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320" r:id="rId3"/>
    <p:sldId id="326" r:id="rId4"/>
    <p:sldId id="327" r:id="rId5"/>
    <p:sldId id="328" r:id="rId6"/>
    <p:sldId id="329" r:id="rId7"/>
    <p:sldId id="289" r:id="rId8"/>
    <p:sldId id="330" r:id="rId9"/>
    <p:sldId id="291" r:id="rId10"/>
    <p:sldId id="331" r:id="rId11"/>
    <p:sldId id="332" r:id="rId12"/>
    <p:sldId id="333" r:id="rId13"/>
    <p:sldId id="334" r:id="rId14"/>
    <p:sldId id="300" r:id="rId15"/>
    <p:sldId id="335" r:id="rId16"/>
    <p:sldId id="336" r:id="rId17"/>
    <p:sldId id="33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D5D"/>
    <a:srgbClr val="0000FF"/>
    <a:srgbClr val="FF9090"/>
    <a:srgbClr val="FF8383"/>
    <a:srgbClr val="A3B3F9"/>
    <a:srgbClr val="0515FF"/>
    <a:srgbClr val="4263F7"/>
    <a:srgbClr val="FF0000"/>
    <a:srgbClr val="4545FF"/>
    <a:srgbClr val="B6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C4210-F165-4515-87A1-32D7575DF426}" v="8" dt="2022-12-12T17:35:35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7" autoAdjust="0"/>
    <p:restoredTop sz="96357" autoAdjust="0"/>
  </p:normalViewPr>
  <p:slideViewPr>
    <p:cSldViewPr snapToGrid="0" showGuides="1">
      <p:cViewPr varScale="1">
        <p:scale>
          <a:sx n="105" d="100"/>
          <a:sy n="105" d="100"/>
        </p:scale>
        <p:origin x="882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tles, Mark (ARC-SCB)" userId="a04a9abc-8242-4b6f-b4a2-0b7fd2d5211e" providerId="ADAL" clId="{496C4210-F165-4515-87A1-32D7575DF426}"/>
    <pc:docChg chg="undo custSel addSld delSld modSld">
      <pc:chgData name="Settles, Mark (ARC-SCB)" userId="a04a9abc-8242-4b6f-b4a2-0b7fd2d5211e" providerId="ADAL" clId="{496C4210-F165-4515-87A1-32D7575DF426}" dt="2022-12-12T17:35:35.056" v="229" actId="552"/>
      <pc:docMkLst>
        <pc:docMk/>
      </pc:docMkLst>
      <pc:sldChg chg="delSp modSp mod">
        <pc:chgData name="Settles, Mark (ARC-SCB)" userId="a04a9abc-8242-4b6f-b4a2-0b7fd2d5211e" providerId="ADAL" clId="{496C4210-F165-4515-87A1-32D7575DF426}" dt="2022-12-12T17:32:20.876" v="227" actId="1036"/>
        <pc:sldMkLst>
          <pc:docMk/>
          <pc:sldMk cId="3190529739" sldId="259"/>
        </pc:sldMkLst>
        <pc:spChg chg="mod">
          <ac:chgData name="Settles, Mark (ARC-SCB)" userId="a04a9abc-8242-4b6f-b4a2-0b7fd2d5211e" providerId="ADAL" clId="{496C4210-F165-4515-87A1-32D7575DF426}" dt="2022-12-12T17:32:20.876" v="227" actId="1036"/>
          <ac:spMkLst>
            <pc:docMk/>
            <pc:sldMk cId="3190529739" sldId="259"/>
            <ac:spMk id="3" creationId="{00000000-0000-0000-0000-000000000000}"/>
          </ac:spMkLst>
        </pc:spChg>
        <pc:spChg chg="mod">
          <ac:chgData name="Settles, Mark (ARC-SCB)" userId="a04a9abc-8242-4b6f-b4a2-0b7fd2d5211e" providerId="ADAL" clId="{496C4210-F165-4515-87A1-32D7575DF426}" dt="2022-12-12T17:32:04.389" v="224" actId="404"/>
          <ac:spMkLst>
            <pc:docMk/>
            <pc:sldMk cId="3190529739" sldId="259"/>
            <ac:spMk id="6" creationId="{00000000-0000-0000-0000-000000000000}"/>
          </ac:spMkLst>
        </pc:spChg>
        <pc:spChg chg="mod">
          <ac:chgData name="Settles, Mark (ARC-SCB)" userId="a04a9abc-8242-4b6f-b4a2-0b7fd2d5211e" providerId="ADAL" clId="{496C4210-F165-4515-87A1-32D7575DF426}" dt="2022-12-12T17:32:20.876" v="227" actId="1036"/>
          <ac:spMkLst>
            <pc:docMk/>
            <pc:sldMk cId="3190529739" sldId="259"/>
            <ac:spMk id="8" creationId="{92A29824-6801-A332-54D6-90D973B425D0}"/>
          </ac:spMkLst>
        </pc:spChg>
        <pc:spChg chg="mod">
          <ac:chgData name="Settles, Mark (ARC-SCB)" userId="a04a9abc-8242-4b6f-b4a2-0b7fd2d5211e" providerId="ADAL" clId="{496C4210-F165-4515-87A1-32D7575DF426}" dt="2022-12-12T17:32:20.876" v="227" actId="1036"/>
          <ac:spMkLst>
            <pc:docMk/>
            <pc:sldMk cId="3190529739" sldId="259"/>
            <ac:spMk id="9" creationId="{9E15CE0D-7D0F-1313-5A55-BB2C0632C547}"/>
          </ac:spMkLst>
        </pc:spChg>
        <pc:picChg chg="del">
          <ac:chgData name="Settles, Mark (ARC-SCB)" userId="a04a9abc-8242-4b6f-b4a2-0b7fd2d5211e" providerId="ADAL" clId="{496C4210-F165-4515-87A1-32D7575DF426}" dt="2022-12-12T17:09:29.458" v="13" actId="478"/>
          <ac:picMkLst>
            <pc:docMk/>
            <pc:sldMk cId="3190529739" sldId="259"/>
            <ac:picMk id="2" creationId="{B8C4E6F0-68CD-4D5A-EEAB-342B1EE2340D}"/>
          </ac:picMkLst>
        </pc:picChg>
        <pc:picChg chg="mod">
          <ac:chgData name="Settles, Mark (ARC-SCB)" userId="a04a9abc-8242-4b6f-b4a2-0b7fd2d5211e" providerId="ADAL" clId="{496C4210-F165-4515-87A1-32D7575DF426}" dt="2022-12-12T17:32:20.876" v="227" actId="1036"/>
          <ac:picMkLst>
            <pc:docMk/>
            <pc:sldMk cId="3190529739" sldId="259"/>
            <ac:picMk id="7" creationId="{0590E12F-E51E-A842-2DDC-032A8E401264}"/>
          </ac:picMkLst>
        </pc:picChg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1212221035" sldId="265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2430392455" sldId="267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825045158" sldId="269"/>
        </pc:sldMkLst>
      </pc:sldChg>
      <pc:sldChg chg="add del">
        <pc:chgData name="Settles, Mark (ARC-SCB)" userId="a04a9abc-8242-4b6f-b4a2-0b7fd2d5211e" providerId="ADAL" clId="{496C4210-F165-4515-87A1-32D7575DF426}" dt="2022-12-12T17:12:47.365" v="47" actId="47"/>
        <pc:sldMkLst>
          <pc:docMk/>
          <pc:sldMk cId="3654611160" sldId="270"/>
        </pc:sldMkLst>
      </pc:sldChg>
      <pc:sldChg chg="del">
        <pc:chgData name="Settles, Mark (ARC-SCB)" userId="a04a9abc-8242-4b6f-b4a2-0b7fd2d5211e" providerId="ADAL" clId="{496C4210-F165-4515-87A1-32D7575DF426}" dt="2022-12-12T17:12:48.607" v="48" actId="47"/>
        <pc:sldMkLst>
          <pc:docMk/>
          <pc:sldMk cId="1025035888" sldId="271"/>
        </pc:sldMkLst>
      </pc:sldChg>
      <pc:sldChg chg="del">
        <pc:chgData name="Settles, Mark (ARC-SCB)" userId="a04a9abc-8242-4b6f-b4a2-0b7fd2d5211e" providerId="ADAL" clId="{496C4210-F165-4515-87A1-32D7575DF426}" dt="2022-12-12T17:12:51.564" v="49" actId="47"/>
        <pc:sldMkLst>
          <pc:docMk/>
          <pc:sldMk cId="3095086935" sldId="273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2856150508" sldId="275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999235613" sldId="277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532450941" sldId="278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1080138611" sldId="280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3262426300" sldId="283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3217117701" sldId="286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3015002966" sldId="288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1939302499" sldId="293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3073333214" sldId="294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403324108" sldId="303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1257357580" sldId="304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3326429662" sldId="305"/>
        </pc:sldMkLst>
      </pc:sldChg>
      <pc:sldChg chg="del">
        <pc:chgData name="Settles, Mark (ARC-SCB)" userId="a04a9abc-8242-4b6f-b4a2-0b7fd2d5211e" providerId="ADAL" clId="{496C4210-F165-4515-87A1-32D7575DF426}" dt="2022-12-12T17:10:45.499" v="42" actId="47"/>
        <pc:sldMkLst>
          <pc:docMk/>
          <pc:sldMk cId="4270889516" sldId="306"/>
        </pc:sldMkLst>
      </pc:sldChg>
      <pc:sldChg chg="addSp delSp modSp mod">
        <pc:chgData name="Settles, Mark (ARC-SCB)" userId="a04a9abc-8242-4b6f-b4a2-0b7fd2d5211e" providerId="ADAL" clId="{496C4210-F165-4515-87A1-32D7575DF426}" dt="2022-12-12T17:35:35.056" v="229" actId="552"/>
        <pc:sldMkLst>
          <pc:docMk/>
          <pc:sldMk cId="1140121283" sldId="308"/>
        </pc:sldMkLst>
        <pc:spChg chg="mod">
          <ac:chgData name="Settles, Mark (ARC-SCB)" userId="a04a9abc-8242-4b6f-b4a2-0b7fd2d5211e" providerId="ADAL" clId="{496C4210-F165-4515-87A1-32D7575DF426}" dt="2022-12-12T17:23:00.493" v="163" actId="14100"/>
          <ac:spMkLst>
            <pc:docMk/>
            <pc:sldMk cId="1140121283" sldId="308"/>
            <ac:spMk id="11" creationId="{89C5C8B2-237A-88FD-3E0E-796F16825A85}"/>
          </ac:spMkLst>
        </pc:spChg>
        <pc:spChg chg="mod">
          <ac:chgData name="Settles, Mark (ARC-SCB)" userId="a04a9abc-8242-4b6f-b4a2-0b7fd2d5211e" providerId="ADAL" clId="{496C4210-F165-4515-87A1-32D7575DF426}" dt="2022-12-12T17:22:55.957" v="162" actId="403"/>
          <ac:spMkLst>
            <pc:docMk/>
            <pc:sldMk cId="1140121283" sldId="308"/>
            <ac:spMk id="13" creationId="{C916091C-054D-666A-9FE2-7FE54217FB81}"/>
          </ac:spMkLst>
        </pc:spChg>
        <pc:spChg chg="mod">
          <ac:chgData name="Settles, Mark (ARC-SCB)" userId="a04a9abc-8242-4b6f-b4a2-0b7fd2d5211e" providerId="ADAL" clId="{496C4210-F165-4515-87A1-32D7575DF426}" dt="2022-12-12T17:22:55.957" v="162" actId="403"/>
          <ac:spMkLst>
            <pc:docMk/>
            <pc:sldMk cId="1140121283" sldId="308"/>
            <ac:spMk id="14" creationId="{723EC6DF-10B0-162E-649F-2B294D1411BF}"/>
          </ac:spMkLst>
        </pc:spChg>
        <pc:grpChg chg="add del mod">
          <ac:chgData name="Settles, Mark (ARC-SCB)" userId="a04a9abc-8242-4b6f-b4a2-0b7fd2d5211e" providerId="ADAL" clId="{496C4210-F165-4515-87A1-32D7575DF426}" dt="2022-12-12T17:35:26.241" v="228" actId="165"/>
          <ac:grpSpMkLst>
            <pc:docMk/>
            <pc:sldMk cId="1140121283" sldId="308"/>
            <ac:grpSpMk id="3" creationId="{26EAA166-E0D2-B214-1C23-5B9CB880B79E}"/>
          </ac:grpSpMkLst>
        </pc:grpChg>
        <pc:grpChg chg="del">
          <ac:chgData name="Settles, Mark (ARC-SCB)" userId="a04a9abc-8242-4b6f-b4a2-0b7fd2d5211e" providerId="ADAL" clId="{496C4210-F165-4515-87A1-32D7575DF426}" dt="2022-12-12T17:22:17.527" v="157" actId="165"/>
          <ac:grpSpMkLst>
            <pc:docMk/>
            <pc:sldMk cId="1140121283" sldId="308"/>
            <ac:grpSpMk id="19" creationId="{FDDBF4F6-99C6-5F01-1D41-7D0756595587}"/>
          </ac:grpSpMkLst>
        </pc:grpChg>
        <pc:picChg chg="del">
          <ac:chgData name="Settles, Mark (ARC-SCB)" userId="a04a9abc-8242-4b6f-b4a2-0b7fd2d5211e" providerId="ADAL" clId="{496C4210-F165-4515-87A1-32D7575DF426}" dt="2022-12-12T17:14:18.369" v="50" actId="478"/>
          <ac:picMkLst>
            <pc:docMk/>
            <pc:sldMk cId="1140121283" sldId="308"/>
            <ac:picMk id="5" creationId="{00000000-0000-0000-0000-000000000000}"/>
          </ac:picMkLst>
        </pc:picChg>
        <pc:picChg chg="mod topLvl">
          <ac:chgData name="Settles, Mark (ARC-SCB)" userId="a04a9abc-8242-4b6f-b4a2-0b7fd2d5211e" providerId="ADAL" clId="{496C4210-F165-4515-87A1-32D7575DF426}" dt="2022-12-12T17:35:35.056" v="229" actId="552"/>
          <ac:picMkLst>
            <pc:docMk/>
            <pc:sldMk cId="1140121283" sldId="308"/>
            <ac:picMk id="6" creationId="{00000000-0000-0000-0000-000000000000}"/>
          </ac:picMkLst>
        </pc:picChg>
        <pc:picChg chg="mod topLvl">
          <ac:chgData name="Settles, Mark (ARC-SCB)" userId="a04a9abc-8242-4b6f-b4a2-0b7fd2d5211e" providerId="ADAL" clId="{496C4210-F165-4515-87A1-32D7575DF426}" dt="2022-12-12T17:35:26.241" v="228" actId="165"/>
          <ac:picMkLst>
            <pc:docMk/>
            <pc:sldMk cId="1140121283" sldId="308"/>
            <ac:picMk id="15" creationId="{00000000-0000-0000-0000-000000000000}"/>
          </ac:picMkLst>
        </pc:picChg>
        <pc:picChg chg="mod topLvl">
          <ac:chgData name="Settles, Mark (ARC-SCB)" userId="a04a9abc-8242-4b6f-b4a2-0b7fd2d5211e" providerId="ADAL" clId="{496C4210-F165-4515-87A1-32D7575DF426}" dt="2022-12-12T17:35:35.056" v="229" actId="552"/>
          <ac:picMkLst>
            <pc:docMk/>
            <pc:sldMk cId="1140121283" sldId="308"/>
            <ac:picMk id="17" creationId="{5149879A-561A-93FD-ADFA-59DCC583D363}"/>
          </ac:picMkLst>
        </pc:picChg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2502130322" sldId="309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3746290041" sldId="311"/>
        </pc:sldMkLst>
      </pc:sldChg>
      <pc:sldChg chg="add del">
        <pc:chgData name="Settles, Mark (ARC-SCB)" userId="a04a9abc-8242-4b6f-b4a2-0b7fd2d5211e" providerId="ADAL" clId="{496C4210-F165-4515-87A1-32D7575DF426}" dt="2022-12-12T17:12:23.860" v="46" actId="47"/>
        <pc:sldMkLst>
          <pc:docMk/>
          <pc:sldMk cId="2758347547" sldId="320"/>
        </pc:sldMkLst>
      </pc:sldChg>
      <pc:sldChg chg="del">
        <pc:chgData name="Settles, Mark (ARC-SCB)" userId="a04a9abc-8242-4b6f-b4a2-0b7fd2d5211e" providerId="ADAL" clId="{496C4210-F165-4515-87A1-32D7575DF426}" dt="2022-12-12T17:10:41.084" v="41" actId="47"/>
        <pc:sldMkLst>
          <pc:docMk/>
          <pc:sldMk cId="3069404092" sldId="3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ettles\Dropbox%20(UFL)\Ded1%20Manuscript%20(1)\Nature%20Communications%20Submission\Fig4a_Reanalyz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ttles\Dropbox%20(UFL)\Ded1%20Manuscript%20(1)\Ded1_Graph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ttles\Dropbox%20(UFL)\Ded1%20Manuscript%20(1)\Ded1_Graph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470935665404968"/>
          <c:y val="6.4603708209249155E-2"/>
          <c:w val="0.61066310317656924"/>
          <c:h val="0.7253874515685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65000"/>
              </a:sys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BioReps!$M$10:$M$12</c:f>
                <c:numCache>
                  <c:formatCode>General</c:formatCode>
                  <c:ptCount val="3"/>
                  <c:pt idx="0">
                    <c:v>1.2715846155347328</c:v>
                  </c:pt>
                  <c:pt idx="1">
                    <c:v>1.1700116832466181</c:v>
                  </c:pt>
                  <c:pt idx="2">
                    <c:v>0.49210016961902814</c:v>
                  </c:pt>
                </c:numCache>
              </c:numRef>
            </c:plus>
            <c:minus>
              <c:numRef>
                <c:f>BioReps!$M$10:$M$12</c:f>
                <c:numCache>
                  <c:formatCode>General</c:formatCode>
                  <c:ptCount val="3"/>
                  <c:pt idx="0">
                    <c:v>1.2715846155347328</c:v>
                  </c:pt>
                  <c:pt idx="1">
                    <c:v>1.1700116832466181</c:v>
                  </c:pt>
                  <c:pt idx="2">
                    <c:v>0.49210016961902814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'[1]Fig. 4a_Reorg'!$J$3:$J$6</c:f>
              <c:strCache>
                <c:ptCount val="4"/>
                <c:pt idx="0">
                  <c:v>DDD</c:v>
                </c:pt>
                <c:pt idx="1">
                  <c:v>ddD</c:v>
                </c:pt>
                <c:pt idx="2">
                  <c:v>DDd</c:v>
                </c:pt>
                <c:pt idx="3">
                  <c:v>ddd</c:v>
                </c:pt>
              </c:strCache>
            </c:strRef>
          </c:cat>
          <c:val>
            <c:numRef>
              <c:f>BioReps!$L$10:$L$13</c:f>
              <c:numCache>
                <c:formatCode>General</c:formatCode>
                <c:ptCount val="4"/>
                <c:pt idx="0">
                  <c:v>7.4276704456376814</c:v>
                </c:pt>
                <c:pt idx="1">
                  <c:v>3.7441950423993315</c:v>
                </c:pt>
                <c:pt idx="2">
                  <c:v>1.101964709219508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A-4D2B-AB16-A99ECDDD8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3723528"/>
        <c:axId val="493723920"/>
      </c:barChart>
      <c:scatterChart>
        <c:scatterStyle val="lineMarker"/>
        <c:varyColors val="0"/>
        <c:ser>
          <c:idx val="1"/>
          <c:order val="1"/>
          <c:tx>
            <c:v>rep1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12700">
                <a:noFill/>
              </a:ln>
              <a:effectLst/>
            </c:spPr>
          </c:marker>
          <c:yVal>
            <c:numRef>
              <c:f>BioReps!$U$9:$W$9</c:f>
              <c:numCache>
                <c:formatCode>General</c:formatCode>
                <c:ptCount val="3"/>
                <c:pt idx="0">
                  <c:v>8.8951639244096992</c:v>
                </c:pt>
                <c:pt idx="1">
                  <c:v>5.0944405222711273</c:v>
                </c:pt>
                <c:pt idx="2">
                  <c:v>0.77411672074686333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5A-4D2B-AB16-A99ECDDD82B2}"/>
            </c:ext>
          </c:extLst>
        </c:ser>
        <c:ser>
          <c:idx val="2"/>
          <c:order val="2"/>
          <c:tx>
            <c:v>rep2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12700">
                <a:noFill/>
              </a:ln>
              <a:effectLst/>
            </c:spPr>
          </c:marker>
          <c:yVal>
            <c:numRef>
              <c:f>BioReps!$U$10:$W$10</c:f>
              <c:numCache>
                <c:formatCode>General</c:formatCode>
                <c:ptCount val="3"/>
                <c:pt idx="0">
                  <c:v>6.736049728919606</c:v>
                </c:pt>
                <c:pt idx="1">
                  <c:v>3.0296363163856554</c:v>
                </c:pt>
                <c:pt idx="2">
                  <c:v>0.86395668273602499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5A-4D2B-AB16-A99ECDDD82B2}"/>
            </c:ext>
          </c:extLst>
        </c:ser>
        <c:ser>
          <c:idx val="3"/>
          <c:order val="3"/>
          <c:tx>
            <c:v>rep3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ysClr val="windowText" lastClr="000000"/>
              </a:solidFill>
              <a:ln w="12700">
                <a:noFill/>
              </a:ln>
              <a:effectLst/>
            </c:spPr>
          </c:marker>
          <c:yVal>
            <c:numRef>
              <c:f>BioReps!$U$11:$W$11</c:f>
              <c:numCache>
                <c:formatCode>General</c:formatCode>
                <c:ptCount val="3"/>
                <c:pt idx="0">
                  <c:v>6.65179768358374</c:v>
                </c:pt>
                <c:pt idx="1">
                  <c:v>3.1085082885412105</c:v>
                </c:pt>
                <c:pt idx="2">
                  <c:v>1.667820724175636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F5A-4D2B-AB16-A99ECDDD8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723528"/>
        <c:axId val="493723920"/>
      </c:scatterChart>
      <c:catAx>
        <c:axId val="493723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3723920"/>
        <c:crosses val="autoZero"/>
        <c:auto val="1"/>
        <c:lblAlgn val="ctr"/>
        <c:lblOffset val="100"/>
        <c:noMultiLvlLbl val="0"/>
      </c:catAx>
      <c:valAx>
        <c:axId val="49372392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Expression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372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09507042253519"/>
          <c:y val="6.5619650804518981E-2"/>
          <c:w val="0.63148252456863363"/>
          <c:h val="0.6651983719426376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'Fig. 3a'!$B$2:$B$12</c:f>
              <c:numCache>
                <c:formatCode>General</c:formatCode>
                <c:ptCount val="1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</c:numCache>
            </c:numRef>
          </c:xVal>
          <c:yVal>
            <c:numRef>
              <c:f>'Fig. 3a'!$C$2:$C$12</c:f>
              <c:numCache>
                <c:formatCode>General</c:formatCode>
                <c:ptCount val="11"/>
                <c:pt idx="0">
                  <c:v>179</c:v>
                </c:pt>
                <c:pt idx="1">
                  <c:v>198</c:v>
                </c:pt>
                <c:pt idx="2">
                  <c:v>199</c:v>
                </c:pt>
                <c:pt idx="3">
                  <c:v>202</c:v>
                </c:pt>
                <c:pt idx="4">
                  <c:v>263</c:v>
                </c:pt>
                <c:pt idx="5">
                  <c:v>249</c:v>
                </c:pt>
                <c:pt idx="6">
                  <c:v>239</c:v>
                </c:pt>
                <c:pt idx="7">
                  <c:v>291</c:v>
                </c:pt>
                <c:pt idx="8">
                  <c:v>299</c:v>
                </c:pt>
                <c:pt idx="9">
                  <c:v>280</c:v>
                </c:pt>
                <c:pt idx="10">
                  <c:v>348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98-43F2-9FD2-812F2D030D55}"/>
            </c:ext>
          </c:extLst>
        </c:ser>
        <c:ser>
          <c:idx val="1"/>
          <c:order val="1"/>
          <c:tx>
            <c:v>Promoter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'Fig. 3a'!$B$12:$B$23</c:f>
              <c:numCache>
                <c:formatCode>General</c:formatCode>
                <c:ptCount val="12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</c:numCache>
            </c:numRef>
          </c:xVal>
          <c:yVal>
            <c:numRef>
              <c:f>'Fig. 3a'!$C$12:$C$23</c:f>
              <c:numCache>
                <c:formatCode>General</c:formatCode>
                <c:ptCount val="12"/>
                <c:pt idx="0">
                  <c:v>348</c:v>
                </c:pt>
                <c:pt idx="1">
                  <c:v>348</c:v>
                </c:pt>
                <c:pt idx="2">
                  <c:v>331</c:v>
                </c:pt>
                <c:pt idx="3">
                  <c:v>391</c:v>
                </c:pt>
                <c:pt idx="4">
                  <c:v>400</c:v>
                </c:pt>
                <c:pt idx="5">
                  <c:v>500</c:v>
                </c:pt>
                <c:pt idx="6">
                  <c:v>538</c:v>
                </c:pt>
                <c:pt idx="7">
                  <c:v>612</c:v>
                </c:pt>
                <c:pt idx="8">
                  <c:v>723</c:v>
                </c:pt>
                <c:pt idx="9">
                  <c:v>825</c:v>
                </c:pt>
                <c:pt idx="10">
                  <c:v>2098</c:v>
                </c:pt>
                <c:pt idx="11">
                  <c:v>367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98-43F2-9FD2-812F2D030D55}"/>
            </c:ext>
          </c:extLst>
        </c:ser>
        <c:ser>
          <c:idx val="2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'Fig. 3a'!$B$23:$B$42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</c:numCache>
            </c:numRef>
          </c:xVal>
          <c:yVal>
            <c:numRef>
              <c:f>'Fig. 3a'!$C$23:$C$42</c:f>
              <c:numCache>
                <c:formatCode>General</c:formatCode>
                <c:ptCount val="20"/>
                <c:pt idx="0">
                  <c:v>367</c:v>
                </c:pt>
                <c:pt idx="1">
                  <c:v>430</c:v>
                </c:pt>
                <c:pt idx="2">
                  <c:v>478</c:v>
                </c:pt>
                <c:pt idx="3">
                  <c:v>595</c:v>
                </c:pt>
                <c:pt idx="4">
                  <c:v>661</c:v>
                </c:pt>
                <c:pt idx="5">
                  <c:v>692</c:v>
                </c:pt>
                <c:pt idx="6">
                  <c:v>710</c:v>
                </c:pt>
                <c:pt idx="7">
                  <c:v>717</c:v>
                </c:pt>
                <c:pt idx="8">
                  <c:v>668</c:v>
                </c:pt>
                <c:pt idx="9">
                  <c:v>626</c:v>
                </c:pt>
                <c:pt idx="10">
                  <c:v>595</c:v>
                </c:pt>
                <c:pt idx="11">
                  <c:v>568</c:v>
                </c:pt>
                <c:pt idx="12">
                  <c:v>574</c:v>
                </c:pt>
                <c:pt idx="13">
                  <c:v>531</c:v>
                </c:pt>
                <c:pt idx="14">
                  <c:v>550</c:v>
                </c:pt>
                <c:pt idx="15">
                  <c:v>559</c:v>
                </c:pt>
                <c:pt idx="16">
                  <c:v>519</c:v>
                </c:pt>
                <c:pt idx="17">
                  <c:v>512</c:v>
                </c:pt>
                <c:pt idx="18">
                  <c:v>477</c:v>
                </c:pt>
                <c:pt idx="19">
                  <c:v>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98-43F2-9FD2-812F2D030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829248"/>
        <c:axId val="447831208"/>
      </c:scatterChart>
      <c:valAx>
        <c:axId val="447829248"/>
        <c:scaling>
          <c:orientation val="minMax"/>
          <c:max val="2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Distance from TSS (kb)</a:t>
                </a:r>
              </a:p>
            </c:rich>
          </c:tx>
          <c:layout>
            <c:manualLayout>
              <c:xMode val="edge"/>
              <c:yMode val="edge"/>
              <c:x val="0.27013467460712831"/>
              <c:y val="0.86882716049382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7831208"/>
        <c:crosses val="autoZero"/>
        <c:crossBetween val="midCat"/>
        <c:majorUnit val="1"/>
      </c:valAx>
      <c:valAx>
        <c:axId val="447831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Significant Peaks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7829248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40780040681997"/>
          <c:y val="7.73546517117015E-2"/>
          <c:w val="0.72791482357107495"/>
          <c:h val="0.67272166518753496"/>
        </c:manualLayout>
      </c:layout>
      <c:scatterChart>
        <c:scatterStyle val="lineMarker"/>
        <c:varyColors val="0"/>
        <c:ser>
          <c:idx val="1"/>
          <c:order val="0"/>
          <c:tx>
            <c:strRef>
              <c:f>'Fig. 2a'!$S$1</c:f>
              <c:strCache>
                <c:ptCount val="1"/>
                <c:pt idx="0">
                  <c:v>Endosperm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'Fig. 2a'!$U$2:$U$9</c:f>
                <c:numCache>
                  <c:formatCode>General</c:formatCode>
                  <c:ptCount val="8"/>
                  <c:pt idx="0">
                    <c:v>0.13429859103387251</c:v>
                  </c:pt>
                  <c:pt idx="1">
                    <c:v>5.4354165718388692E-2</c:v>
                  </c:pt>
                  <c:pt idx="2">
                    <c:v>1.6472672670809891E-2</c:v>
                  </c:pt>
                  <c:pt idx="3">
                    <c:v>6.3437704783982259E-4</c:v>
                  </c:pt>
                  <c:pt idx="4">
                    <c:v>4.917041410856267E-3</c:v>
                  </c:pt>
                  <c:pt idx="5">
                    <c:v>5.4168525610859579E-3</c:v>
                  </c:pt>
                  <c:pt idx="6">
                    <c:v>4.33432046858904E-4</c:v>
                  </c:pt>
                  <c:pt idx="7">
                    <c:v>1.138892722630208E-4</c:v>
                  </c:pt>
                </c:numCache>
              </c:numRef>
            </c:plus>
            <c:minus>
              <c:numRef>
                <c:f>'Fig. 2a'!$U$2:$U$9</c:f>
                <c:numCache>
                  <c:formatCode>General</c:formatCode>
                  <c:ptCount val="8"/>
                  <c:pt idx="0">
                    <c:v>0.13429859103387251</c:v>
                  </c:pt>
                  <c:pt idx="1">
                    <c:v>5.4354165718388692E-2</c:v>
                  </c:pt>
                  <c:pt idx="2">
                    <c:v>1.6472672670809891E-2</c:v>
                  </c:pt>
                  <c:pt idx="3">
                    <c:v>6.3437704783982259E-4</c:v>
                  </c:pt>
                  <c:pt idx="4">
                    <c:v>4.917041410856267E-3</c:v>
                  </c:pt>
                  <c:pt idx="5">
                    <c:v>5.4168525610859579E-3</c:v>
                  </c:pt>
                  <c:pt idx="6">
                    <c:v>4.33432046858904E-4</c:v>
                  </c:pt>
                  <c:pt idx="7">
                    <c:v>1.138892722630208E-4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'Fig. 2a'!$Q$2:$Q$9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20</c:v>
                </c:pt>
                <c:pt idx="7">
                  <c:v>24</c:v>
                </c:pt>
              </c:numCache>
            </c:numRef>
          </c:xVal>
          <c:yVal>
            <c:numRef>
              <c:f>'Fig. 2a'!$S$2:$S$9</c:f>
              <c:numCache>
                <c:formatCode>General</c:formatCode>
                <c:ptCount val="8"/>
                <c:pt idx="0">
                  <c:v>1.0063215449392475</c:v>
                </c:pt>
                <c:pt idx="1">
                  <c:v>0.41832002397673623</c:v>
                </c:pt>
                <c:pt idx="2">
                  <c:v>0.34617848622762964</c:v>
                </c:pt>
                <c:pt idx="3">
                  <c:v>7.6363639087623468E-3</c:v>
                </c:pt>
                <c:pt idx="4">
                  <c:v>2.0114194829939491E-2</c:v>
                </c:pt>
                <c:pt idx="5">
                  <c:v>2.4580250291649969E-2</c:v>
                </c:pt>
                <c:pt idx="6">
                  <c:v>3.5403942694609051E-3</c:v>
                </c:pt>
                <c:pt idx="7">
                  <c:v>2.5938278529841433E-3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F4-496D-90C0-A1C4E186A495}"/>
            </c:ext>
          </c:extLst>
        </c:ser>
        <c:ser>
          <c:idx val="0"/>
          <c:order val="1"/>
          <c:tx>
            <c:strRef>
              <c:f>'Fig. 2a'!$R$1</c:f>
              <c:strCache>
                <c:ptCount val="1"/>
                <c:pt idx="0">
                  <c:v>Embryo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'Fig. 2a'!$T$2:$T$9</c:f>
                <c:numCache>
                  <c:formatCode>General</c:formatCode>
                  <c:ptCount val="8"/>
                  <c:pt idx="2">
                    <c:v>6.0103718011057165E-4</c:v>
                  </c:pt>
                  <c:pt idx="3">
                    <c:v>1.1802467778005673E-5</c:v>
                  </c:pt>
                  <c:pt idx="4">
                    <c:v>1.5546077191236733E-5</c:v>
                  </c:pt>
                  <c:pt idx="5">
                    <c:v>2.883877207017842E-5</c:v>
                  </c:pt>
                  <c:pt idx="6">
                    <c:v>8.6597617942925343E-5</c:v>
                  </c:pt>
                  <c:pt idx="7">
                    <c:v>1.6239362998156359E-4</c:v>
                  </c:pt>
                </c:numCache>
              </c:numRef>
            </c:plus>
            <c:minus>
              <c:numRef>
                <c:f>'Fig. 2a'!$T$2:$T$9</c:f>
                <c:numCache>
                  <c:formatCode>General</c:formatCode>
                  <c:ptCount val="8"/>
                  <c:pt idx="2">
                    <c:v>6.0103718011057165E-4</c:v>
                  </c:pt>
                  <c:pt idx="3">
                    <c:v>1.1802467778005673E-5</c:v>
                  </c:pt>
                  <c:pt idx="4">
                    <c:v>1.5546077191236733E-5</c:v>
                  </c:pt>
                  <c:pt idx="5">
                    <c:v>2.883877207017842E-5</c:v>
                  </c:pt>
                  <c:pt idx="6">
                    <c:v>8.6597617942925343E-5</c:v>
                  </c:pt>
                  <c:pt idx="7">
                    <c:v>1.6239362998156359E-4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'Fig. 2a'!$Q$2:$Q$9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20</c:v>
                </c:pt>
                <c:pt idx="7">
                  <c:v>24</c:v>
                </c:pt>
              </c:numCache>
            </c:numRef>
          </c:xVal>
          <c:yVal>
            <c:numRef>
              <c:f>'Fig. 2a'!$R$2:$R$9</c:f>
              <c:numCache>
                <c:formatCode>General</c:formatCode>
                <c:ptCount val="8"/>
                <c:pt idx="2">
                  <c:v>1.7808284628289394E-3</c:v>
                </c:pt>
                <c:pt idx="3">
                  <c:v>4.9439473407167816E-5</c:v>
                </c:pt>
                <c:pt idx="4">
                  <c:v>1.4889863921838475E-4</c:v>
                </c:pt>
                <c:pt idx="5">
                  <c:v>2.8518576538866014E-4</c:v>
                </c:pt>
                <c:pt idx="6">
                  <c:v>2.2194443299092874E-4</c:v>
                </c:pt>
                <c:pt idx="7">
                  <c:v>4.6385568680414307E-4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F4-496D-90C0-A1C4E186A495}"/>
            </c:ext>
          </c:extLst>
        </c:ser>
        <c:ser>
          <c:idx val="2"/>
          <c:order val="2"/>
          <c:tx>
            <c:v>Endosperm1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'Fig. 2a'!$R$11:$Y$11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20</c:v>
                </c:pt>
                <c:pt idx="7">
                  <c:v>24</c:v>
                </c:pt>
              </c:numCache>
            </c:numRef>
          </c:xVal>
          <c:yVal>
            <c:numRef>
              <c:f>'Fig. 2a'!$R$12:$Y$12</c:f>
              <c:numCache>
                <c:formatCode>General</c:formatCode>
                <c:ptCount val="8"/>
                <c:pt idx="0">
                  <c:v>0.85444100857751426</c:v>
                </c:pt>
                <c:pt idx="1">
                  <c:v>0.47259335004907066</c:v>
                </c:pt>
                <c:pt idx="2">
                  <c:v>0.32917691959048739</c:v>
                </c:pt>
                <c:pt idx="3">
                  <c:v>7.201702308254454E-3</c:v>
                </c:pt>
                <c:pt idx="4">
                  <c:v>2.4498232183354025E-2</c:v>
                </c:pt>
                <c:pt idx="5">
                  <c:v>2.0298760512672508E-2</c:v>
                </c:pt>
                <c:pt idx="6">
                  <c:v>3.4191384468510279E-3</c:v>
                </c:pt>
                <c:pt idx="7">
                  <c:v>2.6995431062572721E-3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EF4-496D-90C0-A1C4E186A495}"/>
            </c:ext>
          </c:extLst>
        </c:ser>
        <c:ser>
          <c:idx val="3"/>
          <c:order val="3"/>
          <c:tx>
            <c:v>Endosperm2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'Fig. 2a'!$R$11:$Y$11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20</c:v>
                </c:pt>
                <c:pt idx="7">
                  <c:v>24</c:v>
                </c:pt>
              </c:numCache>
            </c:numRef>
          </c:xVal>
          <c:yVal>
            <c:numRef>
              <c:f>'Fig. 2a'!$R$13:$Y$13</c:f>
              <c:numCache>
                <c:formatCode>General</c:formatCode>
                <c:ptCount val="8"/>
                <c:pt idx="0">
                  <c:v>1.109378939803032</c:v>
                </c:pt>
                <c:pt idx="1">
                  <c:v>0.36388537770505008</c:v>
                </c:pt>
                <c:pt idx="2">
                  <c:v>0.36206567556210273</c:v>
                </c:pt>
                <c:pt idx="3">
                  <c:v>8.3643180619966569E-3</c:v>
                </c:pt>
                <c:pt idx="4">
                  <c:v>2.1046669487994663E-2</c:v>
                </c:pt>
                <c:pt idx="5">
                  <c:v>2.2772080694482E-2</c:v>
                </c:pt>
                <c:pt idx="6">
                  <c:v>3.180503324640818E-3</c:v>
                </c:pt>
                <c:pt idx="7">
                  <c:v>2.4732282138616212E-3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EF4-496D-90C0-A1C4E186A495}"/>
            </c:ext>
          </c:extLst>
        </c:ser>
        <c:ser>
          <c:idx val="4"/>
          <c:order val="4"/>
          <c:tx>
            <c:v>Endosperm3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'Fig. 2a'!$R$11:$Y$11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20</c:v>
                </c:pt>
                <c:pt idx="7">
                  <c:v>24</c:v>
                </c:pt>
              </c:numCache>
            </c:numRef>
          </c:xVal>
          <c:yVal>
            <c:numRef>
              <c:f>'Fig. 2a'!$R$14:$Y$14</c:f>
              <c:numCache>
                <c:formatCode>General</c:formatCode>
                <c:ptCount val="8"/>
                <c:pt idx="0">
                  <c:v>1.0551446864371961</c:v>
                </c:pt>
                <c:pt idx="1">
                  <c:v>0.41848134417608795</c:v>
                </c:pt>
                <c:pt idx="2">
                  <c:v>0.34729286353029887</c:v>
                </c:pt>
                <c:pt idx="3">
                  <c:v>7.3430713560359287E-3</c:v>
                </c:pt>
                <c:pt idx="4">
                  <c:v>1.4797682818469785E-2</c:v>
                </c:pt>
                <c:pt idx="5">
                  <c:v>3.0669909667795404E-2</c:v>
                </c:pt>
                <c:pt idx="6">
                  <c:v>4.0215410368908688E-3</c:v>
                </c:pt>
                <c:pt idx="7">
                  <c:v>2.6087122388335372E-3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EF4-496D-90C0-A1C4E186A495}"/>
            </c:ext>
          </c:extLst>
        </c:ser>
        <c:ser>
          <c:idx val="5"/>
          <c:order val="5"/>
          <c:tx>
            <c:v>Embryo1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'Fig. 2a'!$T$11:$Y$11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24</c:v>
                </c:pt>
              </c:numCache>
            </c:numRef>
          </c:xVal>
          <c:yVal>
            <c:numRef>
              <c:f>'Fig. 2a'!$T$15:$Y$15</c:f>
              <c:numCache>
                <c:formatCode>General</c:formatCode>
                <c:ptCount val="6"/>
                <c:pt idx="0">
                  <c:v>1.7512773983192054E-3</c:v>
                </c:pt>
                <c:pt idx="1">
                  <c:v>6.2892595912138286E-5</c:v>
                </c:pt>
                <c:pt idx="2">
                  <c:v>1.5775556627752713E-4</c:v>
                </c:pt>
                <c:pt idx="3">
                  <c:v>2.8799503760387318E-4</c:v>
                </c:pt>
                <c:pt idx="4">
                  <c:v>1.2258286655597104E-4</c:v>
                </c:pt>
                <c:pt idx="5">
                  <c:v>3.9223013615407009E-4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EF4-496D-90C0-A1C4E186A495}"/>
            </c:ext>
          </c:extLst>
        </c:ser>
        <c:ser>
          <c:idx val="6"/>
          <c:order val="6"/>
          <c:tx>
            <c:v>Embryo2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'Fig. 2a'!$T$11:$Y$11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24</c:v>
                </c:pt>
              </c:numCache>
            </c:numRef>
          </c:xVal>
          <c:yVal>
            <c:numRef>
              <c:f>'Fig. 2a'!$T$16:$Y$16</c:f>
              <c:numCache>
                <c:formatCode>General</c:formatCode>
                <c:ptCount val="6"/>
                <c:pt idx="0">
                  <c:v>1.1951119111934154E-3</c:v>
                </c:pt>
                <c:pt idx="1">
                  <c:v>4.0826548774908062E-5</c:v>
                </c:pt>
                <c:pt idx="2">
                  <c:v>1.3094809565881605E-4</c:v>
                </c:pt>
                <c:pt idx="3">
                  <c:v>3.1251709571218845E-4</c:v>
                </c:pt>
                <c:pt idx="4">
                  <c:v>2.6189861505063075E-4</c:v>
                </c:pt>
                <c:pt idx="5">
                  <c:v>3.4958839540096844E-4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EF4-496D-90C0-A1C4E186A495}"/>
            </c:ext>
          </c:extLst>
        </c:ser>
        <c:ser>
          <c:idx val="7"/>
          <c:order val="7"/>
          <c:tx>
            <c:v>Embryo3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'Fig. 2a'!$T$11:$Y$11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24</c:v>
                </c:pt>
              </c:numCache>
            </c:numRef>
          </c:xVal>
          <c:yVal>
            <c:numRef>
              <c:f>'Fig. 2a'!$T$17:$Y$17</c:f>
              <c:numCache>
                <c:formatCode>General</c:formatCode>
                <c:ptCount val="6"/>
                <c:pt idx="0">
                  <c:v>2.3960960789741977E-3</c:v>
                </c:pt>
                <c:pt idx="1">
                  <c:v>4.4599275534457098E-5</c:v>
                </c:pt>
                <c:pt idx="2">
                  <c:v>1.5799225571881109E-4</c:v>
                </c:pt>
                <c:pt idx="3">
                  <c:v>2.550451628499189E-4</c:v>
                </c:pt>
                <c:pt idx="4">
                  <c:v>2.8135181736618444E-4</c:v>
                </c:pt>
                <c:pt idx="5">
                  <c:v>6.4974852885739073E-4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EF4-496D-90C0-A1C4E186A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141888"/>
        <c:axId val="453146200"/>
      </c:scatterChart>
      <c:valAx>
        <c:axId val="453141888"/>
        <c:scaling>
          <c:orientation val="minMax"/>
          <c:max val="25"/>
          <c:min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3146200"/>
        <c:crosses val="autoZero"/>
        <c:crossBetween val="midCat"/>
        <c:majorUnit val="2"/>
      </c:valAx>
      <c:valAx>
        <c:axId val="453146200"/>
        <c:scaling>
          <c:orientation val="minMax"/>
          <c:max val="1.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Expression</a:t>
                </a:r>
              </a:p>
            </c:rich>
          </c:tx>
          <c:layout>
            <c:manualLayout>
              <c:xMode val="edge"/>
              <c:yMode val="edge"/>
              <c:x val="6.654338751415613E-3"/>
              <c:y val="8.5753444488503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314188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138081769092312"/>
          <c:y val="6.9558958782044891E-2"/>
          <c:w val="0.4445030445938627"/>
          <c:h val="0.20879127808359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6CBD-665E-4B99-87BE-E6625EED4AD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F16B6-ACCD-4A2E-AB25-0D34CF3A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16B6-ACCD-4A2E-AB25-0D34CF3AE4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1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9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7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5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8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AF88-F926-4FAD-98D2-4246EBE21E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7CA9-1F15-40B0-971B-97265FEF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467-022-33055-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90E12F-E51E-A842-2DDC-032A8E401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" y="4858130"/>
            <a:ext cx="12192000" cy="199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1300" y="4958992"/>
            <a:ext cx="4751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Mark Settles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Support Studies AST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Bioengineering Branch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2742"/>
            <a:ext cx="12191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Paternal imprinting of </a:t>
            </a:r>
            <a:r>
              <a:rPr lang="en-US" sz="3200" i="1" dirty="0"/>
              <a:t>dosage-effect defective1</a:t>
            </a:r>
            <a:r>
              <a:rPr lang="en-US" sz="3200" dirty="0"/>
              <a:t> (</a:t>
            </a:r>
            <a:r>
              <a:rPr lang="en-US" sz="3200" i="1" dirty="0"/>
              <a:t>ded1</a:t>
            </a:r>
            <a:r>
              <a:rPr lang="en-US" sz="3200" dirty="0"/>
              <a:t>) contributes to seed weight xenia in maize</a:t>
            </a:r>
          </a:p>
          <a:p>
            <a:pPr algn="ctr"/>
            <a:endParaRPr lang="en-US" sz="3200" dirty="0"/>
          </a:p>
          <a:p>
            <a:pPr algn="ctr"/>
            <a:r>
              <a:rPr lang="en-US" sz="2000" dirty="0"/>
              <a:t>Dawei Dai, Janaki S. Mudunkothge, Mary Galli, Si </a:t>
            </a:r>
            <a:r>
              <a:rPr lang="en-US" sz="2000" dirty="0" err="1"/>
              <a:t>Nian</a:t>
            </a:r>
            <a:r>
              <a:rPr lang="en-US" sz="2000" dirty="0"/>
              <a:t> Char, Ruth Davenport, </a:t>
            </a:r>
            <a:r>
              <a:rPr lang="en-US" sz="2000" dirty="0" err="1"/>
              <a:t>Xiaojin</a:t>
            </a:r>
            <a:r>
              <a:rPr lang="en-US" sz="2000" dirty="0"/>
              <a:t> Zhou, Jeffery L. Gustin, Gertraud Spielbauer, Junya Zhang, W Brad </a:t>
            </a:r>
            <a:r>
              <a:rPr lang="en-US" sz="2000" dirty="0" err="1"/>
              <a:t>Barbazuk</a:t>
            </a:r>
            <a:r>
              <a:rPr lang="en-US" sz="2000" dirty="0"/>
              <a:t>, Bing Yang, Andrea Gallavotti, and A. Mark Settles</a:t>
            </a:r>
          </a:p>
          <a:p>
            <a:pPr algn="ctr"/>
            <a:endParaRPr lang="en-US" sz="2000" dirty="0"/>
          </a:p>
          <a:p>
            <a:pPr algn="ctr"/>
            <a:r>
              <a:rPr lang="en-US" dirty="0"/>
              <a:t>Adapted from </a:t>
            </a:r>
            <a:r>
              <a:rPr lang="fr-FR" i="1" dirty="0"/>
              <a:t>Nat Commun </a:t>
            </a:r>
            <a:r>
              <a:rPr lang="fr-FR" dirty="0"/>
              <a:t>13, 5366 (2022). </a:t>
            </a:r>
            <a:r>
              <a:rPr lang="fr-FR" dirty="0">
                <a:hlinkClick r:id="rId3"/>
              </a:rPr>
              <a:t>https://doi.org/10.1038/s41467-022-33055-9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http://creativecommons.org/licenses/by/4.0/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29824-6801-A332-54D6-90D973B425D0}"/>
              </a:ext>
            </a:extLst>
          </p:cNvPr>
          <p:cNvSpPr/>
          <p:nvPr/>
        </p:nvSpPr>
        <p:spPr>
          <a:xfrm>
            <a:off x="11497559" y="6473355"/>
            <a:ext cx="694441" cy="375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5CE0D-7D0F-1313-5A55-BB2C0632C547}"/>
              </a:ext>
            </a:extLst>
          </p:cNvPr>
          <p:cNvSpPr txBox="1"/>
          <p:nvPr/>
        </p:nvSpPr>
        <p:spPr>
          <a:xfrm>
            <a:off x="-3048" y="6541079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319052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A0A8461-3963-7270-46AE-3BFD07E23239}"/>
              </a:ext>
            </a:extLst>
          </p:cNvPr>
          <p:cNvGrpSpPr/>
          <p:nvPr/>
        </p:nvGrpSpPr>
        <p:grpSpPr>
          <a:xfrm>
            <a:off x="457200" y="1105318"/>
            <a:ext cx="5199038" cy="1409766"/>
            <a:chOff x="4788053" y="914400"/>
            <a:chExt cx="3924226" cy="1064088"/>
          </a:xfrm>
        </p:grpSpPr>
        <p:sp>
          <p:nvSpPr>
            <p:cNvPr id="21" name="文本框 133">
              <a:extLst>
                <a:ext uri="{FF2B5EF4-FFF2-40B4-BE49-F238E27FC236}">
                  <a16:creationId xmlns:a16="http://schemas.microsoft.com/office/drawing/2014/main" id="{58A31170-BF75-FAAB-D2B8-788D812F73D3}"/>
                </a:ext>
              </a:extLst>
            </p:cNvPr>
            <p:cNvSpPr txBox="1"/>
            <p:nvPr/>
          </p:nvSpPr>
          <p:spPr>
            <a:xfrm>
              <a:off x="4879469" y="1081605"/>
              <a:ext cx="1254712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Zm00001d033265</a:t>
              </a:r>
            </a:p>
          </p:txBody>
        </p:sp>
        <p:sp>
          <p:nvSpPr>
            <p:cNvPr id="22" name="文本框 135">
              <a:extLst>
                <a:ext uri="{FF2B5EF4-FFF2-40B4-BE49-F238E27FC236}">
                  <a16:creationId xmlns:a16="http://schemas.microsoft.com/office/drawing/2014/main" id="{7A21302E-4883-4BA9-5B8C-D28299B77CDD}"/>
                </a:ext>
              </a:extLst>
            </p:cNvPr>
            <p:cNvSpPr txBox="1"/>
            <p:nvPr/>
          </p:nvSpPr>
          <p:spPr>
            <a:xfrm>
              <a:off x="7538622" y="914400"/>
              <a:ext cx="577144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ded1-ref</a:t>
              </a:r>
            </a:p>
          </p:txBody>
        </p:sp>
        <p:sp>
          <p:nvSpPr>
            <p:cNvPr id="23" name="矩形 124">
              <a:extLst>
                <a:ext uri="{FF2B5EF4-FFF2-40B4-BE49-F238E27FC236}">
                  <a16:creationId xmlns:a16="http://schemas.microsoft.com/office/drawing/2014/main" id="{603BA52F-C15F-FF59-9FE2-F9DFC737F8B3}"/>
                </a:ext>
              </a:extLst>
            </p:cNvPr>
            <p:cNvSpPr/>
            <p:nvPr/>
          </p:nvSpPr>
          <p:spPr>
            <a:xfrm>
              <a:off x="5038802" y="1308877"/>
              <a:ext cx="592320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125">
              <a:extLst>
                <a:ext uri="{FF2B5EF4-FFF2-40B4-BE49-F238E27FC236}">
                  <a16:creationId xmlns:a16="http://schemas.microsoft.com/office/drawing/2014/main" id="{FDA69A72-C608-CA45-8A82-EEFA6298C5DD}"/>
                </a:ext>
              </a:extLst>
            </p:cNvPr>
            <p:cNvSpPr/>
            <p:nvPr/>
          </p:nvSpPr>
          <p:spPr>
            <a:xfrm>
              <a:off x="5866277" y="1308877"/>
              <a:ext cx="213137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126">
              <a:extLst>
                <a:ext uri="{FF2B5EF4-FFF2-40B4-BE49-F238E27FC236}">
                  <a16:creationId xmlns:a16="http://schemas.microsoft.com/office/drawing/2014/main" id="{AABA68DF-7B62-4D7B-6B86-26A254DB50B1}"/>
                </a:ext>
              </a:extLst>
            </p:cNvPr>
            <p:cNvSpPr/>
            <p:nvPr/>
          </p:nvSpPr>
          <p:spPr>
            <a:xfrm>
              <a:off x="7020265" y="1308877"/>
              <a:ext cx="1290816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9A146B-88CE-1D03-FCD0-FB2235C3C39F}"/>
                </a:ext>
              </a:extLst>
            </p:cNvPr>
            <p:cNvGrpSpPr/>
            <p:nvPr/>
          </p:nvGrpSpPr>
          <p:grpSpPr>
            <a:xfrm>
              <a:off x="4788053" y="1308877"/>
              <a:ext cx="3924226" cy="94771"/>
              <a:chOff x="2074016" y="825332"/>
              <a:chExt cx="2146055" cy="51828"/>
            </a:xfrm>
          </p:grpSpPr>
          <p:sp>
            <p:nvSpPr>
              <p:cNvPr id="75" name="矩形 127">
                <a:extLst>
                  <a:ext uri="{FF2B5EF4-FFF2-40B4-BE49-F238E27FC236}">
                    <a16:creationId xmlns:a16="http://schemas.microsoft.com/office/drawing/2014/main" id="{93C14E47-F51E-7045-5D4F-7201AB815FBA}"/>
                  </a:ext>
                </a:extLst>
              </p:cNvPr>
              <p:cNvSpPr/>
              <p:nvPr/>
            </p:nvSpPr>
            <p:spPr>
              <a:xfrm>
                <a:off x="2074016" y="825332"/>
                <a:ext cx="136507" cy="518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矩形 128">
                <a:extLst>
                  <a:ext uri="{FF2B5EF4-FFF2-40B4-BE49-F238E27FC236}">
                    <a16:creationId xmlns:a16="http://schemas.microsoft.com/office/drawing/2014/main" id="{C1178F61-6542-1BF9-731F-DF4BC628FF67}"/>
                  </a:ext>
                </a:extLst>
              </p:cNvPr>
              <p:cNvSpPr/>
              <p:nvPr/>
            </p:nvSpPr>
            <p:spPr>
              <a:xfrm>
                <a:off x="4000666" y="825332"/>
                <a:ext cx="219405" cy="518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" name="直接连接符 130">
              <a:extLst>
                <a:ext uri="{FF2B5EF4-FFF2-40B4-BE49-F238E27FC236}">
                  <a16:creationId xmlns:a16="http://schemas.microsoft.com/office/drawing/2014/main" id="{42B5E906-8794-6832-4B4B-FA0D08AEC9CF}"/>
                </a:ext>
              </a:extLst>
            </p:cNvPr>
            <p:cNvCxnSpPr/>
            <p:nvPr/>
          </p:nvCxnSpPr>
          <p:spPr>
            <a:xfrm>
              <a:off x="5515761" y="1356262"/>
              <a:ext cx="190569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Isosceles Triangle 385">
              <a:extLst>
                <a:ext uri="{FF2B5EF4-FFF2-40B4-BE49-F238E27FC236}">
                  <a16:creationId xmlns:a16="http://schemas.microsoft.com/office/drawing/2014/main" id="{BF5A781C-2CF3-5947-1204-D973C99985C3}"/>
                </a:ext>
              </a:extLst>
            </p:cNvPr>
            <p:cNvSpPr>
              <a:spLocks/>
            </p:cNvSpPr>
            <p:nvPr/>
          </p:nvSpPr>
          <p:spPr>
            <a:xfrm flipV="1">
              <a:off x="7772934" y="1134805"/>
              <a:ext cx="167205" cy="16720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直接连接符 140">
              <a:extLst>
                <a:ext uri="{FF2B5EF4-FFF2-40B4-BE49-F238E27FC236}">
                  <a16:creationId xmlns:a16="http://schemas.microsoft.com/office/drawing/2014/main" id="{CF11E4EB-CEB0-BABE-14CA-7D027F4BB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6490" y="1425046"/>
              <a:ext cx="2550386" cy="3868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本框 145">
              <a:extLst>
                <a:ext uri="{FF2B5EF4-FFF2-40B4-BE49-F238E27FC236}">
                  <a16:creationId xmlns:a16="http://schemas.microsoft.com/office/drawing/2014/main" id="{60E2B3D8-BC65-5C3F-643D-EF7908EA32D4}"/>
                </a:ext>
              </a:extLst>
            </p:cNvPr>
            <p:cNvSpPr txBox="1"/>
            <p:nvPr/>
          </p:nvSpPr>
          <p:spPr>
            <a:xfrm>
              <a:off x="5152163" y="1815871"/>
              <a:ext cx="3323716" cy="1626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GGAC</a:t>
              </a:r>
              <a:r>
                <a:rPr lang="en-US" sz="14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TATTGGAGTATATCTTCTTGTAACTGTAGC</a:t>
              </a:r>
              <a:r>
                <a:rPr lang="en-US" sz="1400" b="1" u="sng" dirty="0">
                  <a:solidFill>
                    <a:srgbClr val="FF0000"/>
                  </a:solidFill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TGA</a:t>
              </a:r>
              <a:r>
                <a:rPr lang="en-US" sz="14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CCGA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1" name="直接连接符 166">
              <a:extLst>
                <a:ext uri="{FF2B5EF4-FFF2-40B4-BE49-F238E27FC236}">
                  <a16:creationId xmlns:a16="http://schemas.microsoft.com/office/drawing/2014/main" id="{C51B62D4-55F7-B7F6-30CD-CFE9F2DFE6F8}"/>
                </a:ext>
              </a:extLst>
            </p:cNvPr>
            <p:cNvCxnSpPr/>
            <p:nvPr/>
          </p:nvCxnSpPr>
          <p:spPr>
            <a:xfrm>
              <a:off x="8369101" y="1115046"/>
              <a:ext cx="16720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167">
              <a:extLst>
                <a:ext uri="{FF2B5EF4-FFF2-40B4-BE49-F238E27FC236}">
                  <a16:creationId xmlns:a16="http://schemas.microsoft.com/office/drawing/2014/main" id="{CC4FE055-1B9C-FF03-2795-FF1F4A55B59C}"/>
                </a:ext>
              </a:extLst>
            </p:cNvPr>
            <p:cNvSpPr txBox="1"/>
            <p:nvPr/>
          </p:nvSpPr>
          <p:spPr>
            <a:xfrm>
              <a:off x="8218781" y="914400"/>
              <a:ext cx="473089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bp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文本框 183">
              <a:extLst>
                <a:ext uri="{FF2B5EF4-FFF2-40B4-BE49-F238E27FC236}">
                  <a16:creationId xmlns:a16="http://schemas.microsoft.com/office/drawing/2014/main" id="{6F3EC0E9-D7FA-8D7D-D83F-ABE715CA91FF}"/>
                </a:ext>
              </a:extLst>
            </p:cNvPr>
            <p:cNvSpPr txBox="1"/>
            <p:nvPr/>
          </p:nvSpPr>
          <p:spPr>
            <a:xfrm>
              <a:off x="7858049" y="1626047"/>
              <a:ext cx="318215" cy="18584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80408647-7106-40AB-DCC3-E5B66DF7D1A0}"/>
              </a:ext>
            </a:extLst>
          </p:cNvPr>
          <p:cNvSpPr txBox="1"/>
          <p:nvPr/>
        </p:nvSpPr>
        <p:spPr>
          <a:xfrm>
            <a:off x="0" y="8941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ded1</a:t>
            </a:r>
            <a:r>
              <a:rPr lang="en-US" sz="2400" dirty="0"/>
              <a:t> encodes an R2R3 </a:t>
            </a:r>
            <a:r>
              <a:rPr lang="en-US" sz="2400" dirty="0" err="1"/>
              <a:t>Myb</a:t>
            </a:r>
            <a:r>
              <a:rPr lang="en-US" sz="2400" dirty="0"/>
              <a:t> transcription factor</a:t>
            </a:r>
            <a:endParaRPr lang="en-US" sz="2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33FF3-7E0B-13BD-0621-B620112C8CC3}"/>
              </a:ext>
            </a:extLst>
          </p:cNvPr>
          <p:cNvSpPr txBox="1"/>
          <p:nvPr/>
        </p:nvSpPr>
        <p:spPr>
          <a:xfrm>
            <a:off x="6400800" y="1753502"/>
            <a:ext cx="521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Map-based cloning identified a retrotransposon insertion in exon 3 of the gene.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FFFFA-3DA2-FC50-BDF1-C5023975A1BE}"/>
              </a:ext>
            </a:extLst>
          </p:cNvPr>
          <p:cNvSpPr txBox="1"/>
          <p:nvPr/>
        </p:nvSpPr>
        <p:spPr>
          <a:xfrm>
            <a:off x="0" y="6567797"/>
            <a:ext cx="750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</a:rPr>
              <a:t>Dai et al. (2022) Nat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Commun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. 13(1):5366.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: 10.1038/s41467-022-33055-9. PMCID: PMC9470594.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236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A0A8461-3963-7270-46AE-3BFD07E23239}"/>
              </a:ext>
            </a:extLst>
          </p:cNvPr>
          <p:cNvGrpSpPr/>
          <p:nvPr/>
        </p:nvGrpSpPr>
        <p:grpSpPr>
          <a:xfrm>
            <a:off x="457200" y="1105318"/>
            <a:ext cx="5199038" cy="1409766"/>
            <a:chOff x="4788053" y="914400"/>
            <a:chExt cx="3924226" cy="1064088"/>
          </a:xfrm>
        </p:grpSpPr>
        <p:sp>
          <p:nvSpPr>
            <p:cNvPr id="21" name="文本框 133">
              <a:extLst>
                <a:ext uri="{FF2B5EF4-FFF2-40B4-BE49-F238E27FC236}">
                  <a16:creationId xmlns:a16="http://schemas.microsoft.com/office/drawing/2014/main" id="{58A31170-BF75-FAAB-D2B8-788D812F73D3}"/>
                </a:ext>
              </a:extLst>
            </p:cNvPr>
            <p:cNvSpPr txBox="1"/>
            <p:nvPr/>
          </p:nvSpPr>
          <p:spPr>
            <a:xfrm>
              <a:off x="4879469" y="1081605"/>
              <a:ext cx="1254712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Zm00001d033265</a:t>
              </a:r>
            </a:p>
          </p:txBody>
        </p:sp>
        <p:sp>
          <p:nvSpPr>
            <p:cNvPr id="22" name="文本框 135">
              <a:extLst>
                <a:ext uri="{FF2B5EF4-FFF2-40B4-BE49-F238E27FC236}">
                  <a16:creationId xmlns:a16="http://schemas.microsoft.com/office/drawing/2014/main" id="{7A21302E-4883-4BA9-5B8C-D28299B77CDD}"/>
                </a:ext>
              </a:extLst>
            </p:cNvPr>
            <p:cNvSpPr txBox="1"/>
            <p:nvPr/>
          </p:nvSpPr>
          <p:spPr>
            <a:xfrm>
              <a:off x="7538622" y="914400"/>
              <a:ext cx="577144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ded1-ref</a:t>
              </a:r>
            </a:p>
          </p:txBody>
        </p:sp>
        <p:sp>
          <p:nvSpPr>
            <p:cNvPr id="23" name="矩形 124">
              <a:extLst>
                <a:ext uri="{FF2B5EF4-FFF2-40B4-BE49-F238E27FC236}">
                  <a16:creationId xmlns:a16="http://schemas.microsoft.com/office/drawing/2014/main" id="{603BA52F-C15F-FF59-9FE2-F9DFC737F8B3}"/>
                </a:ext>
              </a:extLst>
            </p:cNvPr>
            <p:cNvSpPr/>
            <p:nvPr/>
          </p:nvSpPr>
          <p:spPr>
            <a:xfrm>
              <a:off x="5038802" y="1308877"/>
              <a:ext cx="592320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125">
              <a:extLst>
                <a:ext uri="{FF2B5EF4-FFF2-40B4-BE49-F238E27FC236}">
                  <a16:creationId xmlns:a16="http://schemas.microsoft.com/office/drawing/2014/main" id="{FDA69A72-C608-CA45-8A82-EEFA6298C5DD}"/>
                </a:ext>
              </a:extLst>
            </p:cNvPr>
            <p:cNvSpPr/>
            <p:nvPr/>
          </p:nvSpPr>
          <p:spPr>
            <a:xfrm>
              <a:off x="5866277" y="1308877"/>
              <a:ext cx="213137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126">
              <a:extLst>
                <a:ext uri="{FF2B5EF4-FFF2-40B4-BE49-F238E27FC236}">
                  <a16:creationId xmlns:a16="http://schemas.microsoft.com/office/drawing/2014/main" id="{AABA68DF-7B62-4D7B-6B86-26A254DB50B1}"/>
                </a:ext>
              </a:extLst>
            </p:cNvPr>
            <p:cNvSpPr/>
            <p:nvPr/>
          </p:nvSpPr>
          <p:spPr>
            <a:xfrm>
              <a:off x="7020265" y="1308877"/>
              <a:ext cx="1290816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9A146B-88CE-1D03-FCD0-FB2235C3C39F}"/>
                </a:ext>
              </a:extLst>
            </p:cNvPr>
            <p:cNvGrpSpPr/>
            <p:nvPr/>
          </p:nvGrpSpPr>
          <p:grpSpPr>
            <a:xfrm>
              <a:off x="4788053" y="1308877"/>
              <a:ext cx="3924226" cy="94771"/>
              <a:chOff x="2074016" y="825332"/>
              <a:chExt cx="2146055" cy="51828"/>
            </a:xfrm>
          </p:grpSpPr>
          <p:sp>
            <p:nvSpPr>
              <p:cNvPr id="75" name="矩形 127">
                <a:extLst>
                  <a:ext uri="{FF2B5EF4-FFF2-40B4-BE49-F238E27FC236}">
                    <a16:creationId xmlns:a16="http://schemas.microsoft.com/office/drawing/2014/main" id="{93C14E47-F51E-7045-5D4F-7201AB815FBA}"/>
                  </a:ext>
                </a:extLst>
              </p:cNvPr>
              <p:cNvSpPr/>
              <p:nvPr/>
            </p:nvSpPr>
            <p:spPr>
              <a:xfrm>
                <a:off x="2074016" y="825332"/>
                <a:ext cx="136507" cy="518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矩形 128">
                <a:extLst>
                  <a:ext uri="{FF2B5EF4-FFF2-40B4-BE49-F238E27FC236}">
                    <a16:creationId xmlns:a16="http://schemas.microsoft.com/office/drawing/2014/main" id="{C1178F61-6542-1BF9-731F-DF4BC628FF67}"/>
                  </a:ext>
                </a:extLst>
              </p:cNvPr>
              <p:cNvSpPr/>
              <p:nvPr/>
            </p:nvSpPr>
            <p:spPr>
              <a:xfrm>
                <a:off x="4000666" y="825332"/>
                <a:ext cx="219405" cy="518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" name="直接连接符 130">
              <a:extLst>
                <a:ext uri="{FF2B5EF4-FFF2-40B4-BE49-F238E27FC236}">
                  <a16:creationId xmlns:a16="http://schemas.microsoft.com/office/drawing/2014/main" id="{42B5E906-8794-6832-4B4B-FA0D08AEC9CF}"/>
                </a:ext>
              </a:extLst>
            </p:cNvPr>
            <p:cNvCxnSpPr/>
            <p:nvPr/>
          </p:nvCxnSpPr>
          <p:spPr>
            <a:xfrm>
              <a:off x="5515761" y="1356262"/>
              <a:ext cx="190569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Isosceles Triangle 385">
              <a:extLst>
                <a:ext uri="{FF2B5EF4-FFF2-40B4-BE49-F238E27FC236}">
                  <a16:creationId xmlns:a16="http://schemas.microsoft.com/office/drawing/2014/main" id="{BF5A781C-2CF3-5947-1204-D973C99985C3}"/>
                </a:ext>
              </a:extLst>
            </p:cNvPr>
            <p:cNvSpPr>
              <a:spLocks/>
            </p:cNvSpPr>
            <p:nvPr/>
          </p:nvSpPr>
          <p:spPr>
            <a:xfrm flipV="1">
              <a:off x="7772934" y="1134805"/>
              <a:ext cx="167205" cy="16720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直接连接符 140">
              <a:extLst>
                <a:ext uri="{FF2B5EF4-FFF2-40B4-BE49-F238E27FC236}">
                  <a16:creationId xmlns:a16="http://schemas.microsoft.com/office/drawing/2014/main" id="{CF11E4EB-CEB0-BABE-14CA-7D027F4BB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6490" y="1425046"/>
              <a:ext cx="2550386" cy="3868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本框 145">
              <a:extLst>
                <a:ext uri="{FF2B5EF4-FFF2-40B4-BE49-F238E27FC236}">
                  <a16:creationId xmlns:a16="http://schemas.microsoft.com/office/drawing/2014/main" id="{60E2B3D8-BC65-5C3F-643D-EF7908EA32D4}"/>
                </a:ext>
              </a:extLst>
            </p:cNvPr>
            <p:cNvSpPr txBox="1"/>
            <p:nvPr/>
          </p:nvSpPr>
          <p:spPr>
            <a:xfrm>
              <a:off x="5152163" y="1815871"/>
              <a:ext cx="3323716" cy="1626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GGAC</a:t>
              </a:r>
              <a:r>
                <a:rPr lang="en-US" sz="14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TATTGGAGTATATCTTCTTGTAACTGTAGC</a:t>
              </a:r>
              <a:r>
                <a:rPr lang="en-US" sz="1400" b="1" u="sng" dirty="0">
                  <a:solidFill>
                    <a:srgbClr val="FF0000"/>
                  </a:solidFill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TGA</a:t>
              </a:r>
              <a:r>
                <a:rPr lang="en-US" sz="14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CCGA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1" name="直接连接符 166">
              <a:extLst>
                <a:ext uri="{FF2B5EF4-FFF2-40B4-BE49-F238E27FC236}">
                  <a16:creationId xmlns:a16="http://schemas.microsoft.com/office/drawing/2014/main" id="{C51B62D4-55F7-B7F6-30CD-CFE9F2DFE6F8}"/>
                </a:ext>
              </a:extLst>
            </p:cNvPr>
            <p:cNvCxnSpPr/>
            <p:nvPr/>
          </p:nvCxnSpPr>
          <p:spPr>
            <a:xfrm>
              <a:off x="8369101" y="1115046"/>
              <a:ext cx="16720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167">
              <a:extLst>
                <a:ext uri="{FF2B5EF4-FFF2-40B4-BE49-F238E27FC236}">
                  <a16:creationId xmlns:a16="http://schemas.microsoft.com/office/drawing/2014/main" id="{CC4FE055-1B9C-FF03-2795-FF1F4A55B59C}"/>
                </a:ext>
              </a:extLst>
            </p:cNvPr>
            <p:cNvSpPr txBox="1"/>
            <p:nvPr/>
          </p:nvSpPr>
          <p:spPr>
            <a:xfrm>
              <a:off x="8218781" y="914400"/>
              <a:ext cx="473089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bp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文本框 183">
              <a:extLst>
                <a:ext uri="{FF2B5EF4-FFF2-40B4-BE49-F238E27FC236}">
                  <a16:creationId xmlns:a16="http://schemas.microsoft.com/office/drawing/2014/main" id="{6F3EC0E9-D7FA-8D7D-D83F-ABE715CA91FF}"/>
                </a:ext>
              </a:extLst>
            </p:cNvPr>
            <p:cNvSpPr txBox="1"/>
            <p:nvPr/>
          </p:nvSpPr>
          <p:spPr>
            <a:xfrm>
              <a:off x="7858049" y="1626047"/>
              <a:ext cx="318215" cy="18584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80408647-7106-40AB-DCC3-E5B66DF7D1A0}"/>
              </a:ext>
            </a:extLst>
          </p:cNvPr>
          <p:cNvSpPr txBox="1"/>
          <p:nvPr/>
        </p:nvSpPr>
        <p:spPr>
          <a:xfrm>
            <a:off x="0" y="8941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ded1</a:t>
            </a:r>
            <a:r>
              <a:rPr lang="en-US" sz="2400" dirty="0"/>
              <a:t> encodes an R2R3 </a:t>
            </a:r>
            <a:r>
              <a:rPr lang="en-US" sz="2400" dirty="0" err="1"/>
              <a:t>Myb</a:t>
            </a:r>
            <a:r>
              <a:rPr lang="en-US" sz="2400" dirty="0"/>
              <a:t> transcription factor</a:t>
            </a:r>
            <a:endParaRPr lang="en-US" sz="2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33FF3-7E0B-13BD-0621-B620112C8CC3}"/>
              </a:ext>
            </a:extLst>
          </p:cNvPr>
          <p:cNvSpPr txBox="1"/>
          <p:nvPr/>
        </p:nvSpPr>
        <p:spPr>
          <a:xfrm>
            <a:off x="6400800" y="1753502"/>
            <a:ext cx="521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Map-based cloning identified a retrotransposon insertion in exon 3 of the gene.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74BBB8-D9B4-98B5-6F57-F436886CC016}"/>
              </a:ext>
            </a:extLst>
          </p:cNvPr>
          <p:cNvGrpSpPr/>
          <p:nvPr/>
        </p:nvGrpSpPr>
        <p:grpSpPr>
          <a:xfrm>
            <a:off x="457200" y="3130979"/>
            <a:ext cx="5493130" cy="1855726"/>
            <a:chOff x="4721795" y="2117233"/>
            <a:chExt cx="4146206" cy="1400698"/>
          </a:xfrm>
        </p:grpSpPr>
        <p:sp>
          <p:nvSpPr>
            <p:cNvPr id="34" name="文本框 186">
              <a:extLst>
                <a:ext uri="{FF2B5EF4-FFF2-40B4-BE49-F238E27FC236}">
                  <a16:creationId xmlns:a16="http://schemas.microsoft.com/office/drawing/2014/main" id="{9E1F4C7D-351C-6F2F-046D-9E7FFC8AE4B6}"/>
                </a:ext>
              </a:extLst>
            </p:cNvPr>
            <p:cNvSpPr txBox="1"/>
            <p:nvPr/>
          </p:nvSpPr>
          <p:spPr>
            <a:xfrm>
              <a:off x="5145828" y="2867466"/>
              <a:ext cx="3356868" cy="6504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287338"/>
              <a:r>
                <a:rPr lang="en-US" sz="12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ded1-1	</a:t>
              </a:r>
              <a:r>
                <a:rPr lang="en-US" sz="14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KRSLKAK</a:t>
              </a:r>
              <a:r>
                <a:rPr lang="en-US" sz="1400" dirty="0">
                  <a:highlight>
                    <a:srgbClr val="FF00FF"/>
                  </a:highlight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VAG</a:t>
              </a:r>
            </a:p>
            <a:p>
              <a:pPr defTabSz="287338"/>
              <a:r>
                <a:rPr lang="en-US" sz="12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ded1-2	</a:t>
              </a:r>
              <a:r>
                <a:rPr lang="en-US" sz="14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KRSLKA</a:t>
              </a:r>
              <a:r>
                <a:rPr lang="en-US" sz="1400" dirty="0">
                  <a:highlight>
                    <a:srgbClr val="FF00FF"/>
                  </a:highlight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TGGVHPQPVP</a:t>
              </a:r>
              <a:endParaRPr lang="en-US" sz="1400" dirty="0"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287338"/>
              <a:r>
                <a:rPr lang="en-US" sz="12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ded1-3</a:t>
              </a:r>
              <a:r>
                <a:rPr lang="en-US" sz="1200" i="1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	</a:t>
              </a:r>
              <a:r>
                <a:rPr lang="en-US" sz="14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KRSLKA</a:t>
              </a:r>
              <a:r>
                <a:rPr lang="en-US" sz="1400" dirty="0">
                  <a:highlight>
                    <a:srgbClr val="FF00FF"/>
                  </a:highlight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TPAEEEEQRAAGAGRAVVRPGGVHPQPVP</a:t>
              </a:r>
              <a:endParaRPr lang="en-US" sz="1400" dirty="0"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287338"/>
              <a:r>
                <a:rPr lang="en-US" sz="12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ded1-4</a:t>
              </a:r>
              <a:r>
                <a:rPr lang="en-US" sz="12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	</a:t>
              </a:r>
              <a:r>
                <a:rPr lang="en-US" sz="14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KRSLKAKRRLKKKSNAQQVPAGQWSVL</a:t>
              </a:r>
              <a:r>
                <a:rPr lang="en-US" sz="1400" dirty="0">
                  <a:highlight>
                    <a:srgbClr val="FF00FF"/>
                  </a:highlight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GGVHPQPVP</a:t>
              </a:r>
              <a:endParaRPr lang="en-US" sz="1400" dirty="0"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文本框 266">
              <a:extLst>
                <a:ext uri="{FF2B5EF4-FFF2-40B4-BE49-F238E27FC236}">
                  <a16:creationId xmlns:a16="http://schemas.microsoft.com/office/drawing/2014/main" id="{DA579B3D-D36C-B846-A241-A14D0F031EFF}"/>
                </a:ext>
              </a:extLst>
            </p:cNvPr>
            <p:cNvSpPr txBox="1"/>
            <p:nvPr/>
          </p:nvSpPr>
          <p:spPr>
            <a:xfrm>
              <a:off x="5648236" y="2391365"/>
              <a:ext cx="3219765" cy="20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          R3                      Acidic</a:t>
              </a:r>
            </a:p>
          </p:txBody>
        </p:sp>
        <p:cxnSp>
          <p:nvCxnSpPr>
            <p:cNvPr id="36" name="直接连接符 264">
              <a:extLst>
                <a:ext uri="{FF2B5EF4-FFF2-40B4-BE49-F238E27FC236}">
                  <a16:creationId xmlns:a16="http://schemas.microsoft.com/office/drawing/2014/main" id="{4BEFE13E-66B8-C5E2-CC22-D0DFFA6B40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121" y="2658303"/>
              <a:ext cx="987069" cy="20916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矩形: 圆角 157">
              <a:extLst>
                <a:ext uri="{FF2B5EF4-FFF2-40B4-BE49-F238E27FC236}">
                  <a16:creationId xmlns:a16="http://schemas.microsoft.com/office/drawing/2014/main" id="{1EC9CC0E-B4C4-4102-DA79-FDC1A1C97A94}"/>
                </a:ext>
              </a:extLst>
            </p:cNvPr>
            <p:cNvSpPr/>
            <p:nvPr/>
          </p:nvSpPr>
          <p:spPr>
            <a:xfrm>
              <a:off x="4721795" y="2478612"/>
              <a:ext cx="928441" cy="1277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矩形: 圆角 158">
              <a:extLst>
                <a:ext uri="{FF2B5EF4-FFF2-40B4-BE49-F238E27FC236}">
                  <a16:creationId xmlns:a16="http://schemas.microsoft.com/office/drawing/2014/main" id="{01770F4D-0AC6-A435-FA01-CF20F86BEBA7}"/>
                </a:ext>
              </a:extLst>
            </p:cNvPr>
            <p:cNvSpPr/>
            <p:nvPr/>
          </p:nvSpPr>
          <p:spPr>
            <a:xfrm>
              <a:off x="5650236" y="2478142"/>
              <a:ext cx="447142" cy="12776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矩形: 圆角 159">
              <a:extLst>
                <a:ext uri="{FF2B5EF4-FFF2-40B4-BE49-F238E27FC236}">
                  <a16:creationId xmlns:a16="http://schemas.microsoft.com/office/drawing/2014/main" id="{0E30EF36-4EBC-7684-1C63-4EFCB639F7E0}"/>
                </a:ext>
              </a:extLst>
            </p:cNvPr>
            <p:cNvSpPr/>
            <p:nvPr/>
          </p:nvSpPr>
          <p:spPr>
            <a:xfrm>
              <a:off x="6106260" y="2478839"/>
              <a:ext cx="447142" cy="12775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</a:p>
          </p:txBody>
        </p:sp>
        <p:sp>
          <p:nvSpPr>
            <p:cNvPr id="40" name="矩形: 圆角 160">
              <a:extLst>
                <a:ext uri="{FF2B5EF4-FFF2-40B4-BE49-F238E27FC236}">
                  <a16:creationId xmlns:a16="http://schemas.microsoft.com/office/drawing/2014/main" id="{E673E7E7-09D7-143A-BA7D-8061BDA99752}"/>
                </a:ext>
              </a:extLst>
            </p:cNvPr>
            <p:cNvSpPr/>
            <p:nvPr/>
          </p:nvSpPr>
          <p:spPr>
            <a:xfrm>
              <a:off x="6554700" y="2478623"/>
              <a:ext cx="69449" cy="127761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矩形: 圆角 161">
              <a:extLst>
                <a:ext uri="{FF2B5EF4-FFF2-40B4-BE49-F238E27FC236}">
                  <a16:creationId xmlns:a16="http://schemas.microsoft.com/office/drawing/2014/main" id="{7589443A-DC3A-D037-3D11-A1AEB5AA180D}"/>
                </a:ext>
              </a:extLst>
            </p:cNvPr>
            <p:cNvSpPr/>
            <p:nvPr/>
          </p:nvSpPr>
          <p:spPr>
            <a:xfrm>
              <a:off x="6624864" y="2478623"/>
              <a:ext cx="1913317" cy="12776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Acidic</a:t>
              </a:r>
            </a:p>
          </p:txBody>
        </p:sp>
        <p:sp>
          <p:nvSpPr>
            <p:cNvPr id="42" name="文本框 168">
              <a:extLst>
                <a:ext uri="{FF2B5EF4-FFF2-40B4-BE49-F238E27FC236}">
                  <a16:creationId xmlns:a16="http://schemas.microsoft.com/office/drawing/2014/main" id="{196630EB-B4CA-A8DD-FA02-EC92ECBE7DA6}"/>
                </a:ext>
              </a:extLst>
            </p:cNvPr>
            <p:cNvSpPr txBox="1"/>
            <p:nvPr/>
          </p:nvSpPr>
          <p:spPr>
            <a:xfrm>
              <a:off x="8130944" y="2226198"/>
              <a:ext cx="387182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50 aa</a:t>
              </a:r>
            </a:p>
          </p:txBody>
        </p:sp>
        <p:cxnSp>
          <p:nvCxnSpPr>
            <p:cNvPr id="43" name="直接连接符 174">
              <a:extLst>
                <a:ext uri="{FF2B5EF4-FFF2-40B4-BE49-F238E27FC236}">
                  <a16:creationId xmlns:a16="http://schemas.microsoft.com/office/drawing/2014/main" id="{2DA23CC3-E084-BB7E-627B-17D65CD406CD}"/>
                </a:ext>
              </a:extLst>
            </p:cNvPr>
            <p:cNvCxnSpPr/>
            <p:nvPr/>
          </p:nvCxnSpPr>
          <p:spPr>
            <a:xfrm>
              <a:off x="6592710" y="2388657"/>
              <a:ext cx="0" cy="7392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180">
              <a:extLst>
                <a:ext uri="{FF2B5EF4-FFF2-40B4-BE49-F238E27FC236}">
                  <a16:creationId xmlns:a16="http://schemas.microsoft.com/office/drawing/2014/main" id="{7BFB95C2-470A-2CAA-9B04-9079F83567E3}"/>
                </a:ext>
              </a:extLst>
            </p:cNvPr>
            <p:cNvCxnSpPr/>
            <p:nvPr/>
          </p:nvCxnSpPr>
          <p:spPr>
            <a:xfrm>
              <a:off x="6614394" y="2646954"/>
              <a:ext cx="74474" cy="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文本框 133">
              <a:extLst>
                <a:ext uri="{FF2B5EF4-FFF2-40B4-BE49-F238E27FC236}">
                  <a16:creationId xmlns:a16="http://schemas.microsoft.com/office/drawing/2014/main" id="{6D682C2C-5DEA-4BD1-37FB-99DA59711AD4}"/>
                </a:ext>
              </a:extLst>
            </p:cNvPr>
            <p:cNvSpPr txBox="1"/>
            <p:nvPr/>
          </p:nvSpPr>
          <p:spPr>
            <a:xfrm>
              <a:off x="6460565" y="2648262"/>
              <a:ext cx="488817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sgRNA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文本框 133">
              <a:extLst>
                <a:ext uri="{FF2B5EF4-FFF2-40B4-BE49-F238E27FC236}">
                  <a16:creationId xmlns:a16="http://schemas.microsoft.com/office/drawing/2014/main" id="{058F2832-7B99-8C2F-F097-AC43D55B7703}"/>
                </a:ext>
              </a:extLst>
            </p:cNvPr>
            <p:cNvSpPr txBox="1"/>
            <p:nvPr/>
          </p:nvSpPr>
          <p:spPr>
            <a:xfrm>
              <a:off x="6435230" y="2197315"/>
              <a:ext cx="300066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NLS</a:t>
              </a:r>
            </a:p>
          </p:txBody>
        </p:sp>
        <p:sp>
          <p:nvSpPr>
            <p:cNvPr id="47" name="文本框 135">
              <a:extLst>
                <a:ext uri="{FF2B5EF4-FFF2-40B4-BE49-F238E27FC236}">
                  <a16:creationId xmlns:a16="http://schemas.microsoft.com/office/drawing/2014/main" id="{E340CA7C-8D98-CD65-1CDB-DA9579C0AFE9}"/>
                </a:ext>
              </a:extLst>
            </p:cNvPr>
            <p:cNvSpPr txBox="1"/>
            <p:nvPr/>
          </p:nvSpPr>
          <p:spPr>
            <a:xfrm>
              <a:off x="7490200" y="2117233"/>
              <a:ext cx="577144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ded1-ref</a:t>
              </a:r>
            </a:p>
          </p:txBody>
        </p:sp>
        <p:cxnSp>
          <p:nvCxnSpPr>
            <p:cNvPr id="48" name="直接连接符 166">
              <a:extLst>
                <a:ext uri="{FF2B5EF4-FFF2-40B4-BE49-F238E27FC236}">
                  <a16:creationId xmlns:a16="http://schemas.microsoft.com/office/drawing/2014/main" id="{829A8808-E5B1-880F-C229-06F38322A041}"/>
                </a:ext>
              </a:extLst>
            </p:cNvPr>
            <p:cNvCxnSpPr/>
            <p:nvPr/>
          </p:nvCxnSpPr>
          <p:spPr>
            <a:xfrm>
              <a:off x="8210725" y="2431395"/>
              <a:ext cx="25080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Isosceles Triangle 385">
              <a:extLst>
                <a:ext uri="{FF2B5EF4-FFF2-40B4-BE49-F238E27FC236}">
                  <a16:creationId xmlns:a16="http://schemas.microsoft.com/office/drawing/2014/main" id="{99250E6F-4F64-EC94-0A86-DB5F1185E5C7}"/>
                </a:ext>
              </a:extLst>
            </p:cNvPr>
            <p:cNvSpPr>
              <a:spLocks/>
            </p:cNvSpPr>
            <p:nvPr/>
          </p:nvSpPr>
          <p:spPr>
            <a:xfrm flipV="1">
              <a:off x="7704211" y="2313980"/>
              <a:ext cx="167205" cy="16720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E6767BB-7FE0-4B25-8227-FB43D9047686}"/>
              </a:ext>
            </a:extLst>
          </p:cNvPr>
          <p:cNvSpPr txBox="1"/>
          <p:nvPr/>
        </p:nvSpPr>
        <p:spPr>
          <a:xfrm>
            <a:off x="6400800" y="3566160"/>
            <a:ext cx="5213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CRISPR/Cas9 gene editing generated multiple alleles truncating the open reading frame to delete the acidic activation domain of the protein.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1771C-DB47-749C-F2A2-9B7BE158C4A2}"/>
              </a:ext>
            </a:extLst>
          </p:cNvPr>
          <p:cNvSpPr txBox="1"/>
          <p:nvPr/>
        </p:nvSpPr>
        <p:spPr>
          <a:xfrm>
            <a:off x="0" y="6567797"/>
            <a:ext cx="750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</a:rPr>
              <a:t>Dai et al. (2022) Nat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Commun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. 13(1):5366.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: 10.1038/s41467-022-33055-9. PMCID: PMC9470594.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632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A0A8461-3963-7270-46AE-3BFD07E23239}"/>
              </a:ext>
            </a:extLst>
          </p:cNvPr>
          <p:cNvGrpSpPr/>
          <p:nvPr/>
        </p:nvGrpSpPr>
        <p:grpSpPr>
          <a:xfrm>
            <a:off x="457200" y="1105318"/>
            <a:ext cx="5199038" cy="1409766"/>
            <a:chOff x="4788053" y="914400"/>
            <a:chExt cx="3924226" cy="1064088"/>
          </a:xfrm>
        </p:grpSpPr>
        <p:sp>
          <p:nvSpPr>
            <p:cNvPr id="21" name="文本框 133">
              <a:extLst>
                <a:ext uri="{FF2B5EF4-FFF2-40B4-BE49-F238E27FC236}">
                  <a16:creationId xmlns:a16="http://schemas.microsoft.com/office/drawing/2014/main" id="{58A31170-BF75-FAAB-D2B8-788D812F73D3}"/>
                </a:ext>
              </a:extLst>
            </p:cNvPr>
            <p:cNvSpPr txBox="1"/>
            <p:nvPr/>
          </p:nvSpPr>
          <p:spPr>
            <a:xfrm>
              <a:off x="4879469" y="1081605"/>
              <a:ext cx="1254712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Zm00001d033265</a:t>
              </a:r>
            </a:p>
          </p:txBody>
        </p:sp>
        <p:sp>
          <p:nvSpPr>
            <p:cNvPr id="22" name="文本框 135">
              <a:extLst>
                <a:ext uri="{FF2B5EF4-FFF2-40B4-BE49-F238E27FC236}">
                  <a16:creationId xmlns:a16="http://schemas.microsoft.com/office/drawing/2014/main" id="{7A21302E-4883-4BA9-5B8C-D28299B77CDD}"/>
                </a:ext>
              </a:extLst>
            </p:cNvPr>
            <p:cNvSpPr txBox="1"/>
            <p:nvPr/>
          </p:nvSpPr>
          <p:spPr>
            <a:xfrm>
              <a:off x="7538622" y="914400"/>
              <a:ext cx="577144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ded1-ref</a:t>
              </a:r>
            </a:p>
          </p:txBody>
        </p:sp>
        <p:sp>
          <p:nvSpPr>
            <p:cNvPr id="23" name="矩形 124">
              <a:extLst>
                <a:ext uri="{FF2B5EF4-FFF2-40B4-BE49-F238E27FC236}">
                  <a16:creationId xmlns:a16="http://schemas.microsoft.com/office/drawing/2014/main" id="{603BA52F-C15F-FF59-9FE2-F9DFC737F8B3}"/>
                </a:ext>
              </a:extLst>
            </p:cNvPr>
            <p:cNvSpPr/>
            <p:nvPr/>
          </p:nvSpPr>
          <p:spPr>
            <a:xfrm>
              <a:off x="5038802" y="1308877"/>
              <a:ext cx="592320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125">
              <a:extLst>
                <a:ext uri="{FF2B5EF4-FFF2-40B4-BE49-F238E27FC236}">
                  <a16:creationId xmlns:a16="http://schemas.microsoft.com/office/drawing/2014/main" id="{FDA69A72-C608-CA45-8A82-EEFA6298C5DD}"/>
                </a:ext>
              </a:extLst>
            </p:cNvPr>
            <p:cNvSpPr/>
            <p:nvPr/>
          </p:nvSpPr>
          <p:spPr>
            <a:xfrm>
              <a:off x="5866277" y="1308877"/>
              <a:ext cx="213137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126">
              <a:extLst>
                <a:ext uri="{FF2B5EF4-FFF2-40B4-BE49-F238E27FC236}">
                  <a16:creationId xmlns:a16="http://schemas.microsoft.com/office/drawing/2014/main" id="{AABA68DF-7B62-4D7B-6B86-26A254DB50B1}"/>
                </a:ext>
              </a:extLst>
            </p:cNvPr>
            <p:cNvSpPr/>
            <p:nvPr/>
          </p:nvSpPr>
          <p:spPr>
            <a:xfrm>
              <a:off x="7020265" y="1308877"/>
              <a:ext cx="1290816" cy="9477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9A146B-88CE-1D03-FCD0-FB2235C3C39F}"/>
                </a:ext>
              </a:extLst>
            </p:cNvPr>
            <p:cNvGrpSpPr/>
            <p:nvPr/>
          </p:nvGrpSpPr>
          <p:grpSpPr>
            <a:xfrm>
              <a:off x="4788053" y="1308877"/>
              <a:ext cx="3924226" cy="94771"/>
              <a:chOff x="2074016" y="825332"/>
              <a:chExt cx="2146055" cy="51828"/>
            </a:xfrm>
          </p:grpSpPr>
          <p:sp>
            <p:nvSpPr>
              <p:cNvPr id="75" name="矩形 127">
                <a:extLst>
                  <a:ext uri="{FF2B5EF4-FFF2-40B4-BE49-F238E27FC236}">
                    <a16:creationId xmlns:a16="http://schemas.microsoft.com/office/drawing/2014/main" id="{93C14E47-F51E-7045-5D4F-7201AB815FBA}"/>
                  </a:ext>
                </a:extLst>
              </p:cNvPr>
              <p:cNvSpPr/>
              <p:nvPr/>
            </p:nvSpPr>
            <p:spPr>
              <a:xfrm>
                <a:off x="2074016" y="825332"/>
                <a:ext cx="136507" cy="518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矩形 128">
                <a:extLst>
                  <a:ext uri="{FF2B5EF4-FFF2-40B4-BE49-F238E27FC236}">
                    <a16:creationId xmlns:a16="http://schemas.microsoft.com/office/drawing/2014/main" id="{C1178F61-6542-1BF9-731F-DF4BC628FF67}"/>
                  </a:ext>
                </a:extLst>
              </p:cNvPr>
              <p:cNvSpPr/>
              <p:nvPr/>
            </p:nvSpPr>
            <p:spPr>
              <a:xfrm>
                <a:off x="4000666" y="825332"/>
                <a:ext cx="219405" cy="518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" name="直接连接符 130">
              <a:extLst>
                <a:ext uri="{FF2B5EF4-FFF2-40B4-BE49-F238E27FC236}">
                  <a16:creationId xmlns:a16="http://schemas.microsoft.com/office/drawing/2014/main" id="{42B5E906-8794-6832-4B4B-FA0D08AEC9CF}"/>
                </a:ext>
              </a:extLst>
            </p:cNvPr>
            <p:cNvCxnSpPr/>
            <p:nvPr/>
          </p:nvCxnSpPr>
          <p:spPr>
            <a:xfrm>
              <a:off x="5515761" y="1356262"/>
              <a:ext cx="190569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Isosceles Triangle 385">
              <a:extLst>
                <a:ext uri="{FF2B5EF4-FFF2-40B4-BE49-F238E27FC236}">
                  <a16:creationId xmlns:a16="http://schemas.microsoft.com/office/drawing/2014/main" id="{BF5A781C-2CF3-5947-1204-D973C99985C3}"/>
                </a:ext>
              </a:extLst>
            </p:cNvPr>
            <p:cNvSpPr>
              <a:spLocks/>
            </p:cNvSpPr>
            <p:nvPr/>
          </p:nvSpPr>
          <p:spPr>
            <a:xfrm flipV="1">
              <a:off x="7772934" y="1134805"/>
              <a:ext cx="167205" cy="16720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直接连接符 140">
              <a:extLst>
                <a:ext uri="{FF2B5EF4-FFF2-40B4-BE49-F238E27FC236}">
                  <a16:creationId xmlns:a16="http://schemas.microsoft.com/office/drawing/2014/main" id="{CF11E4EB-CEB0-BABE-14CA-7D027F4BB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6490" y="1425046"/>
              <a:ext cx="2550386" cy="3868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本框 145">
              <a:extLst>
                <a:ext uri="{FF2B5EF4-FFF2-40B4-BE49-F238E27FC236}">
                  <a16:creationId xmlns:a16="http://schemas.microsoft.com/office/drawing/2014/main" id="{60E2B3D8-BC65-5C3F-643D-EF7908EA32D4}"/>
                </a:ext>
              </a:extLst>
            </p:cNvPr>
            <p:cNvSpPr txBox="1"/>
            <p:nvPr/>
          </p:nvSpPr>
          <p:spPr>
            <a:xfrm>
              <a:off x="5152163" y="1815871"/>
              <a:ext cx="3323716" cy="1626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GGAC</a:t>
              </a:r>
              <a:r>
                <a:rPr lang="en-US" sz="14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TATTGGAGTATATCTTCTTGTAACTGTAGC</a:t>
              </a:r>
              <a:r>
                <a:rPr lang="en-US" sz="1400" b="1" u="sng" dirty="0">
                  <a:solidFill>
                    <a:srgbClr val="FF0000"/>
                  </a:solidFill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TGA</a:t>
              </a:r>
              <a:r>
                <a:rPr lang="en-US" sz="1400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CCGA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1" name="直接连接符 166">
              <a:extLst>
                <a:ext uri="{FF2B5EF4-FFF2-40B4-BE49-F238E27FC236}">
                  <a16:creationId xmlns:a16="http://schemas.microsoft.com/office/drawing/2014/main" id="{C51B62D4-55F7-B7F6-30CD-CFE9F2DFE6F8}"/>
                </a:ext>
              </a:extLst>
            </p:cNvPr>
            <p:cNvCxnSpPr/>
            <p:nvPr/>
          </p:nvCxnSpPr>
          <p:spPr>
            <a:xfrm>
              <a:off x="8369101" y="1115046"/>
              <a:ext cx="16720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167">
              <a:extLst>
                <a:ext uri="{FF2B5EF4-FFF2-40B4-BE49-F238E27FC236}">
                  <a16:creationId xmlns:a16="http://schemas.microsoft.com/office/drawing/2014/main" id="{CC4FE055-1B9C-FF03-2795-FF1F4A55B59C}"/>
                </a:ext>
              </a:extLst>
            </p:cNvPr>
            <p:cNvSpPr txBox="1"/>
            <p:nvPr/>
          </p:nvSpPr>
          <p:spPr>
            <a:xfrm>
              <a:off x="8218781" y="914400"/>
              <a:ext cx="473089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bp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文本框 183">
              <a:extLst>
                <a:ext uri="{FF2B5EF4-FFF2-40B4-BE49-F238E27FC236}">
                  <a16:creationId xmlns:a16="http://schemas.microsoft.com/office/drawing/2014/main" id="{6F3EC0E9-D7FA-8D7D-D83F-ABE715CA91FF}"/>
                </a:ext>
              </a:extLst>
            </p:cNvPr>
            <p:cNvSpPr txBox="1"/>
            <p:nvPr/>
          </p:nvSpPr>
          <p:spPr>
            <a:xfrm>
              <a:off x="7858049" y="1626047"/>
              <a:ext cx="318215" cy="18584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D4091CA-E05B-8BC1-84F1-230040A6121A}"/>
              </a:ext>
            </a:extLst>
          </p:cNvPr>
          <p:cNvGrpSpPr/>
          <p:nvPr/>
        </p:nvGrpSpPr>
        <p:grpSpPr>
          <a:xfrm>
            <a:off x="457200" y="3130979"/>
            <a:ext cx="5493130" cy="1855726"/>
            <a:chOff x="4721795" y="2117233"/>
            <a:chExt cx="4146206" cy="1400698"/>
          </a:xfrm>
        </p:grpSpPr>
        <p:sp>
          <p:nvSpPr>
            <p:cNvPr id="36" name="文本框 186">
              <a:extLst>
                <a:ext uri="{FF2B5EF4-FFF2-40B4-BE49-F238E27FC236}">
                  <a16:creationId xmlns:a16="http://schemas.microsoft.com/office/drawing/2014/main" id="{C501B2BF-F457-0467-FBEF-167034C51440}"/>
                </a:ext>
              </a:extLst>
            </p:cNvPr>
            <p:cNvSpPr txBox="1"/>
            <p:nvPr/>
          </p:nvSpPr>
          <p:spPr>
            <a:xfrm>
              <a:off x="5145828" y="2867466"/>
              <a:ext cx="3356868" cy="6504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287338"/>
              <a:r>
                <a:rPr lang="en-US" sz="12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ded1-1	</a:t>
              </a:r>
              <a:r>
                <a:rPr lang="en-US" sz="14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KRSLKAK</a:t>
              </a:r>
              <a:r>
                <a:rPr lang="en-US" sz="1400" dirty="0">
                  <a:highlight>
                    <a:srgbClr val="FF00FF"/>
                  </a:highlight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VAG</a:t>
              </a:r>
            </a:p>
            <a:p>
              <a:pPr defTabSz="287338"/>
              <a:r>
                <a:rPr lang="en-US" sz="12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ded1-2	</a:t>
              </a:r>
              <a:r>
                <a:rPr lang="en-US" sz="14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KRSLKA</a:t>
              </a:r>
              <a:r>
                <a:rPr lang="en-US" sz="1400" dirty="0">
                  <a:highlight>
                    <a:srgbClr val="FF00FF"/>
                  </a:highlight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TGGVHPQPVP</a:t>
              </a:r>
              <a:endParaRPr lang="en-US" sz="1400" dirty="0"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287338"/>
              <a:r>
                <a:rPr lang="en-US" sz="12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ded1-3</a:t>
              </a:r>
              <a:r>
                <a:rPr lang="en-US" sz="1200" i="1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	</a:t>
              </a:r>
              <a:r>
                <a:rPr lang="en-US" sz="14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KRSLKA</a:t>
              </a:r>
              <a:r>
                <a:rPr lang="en-US" sz="1400" dirty="0">
                  <a:highlight>
                    <a:srgbClr val="FF00FF"/>
                  </a:highlight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TPAEEEEQRAAGAGRAVVRPGGVHPQPVP</a:t>
              </a:r>
              <a:endParaRPr lang="en-US" sz="1400" dirty="0"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287338"/>
              <a:r>
                <a:rPr lang="en-US" sz="12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ded1-4</a:t>
              </a:r>
              <a:r>
                <a:rPr lang="en-US" sz="12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	</a:t>
              </a:r>
              <a:r>
                <a:rPr lang="en-US" sz="14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KRSLKAKRRLKKKSNAQQVPAGQWSVL</a:t>
              </a:r>
              <a:r>
                <a:rPr lang="en-US" sz="1400" dirty="0">
                  <a:highlight>
                    <a:srgbClr val="FF00FF"/>
                  </a:highlight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GGVHPQPVP</a:t>
              </a:r>
              <a:endParaRPr lang="en-US" sz="1400" dirty="0"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文本框 266">
              <a:extLst>
                <a:ext uri="{FF2B5EF4-FFF2-40B4-BE49-F238E27FC236}">
                  <a16:creationId xmlns:a16="http://schemas.microsoft.com/office/drawing/2014/main" id="{50BBC63A-CCAC-CBC0-6F70-7A5AF19AAC1C}"/>
                </a:ext>
              </a:extLst>
            </p:cNvPr>
            <p:cNvSpPr txBox="1"/>
            <p:nvPr/>
          </p:nvSpPr>
          <p:spPr>
            <a:xfrm>
              <a:off x="5648236" y="2391365"/>
              <a:ext cx="3219765" cy="20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          R3                      Acidic</a:t>
              </a:r>
            </a:p>
          </p:txBody>
        </p:sp>
        <p:cxnSp>
          <p:nvCxnSpPr>
            <p:cNvPr id="38" name="直接连接符 264">
              <a:extLst>
                <a:ext uri="{FF2B5EF4-FFF2-40B4-BE49-F238E27FC236}">
                  <a16:creationId xmlns:a16="http://schemas.microsoft.com/office/drawing/2014/main" id="{05D92236-112C-57ED-386C-29B014898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121" y="2658303"/>
              <a:ext cx="987069" cy="20916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矩形: 圆角 157">
              <a:extLst>
                <a:ext uri="{FF2B5EF4-FFF2-40B4-BE49-F238E27FC236}">
                  <a16:creationId xmlns:a16="http://schemas.microsoft.com/office/drawing/2014/main" id="{AD1BDFA4-AE63-65E9-93A8-29B738D99A5F}"/>
                </a:ext>
              </a:extLst>
            </p:cNvPr>
            <p:cNvSpPr/>
            <p:nvPr/>
          </p:nvSpPr>
          <p:spPr>
            <a:xfrm>
              <a:off x="4721795" y="2478612"/>
              <a:ext cx="928441" cy="1277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矩形: 圆角 158">
              <a:extLst>
                <a:ext uri="{FF2B5EF4-FFF2-40B4-BE49-F238E27FC236}">
                  <a16:creationId xmlns:a16="http://schemas.microsoft.com/office/drawing/2014/main" id="{295961AC-6760-571B-5F76-5F129BD3A2F4}"/>
                </a:ext>
              </a:extLst>
            </p:cNvPr>
            <p:cNvSpPr/>
            <p:nvPr/>
          </p:nvSpPr>
          <p:spPr>
            <a:xfrm>
              <a:off x="5650236" y="2478142"/>
              <a:ext cx="447142" cy="12776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矩形: 圆角 159">
              <a:extLst>
                <a:ext uri="{FF2B5EF4-FFF2-40B4-BE49-F238E27FC236}">
                  <a16:creationId xmlns:a16="http://schemas.microsoft.com/office/drawing/2014/main" id="{A3D59D44-7EB7-374E-BB08-D02EBA39578B}"/>
                </a:ext>
              </a:extLst>
            </p:cNvPr>
            <p:cNvSpPr/>
            <p:nvPr/>
          </p:nvSpPr>
          <p:spPr>
            <a:xfrm>
              <a:off x="6106260" y="2478839"/>
              <a:ext cx="447142" cy="12775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</a:p>
          </p:txBody>
        </p:sp>
        <p:sp>
          <p:nvSpPr>
            <p:cNvPr id="42" name="矩形: 圆角 160">
              <a:extLst>
                <a:ext uri="{FF2B5EF4-FFF2-40B4-BE49-F238E27FC236}">
                  <a16:creationId xmlns:a16="http://schemas.microsoft.com/office/drawing/2014/main" id="{80CE33A5-7DEF-DF9C-2A5D-B55282DE54F8}"/>
                </a:ext>
              </a:extLst>
            </p:cNvPr>
            <p:cNvSpPr/>
            <p:nvPr/>
          </p:nvSpPr>
          <p:spPr>
            <a:xfrm>
              <a:off x="6554700" y="2478623"/>
              <a:ext cx="69449" cy="127761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矩形: 圆角 161">
              <a:extLst>
                <a:ext uri="{FF2B5EF4-FFF2-40B4-BE49-F238E27FC236}">
                  <a16:creationId xmlns:a16="http://schemas.microsoft.com/office/drawing/2014/main" id="{EA7F8EBA-F354-232F-5EE4-19B46C57227D}"/>
                </a:ext>
              </a:extLst>
            </p:cNvPr>
            <p:cNvSpPr/>
            <p:nvPr/>
          </p:nvSpPr>
          <p:spPr>
            <a:xfrm>
              <a:off x="6624864" y="2478623"/>
              <a:ext cx="1913317" cy="12776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Acidic</a:t>
              </a:r>
            </a:p>
          </p:txBody>
        </p:sp>
        <p:sp>
          <p:nvSpPr>
            <p:cNvPr id="44" name="文本框 168">
              <a:extLst>
                <a:ext uri="{FF2B5EF4-FFF2-40B4-BE49-F238E27FC236}">
                  <a16:creationId xmlns:a16="http://schemas.microsoft.com/office/drawing/2014/main" id="{91866322-EE15-9F1D-6591-13CA97029DC0}"/>
                </a:ext>
              </a:extLst>
            </p:cNvPr>
            <p:cNvSpPr txBox="1"/>
            <p:nvPr/>
          </p:nvSpPr>
          <p:spPr>
            <a:xfrm>
              <a:off x="8130944" y="2226198"/>
              <a:ext cx="387182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50 aa</a:t>
              </a:r>
            </a:p>
          </p:txBody>
        </p:sp>
        <p:cxnSp>
          <p:nvCxnSpPr>
            <p:cNvPr id="45" name="直接连接符 174">
              <a:extLst>
                <a:ext uri="{FF2B5EF4-FFF2-40B4-BE49-F238E27FC236}">
                  <a16:creationId xmlns:a16="http://schemas.microsoft.com/office/drawing/2014/main" id="{05B00E42-4648-74D7-F507-FD721BC12D41}"/>
                </a:ext>
              </a:extLst>
            </p:cNvPr>
            <p:cNvCxnSpPr/>
            <p:nvPr/>
          </p:nvCxnSpPr>
          <p:spPr>
            <a:xfrm>
              <a:off x="6592710" y="2388657"/>
              <a:ext cx="0" cy="7392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180">
              <a:extLst>
                <a:ext uri="{FF2B5EF4-FFF2-40B4-BE49-F238E27FC236}">
                  <a16:creationId xmlns:a16="http://schemas.microsoft.com/office/drawing/2014/main" id="{1F1877CC-3A12-0D8C-4908-CFEAA3DA3140}"/>
                </a:ext>
              </a:extLst>
            </p:cNvPr>
            <p:cNvCxnSpPr/>
            <p:nvPr/>
          </p:nvCxnSpPr>
          <p:spPr>
            <a:xfrm>
              <a:off x="6614394" y="2646954"/>
              <a:ext cx="74474" cy="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文本框 133">
              <a:extLst>
                <a:ext uri="{FF2B5EF4-FFF2-40B4-BE49-F238E27FC236}">
                  <a16:creationId xmlns:a16="http://schemas.microsoft.com/office/drawing/2014/main" id="{A9FA7F9E-1290-5806-8D5D-C76770DE8AA6}"/>
                </a:ext>
              </a:extLst>
            </p:cNvPr>
            <p:cNvSpPr txBox="1"/>
            <p:nvPr/>
          </p:nvSpPr>
          <p:spPr>
            <a:xfrm>
              <a:off x="6460565" y="2648262"/>
              <a:ext cx="488817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sgRNA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文本框 133">
              <a:extLst>
                <a:ext uri="{FF2B5EF4-FFF2-40B4-BE49-F238E27FC236}">
                  <a16:creationId xmlns:a16="http://schemas.microsoft.com/office/drawing/2014/main" id="{5937A469-C56B-F181-ED8B-17975A5F5F62}"/>
                </a:ext>
              </a:extLst>
            </p:cNvPr>
            <p:cNvSpPr txBox="1"/>
            <p:nvPr/>
          </p:nvSpPr>
          <p:spPr>
            <a:xfrm>
              <a:off x="6435230" y="2197315"/>
              <a:ext cx="300066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NLS</a:t>
              </a:r>
            </a:p>
          </p:txBody>
        </p:sp>
        <p:sp>
          <p:nvSpPr>
            <p:cNvPr id="51" name="文本框 135">
              <a:extLst>
                <a:ext uri="{FF2B5EF4-FFF2-40B4-BE49-F238E27FC236}">
                  <a16:creationId xmlns:a16="http://schemas.microsoft.com/office/drawing/2014/main" id="{956C56A7-9F42-60EC-8992-3E5A6D57C5FE}"/>
                </a:ext>
              </a:extLst>
            </p:cNvPr>
            <p:cNvSpPr txBox="1"/>
            <p:nvPr/>
          </p:nvSpPr>
          <p:spPr>
            <a:xfrm>
              <a:off x="7490200" y="2117233"/>
              <a:ext cx="577144" cy="185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ded1-ref</a:t>
              </a:r>
            </a:p>
          </p:txBody>
        </p:sp>
        <p:cxnSp>
          <p:nvCxnSpPr>
            <p:cNvPr id="52" name="直接连接符 166">
              <a:extLst>
                <a:ext uri="{FF2B5EF4-FFF2-40B4-BE49-F238E27FC236}">
                  <a16:creationId xmlns:a16="http://schemas.microsoft.com/office/drawing/2014/main" id="{78578D2D-0CDA-C319-FFB3-14AC86AFAA95}"/>
                </a:ext>
              </a:extLst>
            </p:cNvPr>
            <p:cNvCxnSpPr/>
            <p:nvPr/>
          </p:nvCxnSpPr>
          <p:spPr>
            <a:xfrm>
              <a:off x="8210725" y="2431395"/>
              <a:ext cx="25080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Isosceles Triangle 385">
              <a:extLst>
                <a:ext uri="{FF2B5EF4-FFF2-40B4-BE49-F238E27FC236}">
                  <a16:creationId xmlns:a16="http://schemas.microsoft.com/office/drawing/2014/main" id="{54626772-2866-165E-145C-9A08C3AD5F0B}"/>
                </a:ext>
              </a:extLst>
            </p:cNvPr>
            <p:cNvSpPr>
              <a:spLocks/>
            </p:cNvSpPr>
            <p:nvPr/>
          </p:nvSpPr>
          <p:spPr>
            <a:xfrm flipV="1">
              <a:off x="7704211" y="2313980"/>
              <a:ext cx="167205" cy="16720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DD8AF28-85B6-00C7-D264-C840395E6E50}"/>
              </a:ext>
            </a:extLst>
          </p:cNvPr>
          <p:cNvGrpSpPr/>
          <p:nvPr/>
        </p:nvGrpSpPr>
        <p:grpSpPr>
          <a:xfrm>
            <a:off x="6117440" y="1540383"/>
            <a:ext cx="5919207" cy="3548221"/>
            <a:chOff x="6117440" y="1580578"/>
            <a:chExt cx="5919207" cy="3548221"/>
          </a:xfrm>
        </p:grpSpPr>
        <p:pic>
          <p:nvPicPr>
            <p:cNvPr id="145" name="图片 15">
              <a:extLst>
                <a:ext uri="{FF2B5EF4-FFF2-40B4-BE49-F238E27FC236}">
                  <a16:creationId xmlns:a16="http://schemas.microsoft.com/office/drawing/2014/main" id="{3D627F03-C9C1-B965-03F8-E0C8D930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40" y="1580578"/>
              <a:ext cx="5919207" cy="3548221"/>
            </a:xfrm>
            <a:prstGeom prst="rect">
              <a:avLst/>
            </a:prstGeom>
          </p:spPr>
        </p:pic>
        <p:cxnSp>
          <p:nvCxnSpPr>
            <p:cNvPr id="146" name="直接连接符 107">
              <a:extLst>
                <a:ext uri="{FF2B5EF4-FFF2-40B4-BE49-F238E27FC236}">
                  <a16:creationId xmlns:a16="http://schemas.microsoft.com/office/drawing/2014/main" id="{0A16299D-5BD4-96B2-AC66-BB7C68F01462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28" y="5002077"/>
              <a:ext cx="593915" cy="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文本框 135">
              <a:extLst>
                <a:ext uri="{FF2B5EF4-FFF2-40B4-BE49-F238E27FC236}">
                  <a16:creationId xmlns:a16="http://schemas.microsoft.com/office/drawing/2014/main" id="{B71A495E-A808-F831-2099-A5B9BECC5657}"/>
                </a:ext>
              </a:extLst>
            </p:cNvPr>
            <p:cNvSpPr txBox="1"/>
            <p:nvPr/>
          </p:nvSpPr>
          <p:spPr>
            <a:xfrm>
              <a:off x="10195854" y="3266250"/>
              <a:ext cx="1500411" cy="276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ded1-4/ded1-4</a:t>
              </a:r>
            </a:p>
          </p:txBody>
        </p:sp>
        <p:sp>
          <p:nvSpPr>
            <p:cNvPr id="148" name="文本框 136">
              <a:extLst>
                <a:ext uri="{FF2B5EF4-FFF2-40B4-BE49-F238E27FC236}">
                  <a16:creationId xmlns:a16="http://schemas.microsoft.com/office/drawing/2014/main" id="{ED2E09E0-A822-9971-84CA-98D413B8F342}"/>
                </a:ext>
              </a:extLst>
            </p:cNvPr>
            <p:cNvSpPr txBox="1"/>
            <p:nvPr/>
          </p:nvSpPr>
          <p:spPr>
            <a:xfrm>
              <a:off x="10058438" y="3932333"/>
              <a:ext cx="1641476" cy="276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ded1-4/ded1-ref</a:t>
              </a:r>
            </a:p>
          </p:txBody>
        </p:sp>
        <p:sp>
          <p:nvSpPr>
            <p:cNvPr id="149" name="文本框 137">
              <a:extLst>
                <a:ext uri="{FF2B5EF4-FFF2-40B4-BE49-F238E27FC236}">
                  <a16:creationId xmlns:a16="http://schemas.microsoft.com/office/drawing/2014/main" id="{7C6ECBC2-8E67-39C4-EAC6-C315990129E8}"/>
                </a:ext>
              </a:extLst>
            </p:cNvPr>
            <p:cNvSpPr txBox="1"/>
            <p:nvPr/>
          </p:nvSpPr>
          <p:spPr>
            <a:xfrm>
              <a:off x="10058438" y="4568087"/>
              <a:ext cx="1641476" cy="276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ded1-ref/ded1-4</a:t>
              </a:r>
            </a:p>
          </p:txBody>
        </p:sp>
        <p:sp>
          <p:nvSpPr>
            <p:cNvPr id="150" name="文本框 138">
              <a:extLst>
                <a:ext uri="{FF2B5EF4-FFF2-40B4-BE49-F238E27FC236}">
                  <a16:creationId xmlns:a16="http://schemas.microsoft.com/office/drawing/2014/main" id="{FCBF7FC1-4777-0BB5-BF5B-95720C922BB5}"/>
                </a:ext>
              </a:extLst>
            </p:cNvPr>
            <p:cNvSpPr txBox="1"/>
            <p:nvPr/>
          </p:nvSpPr>
          <p:spPr>
            <a:xfrm>
              <a:off x="10932884" y="1878705"/>
              <a:ext cx="743794" cy="276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</a:t>
              </a:r>
            </a:p>
          </p:txBody>
        </p:sp>
        <p:sp>
          <p:nvSpPr>
            <p:cNvPr id="151" name="文本框 139">
              <a:extLst>
                <a:ext uri="{FF2B5EF4-FFF2-40B4-BE49-F238E27FC236}">
                  <a16:creationId xmlns:a16="http://schemas.microsoft.com/office/drawing/2014/main" id="{4C3AFFE9-94D8-20F0-9D9E-7D876D914D3B}"/>
                </a:ext>
              </a:extLst>
            </p:cNvPr>
            <p:cNvSpPr txBox="1"/>
            <p:nvPr/>
          </p:nvSpPr>
          <p:spPr>
            <a:xfrm>
              <a:off x="9921028" y="2639978"/>
              <a:ext cx="1782539" cy="276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ded1-ref/ded1-ref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80408647-7106-40AB-DCC3-E5B66DF7D1A0}"/>
              </a:ext>
            </a:extLst>
          </p:cNvPr>
          <p:cNvSpPr txBox="1"/>
          <p:nvPr/>
        </p:nvSpPr>
        <p:spPr>
          <a:xfrm>
            <a:off x="0" y="8941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ded1</a:t>
            </a:r>
            <a:r>
              <a:rPr lang="en-US" sz="2400" dirty="0"/>
              <a:t> encodes an R2R3 </a:t>
            </a:r>
            <a:r>
              <a:rPr lang="en-US" sz="2400" dirty="0" err="1"/>
              <a:t>Myb</a:t>
            </a:r>
            <a:r>
              <a:rPr lang="en-US" sz="2400" dirty="0"/>
              <a:t> transcription factor</a:t>
            </a:r>
            <a:endParaRPr lang="en-US" sz="2400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6620BB-028B-C672-21B7-DB9D975F99C3}"/>
              </a:ext>
            </a:extLst>
          </p:cNvPr>
          <p:cNvSpPr txBox="1"/>
          <p:nvPr/>
        </p:nvSpPr>
        <p:spPr>
          <a:xfrm>
            <a:off x="6400800" y="5303520"/>
            <a:ext cx="5213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CRISPR alleles have a more severe mutant kernel phenotype.</a:t>
            </a:r>
          </a:p>
          <a:p>
            <a:r>
              <a:rPr lang="en-US" dirty="0"/>
              <a:t>Complementation tests yield intermediate mutant kernel weights.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63C27-2D2F-723C-CCAC-E2FE45EE45C5}"/>
              </a:ext>
            </a:extLst>
          </p:cNvPr>
          <p:cNvSpPr txBox="1"/>
          <p:nvPr/>
        </p:nvSpPr>
        <p:spPr>
          <a:xfrm>
            <a:off x="0" y="6567797"/>
            <a:ext cx="750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</a:rPr>
              <a:t>Dai et al. (2022) Nat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Commun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. 13(1):5366.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: 10.1038/s41467-022-33055-9. PMCID: PMC9470594.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59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97800-606B-2748-711C-3C86EDADDE0E}"/>
              </a:ext>
            </a:extLst>
          </p:cNvPr>
          <p:cNvSpPr txBox="1"/>
          <p:nvPr/>
        </p:nvSpPr>
        <p:spPr>
          <a:xfrm>
            <a:off x="-1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ded1</a:t>
            </a:r>
            <a:r>
              <a:rPr lang="en-US" sz="2400" dirty="0"/>
              <a:t> has a paternal specific effect on seed weight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F74C9-F02F-3B9F-B384-E6CB2F401BB8}"/>
              </a:ext>
            </a:extLst>
          </p:cNvPr>
          <p:cNvGrpSpPr>
            <a:grpSpLocks noChangeAspect="1"/>
          </p:cNvGrpSpPr>
          <p:nvPr/>
        </p:nvGrpSpPr>
        <p:grpSpPr>
          <a:xfrm>
            <a:off x="102789" y="735019"/>
            <a:ext cx="3097029" cy="3593919"/>
            <a:chOff x="6046977" y="925830"/>
            <a:chExt cx="2745996" cy="31865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239BFF-8A4F-9AEC-8864-B299EA4F3184}"/>
                </a:ext>
              </a:extLst>
            </p:cNvPr>
            <p:cNvSpPr/>
            <p:nvPr/>
          </p:nvSpPr>
          <p:spPr>
            <a:xfrm>
              <a:off x="6301040" y="925830"/>
              <a:ext cx="2263908" cy="354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W22 (♀) X (♂) </a:t>
              </a:r>
              <a:r>
                <a:rPr lang="en-US" sz="2000" i="1" dirty="0"/>
                <a:t>ded1</a:t>
              </a:r>
              <a:r>
                <a:rPr lang="en-US" sz="2000" dirty="0"/>
                <a:t>/+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82D278-7B54-BFBD-3533-1AAB5C2D7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977" y="1371600"/>
              <a:ext cx="2745996" cy="274079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68CE338-C5AC-D0B7-535F-EE68657B41D9}"/>
              </a:ext>
            </a:extLst>
          </p:cNvPr>
          <p:cNvGrpSpPr>
            <a:grpSpLocks noChangeAspect="1"/>
          </p:cNvGrpSpPr>
          <p:nvPr/>
        </p:nvGrpSpPr>
        <p:grpSpPr>
          <a:xfrm>
            <a:off x="3150789" y="735019"/>
            <a:ext cx="3097029" cy="3605093"/>
            <a:chOff x="8894952" y="640080"/>
            <a:chExt cx="2745996" cy="31964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882F21-143C-07CF-406A-D4E53EDA2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952" y="1097280"/>
              <a:ext cx="2745996" cy="273927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506667-84F9-C9AE-8DA5-F7A92B144301}"/>
                </a:ext>
              </a:extLst>
            </p:cNvPr>
            <p:cNvSpPr/>
            <p:nvPr/>
          </p:nvSpPr>
          <p:spPr>
            <a:xfrm>
              <a:off x="9204006" y="640080"/>
              <a:ext cx="2141354" cy="354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/>
                <a:t>ded1</a:t>
              </a:r>
              <a:r>
                <a:rPr lang="en-US" sz="2000" dirty="0"/>
                <a:t>/+ (♀) X (♂) W22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00061BB-A971-C91C-4BF5-3F2DDBBB5D95}"/>
              </a:ext>
            </a:extLst>
          </p:cNvPr>
          <p:cNvSpPr/>
          <p:nvPr/>
        </p:nvSpPr>
        <p:spPr>
          <a:xfrm>
            <a:off x="6485457" y="1666291"/>
            <a:ext cx="5706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Reduces kernel weight with pollen transmission.</a:t>
            </a:r>
          </a:p>
          <a:p>
            <a:r>
              <a:rPr lang="en-US" sz="2000" dirty="0">
                <a:cs typeface="Arial" panose="020B0604020202020204" pitchFamily="34" charset="0"/>
              </a:rPr>
              <a:t>Normal weight with ear transmission.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/>
              <a:t>Paternal weight effect observed in multiple alleles and inbred genetic backgrounds.</a:t>
            </a: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2CC1D7-3E2B-94B6-1410-209387EA1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67365"/>
              </p:ext>
            </p:extLst>
          </p:nvPr>
        </p:nvGraphicFramePr>
        <p:xfrm>
          <a:off x="454341" y="4517070"/>
          <a:ext cx="2671413" cy="186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4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♀</a:t>
                      </a:r>
                      <a:r>
                        <a:rPr lang="en-US" sz="2000" dirty="0"/>
                        <a:t>\</a:t>
                      </a:r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♂</a:t>
                      </a: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 marL="147084" marR="147084" marT="73542" marB="7354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 marL="147084" marR="147084" marT="73542" marB="7354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DD</a:t>
                      </a:r>
                    </a:p>
                  </a:txBody>
                  <a:tcPr marL="147084" marR="147084" marT="73542" marB="7354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DD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DD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DD</a:t>
                      </a:r>
                    </a:p>
                  </a:txBody>
                  <a:tcPr marL="147084" marR="147084" marT="73542" marB="7354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DD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DD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2B5BDA41-5ECE-BD97-C75E-1F719399620E}"/>
              </a:ext>
            </a:extLst>
          </p:cNvPr>
          <p:cNvSpPr>
            <a:spLocks noChangeAspect="1"/>
          </p:cNvSpPr>
          <p:nvPr/>
        </p:nvSpPr>
        <p:spPr bwMode="auto">
          <a:xfrm>
            <a:off x="2251171" y="5181988"/>
            <a:ext cx="765656" cy="5530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EAB064-D49B-22FD-AEC6-DC3116A20CEB}"/>
              </a:ext>
            </a:extLst>
          </p:cNvPr>
          <p:cNvSpPr>
            <a:spLocks noChangeAspect="1"/>
          </p:cNvSpPr>
          <p:nvPr/>
        </p:nvSpPr>
        <p:spPr bwMode="auto">
          <a:xfrm>
            <a:off x="2239347" y="5795292"/>
            <a:ext cx="765656" cy="5530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2D817C-E5B3-8CE7-582C-3652D3382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23862"/>
              </p:ext>
            </p:extLst>
          </p:nvPr>
        </p:nvGraphicFramePr>
        <p:xfrm>
          <a:off x="3500787" y="4557503"/>
          <a:ext cx="2671413" cy="186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4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♀</a:t>
                      </a:r>
                      <a:r>
                        <a:rPr lang="en-US" sz="2000" dirty="0"/>
                        <a:t>\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♂</a:t>
                      </a: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D</a:t>
                      </a:r>
                    </a:p>
                  </a:txBody>
                  <a:tcPr marL="147084" marR="147084" marT="73542" marB="7354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D</a:t>
                      </a:r>
                    </a:p>
                  </a:txBody>
                  <a:tcPr marL="147084" marR="147084" marT="73542" marB="7354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DD</a:t>
                      </a:r>
                    </a:p>
                  </a:txBody>
                  <a:tcPr marL="147084" marR="147084" marT="73542" marB="7354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DD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D</a:t>
                      </a: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DD</a:t>
                      </a: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D</a:t>
                      </a: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dd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47084" marR="147084" marT="73542" marB="7354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dd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D</a:t>
                      </a:r>
                      <a:endParaRPr lang="en-US" sz="2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dd</a:t>
                      </a:r>
                      <a:r>
                        <a:rPr lang="en-US" sz="2000" b="1" dirty="0" err="1">
                          <a:solidFill>
                            <a:schemeClr val="accent4"/>
                          </a:solidFill>
                        </a:rPr>
                        <a:t>D</a:t>
                      </a:r>
                      <a:endParaRPr lang="en-US" sz="2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47084" marR="147084" marT="73542" marB="73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2977F2F-A299-3B24-5AF5-5F68F3F8B4B9}"/>
              </a:ext>
            </a:extLst>
          </p:cNvPr>
          <p:cNvSpPr txBox="1"/>
          <p:nvPr/>
        </p:nvSpPr>
        <p:spPr>
          <a:xfrm>
            <a:off x="0" y="6567797"/>
            <a:ext cx="750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</a:rPr>
              <a:t>Dai et al. (2022) Nat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Commun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. 13(1):5366.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: 10.1038/s41467-022-33055-9. PMCID: PMC9470594.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150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D2DBB-A7A8-67BD-F9D8-81FFB13C4A46}"/>
              </a:ext>
            </a:extLst>
          </p:cNvPr>
          <p:cNvSpPr txBox="1"/>
          <p:nvPr/>
        </p:nvSpPr>
        <p:spPr>
          <a:xfrm>
            <a:off x="-1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ded1</a:t>
            </a:r>
            <a:r>
              <a:rPr lang="en-US" sz="2400" dirty="0"/>
              <a:t> expression is a Paternally Expressed Gene (PEG)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87DCBD-9A24-953D-9B8D-29D9299862A0}"/>
              </a:ext>
            </a:extLst>
          </p:cNvPr>
          <p:cNvGrpSpPr/>
          <p:nvPr/>
        </p:nvGrpSpPr>
        <p:grpSpPr>
          <a:xfrm>
            <a:off x="5983981" y="1004443"/>
            <a:ext cx="5514704" cy="3296582"/>
            <a:chOff x="5983981" y="1004443"/>
            <a:chExt cx="5514704" cy="32965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64FAF2-CAC7-D52C-F95F-E430CB2024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83981" y="1004443"/>
              <a:ext cx="5514704" cy="2560320"/>
              <a:chOff x="2286404" y="328437"/>
              <a:chExt cx="3851858" cy="178830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DA12F40E-2F26-6836-4826-498462D79FBB}"/>
                  </a:ext>
                </a:extLst>
              </p:cNvPr>
              <p:cNvCxnSpPr/>
              <p:nvPr/>
            </p:nvCxnSpPr>
            <p:spPr bwMode="auto">
              <a:xfrm>
                <a:off x="3733293" y="778487"/>
                <a:ext cx="822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A065CD4-2DA9-30EA-17B5-EE4C138A1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7888" y="1427387"/>
                <a:ext cx="3114286" cy="54285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CD04628-BB1A-91A7-30C7-86EC6328F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7888" y="834002"/>
                <a:ext cx="3114286" cy="54285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DF5E91-C4DB-B262-41AF-DD2A29C4377D}"/>
                  </a:ext>
                </a:extLst>
              </p:cNvPr>
              <p:cNvSpPr txBox="1"/>
              <p:nvPr/>
            </p:nvSpPr>
            <p:spPr>
              <a:xfrm rot="18900000">
                <a:off x="2798398" y="544571"/>
                <a:ext cx="276143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Mo17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3D8ED6-C03B-3215-0867-86D883622CED}"/>
                  </a:ext>
                </a:extLst>
              </p:cNvPr>
              <p:cNvSpPr txBox="1"/>
              <p:nvPr/>
            </p:nvSpPr>
            <p:spPr>
              <a:xfrm rot="18900000">
                <a:off x="3115054" y="589966"/>
                <a:ext cx="220009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W22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649ECA-3F2E-B0CA-2202-7899FBA0D959}"/>
                  </a:ext>
                </a:extLst>
              </p:cNvPr>
              <p:cNvSpPr txBox="1"/>
              <p:nvPr/>
            </p:nvSpPr>
            <p:spPr>
              <a:xfrm rot="18900000">
                <a:off x="3442879" y="360864"/>
                <a:ext cx="686283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⅔W22:⅓Mo17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54DC45-E598-8101-3D15-123ED8A5DF8B}"/>
                  </a:ext>
                </a:extLst>
              </p:cNvPr>
              <p:cNvSpPr txBox="1"/>
              <p:nvPr/>
            </p:nvSpPr>
            <p:spPr>
              <a:xfrm>
                <a:off x="2837235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64C97-593D-A137-9268-82017555CC6F}"/>
                  </a:ext>
                </a:extLst>
              </p:cNvPr>
              <p:cNvSpPr txBox="1"/>
              <p:nvPr/>
            </p:nvSpPr>
            <p:spPr>
              <a:xfrm>
                <a:off x="3145278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909E14-30D9-5698-B52D-D5BA8F56546A}"/>
                  </a:ext>
                </a:extLst>
              </p:cNvPr>
              <p:cNvSpPr txBox="1"/>
              <p:nvPr/>
            </p:nvSpPr>
            <p:spPr>
              <a:xfrm>
                <a:off x="3453321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C8D86D-EB8C-A4BD-5016-6F48D230F6C4}"/>
                  </a:ext>
                </a:extLst>
              </p:cNvPr>
              <p:cNvSpPr txBox="1"/>
              <p:nvPr/>
            </p:nvSpPr>
            <p:spPr>
              <a:xfrm>
                <a:off x="3761364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137D6C-E5FE-EF50-B3A8-99C2BF663454}"/>
                  </a:ext>
                </a:extLst>
              </p:cNvPr>
              <p:cNvSpPr txBox="1"/>
              <p:nvPr/>
            </p:nvSpPr>
            <p:spPr>
              <a:xfrm>
                <a:off x="4069407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C1E1F2-C140-8C6C-4545-3D7E8CAC25F3}"/>
                  </a:ext>
                </a:extLst>
              </p:cNvPr>
              <p:cNvSpPr txBox="1"/>
              <p:nvPr/>
            </p:nvSpPr>
            <p:spPr>
              <a:xfrm>
                <a:off x="4377450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4E3418-612C-2B99-1B0A-24A64FBC27A1}"/>
                  </a:ext>
                </a:extLst>
              </p:cNvPr>
              <p:cNvSpPr txBox="1"/>
              <p:nvPr/>
            </p:nvSpPr>
            <p:spPr>
              <a:xfrm>
                <a:off x="4685493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36ADB7-DE87-7F64-9EE9-FBFE070F7FF8}"/>
                  </a:ext>
                </a:extLst>
              </p:cNvPr>
              <p:cNvSpPr txBox="1"/>
              <p:nvPr/>
            </p:nvSpPr>
            <p:spPr>
              <a:xfrm>
                <a:off x="4993536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B126FB-950B-5D17-3FB0-363E08CFF0F7}"/>
                  </a:ext>
                </a:extLst>
              </p:cNvPr>
              <p:cNvSpPr txBox="1"/>
              <p:nvPr/>
            </p:nvSpPr>
            <p:spPr>
              <a:xfrm>
                <a:off x="5301579" y="1977678"/>
                <a:ext cx="58851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9324B4-C29C-A85A-B245-AB67958FA579}"/>
                  </a:ext>
                </a:extLst>
              </p:cNvPr>
              <p:cNvSpPr txBox="1"/>
              <p:nvPr/>
            </p:nvSpPr>
            <p:spPr>
              <a:xfrm>
                <a:off x="5609622" y="1977678"/>
                <a:ext cx="117700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EC3219-5CD3-B643-BBC6-36B569474F5C}"/>
                  </a:ext>
                </a:extLst>
              </p:cNvPr>
              <p:cNvSpPr txBox="1"/>
              <p:nvPr/>
            </p:nvSpPr>
            <p:spPr>
              <a:xfrm>
                <a:off x="3948358" y="418519"/>
                <a:ext cx="356722" cy="278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u="sng" dirty="0">
                    <a:latin typeface="+mj-lt"/>
                    <a:cs typeface="Times New Roman" panose="02020603050405020304" pitchFamily="18" charset="0"/>
                  </a:rPr>
                  <a:t>W22 ♀</a:t>
                </a:r>
              </a:p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Mo17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♂</a:t>
                </a:r>
                <a:endParaRPr lang="en-US" sz="16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A277F9-F8A5-AF67-492A-F8AF55810E7E}"/>
                  </a:ext>
                </a:extLst>
              </p:cNvPr>
              <p:cNvSpPr txBox="1"/>
              <p:nvPr/>
            </p:nvSpPr>
            <p:spPr>
              <a:xfrm rot="18900000">
                <a:off x="4694504" y="328437"/>
                <a:ext cx="686283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⅔Mo17:⅓W22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7D85C52-7C0F-3E15-7E0C-2E03286076B4}"/>
                  </a:ext>
                </a:extLst>
              </p:cNvPr>
              <p:cNvCxnSpPr/>
              <p:nvPr/>
            </p:nvCxnSpPr>
            <p:spPr bwMode="auto">
              <a:xfrm>
                <a:off x="4984918" y="784973"/>
                <a:ext cx="822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468BF7-6ED5-07A5-9445-D73EB3DBB1F3}"/>
                  </a:ext>
                </a:extLst>
              </p:cNvPr>
              <p:cNvSpPr txBox="1"/>
              <p:nvPr/>
            </p:nvSpPr>
            <p:spPr>
              <a:xfrm>
                <a:off x="5161316" y="425005"/>
                <a:ext cx="366682" cy="278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u="sng" dirty="0">
                    <a:latin typeface="+mj-lt"/>
                    <a:cs typeface="Times New Roman" panose="02020603050405020304" pitchFamily="18" charset="0"/>
                  </a:rPr>
                  <a:t>Mo17 ♀</a:t>
                </a:r>
              </a:p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W22 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♂</a:t>
                </a:r>
                <a:endParaRPr lang="en-US" sz="16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193E6-0A3B-6661-250A-7F240C0A02DA}"/>
                  </a:ext>
                </a:extLst>
              </p:cNvPr>
              <p:cNvSpPr txBox="1"/>
              <p:nvPr/>
            </p:nvSpPr>
            <p:spPr>
              <a:xfrm>
                <a:off x="5895618" y="1062858"/>
                <a:ext cx="242644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i="1" dirty="0">
                    <a:latin typeface="+mj-lt"/>
                    <a:cs typeface="Times New Roman" panose="02020603050405020304" pitchFamily="18" charset="0"/>
                  </a:rPr>
                  <a:t>Ded1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890FA2-2196-9C0B-3643-725277A2BA21}"/>
                  </a:ext>
                </a:extLst>
              </p:cNvPr>
              <p:cNvSpPr txBox="1"/>
              <p:nvPr/>
            </p:nvSpPr>
            <p:spPr>
              <a:xfrm>
                <a:off x="5895618" y="1454235"/>
                <a:ext cx="242644" cy="417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i="1" dirty="0">
                    <a:latin typeface="+mj-lt"/>
                    <a:cs typeface="Times New Roman" panose="02020603050405020304" pitchFamily="18" charset="0"/>
                  </a:rPr>
                  <a:t>Ded1</a:t>
                </a:r>
              </a:p>
              <a:p>
                <a:r>
                  <a:rPr lang="en-US" sz="1600" i="1" dirty="0">
                    <a:latin typeface="+mj-lt"/>
                    <a:cs typeface="Times New Roman" panose="02020603050405020304" pitchFamily="18" charset="0"/>
                  </a:rPr>
                  <a:t> + </a:t>
                </a:r>
              </a:p>
              <a:p>
                <a:r>
                  <a:rPr lang="en-US" sz="1600" i="1" dirty="0" err="1">
                    <a:latin typeface="+mj-lt"/>
                    <a:cs typeface="Times New Roman" panose="02020603050405020304" pitchFamily="18" charset="0"/>
                  </a:rPr>
                  <a:t>Alu</a:t>
                </a:r>
                <a:r>
                  <a:rPr lang="en-US" sz="1600" dirty="0" err="1">
                    <a:latin typeface="+mj-lt"/>
                    <a:cs typeface="Times New Roman" panose="02020603050405020304" pitchFamily="18" charset="0"/>
                  </a:rPr>
                  <a:t>I</a:t>
                </a:r>
                <a:endParaRPr lang="en-US" sz="1600" i="1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8845E9-6CFB-D455-B655-D3AC80ACA556}"/>
                  </a:ext>
                </a:extLst>
              </p:cNvPr>
              <p:cNvSpPr txBox="1"/>
              <p:nvPr/>
            </p:nvSpPr>
            <p:spPr>
              <a:xfrm>
                <a:off x="2286404" y="1416880"/>
                <a:ext cx="276143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Mo17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45D32D-40D1-F52E-36CD-5D1667FBB922}"/>
                  </a:ext>
                </a:extLst>
              </p:cNvPr>
              <p:cNvSpPr txBox="1"/>
              <p:nvPr/>
            </p:nvSpPr>
            <p:spPr>
              <a:xfrm>
                <a:off x="2286404" y="1686013"/>
                <a:ext cx="220009" cy="13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+mj-lt"/>
                    <a:cs typeface="Times New Roman" panose="02020603050405020304" pitchFamily="18" charset="0"/>
                  </a:rPr>
                  <a:t>W22</a:t>
                </a:r>
              </a:p>
            </p:txBody>
          </p:sp>
          <p:sp>
            <p:nvSpPr>
              <p:cNvPr id="28" name="Left Brace 27">
                <a:extLst>
                  <a:ext uri="{FF2B5EF4-FFF2-40B4-BE49-F238E27FC236}">
                    <a16:creationId xmlns:a16="http://schemas.microsoft.com/office/drawing/2014/main" id="{1FE7DD83-4BF0-FF1E-10C8-97B73E2AC1F6}"/>
                  </a:ext>
                </a:extLst>
              </p:cNvPr>
              <p:cNvSpPr/>
              <p:nvPr/>
            </p:nvSpPr>
            <p:spPr>
              <a:xfrm>
                <a:off x="2694562" y="1721796"/>
                <a:ext cx="91440" cy="137160"/>
              </a:xfrm>
              <a:prstGeom prst="leftBrace">
                <a:avLst>
                  <a:gd name="adj1" fmla="val 37500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+mj-lt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375E4E-C833-C9B0-BAF3-FFB4897A3F77}"/>
                </a:ext>
              </a:extLst>
            </p:cNvPr>
            <p:cNvSpPr txBox="1"/>
            <p:nvPr/>
          </p:nvSpPr>
          <p:spPr>
            <a:xfrm>
              <a:off x="6425789" y="3716250"/>
              <a:ext cx="5053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RT-PCR CAPS assay for relative expression of </a:t>
              </a:r>
              <a:r>
                <a:rPr lang="en-US" sz="1600" i="1" dirty="0"/>
                <a:t>Ded1.</a:t>
              </a:r>
            </a:p>
            <a:p>
              <a:r>
                <a:rPr lang="en-US" sz="1600" dirty="0">
                  <a:cs typeface="Times New Roman" panose="02020603050405020304" pitchFamily="18" charset="0"/>
                </a:rPr>
                <a:t>⅔ of </a:t>
              </a:r>
              <a:r>
                <a:rPr lang="en-US" sz="1600" i="1" dirty="0">
                  <a:cs typeface="Times New Roman" panose="02020603050405020304" pitchFamily="18" charset="0"/>
                </a:rPr>
                <a:t>Ded1 </a:t>
              </a:r>
              <a:r>
                <a:rPr lang="en-US" sz="1600" dirty="0">
                  <a:cs typeface="Times New Roman" panose="02020603050405020304" pitchFamily="18" charset="0"/>
                </a:rPr>
                <a:t>transcript comes from the single paternal allele.</a:t>
              </a:r>
              <a:endParaRPr lang="en-US" sz="16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A087DBC-A7D3-738D-DCF5-763E67B10214}"/>
              </a:ext>
            </a:extLst>
          </p:cNvPr>
          <p:cNvSpPr txBox="1"/>
          <p:nvPr/>
        </p:nvSpPr>
        <p:spPr>
          <a:xfrm>
            <a:off x="187895" y="1507941"/>
            <a:ext cx="2982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Multiple RNA-seq studies identified </a:t>
            </a:r>
            <a:r>
              <a:rPr lang="en-US" sz="1600" i="1" dirty="0"/>
              <a:t>ded1</a:t>
            </a:r>
            <a:r>
              <a:rPr lang="en-US" sz="1600" dirty="0"/>
              <a:t> as a PEG:</a:t>
            </a:r>
          </a:p>
          <a:p>
            <a:endParaRPr lang="en-US" sz="1600" dirty="0"/>
          </a:p>
          <a:p>
            <a:r>
              <a:rPr lang="en-US" sz="1600" dirty="0"/>
              <a:t>10 DAP: 70-75% paternal mRNA</a:t>
            </a:r>
          </a:p>
          <a:p>
            <a:r>
              <a:rPr lang="en-US" sz="1600" dirty="0"/>
              <a:t>14 DAP: 53-69% paternal mRNA</a:t>
            </a:r>
          </a:p>
          <a:p>
            <a:endParaRPr lang="en-US" sz="1600" dirty="0"/>
          </a:p>
          <a:p>
            <a:r>
              <a:rPr lang="en-US" sz="1200" dirty="0"/>
              <a:t>Zhang et al (2011) PNAS 108:20042-20047.</a:t>
            </a:r>
          </a:p>
          <a:p>
            <a:r>
              <a:rPr lang="en-US" sz="1200" dirty="0"/>
              <a:t>Waters et al (2011) Plant Cell 23:4221-4233.</a:t>
            </a:r>
          </a:p>
          <a:p>
            <a:r>
              <a:rPr lang="en-US" sz="1200" dirty="0"/>
              <a:t>Zhang et al (2014) Genome Res. 24: 167-176.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4CABAE2-A8B4-7E89-34EB-B27B5D531815}"/>
              </a:ext>
            </a:extLst>
          </p:cNvPr>
          <p:cNvGrpSpPr/>
          <p:nvPr/>
        </p:nvGrpSpPr>
        <p:grpSpPr>
          <a:xfrm>
            <a:off x="3435318" y="1183167"/>
            <a:ext cx="2342308" cy="4480850"/>
            <a:chOff x="3435318" y="1183167"/>
            <a:chExt cx="2342308" cy="448085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A03731A-DF8E-4E02-AD29-468B77ACCB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5318" y="1183167"/>
              <a:ext cx="1965863" cy="3311934"/>
              <a:chOff x="649597" y="952096"/>
              <a:chExt cx="785024" cy="1322547"/>
            </a:xfrm>
          </p:grpSpPr>
          <p:graphicFrame>
            <p:nvGraphicFramePr>
              <p:cNvPr id="31" name="Chart 30">
                <a:extLst>
                  <a:ext uri="{FF2B5EF4-FFF2-40B4-BE49-F238E27FC236}">
                    <a16:creationId xmlns:a16="http://schemas.microsoft.com/office/drawing/2014/main" id="{862E81F5-83C9-9B42-82FD-B927BA23DFE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49597" y="1005840"/>
              <a:ext cx="785024" cy="12688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3" name="文本框 159">
                <a:extLst>
                  <a:ext uri="{FF2B5EF4-FFF2-40B4-BE49-F238E27FC236}">
                    <a16:creationId xmlns:a16="http://schemas.microsoft.com/office/drawing/2014/main" id="{F5174CCC-38A5-9FB9-F20A-437E3B913862}"/>
                  </a:ext>
                </a:extLst>
              </p:cNvPr>
              <p:cNvSpPr txBox="1"/>
              <p:nvPr/>
            </p:nvSpPr>
            <p:spPr>
              <a:xfrm>
                <a:off x="1203819" y="1717591"/>
                <a:ext cx="47692" cy="11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4" name="文本框 163">
                <a:extLst>
                  <a:ext uri="{FF2B5EF4-FFF2-40B4-BE49-F238E27FC236}">
                    <a16:creationId xmlns:a16="http://schemas.microsoft.com/office/drawing/2014/main" id="{2C27BE78-3963-067B-04BF-38B816955F31}"/>
                  </a:ext>
                </a:extLst>
              </p:cNvPr>
              <p:cNvSpPr txBox="1"/>
              <p:nvPr/>
            </p:nvSpPr>
            <p:spPr>
              <a:xfrm>
                <a:off x="1083583" y="1402396"/>
                <a:ext cx="52802" cy="11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5" name="文本框 167">
                <a:extLst>
                  <a:ext uri="{FF2B5EF4-FFF2-40B4-BE49-F238E27FC236}">
                    <a16:creationId xmlns:a16="http://schemas.microsoft.com/office/drawing/2014/main" id="{E69C8214-213A-84BD-C47C-21A4ACBD76CA}"/>
                  </a:ext>
                </a:extLst>
              </p:cNvPr>
              <p:cNvSpPr txBox="1"/>
              <p:nvPr/>
            </p:nvSpPr>
            <p:spPr>
              <a:xfrm>
                <a:off x="960856" y="1052496"/>
                <a:ext cx="52802" cy="11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文本框 270">
                <a:extLst>
                  <a:ext uri="{FF2B5EF4-FFF2-40B4-BE49-F238E27FC236}">
                    <a16:creationId xmlns:a16="http://schemas.microsoft.com/office/drawing/2014/main" id="{05103CA0-55D3-5715-EA75-4CE48B7C5799}"/>
                  </a:ext>
                </a:extLst>
              </p:cNvPr>
              <p:cNvSpPr txBox="1"/>
              <p:nvPr/>
            </p:nvSpPr>
            <p:spPr>
              <a:xfrm>
                <a:off x="927834" y="952096"/>
                <a:ext cx="493331" cy="86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qRT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-PCR </a:t>
                </a:r>
                <a:r>
                  <a:rPr lang="en-US" altLang="zh-CN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Ded1</a:t>
                </a:r>
                <a:endParaRPr lang="zh-CN" altLang="en-US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文本框 159">
                <a:extLst>
                  <a:ext uri="{FF2B5EF4-FFF2-40B4-BE49-F238E27FC236}">
                    <a16:creationId xmlns:a16="http://schemas.microsoft.com/office/drawing/2014/main" id="{B0EC10B7-CDBF-A98B-498F-50F9F1B38808}"/>
                  </a:ext>
                </a:extLst>
              </p:cNvPr>
              <p:cNvSpPr txBox="1"/>
              <p:nvPr/>
            </p:nvSpPr>
            <p:spPr>
              <a:xfrm rot="16200000">
                <a:off x="1270183" y="1846632"/>
                <a:ext cx="158405" cy="11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n.d.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0DE687-DF98-E582-570F-F579F0402195}"/>
                </a:ext>
              </a:extLst>
            </p:cNvPr>
            <p:cNvSpPr txBox="1"/>
            <p:nvPr/>
          </p:nvSpPr>
          <p:spPr>
            <a:xfrm>
              <a:off x="3435318" y="4463688"/>
              <a:ext cx="23423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DDD = </a:t>
              </a:r>
              <a:r>
                <a:rPr lang="en-US" sz="1800" dirty="0">
                  <a:latin typeface="+mj-lt"/>
                  <a:cs typeface="Times New Roman" panose="02020603050405020304" pitchFamily="18" charset="0"/>
                </a:rPr>
                <a:t>♀</a:t>
              </a:r>
              <a:r>
                <a:rPr lang="en-US" sz="1800" dirty="0">
                  <a:cs typeface="Times New Roman" panose="02020603050405020304" pitchFamily="18" charset="0"/>
                </a:rPr>
                <a:t> WT X </a:t>
              </a:r>
              <a:r>
                <a:rPr lang="en-US" sz="1800" dirty="0">
                  <a:latin typeface="+mj-lt"/>
                  <a:cs typeface="Arial" panose="020B0604020202020204" pitchFamily="34" charset="0"/>
                </a:rPr>
                <a:t>♂</a:t>
              </a:r>
              <a:r>
                <a:rPr lang="en-US" sz="1800" dirty="0">
                  <a:cs typeface="Arial" panose="020B0604020202020204" pitchFamily="34" charset="0"/>
                </a:rPr>
                <a:t> WT</a:t>
              </a:r>
            </a:p>
            <a:p>
              <a:r>
                <a:rPr lang="en-US" dirty="0" err="1"/>
                <a:t>ddD</a:t>
              </a:r>
              <a:r>
                <a:rPr lang="en-US" dirty="0"/>
                <a:t> = </a:t>
              </a:r>
              <a:r>
                <a:rPr lang="en-US" sz="1800" dirty="0">
                  <a:latin typeface="+mj-lt"/>
                  <a:cs typeface="Times New Roman" panose="02020603050405020304" pitchFamily="18" charset="0"/>
                </a:rPr>
                <a:t>♀</a:t>
              </a:r>
              <a:r>
                <a:rPr lang="en-US" sz="1800" dirty="0">
                  <a:cs typeface="Times New Roman" panose="02020603050405020304" pitchFamily="18" charset="0"/>
                </a:rPr>
                <a:t> </a:t>
              </a:r>
              <a:r>
                <a:rPr lang="en-US" sz="1800" i="1" dirty="0">
                  <a:cs typeface="Times New Roman" panose="02020603050405020304" pitchFamily="18" charset="0"/>
                </a:rPr>
                <a:t>ded1</a:t>
              </a:r>
              <a:r>
                <a:rPr lang="en-US" sz="1800" dirty="0">
                  <a:cs typeface="Times New Roman" panose="02020603050405020304" pitchFamily="18" charset="0"/>
                </a:rPr>
                <a:t> X </a:t>
              </a:r>
              <a:r>
                <a:rPr lang="en-US" sz="1800" dirty="0">
                  <a:latin typeface="+mj-lt"/>
                  <a:cs typeface="Arial" panose="020B0604020202020204" pitchFamily="34" charset="0"/>
                </a:rPr>
                <a:t>♂</a:t>
              </a:r>
              <a:r>
                <a:rPr lang="en-US" sz="1800" dirty="0">
                  <a:cs typeface="Arial" panose="020B0604020202020204" pitchFamily="34" charset="0"/>
                </a:rPr>
                <a:t> WT</a:t>
              </a:r>
              <a:endParaRPr lang="en-US" dirty="0"/>
            </a:p>
            <a:p>
              <a:r>
                <a:rPr lang="en-US" dirty="0" err="1"/>
                <a:t>DDd</a:t>
              </a:r>
              <a:r>
                <a:rPr lang="en-US" dirty="0"/>
                <a:t> = </a:t>
              </a:r>
              <a:r>
                <a:rPr lang="en-US" sz="1800" dirty="0">
                  <a:latin typeface="+mj-lt"/>
                  <a:cs typeface="Times New Roman" panose="02020603050405020304" pitchFamily="18" charset="0"/>
                </a:rPr>
                <a:t>♀</a:t>
              </a:r>
              <a:r>
                <a:rPr lang="en-US" sz="1800" dirty="0">
                  <a:cs typeface="Times New Roman" panose="02020603050405020304" pitchFamily="18" charset="0"/>
                </a:rPr>
                <a:t> WT X </a:t>
              </a:r>
              <a:r>
                <a:rPr lang="en-US" sz="1800" dirty="0">
                  <a:latin typeface="+mj-lt"/>
                  <a:cs typeface="Arial" panose="020B0604020202020204" pitchFamily="34" charset="0"/>
                </a:rPr>
                <a:t>♂</a:t>
              </a:r>
              <a:r>
                <a:rPr lang="en-US" sz="1800" dirty="0">
                  <a:cs typeface="Arial" panose="020B0604020202020204" pitchFamily="34" charset="0"/>
                </a:rPr>
                <a:t> </a:t>
              </a:r>
              <a:r>
                <a:rPr lang="en-US" sz="1800" i="1" dirty="0">
                  <a:cs typeface="Arial" panose="020B0604020202020204" pitchFamily="34" charset="0"/>
                </a:rPr>
                <a:t>ded1</a:t>
              </a:r>
              <a:r>
                <a:rPr lang="en-US" i="1" dirty="0"/>
                <a:t> </a:t>
              </a:r>
            </a:p>
            <a:p>
              <a:r>
                <a:rPr lang="en-US" dirty="0" err="1"/>
                <a:t>ddd</a:t>
              </a:r>
              <a:r>
                <a:rPr lang="en-US" dirty="0"/>
                <a:t> = </a:t>
              </a:r>
              <a:r>
                <a:rPr lang="en-US" sz="1800" dirty="0">
                  <a:latin typeface="+mj-lt"/>
                  <a:cs typeface="Times New Roman" panose="02020603050405020304" pitchFamily="18" charset="0"/>
                </a:rPr>
                <a:t>♀</a:t>
              </a:r>
              <a:r>
                <a:rPr lang="en-US" sz="1800" dirty="0">
                  <a:cs typeface="Times New Roman" panose="02020603050405020304" pitchFamily="18" charset="0"/>
                </a:rPr>
                <a:t> </a:t>
              </a:r>
              <a:r>
                <a:rPr lang="en-US" sz="1800" i="1" dirty="0">
                  <a:cs typeface="Times New Roman" panose="02020603050405020304" pitchFamily="18" charset="0"/>
                </a:rPr>
                <a:t>ded1 </a:t>
              </a:r>
              <a:r>
                <a:rPr lang="en-US" sz="1800" dirty="0">
                  <a:cs typeface="Times New Roman" panose="02020603050405020304" pitchFamily="18" charset="0"/>
                </a:rPr>
                <a:t>X </a:t>
              </a:r>
              <a:r>
                <a:rPr lang="en-US" sz="1800" dirty="0">
                  <a:latin typeface="+mj-lt"/>
                  <a:cs typeface="Arial" panose="020B0604020202020204" pitchFamily="34" charset="0"/>
                </a:rPr>
                <a:t>♂</a:t>
              </a:r>
              <a:r>
                <a:rPr lang="en-US" sz="1800" dirty="0">
                  <a:cs typeface="Arial" panose="020B0604020202020204" pitchFamily="34" charset="0"/>
                </a:rPr>
                <a:t> </a:t>
              </a:r>
              <a:r>
                <a:rPr lang="en-US" sz="1800" i="1" dirty="0">
                  <a:cs typeface="Arial" panose="020B0604020202020204" pitchFamily="34" charset="0"/>
                </a:rPr>
                <a:t>ded1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0DEA71E-D5E9-30F8-F184-13EA112C891D}"/>
              </a:ext>
            </a:extLst>
          </p:cNvPr>
          <p:cNvSpPr txBox="1"/>
          <p:nvPr/>
        </p:nvSpPr>
        <p:spPr>
          <a:xfrm>
            <a:off x="0" y="6567797"/>
            <a:ext cx="750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</a:rPr>
              <a:t>Dai et al. (2022) Nat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Commun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. 13(1):5366.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: 10.1038/s41467-022-33055-9. PMCID: PMC9470594.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54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D2DBB-A7A8-67BD-F9D8-81FFB13C4A46}"/>
              </a:ext>
            </a:extLst>
          </p:cNvPr>
          <p:cNvSpPr txBox="1"/>
          <p:nvPr/>
        </p:nvSpPr>
        <p:spPr>
          <a:xfrm>
            <a:off x="-1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ded1</a:t>
            </a:r>
            <a:r>
              <a:rPr lang="en-US" sz="2400" dirty="0"/>
              <a:t> is responsible for acquiring resources from the mother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4824BA-0409-5AA6-7729-DD319C1F9E45}"/>
              </a:ext>
            </a:extLst>
          </p:cNvPr>
          <p:cNvGrpSpPr/>
          <p:nvPr/>
        </p:nvGrpSpPr>
        <p:grpSpPr>
          <a:xfrm>
            <a:off x="457200" y="822960"/>
            <a:ext cx="2637115" cy="5661572"/>
            <a:chOff x="457200" y="1049609"/>
            <a:chExt cx="2637115" cy="566157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417C82E-6007-F439-4778-1C2B8370B7C3}"/>
                </a:ext>
              </a:extLst>
            </p:cNvPr>
            <p:cNvGrpSpPr/>
            <p:nvPr/>
          </p:nvGrpSpPr>
          <p:grpSpPr>
            <a:xfrm>
              <a:off x="457200" y="1049609"/>
              <a:ext cx="2637114" cy="2082314"/>
              <a:chOff x="1656890" y="1049609"/>
              <a:chExt cx="2637114" cy="2082314"/>
            </a:xfrm>
          </p:grpSpPr>
          <p:graphicFrame>
            <p:nvGraphicFramePr>
              <p:cNvPr id="35" name="Chart 34">
                <a:extLst>
                  <a:ext uri="{FF2B5EF4-FFF2-40B4-BE49-F238E27FC236}">
                    <a16:creationId xmlns:a16="http://schemas.microsoft.com/office/drawing/2014/main" id="{449F1F58-9A80-D53A-E172-9F745A5488A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656890" y="1049609"/>
              <a:ext cx="2637114" cy="20823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6" name="文本框 148">
                <a:extLst>
                  <a:ext uri="{FF2B5EF4-FFF2-40B4-BE49-F238E27FC236}">
                    <a16:creationId xmlns:a16="http://schemas.microsoft.com/office/drawing/2014/main" id="{E3FD3B13-3985-5C08-C05B-768FC0AEAEB2}"/>
                  </a:ext>
                </a:extLst>
              </p:cNvPr>
              <p:cNvSpPr txBox="1"/>
              <p:nvPr/>
            </p:nvSpPr>
            <p:spPr>
              <a:xfrm>
                <a:off x="3297812" y="1394598"/>
                <a:ext cx="961468" cy="514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promoters</a:t>
                </a:r>
              </a:p>
            </p:txBody>
          </p:sp>
          <p:sp>
            <p:nvSpPr>
              <p:cNvPr id="37" name="Isosceles Triangle 385">
                <a:extLst>
                  <a:ext uri="{FF2B5EF4-FFF2-40B4-BE49-F238E27FC236}">
                    <a16:creationId xmlns:a16="http://schemas.microsoft.com/office/drawing/2014/main" id="{F921AF40-9616-67BF-F6AA-5803BC90EFA2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 flipV="1">
                <a:off x="3358354" y="1526897"/>
                <a:ext cx="82267" cy="135248"/>
              </a:xfrm>
              <a:prstGeom prst="triangl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B9C3B97-4F89-9BBD-E5A9-A50DDE4045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7200" y="3754305"/>
              <a:ext cx="2560320" cy="1286852"/>
              <a:chOff x="1846190" y="3754301"/>
              <a:chExt cx="3218130" cy="1617476"/>
            </a:xfrm>
          </p:grpSpPr>
          <p:sp>
            <p:nvSpPr>
              <p:cNvPr id="38" name="矩形 115">
                <a:extLst>
                  <a:ext uri="{FF2B5EF4-FFF2-40B4-BE49-F238E27FC236}">
                    <a16:creationId xmlns:a16="http://schemas.microsoft.com/office/drawing/2014/main" id="{39A35E1A-8D71-780D-457E-432F1E6DB31C}"/>
                  </a:ext>
                </a:extLst>
              </p:cNvPr>
              <p:cNvSpPr/>
              <p:nvPr/>
            </p:nvSpPr>
            <p:spPr>
              <a:xfrm rot="10800000">
                <a:off x="3550904" y="5162154"/>
                <a:ext cx="237604" cy="11846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直接连接符 119">
                <a:extLst>
                  <a:ext uri="{FF2B5EF4-FFF2-40B4-BE49-F238E27FC236}">
                    <a16:creationId xmlns:a16="http://schemas.microsoft.com/office/drawing/2014/main" id="{F27790D5-B406-12BA-95F7-DE76E857347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209624" y="5224892"/>
                <a:ext cx="91656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矩形 116">
                <a:extLst>
                  <a:ext uri="{FF2B5EF4-FFF2-40B4-BE49-F238E27FC236}">
                    <a16:creationId xmlns:a16="http://schemas.microsoft.com/office/drawing/2014/main" id="{50D90CE3-689B-4C19-3329-C7857753C950}"/>
                  </a:ext>
                </a:extLst>
              </p:cNvPr>
              <p:cNvSpPr/>
              <p:nvPr/>
            </p:nvSpPr>
            <p:spPr>
              <a:xfrm rot="10800000">
                <a:off x="3091122" y="5161558"/>
                <a:ext cx="152102" cy="118462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矩形 118">
                <a:extLst>
                  <a:ext uri="{FF2B5EF4-FFF2-40B4-BE49-F238E27FC236}">
                    <a16:creationId xmlns:a16="http://schemas.microsoft.com/office/drawing/2014/main" id="{2577FA9F-B314-BB28-BFDF-C2C7D0BEDC28}"/>
                  </a:ext>
                </a:extLst>
              </p:cNvPr>
              <p:cNvSpPr/>
              <p:nvPr/>
            </p:nvSpPr>
            <p:spPr>
              <a:xfrm rot="10800000">
                <a:off x="3038230" y="5162152"/>
                <a:ext cx="52147" cy="11846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矩形 120">
                <a:extLst>
                  <a:ext uri="{FF2B5EF4-FFF2-40B4-BE49-F238E27FC236}">
                    <a16:creationId xmlns:a16="http://schemas.microsoft.com/office/drawing/2014/main" id="{9F616271-AEB2-AF33-50CF-7E052C65B3C7}"/>
                  </a:ext>
                </a:extLst>
              </p:cNvPr>
              <p:cNvSpPr/>
              <p:nvPr/>
            </p:nvSpPr>
            <p:spPr>
              <a:xfrm rot="10800000">
                <a:off x="3937012" y="5162154"/>
                <a:ext cx="200562" cy="118462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3" name="图片 114">
                <a:extLst>
                  <a:ext uri="{FF2B5EF4-FFF2-40B4-BE49-F238E27FC236}">
                    <a16:creationId xmlns:a16="http://schemas.microsoft.com/office/drawing/2014/main" id="{AA6492E7-A0C7-D567-679C-EE1B1B2C84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846190" y="4014631"/>
                <a:ext cx="3218130" cy="1081535"/>
              </a:xfrm>
              <a:prstGeom prst="rect">
                <a:avLst/>
              </a:prstGeom>
            </p:spPr>
          </p:pic>
          <p:cxnSp>
            <p:nvCxnSpPr>
              <p:cNvPr id="44" name="直接连接符 121">
                <a:extLst>
                  <a:ext uri="{FF2B5EF4-FFF2-40B4-BE49-F238E27FC236}">
                    <a16:creationId xmlns:a16="http://schemas.microsoft.com/office/drawing/2014/main" id="{F2DFFAD3-9978-FA4D-D482-BE60A263BF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701" y="4054709"/>
                <a:ext cx="955545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文本框 58">
                <a:extLst>
                  <a:ext uri="{FF2B5EF4-FFF2-40B4-BE49-F238E27FC236}">
                    <a16:creationId xmlns:a16="http://schemas.microsoft.com/office/drawing/2014/main" id="{83B56DFA-11FC-4756-4EB3-32F7108ECDFE}"/>
                  </a:ext>
                </a:extLst>
              </p:cNvPr>
              <p:cNvSpPr txBox="1"/>
              <p:nvPr/>
            </p:nvSpPr>
            <p:spPr>
              <a:xfrm>
                <a:off x="4329923" y="3754301"/>
                <a:ext cx="522872" cy="257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altLang="zh-CN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kbp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文本框 140">
                <a:extLst>
                  <a:ext uri="{FF2B5EF4-FFF2-40B4-BE49-F238E27FC236}">
                    <a16:creationId xmlns:a16="http://schemas.microsoft.com/office/drawing/2014/main" id="{CC4B01CF-2D92-FEAE-B469-B9AB041725EE}"/>
                  </a:ext>
                </a:extLst>
              </p:cNvPr>
              <p:cNvSpPr txBox="1"/>
              <p:nvPr/>
            </p:nvSpPr>
            <p:spPr>
              <a:xfrm>
                <a:off x="2726685" y="5114363"/>
                <a:ext cx="226003" cy="257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fl3</a:t>
                </a:r>
                <a:endParaRPr lang="en-US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矩形 117">
                <a:extLst>
                  <a:ext uri="{FF2B5EF4-FFF2-40B4-BE49-F238E27FC236}">
                    <a16:creationId xmlns:a16="http://schemas.microsoft.com/office/drawing/2014/main" id="{137451D5-B590-6730-A59B-4DFA92844DDD}"/>
                  </a:ext>
                </a:extLst>
              </p:cNvPr>
              <p:cNvSpPr/>
              <p:nvPr/>
            </p:nvSpPr>
            <p:spPr>
              <a:xfrm rot="10800000" flipH="1">
                <a:off x="4142022" y="5110757"/>
                <a:ext cx="365812" cy="220750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4E56DF5-DB1D-F66D-CE59-8B1893135B00}"/>
                </a:ext>
              </a:extLst>
            </p:cNvPr>
            <p:cNvSpPr txBox="1"/>
            <p:nvPr/>
          </p:nvSpPr>
          <p:spPr>
            <a:xfrm>
              <a:off x="457200" y="5787851"/>
              <a:ext cx="26371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DAP-seq identified 5,860 genes with DED1 bound to the promoter region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8893F45-A4FC-C3A4-4E84-A9C24772B732}"/>
              </a:ext>
            </a:extLst>
          </p:cNvPr>
          <p:cNvGrpSpPr/>
          <p:nvPr/>
        </p:nvGrpSpPr>
        <p:grpSpPr>
          <a:xfrm>
            <a:off x="3749040" y="822960"/>
            <a:ext cx="2779414" cy="5665220"/>
            <a:chOff x="3992579" y="1010892"/>
            <a:chExt cx="2779414" cy="566522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15E47F3-BE82-B95E-ECE1-3CF23D20369A}"/>
                </a:ext>
              </a:extLst>
            </p:cNvPr>
            <p:cNvGrpSpPr/>
            <p:nvPr/>
          </p:nvGrpSpPr>
          <p:grpSpPr>
            <a:xfrm>
              <a:off x="4206240" y="1010892"/>
              <a:ext cx="2486948" cy="2205302"/>
              <a:chOff x="5725015" y="1010892"/>
              <a:chExt cx="2486948" cy="2205302"/>
            </a:xfrm>
          </p:grpSpPr>
          <p:sp>
            <p:nvSpPr>
              <p:cNvPr id="9" name="文本框 148">
                <a:extLst>
                  <a:ext uri="{FF2B5EF4-FFF2-40B4-BE49-F238E27FC236}">
                    <a16:creationId xmlns:a16="http://schemas.microsoft.com/office/drawing/2014/main" id="{2BAA4247-D3A9-68B9-7BCE-E74378D141D2}"/>
                  </a:ext>
                </a:extLst>
              </p:cNvPr>
              <p:cNvSpPr txBox="1"/>
              <p:nvPr/>
            </p:nvSpPr>
            <p:spPr>
              <a:xfrm>
                <a:off x="6474724" y="1062499"/>
                <a:ext cx="961468" cy="772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promoters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2762</a:t>
                </a:r>
              </a:p>
            </p:txBody>
          </p:sp>
          <p:sp>
            <p:nvSpPr>
              <p:cNvPr id="10" name="文本框 149">
                <a:extLst>
                  <a:ext uri="{FF2B5EF4-FFF2-40B4-BE49-F238E27FC236}">
                    <a16:creationId xmlns:a16="http://schemas.microsoft.com/office/drawing/2014/main" id="{0EEEBB74-250F-ABB2-F5A7-27CB456B2288}"/>
                  </a:ext>
                </a:extLst>
              </p:cNvPr>
              <p:cNvSpPr txBox="1"/>
              <p:nvPr/>
            </p:nvSpPr>
            <p:spPr>
              <a:xfrm>
                <a:off x="5838172" y="1062499"/>
                <a:ext cx="511380" cy="772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ded1</a:t>
                </a:r>
              </a:p>
              <a:p>
                <a:pPr algn="ctr"/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1022</a:t>
                </a:r>
              </a:p>
            </p:txBody>
          </p:sp>
          <p:sp>
            <p:nvSpPr>
              <p:cNvPr id="11" name="文本框 109">
                <a:extLst>
                  <a:ext uri="{FF2B5EF4-FFF2-40B4-BE49-F238E27FC236}">
                    <a16:creationId xmlns:a16="http://schemas.microsoft.com/office/drawing/2014/main" id="{DB1F5799-DFF1-8308-FC03-4002333D7A37}"/>
                  </a:ext>
                </a:extLst>
              </p:cNvPr>
              <p:cNvSpPr txBox="1"/>
              <p:nvPr/>
            </p:nvSpPr>
            <p:spPr>
              <a:xfrm>
                <a:off x="7628456" y="1010892"/>
                <a:ext cx="474989" cy="77223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ded1</a:t>
                </a:r>
              </a:p>
              <a:p>
                <a:pPr algn="ctr"/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up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1050</a:t>
                </a:r>
              </a:p>
            </p:txBody>
          </p:sp>
          <p:sp>
            <p:nvSpPr>
              <p:cNvPr id="12" name="椭圆 3">
                <a:extLst>
                  <a:ext uri="{FF2B5EF4-FFF2-40B4-BE49-F238E27FC236}">
                    <a16:creationId xmlns:a16="http://schemas.microsoft.com/office/drawing/2014/main" id="{9B6B4C6F-2647-BF7C-A935-334E607B5D09}"/>
                  </a:ext>
                </a:extLst>
              </p:cNvPr>
              <p:cNvSpPr/>
              <p:nvPr/>
            </p:nvSpPr>
            <p:spPr>
              <a:xfrm>
                <a:off x="7299524" y="2012234"/>
                <a:ext cx="912439" cy="912439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椭圆 1">
                <a:extLst>
                  <a:ext uri="{FF2B5EF4-FFF2-40B4-BE49-F238E27FC236}">
                    <a16:creationId xmlns:a16="http://schemas.microsoft.com/office/drawing/2014/main" id="{9F4F1FDF-A908-7E23-5354-B64FDA37DB00}"/>
                  </a:ext>
                </a:extLst>
              </p:cNvPr>
              <p:cNvSpPr/>
              <p:nvPr/>
            </p:nvSpPr>
            <p:spPr>
              <a:xfrm>
                <a:off x="5725015" y="2012234"/>
                <a:ext cx="912439" cy="912439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椭圆 2">
                <a:extLst>
                  <a:ext uri="{FF2B5EF4-FFF2-40B4-BE49-F238E27FC236}">
                    <a16:creationId xmlns:a16="http://schemas.microsoft.com/office/drawing/2014/main" id="{C46782D3-3C7D-024E-6A39-487A3F69D854}"/>
                  </a:ext>
                </a:extLst>
              </p:cNvPr>
              <p:cNvSpPr/>
              <p:nvPr/>
            </p:nvSpPr>
            <p:spPr>
              <a:xfrm>
                <a:off x="6207716" y="1720714"/>
                <a:ext cx="1495484" cy="149548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2324</a:t>
                </a:r>
              </a:p>
            </p:txBody>
          </p:sp>
          <p:sp>
            <p:nvSpPr>
              <p:cNvPr id="15" name="文本框 150">
                <a:extLst>
                  <a:ext uri="{FF2B5EF4-FFF2-40B4-BE49-F238E27FC236}">
                    <a16:creationId xmlns:a16="http://schemas.microsoft.com/office/drawing/2014/main" id="{61BE3834-DD1E-F076-6056-A312B5F6F372}"/>
                  </a:ext>
                </a:extLst>
              </p:cNvPr>
              <p:cNvSpPr txBox="1"/>
              <p:nvPr/>
            </p:nvSpPr>
            <p:spPr>
              <a:xfrm>
                <a:off x="5852373" y="2356949"/>
                <a:ext cx="356243" cy="257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764</a:t>
                </a:r>
              </a:p>
            </p:txBody>
          </p:sp>
          <p:sp>
            <p:nvSpPr>
              <p:cNvPr id="16" name="文本框 150">
                <a:extLst>
                  <a:ext uri="{FF2B5EF4-FFF2-40B4-BE49-F238E27FC236}">
                    <a16:creationId xmlns:a16="http://schemas.microsoft.com/office/drawing/2014/main" id="{1A72CC7F-3F2F-26A5-EB04-AC2243A4EB92}"/>
                  </a:ext>
                </a:extLst>
              </p:cNvPr>
              <p:cNvSpPr txBox="1"/>
              <p:nvPr/>
            </p:nvSpPr>
            <p:spPr>
              <a:xfrm>
                <a:off x="6292980" y="2356949"/>
                <a:ext cx="356243" cy="257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258</a:t>
                </a:r>
              </a:p>
            </p:txBody>
          </p:sp>
          <p:sp>
            <p:nvSpPr>
              <p:cNvPr id="17" name="文本框 150">
                <a:extLst>
                  <a:ext uri="{FF2B5EF4-FFF2-40B4-BE49-F238E27FC236}">
                    <a16:creationId xmlns:a16="http://schemas.microsoft.com/office/drawing/2014/main" id="{B8F76F64-AB72-B985-8B7E-0DF6812A3FD6}"/>
                  </a:ext>
                </a:extLst>
              </p:cNvPr>
              <p:cNvSpPr txBox="1"/>
              <p:nvPr/>
            </p:nvSpPr>
            <p:spPr>
              <a:xfrm>
                <a:off x="7324967" y="2356949"/>
                <a:ext cx="356243" cy="257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</p:txBody>
          </p:sp>
          <p:sp>
            <p:nvSpPr>
              <p:cNvPr id="18" name="文本框 150">
                <a:extLst>
                  <a:ext uri="{FF2B5EF4-FFF2-40B4-BE49-F238E27FC236}">
                    <a16:creationId xmlns:a16="http://schemas.microsoft.com/office/drawing/2014/main" id="{3F00F1C2-D2D8-237F-2C52-DB01187D4CDC}"/>
                  </a:ext>
                </a:extLst>
              </p:cNvPr>
              <p:cNvSpPr txBox="1"/>
              <p:nvPr/>
            </p:nvSpPr>
            <p:spPr>
              <a:xfrm>
                <a:off x="7783875" y="2356949"/>
                <a:ext cx="356243" cy="257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870</a:t>
                </a:r>
              </a:p>
            </p:txBody>
          </p:sp>
        </p:grpSp>
        <p:sp>
          <p:nvSpPr>
            <p:cNvPr id="29" name="文本框 105">
              <a:extLst>
                <a:ext uri="{FF2B5EF4-FFF2-40B4-BE49-F238E27FC236}">
                  <a16:creationId xmlns:a16="http://schemas.microsoft.com/office/drawing/2014/main" id="{977B2B31-C81B-C279-5B7C-0AC00B0C1400}"/>
                </a:ext>
              </a:extLst>
            </p:cNvPr>
            <p:cNvSpPr txBox="1"/>
            <p:nvPr/>
          </p:nvSpPr>
          <p:spPr>
            <a:xfrm>
              <a:off x="4075338" y="3459918"/>
              <a:ext cx="1223092" cy="5386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DED1-GST</a:t>
              </a:r>
            </a:p>
            <a:p>
              <a:pPr>
                <a:lnSpc>
                  <a:spcPts val="14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Nor Competitor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Mut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Competitor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C8574B-6BF8-B757-B46C-CC7940867BC2}"/>
                </a:ext>
              </a:extLst>
            </p:cNvPr>
            <p:cNvGrpSpPr/>
            <p:nvPr/>
          </p:nvGrpSpPr>
          <p:grpSpPr>
            <a:xfrm>
              <a:off x="4710161" y="3700713"/>
              <a:ext cx="1829027" cy="1656388"/>
              <a:chOff x="508398" y="2806732"/>
              <a:chExt cx="883490" cy="800101"/>
            </a:xfrm>
          </p:grpSpPr>
          <p:sp>
            <p:nvSpPr>
              <p:cNvPr id="95" name="文本框 70">
                <a:extLst>
                  <a:ext uri="{FF2B5EF4-FFF2-40B4-BE49-F238E27FC236}">
                    <a16:creationId xmlns:a16="http://schemas.microsoft.com/office/drawing/2014/main" id="{59545E45-F9B4-CFAB-5B37-F37533705DD5}"/>
                  </a:ext>
                </a:extLst>
              </p:cNvPr>
              <p:cNvSpPr txBox="1"/>
              <p:nvPr/>
            </p:nvSpPr>
            <p:spPr>
              <a:xfrm>
                <a:off x="508398" y="3029051"/>
                <a:ext cx="207234" cy="12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Shift</a:t>
                </a:r>
              </a:p>
            </p:txBody>
          </p:sp>
          <p:pic>
            <p:nvPicPr>
              <p:cNvPr id="96" name="图片 72">
                <a:extLst>
                  <a:ext uri="{FF2B5EF4-FFF2-40B4-BE49-F238E27FC236}">
                    <a16:creationId xmlns:a16="http://schemas.microsoft.com/office/drawing/2014/main" id="{6FE73061-E6FC-35C6-9DBC-4A3BC6EF11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33" t="3083" r="7219" b="5992"/>
              <a:stretch/>
            </p:blipFill>
            <p:spPr>
              <a:xfrm>
                <a:off x="774667" y="2806732"/>
                <a:ext cx="617221" cy="800101"/>
              </a:xfrm>
              <a:prstGeom prst="rect">
                <a:avLst/>
              </a:prstGeom>
            </p:spPr>
          </p:pic>
          <p:sp>
            <p:nvSpPr>
              <p:cNvPr id="97" name="Isosceles Triangle 385">
                <a:extLst>
                  <a:ext uri="{FF2B5EF4-FFF2-40B4-BE49-F238E27FC236}">
                    <a16:creationId xmlns:a16="http://schemas.microsoft.com/office/drawing/2014/main" id="{B67FB3DE-F180-EF16-3AFD-6F3D0DAEBDF2}"/>
                  </a:ext>
                </a:extLst>
              </p:cNvPr>
              <p:cNvSpPr>
                <a:spLocks/>
              </p:cNvSpPr>
              <p:nvPr/>
            </p:nvSpPr>
            <p:spPr>
              <a:xfrm rot="16200000" flipV="1">
                <a:off x="716390" y="3050247"/>
                <a:ext cx="39738" cy="65330"/>
              </a:xfrm>
              <a:prstGeom prst="triangl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Isosceles Triangle 385">
                <a:extLst>
                  <a:ext uri="{FF2B5EF4-FFF2-40B4-BE49-F238E27FC236}">
                    <a16:creationId xmlns:a16="http://schemas.microsoft.com/office/drawing/2014/main" id="{1490430E-059F-281B-FEDA-3D052C6936C5}"/>
                  </a:ext>
                </a:extLst>
              </p:cNvPr>
              <p:cNvSpPr>
                <a:spLocks/>
              </p:cNvSpPr>
              <p:nvPr/>
            </p:nvSpPr>
            <p:spPr>
              <a:xfrm rot="16200000" flipV="1">
                <a:off x="716391" y="3469375"/>
                <a:ext cx="39738" cy="65330"/>
              </a:xfrm>
              <a:prstGeom prst="triangl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文本框 106">
                <a:extLst>
                  <a:ext uri="{FF2B5EF4-FFF2-40B4-BE49-F238E27FC236}">
                    <a16:creationId xmlns:a16="http://schemas.microsoft.com/office/drawing/2014/main" id="{A02E3A54-A5F5-AB3D-7229-05B3AC4D24E6}"/>
                  </a:ext>
                </a:extLst>
              </p:cNvPr>
              <p:cNvSpPr txBox="1"/>
              <p:nvPr/>
            </p:nvSpPr>
            <p:spPr>
              <a:xfrm>
                <a:off x="508398" y="3448179"/>
                <a:ext cx="211860" cy="12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Free</a:t>
                </a:r>
              </a:p>
            </p:txBody>
          </p:sp>
        </p:grpSp>
        <p:sp>
          <p:nvSpPr>
            <p:cNvPr id="31" name="文本框 100">
              <a:extLst>
                <a:ext uri="{FF2B5EF4-FFF2-40B4-BE49-F238E27FC236}">
                  <a16:creationId xmlns:a16="http://schemas.microsoft.com/office/drawing/2014/main" id="{7FD297F8-2723-F92B-CFED-56B865A1835B}"/>
                </a:ext>
              </a:extLst>
            </p:cNvPr>
            <p:cNvSpPr txBox="1"/>
            <p:nvPr/>
          </p:nvSpPr>
          <p:spPr>
            <a:xfrm>
              <a:off x="5452596" y="3459918"/>
              <a:ext cx="59311" cy="53860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32" name="文本框 100">
              <a:extLst>
                <a:ext uri="{FF2B5EF4-FFF2-40B4-BE49-F238E27FC236}">
                  <a16:creationId xmlns:a16="http://schemas.microsoft.com/office/drawing/2014/main" id="{DAEA7E49-0092-F374-B62A-B0F083E4B401}"/>
                </a:ext>
              </a:extLst>
            </p:cNvPr>
            <p:cNvSpPr txBox="1"/>
            <p:nvPr/>
          </p:nvSpPr>
          <p:spPr>
            <a:xfrm>
              <a:off x="5703590" y="3459918"/>
              <a:ext cx="104196" cy="53860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33" name="文本框 100">
              <a:extLst>
                <a:ext uri="{FF2B5EF4-FFF2-40B4-BE49-F238E27FC236}">
                  <a16:creationId xmlns:a16="http://schemas.microsoft.com/office/drawing/2014/main" id="{58B8923E-9F7E-68F3-C4BA-65775A2DCF94}"/>
                </a:ext>
              </a:extLst>
            </p:cNvPr>
            <p:cNvSpPr txBox="1"/>
            <p:nvPr/>
          </p:nvSpPr>
          <p:spPr>
            <a:xfrm>
              <a:off x="5966509" y="3459918"/>
              <a:ext cx="104196" cy="53860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34" name="文本框 100">
              <a:extLst>
                <a:ext uri="{FF2B5EF4-FFF2-40B4-BE49-F238E27FC236}">
                  <a16:creationId xmlns:a16="http://schemas.microsoft.com/office/drawing/2014/main" id="{6CA7F757-D8FE-2CE8-3E29-555446FEE313}"/>
                </a:ext>
              </a:extLst>
            </p:cNvPr>
            <p:cNvSpPr txBox="1"/>
            <p:nvPr/>
          </p:nvSpPr>
          <p:spPr>
            <a:xfrm>
              <a:off x="6250462" y="3459918"/>
              <a:ext cx="104196" cy="53860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61722C7-7557-AD72-6A88-193F446B91E1}"/>
                </a:ext>
              </a:extLst>
            </p:cNvPr>
            <p:cNvSpPr txBox="1"/>
            <p:nvPr/>
          </p:nvSpPr>
          <p:spPr>
            <a:xfrm>
              <a:off x="3992579" y="5752782"/>
              <a:ext cx="27794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Overlay with normal vs. </a:t>
              </a:r>
              <a:r>
                <a:rPr lang="en-US" i="1" dirty="0"/>
                <a:t>ded1 </a:t>
              </a:r>
              <a:r>
                <a:rPr lang="en-US" dirty="0"/>
                <a:t>DEGs found 438 direct targets.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3BF71F9-D0D5-B90C-A0CF-E254EA807766}"/>
              </a:ext>
            </a:extLst>
          </p:cNvPr>
          <p:cNvGrpSpPr/>
          <p:nvPr/>
        </p:nvGrpSpPr>
        <p:grpSpPr>
          <a:xfrm>
            <a:off x="7315200" y="822960"/>
            <a:ext cx="4742648" cy="5026394"/>
            <a:chOff x="7334675" y="1076131"/>
            <a:chExt cx="4742648" cy="5026394"/>
          </a:xfrm>
        </p:grpSpPr>
        <p:sp>
          <p:nvSpPr>
            <p:cNvPr id="109" name="文本框 2">
              <a:extLst>
                <a:ext uri="{FF2B5EF4-FFF2-40B4-BE49-F238E27FC236}">
                  <a16:creationId xmlns:a16="http://schemas.microsoft.com/office/drawing/2014/main" id="{27D4BD08-5F9E-46E4-5630-43D537ADB96B}"/>
                </a:ext>
              </a:extLst>
            </p:cNvPr>
            <p:cNvSpPr txBox="1"/>
            <p:nvPr/>
          </p:nvSpPr>
          <p:spPr>
            <a:xfrm>
              <a:off x="9017596" y="1605158"/>
              <a:ext cx="305972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DED1-activated target genes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Enriched for genes with peak expression &lt;14 DAP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Includes: transcription factors, auxin synthesis, sugar transporters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文本框 25">
              <a:extLst>
                <a:ext uri="{FF2B5EF4-FFF2-40B4-BE49-F238E27FC236}">
                  <a16:creationId xmlns:a16="http://schemas.microsoft.com/office/drawing/2014/main" id="{DE5AA98D-A3E0-78A2-0495-F2E1DD01B805}"/>
                </a:ext>
              </a:extLst>
            </p:cNvPr>
            <p:cNvSpPr txBox="1"/>
            <p:nvPr/>
          </p:nvSpPr>
          <p:spPr>
            <a:xfrm rot="16200000">
              <a:off x="7384528" y="145927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文本框 26">
              <a:extLst>
                <a:ext uri="{FF2B5EF4-FFF2-40B4-BE49-F238E27FC236}">
                  <a16:creationId xmlns:a16="http://schemas.microsoft.com/office/drawing/2014/main" id="{4F4D7FCE-D26D-9FE0-C6A4-5A8FD8D956F8}"/>
                </a:ext>
              </a:extLst>
            </p:cNvPr>
            <p:cNvSpPr txBox="1"/>
            <p:nvPr/>
          </p:nvSpPr>
          <p:spPr>
            <a:xfrm rot="16200000">
              <a:off x="7514220" y="145927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文本框 27">
              <a:extLst>
                <a:ext uri="{FF2B5EF4-FFF2-40B4-BE49-F238E27FC236}">
                  <a16:creationId xmlns:a16="http://schemas.microsoft.com/office/drawing/2014/main" id="{5501FA3C-FFC4-6ADD-9C79-91DF65A816A7}"/>
                </a:ext>
              </a:extLst>
            </p:cNvPr>
            <p:cNvSpPr txBox="1"/>
            <p:nvPr/>
          </p:nvSpPr>
          <p:spPr>
            <a:xfrm rot="16200000">
              <a:off x="7601433" y="1417535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文本框 28">
              <a:extLst>
                <a:ext uri="{FF2B5EF4-FFF2-40B4-BE49-F238E27FC236}">
                  <a16:creationId xmlns:a16="http://schemas.microsoft.com/office/drawing/2014/main" id="{26ACD326-A1EE-20D4-19D3-798FE53661B4}"/>
                </a:ext>
              </a:extLst>
            </p:cNvPr>
            <p:cNvSpPr txBox="1"/>
            <p:nvPr/>
          </p:nvSpPr>
          <p:spPr>
            <a:xfrm rot="16200000">
              <a:off x="7731123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文本框 29">
              <a:extLst>
                <a:ext uri="{FF2B5EF4-FFF2-40B4-BE49-F238E27FC236}">
                  <a16:creationId xmlns:a16="http://schemas.microsoft.com/office/drawing/2014/main" id="{93404069-8258-E312-2CE5-5C02B74C16B7}"/>
                </a:ext>
              </a:extLst>
            </p:cNvPr>
            <p:cNvSpPr txBox="1"/>
            <p:nvPr/>
          </p:nvSpPr>
          <p:spPr>
            <a:xfrm rot="16200000">
              <a:off x="7860819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文本框 30">
              <a:extLst>
                <a:ext uri="{FF2B5EF4-FFF2-40B4-BE49-F238E27FC236}">
                  <a16:creationId xmlns:a16="http://schemas.microsoft.com/office/drawing/2014/main" id="{0D783C07-A180-1154-2BC9-6E30C3A0C9A4}"/>
                </a:ext>
              </a:extLst>
            </p:cNvPr>
            <p:cNvSpPr txBox="1"/>
            <p:nvPr/>
          </p:nvSpPr>
          <p:spPr>
            <a:xfrm rot="16200000">
              <a:off x="7990511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文本框 31">
              <a:extLst>
                <a:ext uri="{FF2B5EF4-FFF2-40B4-BE49-F238E27FC236}">
                  <a16:creationId xmlns:a16="http://schemas.microsoft.com/office/drawing/2014/main" id="{C624E54C-E67A-2A52-D69F-1822B600452D}"/>
                </a:ext>
              </a:extLst>
            </p:cNvPr>
            <p:cNvSpPr txBox="1"/>
            <p:nvPr/>
          </p:nvSpPr>
          <p:spPr>
            <a:xfrm rot="16200000">
              <a:off x="8120201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文本框 32">
              <a:extLst>
                <a:ext uri="{FF2B5EF4-FFF2-40B4-BE49-F238E27FC236}">
                  <a16:creationId xmlns:a16="http://schemas.microsoft.com/office/drawing/2014/main" id="{2A99FA9A-A3A4-CBD6-3650-E712934A3FD7}"/>
                </a:ext>
              </a:extLst>
            </p:cNvPr>
            <p:cNvSpPr txBox="1"/>
            <p:nvPr/>
          </p:nvSpPr>
          <p:spPr>
            <a:xfrm rot="16200000">
              <a:off x="8249891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文本框 33">
              <a:extLst>
                <a:ext uri="{FF2B5EF4-FFF2-40B4-BE49-F238E27FC236}">
                  <a16:creationId xmlns:a16="http://schemas.microsoft.com/office/drawing/2014/main" id="{65D67197-6EDF-0661-C1AD-A846A3435CD2}"/>
                </a:ext>
              </a:extLst>
            </p:cNvPr>
            <p:cNvSpPr txBox="1"/>
            <p:nvPr/>
          </p:nvSpPr>
          <p:spPr>
            <a:xfrm rot="16200000">
              <a:off x="8509277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文本框 34">
              <a:extLst>
                <a:ext uri="{FF2B5EF4-FFF2-40B4-BE49-F238E27FC236}">
                  <a16:creationId xmlns:a16="http://schemas.microsoft.com/office/drawing/2014/main" id="{FB21D570-3002-D8C1-5ED4-D97B8EA49060}"/>
                </a:ext>
              </a:extLst>
            </p:cNvPr>
            <p:cNvSpPr txBox="1"/>
            <p:nvPr/>
          </p:nvSpPr>
          <p:spPr>
            <a:xfrm rot="16200000">
              <a:off x="8379587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文本框 35">
              <a:extLst>
                <a:ext uri="{FF2B5EF4-FFF2-40B4-BE49-F238E27FC236}">
                  <a16:creationId xmlns:a16="http://schemas.microsoft.com/office/drawing/2014/main" id="{673889B2-F03D-C12D-623C-1913024676F5}"/>
                </a:ext>
              </a:extLst>
            </p:cNvPr>
            <p:cNvSpPr txBox="1"/>
            <p:nvPr/>
          </p:nvSpPr>
          <p:spPr>
            <a:xfrm rot="16200000">
              <a:off x="8638973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文本框 36">
              <a:extLst>
                <a:ext uri="{FF2B5EF4-FFF2-40B4-BE49-F238E27FC236}">
                  <a16:creationId xmlns:a16="http://schemas.microsoft.com/office/drawing/2014/main" id="{699D382D-FD1A-ADF5-0C2B-D91AFD1E8960}"/>
                </a:ext>
              </a:extLst>
            </p:cNvPr>
            <p:cNvSpPr txBox="1"/>
            <p:nvPr/>
          </p:nvSpPr>
          <p:spPr>
            <a:xfrm rot="16200000">
              <a:off x="8772892" y="14175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文本框 140">
              <a:extLst>
                <a:ext uri="{FF2B5EF4-FFF2-40B4-BE49-F238E27FC236}">
                  <a16:creationId xmlns:a16="http://schemas.microsoft.com/office/drawing/2014/main" id="{B9407589-464C-1838-E842-A41C7FE9054C}"/>
                </a:ext>
              </a:extLst>
            </p:cNvPr>
            <p:cNvSpPr txBox="1"/>
            <p:nvPr/>
          </p:nvSpPr>
          <p:spPr>
            <a:xfrm>
              <a:off x="7422636" y="1076131"/>
              <a:ext cx="145392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Endosperm (DAP)</a:t>
              </a:r>
            </a:p>
          </p:txBody>
        </p:sp>
        <p:pic>
          <p:nvPicPr>
            <p:cNvPr id="132" name="图片 8">
              <a:extLst>
                <a:ext uri="{FF2B5EF4-FFF2-40B4-BE49-F238E27FC236}">
                  <a16:creationId xmlns:a16="http://schemas.microsoft.com/office/drawing/2014/main" id="{57922400-3D86-E187-67BD-F0042D5298A4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56342" y="1605158"/>
              <a:ext cx="1586512" cy="2229745"/>
            </a:xfrm>
            <a:prstGeom prst="rect">
              <a:avLst/>
            </a:prstGeom>
          </p:spPr>
        </p:pic>
        <p:pic>
          <p:nvPicPr>
            <p:cNvPr id="129" name="图片 10">
              <a:extLst>
                <a:ext uri="{FF2B5EF4-FFF2-40B4-BE49-F238E27FC236}">
                  <a16:creationId xmlns:a16="http://schemas.microsoft.com/office/drawing/2014/main" id="{831A580B-8C24-2AAD-8DB6-2A300FC9F5ED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8282" y="3975375"/>
              <a:ext cx="1570551" cy="1494869"/>
            </a:xfrm>
            <a:prstGeom prst="rect">
              <a:avLst/>
            </a:prstGeom>
          </p:spPr>
        </p:pic>
        <p:sp>
          <p:nvSpPr>
            <p:cNvPr id="118" name="文本框 2">
              <a:extLst>
                <a:ext uri="{FF2B5EF4-FFF2-40B4-BE49-F238E27FC236}">
                  <a16:creationId xmlns:a16="http://schemas.microsoft.com/office/drawing/2014/main" id="{9FA44A0A-554A-8285-8867-673606710125}"/>
                </a:ext>
              </a:extLst>
            </p:cNvPr>
            <p:cNvSpPr txBox="1"/>
            <p:nvPr/>
          </p:nvSpPr>
          <p:spPr>
            <a:xfrm>
              <a:off x="9010895" y="3975375"/>
              <a:ext cx="305972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DED1-repressed target genes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Enriched for genes with peak expression &gt;8 DAP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Includes: starch and anthocyanin accumulation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B6EF47D-9296-D045-C143-D3A70DC34BFD}"/>
                </a:ext>
              </a:extLst>
            </p:cNvPr>
            <p:cNvGrpSpPr/>
            <p:nvPr/>
          </p:nvGrpSpPr>
          <p:grpSpPr>
            <a:xfrm>
              <a:off x="7675797" y="5668992"/>
              <a:ext cx="984012" cy="433533"/>
              <a:chOff x="2107768" y="2400658"/>
              <a:chExt cx="655935" cy="288990"/>
            </a:xfrm>
          </p:grpSpPr>
          <p:pic>
            <p:nvPicPr>
              <p:cNvPr id="120" name="图片 6">
                <a:extLst>
                  <a:ext uri="{FF2B5EF4-FFF2-40B4-BE49-F238E27FC236}">
                    <a16:creationId xmlns:a16="http://schemas.microsoft.com/office/drawing/2014/main" id="{E13BAA67-BD2E-DD63-2279-F8925417A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9269" y="2400658"/>
                <a:ext cx="501611" cy="45396"/>
              </a:xfrm>
              <a:prstGeom prst="rect">
                <a:avLst/>
              </a:prstGeom>
            </p:spPr>
          </p:pic>
          <p:sp>
            <p:nvSpPr>
              <p:cNvPr id="121" name="文本框 1">
                <a:extLst>
                  <a:ext uri="{FF2B5EF4-FFF2-40B4-BE49-F238E27FC236}">
                    <a16:creationId xmlns:a16="http://schemas.microsoft.com/office/drawing/2014/main" id="{6EF8B643-A65F-7FC0-A5AD-C8B09923273A}"/>
                  </a:ext>
                </a:extLst>
              </p:cNvPr>
              <p:cNvSpPr txBox="1"/>
              <p:nvPr/>
            </p:nvSpPr>
            <p:spPr>
              <a:xfrm>
                <a:off x="2107768" y="2443454"/>
                <a:ext cx="164556" cy="246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row</a:t>
                </a:r>
              </a:p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文本框 1">
                <a:extLst>
                  <a:ext uri="{FF2B5EF4-FFF2-40B4-BE49-F238E27FC236}">
                    <a16:creationId xmlns:a16="http://schemas.microsoft.com/office/drawing/2014/main" id="{55220CBF-408D-7666-117C-665D6E606BD6}"/>
                  </a:ext>
                </a:extLst>
              </p:cNvPr>
              <p:cNvSpPr txBox="1"/>
              <p:nvPr/>
            </p:nvSpPr>
            <p:spPr>
              <a:xfrm>
                <a:off x="2570295" y="2443454"/>
                <a:ext cx="193408" cy="246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row</a:t>
                </a:r>
              </a:p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max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BFBC2F-08F2-F1C5-2861-15135E744B16}"/>
              </a:ext>
            </a:extLst>
          </p:cNvPr>
          <p:cNvSpPr txBox="1"/>
          <p:nvPr/>
        </p:nvSpPr>
        <p:spPr>
          <a:xfrm>
            <a:off x="0" y="6567797"/>
            <a:ext cx="750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</a:rPr>
              <a:t>Dai et al. (2022) Nat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Commun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. 13(1):5366.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: 10.1038/s41467-022-33055-9. PMCID: PMC9470594.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1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D2DBB-A7A8-67BD-F9D8-81FFB13C4A46}"/>
              </a:ext>
            </a:extLst>
          </p:cNvPr>
          <p:cNvSpPr txBox="1"/>
          <p:nvPr/>
        </p:nvSpPr>
        <p:spPr>
          <a:xfrm>
            <a:off x="-1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ded1</a:t>
            </a:r>
            <a:r>
              <a:rPr lang="en-US" sz="2400" dirty="0"/>
              <a:t> is expressed in offspring tissues that acquire resources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1CE634-864A-DF32-FDB4-F57C6F2D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371600"/>
          <a:ext cx="3657600" cy="254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367EA474-DB7F-1643-956D-CF2B9A6284D6}"/>
              </a:ext>
            </a:extLst>
          </p:cNvPr>
          <p:cNvSpPr txBox="1"/>
          <p:nvPr/>
        </p:nvSpPr>
        <p:spPr>
          <a:xfrm>
            <a:off x="1119842" y="4389907"/>
            <a:ext cx="2637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Ded1</a:t>
            </a:r>
            <a:r>
              <a:rPr lang="en-US" dirty="0"/>
              <a:t> is expressed only in endosperm with maximal expression ≤6 DAP.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24B7A3-2D92-DDDF-F23E-6B11B59CAD42}"/>
              </a:ext>
            </a:extLst>
          </p:cNvPr>
          <p:cNvGrpSpPr/>
          <p:nvPr/>
        </p:nvGrpSpPr>
        <p:grpSpPr>
          <a:xfrm>
            <a:off x="4311523" y="822960"/>
            <a:ext cx="3657256" cy="5490865"/>
            <a:chOff x="4311523" y="958057"/>
            <a:chExt cx="3657256" cy="54908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54E25B-FDE6-FB1C-BBCC-DFDEC0EFEDDC}"/>
                </a:ext>
              </a:extLst>
            </p:cNvPr>
            <p:cNvGrpSpPr/>
            <p:nvPr/>
          </p:nvGrpSpPr>
          <p:grpSpPr>
            <a:xfrm>
              <a:off x="4311523" y="958057"/>
              <a:ext cx="2823423" cy="5490865"/>
              <a:chOff x="4311523" y="958057"/>
              <a:chExt cx="2823423" cy="549086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B9A6256-62C0-1468-C629-BB817DF1F802}"/>
                  </a:ext>
                </a:extLst>
              </p:cNvPr>
              <p:cNvSpPr txBox="1"/>
              <p:nvPr/>
            </p:nvSpPr>
            <p:spPr>
              <a:xfrm>
                <a:off x="4404677" y="5072857"/>
                <a:ext cx="26371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Ded1</a:t>
                </a:r>
                <a:r>
                  <a:rPr lang="en-US" dirty="0"/>
                  <a:t> is expressed in all endosperm cell types, peak in BETL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5C2CFA-E287-DF86-0B1D-2CB8773ED07F}"/>
                  </a:ext>
                </a:extLst>
              </p:cNvPr>
              <p:cNvSpPr txBox="1"/>
              <p:nvPr/>
            </p:nvSpPr>
            <p:spPr>
              <a:xfrm>
                <a:off x="5350472" y="958057"/>
                <a:ext cx="745525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8 DAP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B062657-88DF-E417-64DD-4C21362A3FC0}"/>
                  </a:ext>
                </a:extLst>
              </p:cNvPr>
              <p:cNvGrpSpPr/>
              <p:nvPr/>
            </p:nvGrpSpPr>
            <p:grpSpPr>
              <a:xfrm>
                <a:off x="4642907" y="1422856"/>
                <a:ext cx="2160655" cy="3491173"/>
                <a:chOff x="4906211" y="1422856"/>
                <a:chExt cx="2160655" cy="3491173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7D8BE22A-B354-B25F-FEB5-AD6145C15D68}"/>
                    </a:ext>
                  </a:extLst>
                </p:cNvPr>
                <p:cNvGrpSpPr/>
                <p:nvPr/>
              </p:nvGrpSpPr>
              <p:grpSpPr>
                <a:xfrm>
                  <a:off x="4967272" y="1422856"/>
                  <a:ext cx="1821497" cy="3491173"/>
                  <a:chOff x="3437576" y="1360399"/>
                  <a:chExt cx="1821497" cy="3491173"/>
                </a:xfrm>
              </p:grpSpPr>
              <p:sp>
                <p:nvSpPr>
                  <p:cNvPr id="5" name="Freeform: Shape 4">
                    <a:extLst>
                      <a:ext uri="{FF2B5EF4-FFF2-40B4-BE49-F238E27FC236}">
                        <a16:creationId xmlns:a16="http://schemas.microsoft.com/office/drawing/2014/main" id="{18C0E7D1-78F3-A424-0792-A5D4E2D53741}"/>
                      </a:ext>
                    </a:extLst>
                  </p:cNvPr>
                  <p:cNvSpPr/>
                  <p:nvPr/>
                </p:nvSpPr>
                <p:spPr>
                  <a:xfrm>
                    <a:off x="4607682" y="4066051"/>
                    <a:ext cx="651391" cy="785521"/>
                  </a:xfrm>
                  <a:custGeom>
                    <a:avLst/>
                    <a:gdLst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900856 w 919798"/>
                      <a:gd name="connsiteY6" fmla="*/ 371929 h 420032"/>
                      <a:gd name="connsiteX7" fmla="*/ 901110 w 919798"/>
                      <a:gd name="connsiteY7" fmla="*/ 372924 h 420032"/>
                      <a:gd name="connsiteX8" fmla="*/ 898670 w 919798"/>
                      <a:gd name="connsiteY8" fmla="*/ 372859 h 420032"/>
                      <a:gd name="connsiteX9" fmla="*/ 406229 w 919798"/>
                      <a:gd name="connsiteY9" fmla="*/ 351628 h 420032"/>
                      <a:gd name="connsiteX10" fmla="*/ 455003 w 919798"/>
                      <a:gd name="connsiteY10" fmla="*/ 372130 h 420032"/>
                      <a:gd name="connsiteX11" fmla="*/ 444897 w 919798"/>
                      <a:gd name="connsiteY11" fmla="*/ 368836 h 420032"/>
                      <a:gd name="connsiteX12" fmla="*/ 412774 w 919798"/>
                      <a:gd name="connsiteY12" fmla="*/ 355114 h 420032"/>
                      <a:gd name="connsiteX13" fmla="*/ 171348 w 919798"/>
                      <a:gd name="connsiteY13" fmla="*/ 212478 h 420032"/>
                      <a:gd name="connsiteX14" fmla="*/ 179533 w 919798"/>
                      <a:gd name="connsiteY14" fmla="*/ 218181 h 420032"/>
                      <a:gd name="connsiteX15" fmla="*/ 177101 w 919798"/>
                      <a:gd name="connsiteY15" fmla="*/ 216633 h 420032"/>
                      <a:gd name="connsiteX16" fmla="*/ 149469 w 919798"/>
                      <a:gd name="connsiteY16" fmla="*/ 196675 h 420032"/>
                      <a:gd name="connsiteX17" fmla="*/ 171348 w 919798"/>
                      <a:gd name="connsiteY17" fmla="*/ 212478 h 420032"/>
                      <a:gd name="connsiteX18" fmla="*/ 153595 w 919798"/>
                      <a:gd name="connsiteY18" fmla="*/ 200106 h 420032"/>
                      <a:gd name="connsiteX19" fmla="*/ 21060 w 919798"/>
                      <a:gd name="connsiteY19" fmla="*/ 86152 h 420032"/>
                      <a:gd name="connsiteX20" fmla="*/ 47653 w 919798"/>
                      <a:gd name="connsiteY20" fmla="*/ 111999 h 420032"/>
                      <a:gd name="connsiteX21" fmla="*/ 149469 w 919798"/>
                      <a:gd name="connsiteY21" fmla="*/ 196675 h 420032"/>
                      <a:gd name="connsiteX22" fmla="*/ 97625 w 919798"/>
                      <a:gd name="connsiteY22" fmla="*/ 159228 h 420032"/>
                      <a:gd name="connsiteX23" fmla="*/ 35884 w 919798"/>
                      <a:gd name="connsiteY23" fmla="*/ 104115 h 420032"/>
                      <a:gd name="connsiteX24" fmla="*/ 66239 w 919798"/>
                      <a:gd name="connsiteY24" fmla="*/ 0 h 420032"/>
                      <a:gd name="connsiteX25" fmla="*/ 150963 w 919798"/>
                      <a:gd name="connsiteY25" fmla="*/ 71165 h 420032"/>
                      <a:gd name="connsiteX26" fmla="*/ 231858 w 919798"/>
                      <a:gd name="connsiteY26" fmla="*/ 132020 h 420032"/>
                      <a:gd name="connsiteX27" fmla="*/ 231868 w 919798"/>
                      <a:gd name="connsiteY27" fmla="*/ 132029 h 420032"/>
                      <a:gd name="connsiteX28" fmla="*/ 241347 w 919798"/>
                      <a:gd name="connsiteY28" fmla="*/ 139159 h 420032"/>
                      <a:gd name="connsiteX29" fmla="*/ 454045 w 919798"/>
                      <a:gd name="connsiteY29" fmla="*/ 257121 h 420032"/>
                      <a:gd name="connsiteX30" fmla="*/ 797950 w 919798"/>
                      <a:gd name="connsiteY30" fmla="*/ 342948 h 420032"/>
                      <a:gd name="connsiteX31" fmla="*/ 831853 w 919798"/>
                      <a:gd name="connsiteY31" fmla="*/ 346602 h 420032"/>
                      <a:gd name="connsiteX32" fmla="*/ 831854 w 919798"/>
                      <a:gd name="connsiteY32" fmla="*/ 346602 h 420032"/>
                      <a:gd name="connsiteX33" fmla="*/ 896149 w 919798"/>
                      <a:gd name="connsiteY33" fmla="*/ 353531 h 420032"/>
                      <a:gd name="connsiteX34" fmla="*/ 896149 w 919798"/>
                      <a:gd name="connsiteY34" fmla="*/ 353532 h 420032"/>
                      <a:gd name="connsiteX35" fmla="*/ 908952 w 919798"/>
                      <a:gd name="connsiteY35" fmla="*/ 354912 h 420032"/>
                      <a:gd name="connsiteX36" fmla="*/ 919798 w 919798"/>
                      <a:gd name="connsiteY36" fmla="*/ 363865 h 420032"/>
                      <a:gd name="connsiteX37" fmla="*/ 900856 w 919798"/>
                      <a:gd name="connsiteY37" fmla="*/ 371929 h 420032"/>
                      <a:gd name="connsiteX38" fmla="*/ 900856 w 919798"/>
                      <a:gd name="connsiteY38" fmla="*/ 371929 h 420032"/>
                      <a:gd name="connsiteX39" fmla="*/ 898671 w 919798"/>
                      <a:gd name="connsiteY39" fmla="*/ 372858 h 420032"/>
                      <a:gd name="connsiteX40" fmla="*/ 867323 w 919798"/>
                      <a:gd name="connsiteY40" fmla="*/ 372026 h 420032"/>
                      <a:gd name="connsiteX41" fmla="*/ 867325 w 919798"/>
                      <a:gd name="connsiteY41" fmla="*/ 372027 h 420032"/>
                      <a:gd name="connsiteX42" fmla="*/ 898670 w 919798"/>
                      <a:gd name="connsiteY42" fmla="*/ 372859 h 420032"/>
                      <a:gd name="connsiteX43" fmla="*/ 882093 w 919798"/>
                      <a:gd name="connsiteY43" fmla="*/ 379916 h 420032"/>
                      <a:gd name="connsiteX44" fmla="*/ 882091 w 919798"/>
                      <a:gd name="connsiteY44" fmla="*/ 379915 h 420032"/>
                      <a:gd name="connsiteX45" fmla="*/ 873912 w 919798"/>
                      <a:gd name="connsiteY45" fmla="*/ 383397 h 420032"/>
                      <a:gd name="connsiteX46" fmla="*/ 784121 w 919798"/>
                      <a:gd name="connsiteY46" fmla="*/ 409310 h 420032"/>
                      <a:gd name="connsiteX47" fmla="*/ 687211 w 919798"/>
                      <a:gd name="connsiteY47" fmla="*/ 420032 h 420032"/>
                      <a:gd name="connsiteX48" fmla="*/ 677650 w 919798"/>
                      <a:gd name="connsiteY48" fmla="*/ 419141 h 420032"/>
                      <a:gd name="connsiteX49" fmla="*/ 577988 w 919798"/>
                      <a:gd name="connsiteY49" fmla="*/ 403710 h 420032"/>
                      <a:gd name="connsiteX50" fmla="*/ 484186 w 919798"/>
                      <a:gd name="connsiteY50" fmla="*/ 381640 h 420032"/>
                      <a:gd name="connsiteX51" fmla="*/ 455004 w 919798"/>
                      <a:gd name="connsiteY51" fmla="*/ 372130 h 420032"/>
                      <a:gd name="connsiteX52" fmla="*/ 406230 w 919798"/>
                      <a:gd name="connsiteY52" fmla="*/ 351628 h 420032"/>
                      <a:gd name="connsiteX53" fmla="*/ 370800 w 919798"/>
                      <a:gd name="connsiteY53" fmla="*/ 336734 h 420032"/>
                      <a:gd name="connsiteX54" fmla="*/ 261815 w 919798"/>
                      <a:gd name="connsiteY54" fmla="*/ 275521 h 420032"/>
                      <a:gd name="connsiteX55" fmla="*/ 179533 w 919798"/>
                      <a:gd name="connsiteY55" fmla="*/ 218180 h 420032"/>
                      <a:gd name="connsiteX56" fmla="*/ 171348 w 919798"/>
                      <a:gd name="connsiteY56" fmla="*/ 212477 h 420032"/>
                      <a:gd name="connsiteX57" fmla="*/ 149469 w 919798"/>
                      <a:gd name="connsiteY57" fmla="*/ 196674 h 420032"/>
                      <a:gd name="connsiteX58" fmla="*/ 47653 w 919798"/>
                      <a:gd name="connsiteY58" fmla="*/ 111998 h 420032"/>
                      <a:gd name="connsiteX59" fmla="*/ 21060 w 919798"/>
                      <a:gd name="connsiteY59" fmla="*/ 86151 h 420032"/>
                      <a:gd name="connsiteX60" fmla="*/ 15076 w 919798"/>
                      <a:gd name="connsiteY60" fmla="*/ 78900 h 420032"/>
                      <a:gd name="connsiteX61" fmla="*/ 66239 w 919798"/>
                      <a:gd name="connsiteY61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82091 w 919798"/>
                      <a:gd name="connsiteY50" fmla="*/ 379915 h 420032"/>
                      <a:gd name="connsiteX51" fmla="*/ 873912 w 919798"/>
                      <a:gd name="connsiteY51" fmla="*/ 383397 h 420032"/>
                      <a:gd name="connsiteX52" fmla="*/ 784121 w 919798"/>
                      <a:gd name="connsiteY52" fmla="*/ 409310 h 420032"/>
                      <a:gd name="connsiteX53" fmla="*/ 687211 w 919798"/>
                      <a:gd name="connsiteY53" fmla="*/ 420032 h 420032"/>
                      <a:gd name="connsiteX54" fmla="*/ 677650 w 919798"/>
                      <a:gd name="connsiteY54" fmla="*/ 419141 h 420032"/>
                      <a:gd name="connsiteX55" fmla="*/ 577988 w 919798"/>
                      <a:gd name="connsiteY55" fmla="*/ 403710 h 420032"/>
                      <a:gd name="connsiteX56" fmla="*/ 484186 w 919798"/>
                      <a:gd name="connsiteY56" fmla="*/ 381640 h 420032"/>
                      <a:gd name="connsiteX57" fmla="*/ 455004 w 919798"/>
                      <a:gd name="connsiteY57" fmla="*/ 372130 h 420032"/>
                      <a:gd name="connsiteX58" fmla="*/ 406230 w 919798"/>
                      <a:gd name="connsiteY58" fmla="*/ 351628 h 420032"/>
                      <a:gd name="connsiteX59" fmla="*/ 370800 w 919798"/>
                      <a:gd name="connsiteY59" fmla="*/ 336734 h 420032"/>
                      <a:gd name="connsiteX60" fmla="*/ 261815 w 919798"/>
                      <a:gd name="connsiteY60" fmla="*/ 275521 h 420032"/>
                      <a:gd name="connsiteX61" fmla="*/ 179533 w 919798"/>
                      <a:gd name="connsiteY61" fmla="*/ 218180 h 420032"/>
                      <a:gd name="connsiteX62" fmla="*/ 171348 w 919798"/>
                      <a:gd name="connsiteY62" fmla="*/ 212477 h 420032"/>
                      <a:gd name="connsiteX63" fmla="*/ 149469 w 919798"/>
                      <a:gd name="connsiteY63" fmla="*/ 196674 h 420032"/>
                      <a:gd name="connsiteX64" fmla="*/ 21060 w 919798"/>
                      <a:gd name="connsiteY64" fmla="*/ 86151 h 420032"/>
                      <a:gd name="connsiteX65" fmla="*/ 15076 w 919798"/>
                      <a:gd name="connsiteY65" fmla="*/ 78900 h 420032"/>
                      <a:gd name="connsiteX66" fmla="*/ 66239 w 919798"/>
                      <a:gd name="connsiteY66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82091 w 919798"/>
                      <a:gd name="connsiteY50" fmla="*/ 379915 h 420032"/>
                      <a:gd name="connsiteX51" fmla="*/ 873912 w 919798"/>
                      <a:gd name="connsiteY51" fmla="*/ 383397 h 420032"/>
                      <a:gd name="connsiteX52" fmla="*/ 784121 w 919798"/>
                      <a:gd name="connsiteY52" fmla="*/ 409310 h 420032"/>
                      <a:gd name="connsiteX53" fmla="*/ 687211 w 919798"/>
                      <a:gd name="connsiteY53" fmla="*/ 420032 h 420032"/>
                      <a:gd name="connsiteX54" fmla="*/ 677650 w 919798"/>
                      <a:gd name="connsiteY54" fmla="*/ 419141 h 420032"/>
                      <a:gd name="connsiteX55" fmla="*/ 577988 w 919798"/>
                      <a:gd name="connsiteY55" fmla="*/ 403710 h 420032"/>
                      <a:gd name="connsiteX56" fmla="*/ 484186 w 919798"/>
                      <a:gd name="connsiteY56" fmla="*/ 381640 h 420032"/>
                      <a:gd name="connsiteX57" fmla="*/ 455004 w 919798"/>
                      <a:gd name="connsiteY57" fmla="*/ 372130 h 420032"/>
                      <a:gd name="connsiteX58" fmla="*/ 406230 w 919798"/>
                      <a:gd name="connsiteY58" fmla="*/ 351628 h 420032"/>
                      <a:gd name="connsiteX59" fmla="*/ 370800 w 919798"/>
                      <a:gd name="connsiteY59" fmla="*/ 336734 h 420032"/>
                      <a:gd name="connsiteX60" fmla="*/ 261815 w 919798"/>
                      <a:gd name="connsiteY60" fmla="*/ 275521 h 420032"/>
                      <a:gd name="connsiteX61" fmla="*/ 179533 w 919798"/>
                      <a:gd name="connsiteY61" fmla="*/ 218180 h 420032"/>
                      <a:gd name="connsiteX62" fmla="*/ 171348 w 919798"/>
                      <a:gd name="connsiteY62" fmla="*/ 212477 h 420032"/>
                      <a:gd name="connsiteX63" fmla="*/ 149469 w 919798"/>
                      <a:gd name="connsiteY63" fmla="*/ 196674 h 420032"/>
                      <a:gd name="connsiteX64" fmla="*/ 15076 w 919798"/>
                      <a:gd name="connsiteY64" fmla="*/ 78900 h 420032"/>
                      <a:gd name="connsiteX65" fmla="*/ 66239 w 919798"/>
                      <a:gd name="connsiteY65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82091 w 919798"/>
                      <a:gd name="connsiteY50" fmla="*/ 379915 h 420032"/>
                      <a:gd name="connsiteX51" fmla="*/ 873912 w 919798"/>
                      <a:gd name="connsiteY51" fmla="*/ 383397 h 420032"/>
                      <a:gd name="connsiteX52" fmla="*/ 784121 w 919798"/>
                      <a:gd name="connsiteY52" fmla="*/ 409310 h 420032"/>
                      <a:gd name="connsiteX53" fmla="*/ 687211 w 919798"/>
                      <a:gd name="connsiteY53" fmla="*/ 420032 h 420032"/>
                      <a:gd name="connsiteX54" fmla="*/ 677650 w 919798"/>
                      <a:gd name="connsiteY54" fmla="*/ 419141 h 420032"/>
                      <a:gd name="connsiteX55" fmla="*/ 484186 w 919798"/>
                      <a:gd name="connsiteY55" fmla="*/ 381640 h 420032"/>
                      <a:gd name="connsiteX56" fmla="*/ 455004 w 919798"/>
                      <a:gd name="connsiteY56" fmla="*/ 372130 h 420032"/>
                      <a:gd name="connsiteX57" fmla="*/ 406230 w 919798"/>
                      <a:gd name="connsiteY57" fmla="*/ 351628 h 420032"/>
                      <a:gd name="connsiteX58" fmla="*/ 370800 w 919798"/>
                      <a:gd name="connsiteY58" fmla="*/ 336734 h 420032"/>
                      <a:gd name="connsiteX59" fmla="*/ 261815 w 919798"/>
                      <a:gd name="connsiteY59" fmla="*/ 275521 h 420032"/>
                      <a:gd name="connsiteX60" fmla="*/ 179533 w 919798"/>
                      <a:gd name="connsiteY60" fmla="*/ 218180 h 420032"/>
                      <a:gd name="connsiteX61" fmla="*/ 171348 w 919798"/>
                      <a:gd name="connsiteY61" fmla="*/ 212477 h 420032"/>
                      <a:gd name="connsiteX62" fmla="*/ 149469 w 919798"/>
                      <a:gd name="connsiteY62" fmla="*/ 196674 h 420032"/>
                      <a:gd name="connsiteX63" fmla="*/ 15076 w 919798"/>
                      <a:gd name="connsiteY63" fmla="*/ 78900 h 420032"/>
                      <a:gd name="connsiteX64" fmla="*/ 66239 w 919798"/>
                      <a:gd name="connsiteY64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82091 w 919798"/>
                      <a:gd name="connsiteY50" fmla="*/ 379915 h 420032"/>
                      <a:gd name="connsiteX51" fmla="*/ 873912 w 919798"/>
                      <a:gd name="connsiteY51" fmla="*/ 383397 h 420032"/>
                      <a:gd name="connsiteX52" fmla="*/ 784121 w 919798"/>
                      <a:gd name="connsiteY52" fmla="*/ 409310 h 420032"/>
                      <a:gd name="connsiteX53" fmla="*/ 687211 w 919798"/>
                      <a:gd name="connsiteY53" fmla="*/ 420032 h 420032"/>
                      <a:gd name="connsiteX54" fmla="*/ 484186 w 919798"/>
                      <a:gd name="connsiteY54" fmla="*/ 381640 h 420032"/>
                      <a:gd name="connsiteX55" fmla="*/ 455004 w 919798"/>
                      <a:gd name="connsiteY55" fmla="*/ 372130 h 420032"/>
                      <a:gd name="connsiteX56" fmla="*/ 406230 w 919798"/>
                      <a:gd name="connsiteY56" fmla="*/ 351628 h 420032"/>
                      <a:gd name="connsiteX57" fmla="*/ 370800 w 919798"/>
                      <a:gd name="connsiteY57" fmla="*/ 336734 h 420032"/>
                      <a:gd name="connsiteX58" fmla="*/ 261815 w 919798"/>
                      <a:gd name="connsiteY58" fmla="*/ 275521 h 420032"/>
                      <a:gd name="connsiteX59" fmla="*/ 179533 w 919798"/>
                      <a:gd name="connsiteY59" fmla="*/ 218180 h 420032"/>
                      <a:gd name="connsiteX60" fmla="*/ 171348 w 919798"/>
                      <a:gd name="connsiteY60" fmla="*/ 212477 h 420032"/>
                      <a:gd name="connsiteX61" fmla="*/ 149469 w 919798"/>
                      <a:gd name="connsiteY61" fmla="*/ 196674 h 420032"/>
                      <a:gd name="connsiteX62" fmla="*/ 15076 w 919798"/>
                      <a:gd name="connsiteY62" fmla="*/ 78900 h 420032"/>
                      <a:gd name="connsiteX63" fmla="*/ 66239 w 919798"/>
                      <a:gd name="connsiteY63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73912 w 919798"/>
                      <a:gd name="connsiteY50" fmla="*/ 383397 h 420032"/>
                      <a:gd name="connsiteX51" fmla="*/ 784121 w 919798"/>
                      <a:gd name="connsiteY51" fmla="*/ 409310 h 420032"/>
                      <a:gd name="connsiteX52" fmla="*/ 687211 w 919798"/>
                      <a:gd name="connsiteY52" fmla="*/ 420032 h 420032"/>
                      <a:gd name="connsiteX53" fmla="*/ 484186 w 919798"/>
                      <a:gd name="connsiteY53" fmla="*/ 381640 h 420032"/>
                      <a:gd name="connsiteX54" fmla="*/ 455004 w 919798"/>
                      <a:gd name="connsiteY54" fmla="*/ 372130 h 420032"/>
                      <a:gd name="connsiteX55" fmla="*/ 406230 w 919798"/>
                      <a:gd name="connsiteY55" fmla="*/ 351628 h 420032"/>
                      <a:gd name="connsiteX56" fmla="*/ 370800 w 919798"/>
                      <a:gd name="connsiteY56" fmla="*/ 336734 h 420032"/>
                      <a:gd name="connsiteX57" fmla="*/ 261815 w 919798"/>
                      <a:gd name="connsiteY57" fmla="*/ 275521 h 420032"/>
                      <a:gd name="connsiteX58" fmla="*/ 179533 w 919798"/>
                      <a:gd name="connsiteY58" fmla="*/ 218180 h 420032"/>
                      <a:gd name="connsiteX59" fmla="*/ 171348 w 919798"/>
                      <a:gd name="connsiteY59" fmla="*/ 212477 h 420032"/>
                      <a:gd name="connsiteX60" fmla="*/ 149469 w 919798"/>
                      <a:gd name="connsiteY60" fmla="*/ 196674 h 420032"/>
                      <a:gd name="connsiteX61" fmla="*/ 15076 w 919798"/>
                      <a:gd name="connsiteY61" fmla="*/ 78900 h 420032"/>
                      <a:gd name="connsiteX62" fmla="*/ 66239 w 919798"/>
                      <a:gd name="connsiteY62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784121 w 919798"/>
                      <a:gd name="connsiteY50" fmla="*/ 409310 h 420032"/>
                      <a:gd name="connsiteX51" fmla="*/ 687211 w 919798"/>
                      <a:gd name="connsiteY51" fmla="*/ 420032 h 420032"/>
                      <a:gd name="connsiteX52" fmla="*/ 484186 w 919798"/>
                      <a:gd name="connsiteY52" fmla="*/ 381640 h 420032"/>
                      <a:gd name="connsiteX53" fmla="*/ 455004 w 919798"/>
                      <a:gd name="connsiteY53" fmla="*/ 372130 h 420032"/>
                      <a:gd name="connsiteX54" fmla="*/ 406230 w 919798"/>
                      <a:gd name="connsiteY54" fmla="*/ 351628 h 420032"/>
                      <a:gd name="connsiteX55" fmla="*/ 370800 w 919798"/>
                      <a:gd name="connsiteY55" fmla="*/ 336734 h 420032"/>
                      <a:gd name="connsiteX56" fmla="*/ 261815 w 919798"/>
                      <a:gd name="connsiteY56" fmla="*/ 275521 h 420032"/>
                      <a:gd name="connsiteX57" fmla="*/ 179533 w 919798"/>
                      <a:gd name="connsiteY57" fmla="*/ 218180 h 420032"/>
                      <a:gd name="connsiteX58" fmla="*/ 171348 w 919798"/>
                      <a:gd name="connsiteY58" fmla="*/ 212477 h 420032"/>
                      <a:gd name="connsiteX59" fmla="*/ 149469 w 919798"/>
                      <a:gd name="connsiteY59" fmla="*/ 196674 h 420032"/>
                      <a:gd name="connsiteX60" fmla="*/ 15076 w 919798"/>
                      <a:gd name="connsiteY60" fmla="*/ 78900 h 420032"/>
                      <a:gd name="connsiteX61" fmla="*/ 66239 w 919798"/>
                      <a:gd name="connsiteY61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98670 w 919798"/>
                      <a:gd name="connsiteY47" fmla="*/ 372859 h 420032"/>
                      <a:gd name="connsiteX48" fmla="*/ 882093 w 919798"/>
                      <a:gd name="connsiteY48" fmla="*/ 379916 h 420032"/>
                      <a:gd name="connsiteX49" fmla="*/ 784121 w 919798"/>
                      <a:gd name="connsiteY49" fmla="*/ 409310 h 420032"/>
                      <a:gd name="connsiteX50" fmla="*/ 687211 w 919798"/>
                      <a:gd name="connsiteY50" fmla="*/ 420032 h 420032"/>
                      <a:gd name="connsiteX51" fmla="*/ 484186 w 919798"/>
                      <a:gd name="connsiteY51" fmla="*/ 381640 h 420032"/>
                      <a:gd name="connsiteX52" fmla="*/ 455004 w 919798"/>
                      <a:gd name="connsiteY52" fmla="*/ 372130 h 420032"/>
                      <a:gd name="connsiteX53" fmla="*/ 406230 w 919798"/>
                      <a:gd name="connsiteY53" fmla="*/ 351628 h 420032"/>
                      <a:gd name="connsiteX54" fmla="*/ 370800 w 919798"/>
                      <a:gd name="connsiteY54" fmla="*/ 336734 h 420032"/>
                      <a:gd name="connsiteX55" fmla="*/ 261815 w 919798"/>
                      <a:gd name="connsiteY55" fmla="*/ 275521 h 420032"/>
                      <a:gd name="connsiteX56" fmla="*/ 179533 w 919798"/>
                      <a:gd name="connsiteY56" fmla="*/ 218180 h 420032"/>
                      <a:gd name="connsiteX57" fmla="*/ 171348 w 919798"/>
                      <a:gd name="connsiteY57" fmla="*/ 212477 h 420032"/>
                      <a:gd name="connsiteX58" fmla="*/ 149469 w 919798"/>
                      <a:gd name="connsiteY58" fmla="*/ 196674 h 420032"/>
                      <a:gd name="connsiteX59" fmla="*/ 15076 w 919798"/>
                      <a:gd name="connsiteY59" fmla="*/ 78900 h 420032"/>
                      <a:gd name="connsiteX60" fmla="*/ 66239 w 919798"/>
                      <a:gd name="connsiteY60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585010 w 908952"/>
                      <a:gd name="connsiteY4" fmla="*/ 410503 h 420032"/>
                      <a:gd name="connsiteX5" fmla="*/ 479036 w 908952"/>
                      <a:gd name="connsiteY5" fmla="*/ 382233 h 420032"/>
                      <a:gd name="connsiteX6" fmla="*/ 455003 w 908952"/>
                      <a:gd name="connsiteY6" fmla="*/ 372131 h 420032"/>
                      <a:gd name="connsiteX7" fmla="*/ 900856 w 908952"/>
                      <a:gd name="connsiteY7" fmla="*/ 371929 h 420032"/>
                      <a:gd name="connsiteX8" fmla="*/ 901110 w 908952"/>
                      <a:gd name="connsiteY8" fmla="*/ 372924 h 420032"/>
                      <a:gd name="connsiteX9" fmla="*/ 898670 w 908952"/>
                      <a:gd name="connsiteY9" fmla="*/ 372859 h 420032"/>
                      <a:gd name="connsiteX10" fmla="*/ 900856 w 908952"/>
                      <a:gd name="connsiteY10" fmla="*/ 371929 h 420032"/>
                      <a:gd name="connsiteX11" fmla="*/ 406229 w 908952"/>
                      <a:gd name="connsiteY11" fmla="*/ 351628 h 420032"/>
                      <a:gd name="connsiteX12" fmla="*/ 455003 w 908952"/>
                      <a:gd name="connsiteY12" fmla="*/ 372130 h 420032"/>
                      <a:gd name="connsiteX13" fmla="*/ 444897 w 908952"/>
                      <a:gd name="connsiteY13" fmla="*/ 368836 h 420032"/>
                      <a:gd name="connsiteX14" fmla="*/ 412774 w 908952"/>
                      <a:gd name="connsiteY14" fmla="*/ 355114 h 420032"/>
                      <a:gd name="connsiteX15" fmla="*/ 406229 w 908952"/>
                      <a:gd name="connsiteY15" fmla="*/ 351628 h 420032"/>
                      <a:gd name="connsiteX16" fmla="*/ 171348 w 908952"/>
                      <a:gd name="connsiteY16" fmla="*/ 212478 h 420032"/>
                      <a:gd name="connsiteX17" fmla="*/ 179533 w 908952"/>
                      <a:gd name="connsiteY17" fmla="*/ 218181 h 420032"/>
                      <a:gd name="connsiteX18" fmla="*/ 177101 w 908952"/>
                      <a:gd name="connsiteY18" fmla="*/ 216633 h 420032"/>
                      <a:gd name="connsiteX19" fmla="*/ 171348 w 908952"/>
                      <a:gd name="connsiteY19" fmla="*/ 212478 h 420032"/>
                      <a:gd name="connsiteX20" fmla="*/ 149469 w 908952"/>
                      <a:gd name="connsiteY20" fmla="*/ 196675 h 420032"/>
                      <a:gd name="connsiteX21" fmla="*/ 171348 w 908952"/>
                      <a:gd name="connsiteY21" fmla="*/ 212478 h 420032"/>
                      <a:gd name="connsiteX22" fmla="*/ 153595 w 908952"/>
                      <a:gd name="connsiteY22" fmla="*/ 200106 h 420032"/>
                      <a:gd name="connsiteX23" fmla="*/ 149469 w 908952"/>
                      <a:gd name="connsiteY23" fmla="*/ 196675 h 420032"/>
                      <a:gd name="connsiteX24" fmla="*/ 21060 w 908952"/>
                      <a:gd name="connsiteY24" fmla="*/ 86152 h 420032"/>
                      <a:gd name="connsiteX25" fmla="*/ 47653 w 908952"/>
                      <a:gd name="connsiteY25" fmla="*/ 111999 h 420032"/>
                      <a:gd name="connsiteX26" fmla="*/ 149469 w 908952"/>
                      <a:gd name="connsiteY26" fmla="*/ 196675 h 420032"/>
                      <a:gd name="connsiteX27" fmla="*/ 97625 w 908952"/>
                      <a:gd name="connsiteY27" fmla="*/ 159228 h 420032"/>
                      <a:gd name="connsiteX28" fmla="*/ 35884 w 908952"/>
                      <a:gd name="connsiteY28" fmla="*/ 104115 h 420032"/>
                      <a:gd name="connsiteX29" fmla="*/ 21060 w 908952"/>
                      <a:gd name="connsiteY29" fmla="*/ 86152 h 420032"/>
                      <a:gd name="connsiteX30" fmla="*/ 66239 w 908952"/>
                      <a:gd name="connsiteY30" fmla="*/ 0 h 420032"/>
                      <a:gd name="connsiteX31" fmla="*/ 150963 w 908952"/>
                      <a:gd name="connsiteY31" fmla="*/ 71165 h 420032"/>
                      <a:gd name="connsiteX32" fmla="*/ 231858 w 908952"/>
                      <a:gd name="connsiteY32" fmla="*/ 132020 h 420032"/>
                      <a:gd name="connsiteX33" fmla="*/ 231868 w 908952"/>
                      <a:gd name="connsiteY33" fmla="*/ 132029 h 420032"/>
                      <a:gd name="connsiteX34" fmla="*/ 241347 w 908952"/>
                      <a:gd name="connsiteY34" fmla="*/ 139159 h 420032"/>
                      <a:gd name="connsiteX35" fmla="*/ 454045 w 908952"/>
                      <a:gd name="connsiteY35" fmla="*/ 257121 h 420032"/>
                      <a:gd name="connsiteX36" fmla="*/ 797950 w 908952"/>
                      <a:gd name="connsiteY36" fmla="*/ 342948 h 420032"/>
                      <a:gd name="connsiteX37" fmla="*/ 831853 w 908952"/>
                      <a:gd name="connsiteY37" fmla="*/ 346602 h 420032"/>
                      <a:gd name="connsiteX38" fmla="*/ 831854 w 908952"/>
                      <a:gd name="connsiteY38" fmla="*/ 346602 h 420032"/>
                      <a:gd name="connsiteX39" fmla="*/ 896149 w 908952"/>
                      <a:gd name="connsiteY39" fmla="*/ 353531 h 420032"/>
                      <a:gd name="connsiteX40" fmla="*/ 896149 w 908952"/>
                      <a:gd name="connsiteY40" fmla="*/ 353532 h 420032"/>
                      <a:gd name="connsiteX41" fmla="*/ 908952 w 908952"/>
                      <a:gd name="connsiteY41" fmla="*/ 354912 h 420032"/>
                      <a:gd name="connsiteX42" fmla="*/ 900856 w 908952"/>
                      <a:gd name="connsiteY42" fmla="*/ 371929 h 420032"/>
                      <a:gd name="connsiteX43" fmla="*/ 900856 w 908952"/>
                      <a:gd name="connsiteY43" fmla="*/ 371929 h 420032"/>
                      <a:gd name="connsiteX44" fmla="*/ 898671 w 908952"/>
                      <a:gd name="connsiteY44" fmla="*/ 372858 h 420032"/>
                      <a:gd name="connsiteX45" fmla="*/ 867323 w 908952"/>
                      <a:gd name="connsiteY45" fmla="*/ 372026 h 420032"/>
                      <a:gd name="connsiteX46" fmla="*/ 898670 w 908952"/>
                      <a:gd name="connsiteY46" fmla="*/ 372859 h 420032"/>
                      <a:gd name="connsiteX47" fmla="*/ 882093 w 908952"/>
                      <a:gd name="connsiteY47" fmla="*/ 379916 h 420032"/>
                      <a:gd name="connsiteX48" fmla="*/ 784121 w 908952"/>
                      <a:gd name="connsiteY48" fmla="*/ 409310 h 420032"/>
                      <a:gd name="connsiteX49" fmla="*/ 687211 w 908952"/>
                      <a:gd name="connsiteY49" fmla="*/ 420032 h 420032"/>
                      <a:gd name="connsiteX50" fmla="*/ 484186 w 908952"/>
                      <a:gd name="connsiteY50" fmla="*/ 381640 h 420032"/>
                      <a:gd name="connsiteX51" fmla="*/ 455004 w 908952"/>
                      <a:gd name="connsiteY51" fmla="*/ 372130 h 420032"/>
                      <a:gd name="connsiteX52" fmla="*/ 406230 w 908952"/>
                      <a:gd name="connsiteY52" fmla="*/ 351628 h 420032"/>
                      <a:gd name="connsiteX53" fmla="*/ 370800 w 908952"/>
                      <a:gd name="connsiteY53" fmla="*/ 336734 h 420032"/>
                      <a:gd name="connsiteX54" fmla="*/ 261815 w 908952"/>
                      <a:gd name="connsiteY54" fmla="*/ 275521 h 420032"/>
                      <a:gd name="connsiteX55" fmla="*/ 179533 w 908952"/>
                      <a:gd name="connsiteY55" fmla="*/ 218180 h 420032"/>
                      <a:gd name="connsiteX56" fmla="*/ 171348 w 908952"/>
                      <a:gd name="connsiteY56" fmla="*/ 212477 h 420032"/>
                      <a:gd name="connsiteX57" fmla="*/ 149469 w 908952"/>
                      <a:gd name="connsiteY57" fmla="*/ 196674 h 420032"/>
                      <a:gd name="connsiteX58" fmla="*/ 15076 w 908952"/>
                      <a:gd name="connsiteY58" fmla="*/ 78900 h 420032"/>
                      <a:gd name="connsiteX59" fmla="*/ 66239 w 908952"/>
                      <a:gd name="connsiteY59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585010 w 908952"/>
                      <a:gd name="connsiteY4" fmla="*/ 410503 h 420032"/>
                      <a:gd name="connsiteX5" fmla="*/ 479036 w 908952"/>
                      <a:gd name="connsiteY5" fmla="*/ 382233 h 420032"/>
                      <a:gd name="connsiteX6" fmla="*/ 455003 w 908952"/>
                      <a:gd name="connsiteY6" fmla="*/ 372131 h 420032"/>
                      <a:gd name="connsiteX7" fmla="*/ 900856 w 908952"/>
                      <a:gd name="connsiteY7" fmla="*/ 371929 h 420032"/>
                      <a:gd name="connsiteX8" fmla="*/ 901110 w 908952"/>
                      <a:gd name="connsiteY8" fmla="*/ 372924 h 420032"/>
                      <a:gd name="connsiteX9" fmla="*/ 898670 w 908952"/>
                      <a:gd name="connsiteY9" fmla="*/ 372859 h 420032"/>
                      <a:gd name="connsiteX10" fmla="*/ 900856 w 908952"/>
                      <a:gd name="connsiteY10" fmla="*/ 371929 h 420032"/>
                      <a:gd name="connsiteX11" fmla="*/ 406229 w 908952"/>
                      <a:gd name="connsiteY11" fmla="*/ 351628 h 420032"/>
                      <a:gd name="connsiteX12" fmla="*/ 455003 w 908952"/>
                      <a:gd name="connsiteY12" fmla="*/ 372130 h 420032"/>
                      <a:gd name="connsiteX13" fmla="*/ 444897 w 908952"/>
                      <a:gd name="connsiteY13" fmla="*/ 368836 h 420032"/>
                      <a:gd name="connsiteX14" fmla="*/ 412774 w 908952"/>
                      <a:gd name="connsiteY14" fmla="*/ 355114 h 420032"/>
                      <a:gd name="connsiteX15" fmla="*/ 406229 w 908952"/>
                      <a:gd name="connsiteY15" fmla="*/ 351628 h 420032"/>
                      <a:gd name="connsiteX16" fmla="*/ 171348 w 908952"/>
                      <a:gd name="connsiteY16" fmla="*/ 212478 h 420032"/>
                      <a:gd name="connsiteX17" fmla="*/ 179533 w 908952"/>
                      <a:gd name="connsiteY17" fmla="*/ 218181 h 420032"/>
                      <a:gd name="connsiteX18" fmla="*/ 177101 w 908952"/>
                      <a:gd name="connsiteY18" fmla="*/ 216633 h 420032"/>
                      <a:gd name="connsiteX19" fmla="*/ 171348 w 908952"/>
                      <a:gd name="connsiteY19" fmla="*/ 212478 h 420032"/>
                      <a:gd name="connsiteX20" fmla="*/ 149469 w 908952"/>
                      <a:gd name="connsiteY20" fmla="*/ 196675 h 420032"/>
                      <a:gd name="connsiteX21" fmla="*/ 171348 w 908952"/>
                      <a:gd name="connsiteY21" fmla="*/ 212478 h 420032"/>
                      <a:gd name="connsiteX22" fmla="*/ 153595 w 908952"/>
                      <a:gd name="connsiteY22" fmla="*/ 200106 h 420032"/>
                      <a:gd name="connsiteX23" fmla="*/ 149469 w 908952"/>
                      <a:gd name="connsiteY23" fmla="*/ 196675 h 420032"/>
                      <a:gd name="connsiteX24" fmla="*/ 21060 w 908952"/>
                      <a:gd name="connsiteY24" fmla="*/ 86152 h 420032"/>
                      <a:gd name="connsiteX25" fmla="*/ 47653 w 908952"/>
                      <a:gd name="connsiteY25" fmla="*/ 111999 h 420032"/>
                      <a:gd name="connsiteX26" fmla="*/ 149469 w 908952"/>
                      <a:gd name="connsiteY26" fmla="*/ 196675 h 420032"/>
                      <a:gd name="connsiteX27" fmla="*/ 97625 w 908952"/>
                      <a:gd name="connsiteY27" fmla="*/ 159228 h 420032"/>
                      <a:gd name="connsiteX28" fmla="*/ 35884 w 908952"/>
                      <a:gd name="connsiteY28" fmla="*/ 104115 h 420032"/>
                      <a:gd name="connsiteX29" fmla="*/ 21060 w 908952"/>
                      <a:gd name="connsiteY29" fmla="*/ 86152 h 420032"/>
                      <a:gd name="connsiteX30" fmla="*/ 66239 w 908952"/>
                      <a:gd name="connsiteY30" fmla="*/ 0 h 420032"/>
                      <a:gd name="connsiteX31" fmla="*/ 150963 w 908952"/>
                      <a:gd name="connsiteY31" fmla="*/ 71165 h 420032"/>
                      <a:gd name="connsiteX32" fmla="*/ 231858 w 908952"/>
                      <a:gd name="connsiteY32" fmla="*/ 132020 h 420032"/>
                      <a:gd name="connsiteX33" fmla="*/ 231868 w 908952"/>
                      <a:gd name="connsiteY33" fmla="*/ 132029 h 420032"/>
                      <a:gd name="connsiteX34" fmla="*/ 241347 w 908952"/>
                      <a:gd name="connsiteY34" fmla="*/ 139159 h 420032"/>
                      <a:gd name="connsiteX35" fmla="*/ 454045 w 908952"/>
                      <a:gd name="connsiteY35" fmla="*/ 257121 h 420032"/>
                      <a:gd name="connsiteX36" fmla="*/ 797950 w 908952"/>
                      <a:gd name="connsiteY36" fmla="*/ 342948 h 420032"/>
                      <a:gd name="connsiteX37" fmla="*/ 831853 w 908952"/>
                      <a:gd name="connsiteY37" fmla="*/ 346602 h 420032"/>
                      <a:gd name="connsiteX38" fmla="*/ 831854 w 908952"/>
                      <a:gd name="connsiteY38" fmla="*/ 346602 h 420032"/>
                      <a:gd name="connsiteX39" fmla="*/ 896149 w 908952"/>
                      <a:gd name="connsiteY39" fmla="*/ 353531 h 420032"/>
                      <a:gd name="connsiteX40" fmla="*/ 896149 w 908952"/>
                      <a:gd name="connsiteY40" fmla="*/ 353532 h 420032"/>
                      <a:gd name="connsiteX41" fmla="*/ 908952 w 908952"/>
                      <a:gd name="connsiteY41" fmla="*/ 354912 h 420032"/>
                      <a:gd name="connsiteX42" fmla="*/ 900856 w 908952"/>
                      <a:gd name="connsiteY42" fmla="*/ 371929 h 420032"/>
                      <a:gd name="connsiteX43" fmla="*/ 900856 w 908952"/>
                      <a:gd name="connsiteY43" fmla="*/ 371929 h 420032"/>
                      <a:gd name="connsiteX44" fmla="*/ 898671 w 908952"/>
                      <a:gd name="connsiteY44" fmla="*/ 372858 h 420032"/>
                      <a:gd name="connsiteX45" fmla="*/ 898670 w 908952"/>
                      <a:gd name="connsiteY45" fmla="*/ 372859 h 420032"/>
                      <a:gd name="connsiteX46" fmla="*/ 882093 w 908952"/>
                      <a:gd name="connsiteY46" fmla="*/ 379916 h 420032"/>
                      <a:gd name="connsiteX47" fmla="*/ 784121 w 908952"/>
                      <a:gd name="connsiteY47" fmla="*/ 409310 h 420032"/>
                      <a:gd name="connsiteX48" fmla="*/ 687211 w 908952"/>
                      <a:gd name="connsiteY48" fmla="*/ 420032 h 420032"/>
                      <a:gd name="connsiteX49" fmla="*/ 484186 w 908952"/>
                      <a:gd name="connsiteY49" fmla="*/ 381640 h 420032"/>
                      <a:gd name="connsiteX50" fmla="*/ 455004 w 908952"/>
                      <a:gd name="connsiteY50" fmla="*/ 372130 h 420032"/>
                      <a:gd name="connsiteX51" fmla="*/ 406230 w 908952"/>
                      <a:gd name="connsiteY51" fmla="*/ 351628 h 420032"/>
                      <a:gd name="connsiteX52" fmla="*/ 370800 w 908952"/>
                      <a:gd name="connsiteY52" fmla="*/ 336734 h 420032"/>
                      <a:gd name="connsiteX53" fmla="*/ 261815 w 908952"/>
                      <a:gd name="connsiteY53" fmla="*/ 275521 h 420032"/>
                      <a:gd name="connsiteX54" fmla="*/ 179533 w 908952"/>
                      <a:gd name="connsiteY54" fmla="*/ 218180 h 420032"/>
                      <a:gd name="connsiteX55" fmla="*/ 171348 w 908952"/>
                      <a:gd name="connsiteY55" fmla="*/ 212477 h 420032"/>
                      <a:gd name="connsiteX56" fmla="*/ 149469 w 908952"/>
                      <a:gd name="connsiteY56" fmla="*/ 196674 h 420032"/>
                      <a:gd name="connsiteX57" fmla="*/ 15076 w 908952"/>
                      <a:gd name="connsiteY57" fmla="*/ 78900 h 420032"/>
                      <a:gd name="connsiteX58" fmla="*/ 66239 w 908952"/>
                      <a:gd name="connsiteY58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585010 w 908952"/>
                      <a:gd name="connsiteY4" fmla="*/ 410503 h 420032"/>
                      <a:gd name="connsiteX5" fmla="*/ 479036 w 908952"/>
                      <a:gd name="connsiteY5" fmla="*/ 382233 h 420032"/>
                      <a:gd name="connsiteX6" fmla="*/ 455003 w 908952"/>
                      <a:gd name="connsiteY6" fmla="*/ 372131 h 420032"/>
                      <a:gd name="connsiteX7" fmla="*/ 900856 w 908952"/>
                      <a:gd name="connsiteY7" fmla="*/ 371929 h 420032"/>
                      <a:gd name="connsiteX8" fmla="*/ 901110 w 908952"/>
                      <a:gd name="connsiteY8" fmla="*/ 372924 h 420032"/>
                      <a:gd name="connsiteX9" fmla="*/ 898670 w 908952"/>
                      <a:gd name="connsiteY9" fmla="*/ 372859 h 420032"/>
                      <a:gd name="connsiteX10" fmla="*/ 900856 w 908952"/>
                      <a:gd name="connsiteY10" fmla="*/ 371929 h 420032"/>
                      <a:gd name="connsiteX11" fmla="*/ 406229 w 908952"/>
                      <a:gd name="connsiteY11" fmla="*/ 351628 h 420032"/>
                      <a:gd name="connsiteX12" fmla="*/ 455003 w 908952"/>
                      <a:gd name="connsiteY12" fmla="*/ 372130 h 420032"/>
                      <a:gd name="connsiteX13" fmla="*/ 444897 w 908952"/>
                      <a:gd name="connsiteY13" fmla="*/ 368836 h 420032"/>
                      <a:gd name="connsiteX14" fmla="*/ 412774 w 908952"/>
                      <a:gd name="connsiteY14" fmla="*/ 355114 h 420032"/>
                      <a:gd name="connsiteX15" fmla="*/ 406229 w 908952"/>
                      <a:gd name="connsiteY15" fmla="*/ 351628 h 420032"/>
                      <a:gd name="connsiteX16" fmla="*/ 171348 w 908952"/>
                      <a:gd name="connsiteY16" fmla="*/ 212478 h 420032"/>
                      <a:gd name="connsiteX17" fmla="*/ 179533 w 908952"/>
                      <a:gd name="connsiteY17" fmla="*/ 218181 h 420032"/>
                      <a:gd name="connsiteX18" fmla="*/ 177101 w 908952"/>
                      <a:gd name="connsiteY18" fmla="*/ 216633 h 420032"/>
                      <a:gd name="connsiteX19" fmla="*/ 171348 w 908952"/>
                      <a:gd name="connsiteY19" fmla="*/ 212478 h 420032"/>
                      <a:gd name="connsiteX20" fmla="*/ 149469 w 908952"/>
                      <a:gd name="connsiteY20" fmla="*/ 196675 h 420032"/>
                      <a:gd name="connsiteX21" fmla="*/ 171348 w 908952"/>
                      <a:gd name="connsiteY21" fmla="*/ 212478 h 420032"/>
                      <a:gd name="connsiteX22" fmla="*/ 153595 w 908952"/>
                      <a:gd name="connsiteY22" fmla="*/ 200106 h 420032"/>
                      <a:gd name="connsiteX23" fmla="*/ 149469 w 908952"/>
                      <a:gd name="connsiteY23" fmla="*/ 196675 h 420032"/>
                      <a:gd name="connsiteX24" fmla="*/ 21060 w 908952"/>
                      <a:gd name="connsiteY24" fmla="*/ 86152 h 420032"/>
                      <a:gd name="connsiteX25" fmla="*/ 47653 w 908952"/>
                      <a:gd name="connsiteY25" fmla="*/ 111999 h 420032"/>
                      <a:gd name="connsiteX26" fmla="*/ 149469 w 908952"/>
                      <a:gd name="connsiteY26" fmla="*/ 196675 h 420032"/>
                      <a:gd name="connsiteX27" fmla="*/ 97625 w 908952"/>
                      <a:gd name="connsiteY27" fmla="*/ 159228 h 420032"/>
                      <a:gd name="connsiteX28" fmla="*/ 35884 w 908952"/>
                      <a:gd name="connsiteY28" fmla="*/ 104115 h 420032"/>
                      <a:gd name="connsiteX29" fmla="*/ 21060 w 908952"/>
                      <a:gd name="connsiteY29" fmla="*/ 86152 h 420032"/>
                      <a:gd name="connsiteX30" fmla="*/ 66239 w 908952"/>
                      <a:gd name="connsiteY30" fmla="*/ 0 h 420032"/>
                      <a:gd name="connsiteX31" fmla="*/ 150963 w 908952"/>
                      <a:gd name="connsiteY31" fmla="*/ 71165 h 420032"/>
                      <a:gd name="connsiteX32" fmla="*/ 231858 w 908952"/>
                      <a:gd name="connsiteY32" fmla="*/ 132020 h 420032"/>
                      <a:gd name="connsiteX33" fmla="*/ 231868 w 908952"/>
                      <a:gd name="connsiteY33" fmla="*/ 132029 h 420032"/>
                      <a:gd name="connsiteX34" fmla="*/ 241347 w 908952"/>
                      <a:gd name="connsiteY34" fmla="*/ 139159 h 420032"/>
                      <a:gd name="connsiteX35" fmla="*/ 454045 w 908952"/>
                      <a:gd name="connsiteY35" fmla="*/ 257121 h 420032"/>
                      <a:gd name="connsiteX36" fmla="*/ 797950 w 908952"/>
                      <a:gd name="connsiteY36" fmla="*/ 342948 h 420032"/>
                      <a:gd name="connsiteX37" fmla="*/ 831853 w 908952"/>
                      <a:gd name="connsiteY37" fmla="*/ 346602 h 420032"/>
                      <a:gd name="connsiteX38" fmla="*/ 831854 w 908952"/>
                      <a:gd name="connsiteY38" fmla="*/ 346602 h 420032"/>
                      <a:gd name="connsiteX39" fmla="*/ 896149 w 908952"/>
                      <a:gd name="connsiteY39" fmla="*/ 353531 h 420032"/>
                      <a:gd name="connsiteX40" fmla="*/ 896149 w 908952"/>
                      <a:gd name="connsiteY40" fmla="*/ 353532 h 420032"/>
                      <a:gd name="connsiteX41" fmla="*/ 908952 w 908952"/>
                      <a:gd name="connsiteY41" fmla="*/ 354912 h 420032"/>
                      <a:gd name="connsiteX42" fmla="*/ 900856 w 908952"/>
                      <a:gd name="connsiteY42" fmla="*/ 371929 h 420032"/>
                      <a:gd name="connsiteX43" fmla="*/ 900856 w 908952"/>
                      <a:gd name="connsiteY43" fmla="*/ 371929 h 420032"/>
                      <a:gd name="connsiteX44" fmla="*/ 898671 w 908952"/>
                      <a:gd name="connsiteY44" fmla="*/ 372858 h 420032"/>
                      <a:gd name="connsiteX45" fmla="*/ 898670 w 908952"/>
                      <a:gd name="connsiteY45" fmla="*/ 372859 h 420032"/>
                      <a:gd name="connsiteX46" fmla="*/ 882093 w 908952"/>
                      <a:gd name="connsiteY46" fmla="*/ 379916 h 420032"/>
                      <a:gd name="connsiteX47" fmla="*/ 784121 w 908952"/>
                      <a:gd name="connsiteY47" fmla="*/ 409310 h 420032"/>
                      <a:gd name="connsiteX48" fmla="*/ 687211 w 908952"/>
                      <a:gd name="connsiteY48" fmla="*/ 420032 h 420032"/>
                      <a:gd name="connsiteX49" fmla="*/ 455004 w 908952"/>
                      <a:gd name="connsiteY49" fmla="*/ 372130 h 420032"/>
                      <a:gd name="connsiteX50" fmla="*/ 406230 w 908952"/>
                      <a:gd name="connsiteY50" fmla="*/ 351628 h 420032"/>
                      <a:gd name="connsiteX51" fmla="*/ 370800 w 908952"/>
                      <a:gd name="connsiteY51" fmla="*/ 336734 h 420032"/>
                      <a:gd name="connsiteX52" fmla="*/ 261815 w 908952"/>
                      <a:gd name="connsiteY52" fmla="*/ 275521 h 420032"/>
                      <a:gd name="connsiteX53" fmla="*/ 179533 w 908952"/>
                      <a:gd name="connsiteY53" fmla="*/ 218180 h 420032"/>
                      <a:gd name="connsiteX54" fmla="*/ 171348 w 908952"/>
                      <a:gd name="connsiteY54" fmla="*/ 212477 h 420032"/>
                      <a:gd name="connsiteX55" fmla="*/ 149469 w 908952"/>
                      <a:gd name="connsiteY55" fmla="*/ 196674 h 420032"/>
                      <a:gd name="connsiteX56" fmla="*/ 15076 w 908952"/>
                      <a:gd name="connsiteY56" fmla="*/ 78900 h 420032"/>
                      <a:gd name="connsiteX57" fmla="*/ 66239 w 908952"/>
                      <a:gd name="connsiteY57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479036 w 908952"/>
                      <a:gd name="connsiteY4" fmla="*/ 382233 h 420032"/>
                      <a:gd name="connsiteX5" fmla="*/ 455003 w 908952"/>
                      <a:gd name="connsiteY5" fmla="*/ 372131 h 420032"/>
                      <a:gd name="connsiteX6" fmla="*/ 900856 w 908952"/>
                      <a:gd name="connsiteY6" fmla="*/ 371929 h 420032"/>
                      <a:gd name="connsiteX7" fmla="*/ 901110 w 908952"/>
                      <a:gd name="connsiteY7" fmla="*/ 372924 h 420032"/>
                      <a:gd name="connsiteX8" fmla="*/ 898670 w 908952"/>
                      <a:gd name="connsiteY8" fmla="*/ 372859 h 420032"/>
                      <a:gd name="connsiteX9" fmla="*/ 900856 w 908952"/>
                      <a:gd name="connsiteY9" fmla="*/ 371929 h 420032"/>
                      <a:gd name="connsiteX10" fmla="*/ 406229 w 908952"/>
                      <a:gd name="connsiteY10" fmla="*/ 351628 h 420032"/>
                      <a:gd name="connsiteX11" fmla="*/ 455003 w 908952"/>
                      <a:gd name="connsiteY11" fmla="*/ 372130 h 420032"/>
                      <a:gd name="connsiteX12" fmla="*/ 444897 w 908952"/>
                      <a:gd name="connsiteY12" fmla="*/ 368836 h 420032"/>
                      <a:gd name="connsiteX13" fmla="*/ 412774 w 908952"/>
                      <a:gd name="connsiteY13" fmla="*/ 355114 h 420032"/>
                      <a:gd name="connsiteX14" fmla="*/ 406229 w 908952"/>
                      <a:gd name="connsiteY14" fmla="*/ 351628 h 420032"/>
                      <a:gd name="connsiteX15" fmla="*/ 171348 w 908952"/>
                      <a:gd name="connsiteY15" fmla="*/ 212478 h 420032"/>
                      <a:gd name="connsiteX16" fmla="*/ 179533 w 908952"/>
                      <a:gd name="connsiteY16" fmla="*/ 218181 h 420032"/>
                      <a:gd name="connsiteX17" fmla="*/ 177101 w 908952"/>
                      <a:gd name="connsiteY17" fmla="*/ 216633 h 420032"/>
                      <a:gd name="connsiteX18" fmla="*/ 171348 w 908952"/>
                      <a:gd name="connsiteY18" fmla="*/ 212478 h 420032"/>
                      <a:gd name="connsiteX19" fmla="*/ 149469 w 908952"/>
                      <a:gd name="connsiteY19" fmla="*/ 196675 h 420032"/>
                      <a:gd name="connsiteX20" fmla="*/ 171348 w 908952"/>
                      <a:gd name="connsiteY20" fmla="*/ 212478 h 420032"/>
                      <a:gd name="connsiteX21" fmla="*/ 153595 w 908952"/>
                      <a:gd name="connsiteY21" fmla="*/ 200106 h 420032"/>
                      <a:gd name="connsiteX22" fmla="*/ 149469 w 908952"/>
                      <a:gd name="connsiteY22" fmla="*/ 196675 h 420032"/>
                      <a:gd name="connsiteX23" fmla="*/ 21060 w 908952"/>
                      <a:gd name="connsiteY23" fmla="*/ 86152 h 420032"/>
                      <a:gd name="connsiteX24" fmla="*/ 47653 w 908952"/>
                      <a:gd name="connsiteY24" fmla="*/ 111999 h 420032"/>
                      <a:gd name="connsiteX25" fmla="*/ 149469 w 908952"/>
                      <a:gd name="connsiteY25" fmla="*/ 196675 h 420032"/>
                      <a:gd name="connsiteX26" fmla="*/ 97625 w 908952"/>
                      <a:gd name="connsiteY26" fmla="*/ 159228 h 420032"/>
                      <a:gd name="connsiteX27" fmla="*/ 35884 w 908952"/>
                      <a:gd name="connsiteY27" fmla="*/ 104115 h 420032"/>
                      <a:gd name="connsiteX28" fmla="*/ 21060 w 908952"/>
                      <a:gd name="connsiteY28" fmla="*/ 86152 h 420032"/>
                      <a:gd name="connsiteX29" fmla="*/ 66239 w 908952"/>
                      <a:gd name="connsiteY29" fmla="*/ 0 h 420032"/>
                      <a:gd name="connsiteX30" fmla="*/ 150963 w 908952"/>
                      <a:gd name="connsiteY30" fmla="*/ 71165 h 420032"/>
                      <a:gd name="connsiteX31" fmla="*/ 231858 w 908952"/>
                      <a:gd name="connsiteY31" fmla="*/ 132020 h 420032"/>
                      <a:gd name="connsiteX32" fmla="*/ 231868 w 908952"/>
                      <a:gd name="connsiteY32" fmla="*/ 132029 h 420032"/>
                      <a:gd name="connsiteX33" fmla="*/ 241347 w 908952"/>
                      <a:gd name="connsiteY33" fmla="*/ 139159 h 420032"/>
                      <a:gd name="connsiteX34" fmla="*/ 454045 w 908952"/>
                      <a:gd name="connsiteY34" fmla="*/ 257121 h 420032"/>
                      <a:gd name="connsiteX35" fmla="*/ 797950 w 908952"/>
                      <a:gd name="connsiteY35" fmla="*/ 342948 h 420032"/>
                      <a:gd name="connsiteX36" fmla="*/ 831853 w 908952"/>
                      <a:gd name="connsiteY36" fmla="*/ 346602 h 420032"/>
                      <a:gd name="connsiteX37" fmla="*/ 831854 w 908952"/>
                      <a:gd name="connsiteY37" fmla="*/ 346602 h 420032"/>
                      <a:gd name="connsiteX38" fmla="*/ 896149 w 908952"/>
                      <a:gd name="connsiteY38" fmla="*/ 353531 h 420032"/>
                      <a:gd name="connsiteX39" fmla="*/ 896149 w 908952"/>
                      <a:gd name="connsiteY39" fmla="*/ 353532 h 420032"/>
                      <a:gd name="connsiteX40" fmla="*/ 908952 w 908952"/>
                      <a:gd name="connsiteY40" fmla="*/ 354912 h 420032"/>
                      <a:gd name="connsiteX41" fmla="*/ 900856 w 908952"/>
                      <a:gd name="connsiteY41" fmla="*/ 371929 h 420032"/>
                      <a:gd name="connsiteX42" fmla="*/ 900856 w 908952"/>
                      <a:gd name="connsiteY42" fmla="*/ 371929 h 420032"/>
                      <a:gd name="connsiteX43" fmla="*/ 898671 w 908952"/>
                      <a:gd name="connsiteY43" fmla="*/ 372858 h 420032"/>
                      <a:gd name="connsiteX44" fmla="*/ 898670 w 908952"/>
                      <a:gd name="connsiteY44" fmla="*/ 372859 h 420032"/>
                      <a:gd name="connsiteX45" fmla="*/ 882093 w 908952"/>
                      <a:gd name="connsiteY45" fmla="*/ 379916 h 420032"/>
                      <a:gd name="connsiteX46" fmla="*/ 784121 w 908952"/>
                      <a:gd name="connsiteY46" fmla="*/ 409310 h 420032"/>
                      <a:gd name="connsiteX47" fmla="*/ 687211 w 908952"/>
                      <a:gd name="connsiteY47" fmla="*/ 420032 h 420032"/>
                      <a:gd name="connsiteX48" fmla="*/ 455004 w 908952"/>
                      <a:gd name="connsiteY48" fmla="*/ 372130 h 420032"/>
                      <a:gd name="connsiteX49" fmla="*/ 406230 w 908952"/>
                      <a:gd name="connsiteY49" fmla="*/ 351628 h 420032"/>
                      <a:gd name="connsiteX50" fmla="*/ 370800 w 908952"/>
                      <a:gd name="connsiteY50" fmla="*/ 336734 h 420032"/>
                      <a:gd name="connsiteX51" fmla="*/ 261815 w 908952"/>
                      <a:gd name="connsiteY51" fmla="*/ 275521 h 420032"/>
                      <a:gd name="connsiteX52" fmla="*/ 179533 w 908952"/>
                      <a:gd name="connsiteY52" fmla="*/ 218180 h 420032"/>
                      <a:gd name="connsiteX53" fmla="*/ 171348 w 908952"/>
                      <a:gd name="connsiteY53" fmla="*/ 212477 h 420032"/>
                      <a:gd name="connsiteX54" fmla="*/ 149469 w 908952"/>
                      <a:gd name="connsiteY54" fmla="*/ 196674 h 420032"/>
                      <a:gd name="connsiteX55" fmla="*/ 15076 w 908952"/>
                      <a:gd name="connsiteY55" fmla="*/ 78900 h 420032"/>
                      <a:gd name="connsiteX56" fmla="*/ 66239 w 908952"/>
                      <a:gd name="connsiteY56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479036 w 908952"/>
                      <a:gd name="connsiteY4" fmla="*/ 382233 h 420032"/>
                      <a:gd name="connsiteX5" fmla="*/ 455003 w 908952"/>
                      <a:gd name="connsiteY5" fmla="*/ 372131 h 420032"/>
                      <a:gd name="connsiteX6" fmla="*/ 900856 w 908952"/>
                      <a:gd name="connsiteY6" fmla="*/ 371929 h 420032"/>
                      <a:gd name="connsiteX7" fmla="*/ 901110 w 908952"/>
                      <a:gd name="connsiteY7" fmla="*/ 372924 h 420032"/>
                      <a:gd name="connsiteX8" fmla="*/ 898670 w 908952"/>
                      <a:gd name="connsiteY8" fmla="*/ 372859 h 420032"/>
                      <a:gd name="connsiteX9" fmla="*/ 900856 w 908952"/>
                      <a:gd name="connsiteY9" fmla="*/ 371929 h 420032"/>
                      <a:gd name="connsiteX10" fmla="*/ 406229 w 908952"/>
                      <a:gd name="connsiteY10" fmla="*/ 351628 h 420032"/>
                      <a:gd name="connsiteX11" fmla="*/ 455003 w 908952"/>
                      <a:gd name="connsiteY11" fmla="*/ 372130 h 420032"/>
                      <a:gd name="connsiteX12" fmla="*/ 444897 w 908952"/>
                      <a:gd name="connsiteY12" fmla="*/ 368836 h 420032"/>
                      <a:gd name="connsiteX13" fmla="*/ 412774 w 908952"/>
                      <a:gd name="connsiteY13" fmla="*/ 355114 h 420032"/>
                      <a:gd name="connsiteX14" fmla="*/ 406229 w 908952"/>
                      <a:gd name="connsiteY14" fmla="*/ 351628 h 420032"/>
                      <a:gd name="connsiteX15" fmla="*/ 171348 w 908952"/>
                      <a:gd name="connsiteY15" fmla="*/ 212478 h 420032"/>
                      <a:gd name="connsiteX16" fmla="*/ 179533 w 908952"/>
                      <a:gd name="connsiteY16" fmla="*/ 218181 h 420032"/>
                      <a:gd name="connsiteX17" fmla="*/ 177101 w 908952"/>
                      <a:gd name="connsiteY17" fmla="*/ 216633 h 420032"/>
                      <a:gd name="connsiteX18" fmla="*/ 171348 w 908952"/>
                      <a:gd name="connsiteY18" fmla="*/ 212478 h 420032"/>
                      <a:gd name="connsiteX19" fmla="*/ 149469 w 908952"/>
                      <a:gd name="connsiteY19" fmla="*/ 196675 h 420032"/>
                      <a:gd name="connsiteX20" fmla="*/ 171348 w 908952"/>
                      <a:gd name="connsiteY20" fmla="*/ 212478 h 420032"/>
                      <a:gd name="connsiteX21" fmla="*/ 153595 w 908952"/>
                      <a:gd name="connsiteY21" fmla="*/ 200106 h 420032"/>
                      <a:gd name="connsiteX22" fmla="*/ 149469 w 908952"/>
                      <a:gd name="connsiteY22" fmla="*/ 196675 h 420032"/>
                      <a:gd name="connsiteX23" fmla="*/ 21060 w 908952"/>
                      <a:gd name="connsiteY23" fmla="*/ 86152 h 420032"/>
                      <a:gd name="connsiteX24" fmla="*/ 47653 w 908952"/>
                      <a:gd name="connsiteY24" fmla="*/ 111999 h 420032"/>
                      <a:gd name="connsiteX25" fmla="*/ 149469 w 908952"/>
                      <a:gd name="connsiteY25" fmla="*/ 196675 h 420032"/>
                      <a:gd name="connsiteX26" fmla="*/ 97625 w 908952"/>
                      <a:gd name="connsiteY26" fmla="*/ 159228 h 420032"/>
                      <a:gd name="connsiteX27" fmla="*/ 35884 w 908952"/>
                      <a:gd name="connsiteY27" fmla="*/ 104115 h 420032"/>
                      <a:gd name="connsiteX28" fmla="*/ 21060 w 908952"/>
                      <a:gd name="connsiteY28" fmla="*/ 86152 h 420032"/>
                      <a:gd name="connsiteX29" fmla="*/ 66239 w 908952"/>
                      <a:gd name="connsiteY29" fmla="*/ 0 h 420032"/>
                      <a:gd name="connsiteX30" fmla="*/ 150963 w 908952"/>
                      <a:gd name="connsiteY30" fmla="*/ 71165 h 420032"/>
                      <a:gd name="connsiteX31" fmla="*/ 231858 w 908952"/>
                      <a:gd name="connsiteY31" fmla="*/ 132020 h 420032"/>
                      <a:gd name="connsiteX32" fmla="*/ 231868 w 908952"/>
                      <a:gd name="connsiteY32" fmla="*/ 132029 h 420032"/>
                      <a:gd name="connsiteX33" fmla="*/ 241347 w 908952"/>
                      <a:gd name="connsiteY33" fmla="*/ 139159 h 420032"/>
                      <a:gd name="connsiteX34" fmla="*/ 454045 w 908952"/>
                      <a:gd name="connsiteY34" fmla="*/ 257121 h 420032"/>
                      <a:gd name="connsiteX35" fmla="*/ 797950 w 908952"/>
                      <a:gd name="connsiteY35" fmla="*/ 342948 h 420032"/>
                      <a:gd name="connsiteX36" fmla="*/ 831853 w 908952"/>
                      <a:gd name="connsiteY36" fmla="*/ 346602 h 420032"/>
                      <a:gd name="connsiteX37" fmla="*/ 831854 w 908952"/>
                      <a:gd name="connsiteY37" fmla="*/ 346602 h 420032"/>
                      <a:gd name="connsiteX38" fmla="*/ 896149 w 908952"/>
                      <a:gd name="connsiteY38" fmla="*/ 353531 h 420032"/>
                      <a:gd name="connsiteX39" fmla="*/ 896149 w 908952"/>
                      <a:gd name="connsiteY39" fmla="*/ 353532 h 420032"/>
                      <a:gd name="connsiteX40" fmla="*/ 908952 w 908952"/>
                      <a:gd name="connsiteY40" fmla="*/ 354912 h 420032"/>
                      <a:gd name="connsiteX41" fmla="*/ 900856 w 908952"/>
                      <a:gd name="connsiteY41" fmla="*/ 371929 h 420032"/>
                      <a:gd name="connsiteX42" fmla="*/ 900856 w 908952"/>
                      <a:gd name="connsiteY42" fmla="*/ 371929 h 420032"/>
                      <a:gd name="connsiteX43" fmla="*/ 898671 w 908952"/>
                      <a:gd name="connsiteY43" fmla="*/ 372858 h 420032"/>
                      <a:gd name="connsiteX44" fmla="*/ 898670 w 908952"/>
                      <a:gd name="connsiteY44" fmla="*/ 372859 h 420032"/>
                      <a:gd name="connsiteX45" fmla="*/ 882093 w 908952"/>
                      <a:gd name="connsiteY45" fmla="*/ 379916 h 420032"/>
                      <a:gd name="connsiteX46" fmla="*/ 784121 w 908952"/>
                      <a:gd name="connsiteY46" fmla="*/ 409310 h 420032"/>
                      <a:gd name="connsiteX47" fmla="*/ 687211 w 908952"/>
                      <a:gd name="connsiteY47" fmla="*/ 420032 h 420032"/>
                      <a:gd name="connsiteX48" fmla="*/ 406230 w 908952"/>
                      <a:gd name="connsiteY48" fmla="*/ 351628 h 420032"/>
                      <a:gd name="connsiteX49" fmla="*/ 370800 w 908952"/>
                      <a:gd name="connsiteY49" fmla="*/ 336734 h 420032"/>
                      <a:gd name="connsiteX50" fmla="*/ 261815 w 908952"/>
                      <a:gd name="connsiteY50" fmla="*/ 275521 h 420032"/>
                      <a:gd name="connsiteX51" fmla="*/ 179533 w 908952"/>
                      <a:gd name="connsiteY51" fmla="*/ 218180 h 420032"/>
                      <a:gd name="connsiteX52" fmla="*/ 171348 w 908952"/>
                      <a:gd name="connsiteY52" fmla="*/ 212477 h 420032"/>
                      <a:gd name="connsiteX53" fmla="*/ 149469 w 908952"/>
                      <a:gd name="connsiteY53" fmla="*/ 196674 h 420032"/>
                      <a:gd name="connsiteX54" fmla="*/ 15076 w 908952"/>
                      <a:gd name="connsiteY54" fmla="*/ 78900 h 420032"/>
                      <a:gd name="connsiteX55" fmla="*/ 66239 w 908952"/>
                      <a:gd name="connsiteY55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455003 w 908952"/>
                      <a:gd name="connsiteY4" fmla="*/ 372131 h 420032"/>
                      <a:gd name="connsiteX5" fmla="*/ 900856 w 908952"/>
                      <a:gd name="connsiteY5" fmla="*/ 371929 h 420032"/>
                      <a:gd name="connsiteX6" fmla="*/ 901110 w 908952"/>
                      <a:gd name="connsiteY6" fmla="*/ 372924 h 420032"/>
                      <a:gd name="connsiteX7" fmla="*/ 898670 w 908952"/>
                      <a:gd name="connsiteY7" fmla="*/ 372859 h 420032"/>
                      <a:gd name="connsiteX8" fmla="*/ 900856 w 908952"/>
                      <a:gd name="connsiteY8" fmla="*/ 371929 h 420032"/>
                      <a:gd name="connsiteX9" fmla="*/ 406229 w 908952"/>
                      <a:gd name="connsiteY9" fmla="*/ 351628 h 420032"/>
                      <a:gd name="connsiteX10" fmla="*/ 455003 w 908952"/>
                      <a:gd name="connsiteY10" fmla="*/ 372130 h 420032"/>
                      <a:gd name="connsiteX11" fmla="*/ 444897 w 908952"/>
                      <a:gd name="connsiteY11" fmla="*/ 368836 h 420032"/>
                      <a:gd name="connsiteX12" fmla="*/ 412774 w 908952"/>
                      <a:gd name="connsiteY12" fmla="*/ 355114 h 420032"/>
                      <a:gd name="connsiteX13" fmla="*/ 406229 w 908952"/>
                      <a:gd name="connsiteY13" fmla="*/ 351628 h 420032"/>
                      <a:gd name="connsiteX14" fmla="*/ 171348 w 908952"/>
                      <a:gd name="connsiteY14" fmla="*/ 212478 h 420032"/>
                      <a:gd name="connsiteX15" fmla="*/ 179533 w 908952"/>
                      <a:gd name="connsiteY15" fmla="*/ 218181 h 420032"/>
                      <a:gd name="connsiteX16" fmla="*/ 177101 w 908952"/>
                      <a:gd name="connsiteY16" fmla="*/ 216633 h 420032"/>
                      <a:gd name="connsiteX17" fmla="*/ 171348 w 908952"/>
                      <a:gd name="connsiteY17" fmla="*/ 212478 h 420032"/>
                      <a:gd name="connsiteX18" fmla="*/ 149469 w 908952"/>
                      <a:gd name="connsiteY18" fmla="*/ 196675 h 420032"/>
                      <a:gd name="connsiteX19" fmla="*/ 171348 w 908952"/>
                      <a:gd name="connsiteY19" fmla="*/ 212478 h 420032"/>
                      <a:gd name="connsiteX20" fmla="*/ 153595 w 908952"/>
                      <a:gd name="connsiteY20" fmla="*/ 200106 h 420032"/>
                      <a:gd name="connsiteX21" fmla="*/ 149469 w 908952"/>
                      <a:gd name="connsiteY21" fmla="*/ 196675 h 420032"/>
                      <a:gd name="connsiteX22" fmla="*/ 21060 w 908952"/>
                      <a:gd name="connsiteY22" fmla="*/ 86152 h 420032"/>
                      <a:gd name="connsiteX23" fmla="*/ 47653 w 908952"/>
                      <a:gd name="connsiteY23" fmla="*/ 111999 h 420032"/>
                      <a:gd name="connsiteX24" fmla="*/ 149469 w 908952"/>
                      <a:gd name="connsiteY24" fmla="*/ 196675 h 420032"/>
                      <a:gd name="connsiteX25" fmla="*/ 97625 w 908952"/>
                      <a:gd name="connsiteY25" fmla="*/ 159228 h 420032"/>
                      <a:gd name="connsiteX26" fmla="*/ 35884 w 908952"/>
                      <a:gd name="connsiteY26" fmla="*/ 104115 h 420032"/>
                      <a:gd name="connsiteX27" fmla="*/ 21060 w 908952"/>
                      <a:gd name="connsiteY27" fmla="*/ 86152 h 420032"/>
                      <a:gd name="connsiteX28" fmla="*/ 66239 w 908952"/>
                      <a:gd name="connsiteY28" fmla="*/ 0 h 420032"/>
                      <a:gd name="connsiteX29" fmla="*/ 150963 w 908952"/>
                      <a:gd name="connsiteY29" fmla="*/ 71165 h 420032"/>
                      <a:gd name="connsiteX30" fmla="*/ 231858 w 908952"/>
                      <a:gd name="connsiteY30" fmla="*/ 132020 h 420032"/>
                      <a:gd name="connsiteX31" fmla="*/ 231868 w 908952"/>
                      <a:gd name="connsiteY31" fmla="*/ 132029 h 420032"/>
                      <a:gd name="connsiteX32" fmla="*/ 241347 w 908952"/>
                      <a:gd name="connsiteY32" fmla="*/ 139159 h 420032"/>
                      <a:gd name="connsiteX33" fmla="*/ 454045 w 908952"/>
                      <a:gd name="connsiteY33" fmla="*/ 257121 h 420032"/>
                      <a:gd name="connsiteX34" fmla="*/ 797950 w 908952"/>
                      <a:gd name="connsiteY34" fmla="*/ 342948 h 420032"/>
                      <a:gd name="connsiteX35" fmla="*/ 831853 w 908952"/>
                      <a:gd name="connsiteY35" fmla="*/ 346602 h 420032"/>
                      <a:gd name="connsiteX36" fmla="*/ 831854 w 908952"/>
                      <a:gd name="connsiteY36" fmla="*/ 346602 h 420032"/>
                      <a:gd name="connsiteX37" fmla="*/ 896149 w 908952"/>
                      <a:gd name="connsiteY37" fmla="*/ 353531 h 420032"/>
                      <a:gd name="connsiteX38" fmla="*/ 896149 w 908952"/>
                      <a:gd name="connsiteY38" fmla="*/ 353532 h 420032"/>
                      <a:gd name="connsiteX39" fmla="*/ 908952 w 908952"/>
                      <a:gd name="connsiteY39" fmla="*/ 354912 h 420032"/>
                      <a:gd name="connsiteX40" fmla="*/ 900856 w 908952"/>
                      <a:gd name="connsiteY40" fmla="*/ 371929 h 420032"/>
                      <a:gd name="connsiteX41" fmla="*/ 900856 w 908952"/>
                      <a:gd name="connsiteY41" fmla="*/ 371929 h 420032"/>
                      <a:gd name="connsiteX42" fmla="*/ 898671 w 908952"/>
                      <a:gd name="connsiteY42" fmla="*/ 372858 h 420032"/>
                      <a:gd name="connsiteX43" fmla="*/ 898670 w 908952"/>
                      <a:gd name="connsiteY43" fmla="*/ 372859 h 420032"/>
                      <a:gd name="connsiteX44" fmla="*/ 882093 w 908952"/>
                      <a:gd name="connsiteY44" fmla="*/ 379916 h 420032"/>
                      <a:gd name="connsiteX45" fmla="*/ 784121 w 908952"/>
                      <a:gd name="connsiteY45" fmla="*/ 409310 h 420032"/>
                      <a:gd name="connsiteX46" fmla="*/ 687211 w 908952"/>
                      <a:gd name="connsiteY46" fmla="*/ 420032 h 420032"/>
                      <a:gd name="connsiteX47" fmla="*/ 406230 w 908952"/>
                      <a:gd name="connsiteY47" fmla="*/ 351628 h 420032"/>
                      <a:gd name="connsiteX48" fmla="*/ 370800 w 908952"/>
                      <a:gd name="connsiteY48" fmla="*/ 336734 h 420032"/>
                      <a:gd name="connsiteX49" fmla="*/ 261815 w 908952"/>
                      <a:gd name="connsiteY49" fmla="*/ 275521 h 420032"/>
                      <a:gd name="connsiteX50" fmla="*/ 179533 w 908952"/>
                      <a:gd name="connsiteY50" fmla="*/ 218180 h 420032"/>
                      <a:gd name="connsiteX51" fmla="*/ 171348 w 908952"/>
                      <a:gd name="connsiteY51" fmla="*/ 212477 h 420032"/>
                      <a:gd name="connsiteX52" fmla="*/ 149469 w 908952"/>
                      <a:gd name="connsiteY52" fmla="*/ 196674 h 420032"/>
                      <a:gd name="connsiteX53" fmla="*/ 15076 w 908952"/>
                      <a:gd name="connsiteY53" fmla="*/ 78900 h 420032"/>
                      <a:gd name="connsiteX54" fmla="*/ 66239 w 908952"/>
                      <a:gd name="connsiteY54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455003 w 908952"/>
                      <a:gd name="connsiteY4" fmla="*/ 372131 h 420032"/>
                      <a:gd name="connsiteX5" fmla="*/ 900856 w 908952"/>
                      <a:gd name="connsiteY5" fmla="*/ 371929 h 420032"/>
                      <a:gd name="connsiteX6" fmla="*/ 901110 w 908952"/>
                      <a:gd name="connsiteY6" fmla="*/ 372924 h 420032"/>
                      <a:gd name="connsiteX7" fmla="*/ 898670 w 908952"/>
                      <a:gd name="connsiteY7" fmla="*/ 372859 h 420032"/>
                      <a:gd name="connsiteX8" fmla="*/ 900856 w 908952"/>
                      <a:gd name="connsiteY8" fmla="*/ 371929 h 420032"/>
                      <a:gd name="connsiteX9" fmla="*/ 406229 w 908952"/>
                      <a:gd name="connsiteY9" fmla="*/ 351628 h 420032"/>
                      <a:gd name="connsiteX10" fmla="*/ 455003 w 908952"/>
                      <a:gd name="connsiteY10" fmla="*/ 372130 h 420032"/>
                      <a:gd name="connsiteX11" fmla="*/ 412774 w 908952"/>
                      <a:gd name="connsiteY11" fmla="*/ 355114 h 420032"/>
                      <a:gd name="connsiteX12" fmla="*/ 406229 w 908952"/>
                      <a:gd name="connsiteY12" fmla="*/ 351628 h 420032"/>
                      <a:gd name="connsiteX13" fmla="*/ 171348 w 908952"/>
                      <a:gd name="connsiteY13" fmla="*/ 212478 h 420032"/>
                      <a:gd name="connsiteX14" fmla="*/ 179533 w 908952"/>
                      <a:gd name="connsiteY14" fmla="*/ 218181 h 420032"/>
                      <a:gd name="connsiteX15" fmla="*/ 177101 w 908952"/>
                      <a:gd name="connsiteY15" fmla="*/ 216633 h 420032"/>
                      <a:gd name="connsiteX16" fmla="*/ 171348 w 908952"/>
                      <a:gd name="connsiteY16" fmla="*/ 212478 h 420032"/>
                      <a:gd name="connsiteX17" fmla="*/ 149469 w 908952"/>
                      <a:gd name="connsiteY17" fmla="*/ 196675 h 420032"/>
                      <a:gd name="connsiteX18" fmla="*/ 171348 w 908952"/>
                      <a:gd name="connsiteY18" fmla="*/ 212478 h 420032"/>
                      <a:gd name="connsiteX19" fmla="*/ 153595 w 908952"/>
                      <a:gd name="connsiteY19" fmla="*/ 200106 h 420032"/>
                      <a:gd name="connsiteX20" fmla="*/ 149469 w 908952"/>
                      <a:gd name="connsiteY20" fmla="*/ 196675 h 420032"/>
                      <a:gd name="connsiteX21" fmla="*/ 21060 w 908952"/>
                      <a:gd name="connsiteY21" fmla="*/ 86152 h 420032"/>
                      <a:gd name="connsiteX22" fmla="*/ 47653 w 908952"/>
                      <a:gd name="connsiteY22" fmla="*/ 111999 h 420032"/>
                      <a:gd name="connsiteX23" fmla="*/ 149469 w 908952"/>
                      <a:gd name="connsiteY23" fmla="*/ 196675 h 420032"/>
                      <a:gd name="connsiteX24" fmla="*/ 97625 w 908952"/>
                      <a:gd name="connsiteY24" fmla="*/ 159228 h 420032"/>
                      <a:gd name="connsiteX25" fmla="*/ 35884 w 908952"/>
                      <a:gd name="connsiteY25" fmla="*/ 104115 h 420032"/>
                      <a:gd name="connsiteX26" fmla="*/ 21060 w 908952"/>
                      <a:gd name="connsiteY26" fmla="*/ 86152 h 420032"/>
                      <a:gd name="connsiteX27" fmla="*/ 66239 w 908952"/>
                      <a:gd name="connsiteY27" fmla="*/ 0 h 420032"/>
                      <a:gd name="connsiteX28" fmla="*/ 150963 w 908952"/>
                      <a:gd name="connsiteY28" fmla="*/ 71165 h 420032"/>
                      <a:gd name="connsiteX29" fmla="*/ 231858 w 908952"/>
                      <a:gd name="connsiteY29" fmla="*/ 132020 h 420032"/>
                      <a:gd name="connsiteX30" fmla="*/ 231868 w 908952"/>
                      <a:gd name="connsiteY30" fmla="*/ 132029 h 420032"/>
                      <a:gd name="connsiteX31" fmla="*/ 241347 w 908952"/>
                      <a:gd name="connsiteY31" fmla="*/ 139159 h 420032"/>
                      <a:gd name="connsiteX32" fmla="*/ 454045 w 908952"/>
                      <a:gd name="connsiteY32" fmla="*/ 257121 h 420032"/>
                      <a:gd name="connsiteX33" fmla="*/ 797950 w 908952"/>
                      <a:gd name="connsiteY33" fmla="*/ 342948 h 420032"/>
                      <a:gd name="connsiteX34" fmla="*/ 831853 w 908952"/>
                      <a:gd name="connsiteY34" fmla="*/ 346602 h 420032"/>
                      <a:gd name="connsiteX35" fmla="*/ 831854 w 908952"/>
                      <a:gd name="connsiteY35" fmla="*/ 346602 h 420032"/>
                      <a:gd name="connsiteX36" fmla="*/ 896149 w 908952"/>
                      <a:gd name="connsiteY36" fmla="*/ 353531 h 420032"/>
                      <a:gd name="connsiteX37" fmla="*/ 896149 w 908952"/>
                      <a:gd name="connsiteY37" fmla="*/ 353532 h 420032"/>
                      <a:gd name="connsiteX38" fmla="*/ 908952 w 908952"/>
                      <a:gd name="connsiteY38" fmla="*/ 354912 h 420032"/>
                      <a:gd name="connsiteX39" fmla="*/ 900856 w 908952"/>
                      <a:gd name="connsiteY39" fmla="*/ 371929 h 420032"/>
                      <a:gd name="connsiteX40" fmla="*/ 900856 w 908952"/>
                      <a:gd name="connsiteY40" fmla="*/ 371929 h 420032"/>
                      <a:gd name="connsiteX41" fmla="*/ 898671 w 908952"/>
                      <a:gd name="connsiteY41" fmla="*/ 372858 h 420032"/>
                      <a:gd name="connsiteX42" fmla="*/ 898670 w 908952"/>
                      <a:gd name="connsiteY42" fmla="*/ 372859 h 420032"/>
                      <a:gd name="connsiteX43" fmla="*/ 882093 w 908952"/>
                      <a:gd name="connsiteY43" fmla="*/ 379916 h 420032"/>
                      <a:gd name="connsiteX44" fmla="*/ 784121 w 908952"/>
                      <a:gd name="connsiteY44" fmla="*/ 409310 h 420032"/>
                      <a:gd name="connsiteX45" fmla="*/ 687211 w 908952"/>
                      <a:gd name="connsiteY45" fmla="*/ 420032 h 420032"/>
                      <a:gd name="connsiteX46" fmla="*/ 406230 w 908952"/>
                      <a:gd name="connsiteY46" fmla="*/ 351628 h 420032"/>
                      <a:gd name="connsiteX47" fmla="*/ 370800 w 908952"/>
                      <a:gd name="connsiteY47" fmla="*/ 336734 h 420032"/>
                      <a:gd name="connsiteX48" fmla="*/ 261815 w 908952"/>
                      <a:gd name="connsiteY48" fmla="*/ 275521 h 420032"/>
                      <a:gd name="connsiteX49" fmla="*/ 179533 w 908952"/>
                      <a:gd name="connsiteY49" fmla="*/ 218180 h 420032"/>
                      <a:gd name="connsiteX50" fmla="*/ 171348 w 908952"/>
                      <a:gd name="connsiteY50" fmla="*/ 212477 h 420032"/>
                      <a:gd name="connsiteX51" fmla="*/ 149469 w 908952"/>
                      <a:gd name="connsiteY51" fmla="*/ 196674 h 420032"/>
                      <a:gd name="connsiteX52" fmla="*/ 15076 w 908952"/>
                      <a:gd name="connsiteY52" fmla="*/ 78900 h 420032"/>
                      <a:gd name="connsiteX53" fmla="*/ 66239 w 908952"/>
                      <a:gd name="connsiteY53" fmla="*/ 0 h 420032"/>
                      <a:gd name="connsiteX0" fmla="*/ 455003 w 908952"/>
                      <a:gd name="connsiteY0" fmla="*/ 372131 h 420032"/>
                      <a:gd name="connsiteX1" fmla="*/ 577987 w 908952"/>
                      <a:gd name="connsiteY1" fmla="*/ 403711 h 420032"/>
                      <a:gd name="connsiteX2" fmla="*/ 677649 w 908952"/>
                      <a:gd name="connsiteY2" fmla="*/ 419142 h 420032"/>
                      <a:gd name="connsiteX3" fmla="*/ 455003 w 908952"/>
                      <a:gd name="connsiteY3" fmla="*/ 372131 h 420032"/>
                      <a:gd name="connsiteX4" fmla="*/ 900856 w 908952"/>
                      <a:gd name="connsiteY4" fmla="*/ 371929 h 420032"/>
                      <a:gd name="connsiteX5" fmla="*/ 901110 w 908952"/>
                      <a:gd name="connsiteY5" fmla="*/ 372924 h 420032"/>
                      <a:gd name="connsiteX6" fmla="*/ 898670 w 908952"/>
                      <a:gd name="connsiteY6" fmla="*/ 372859 h 420032"/>
                      <a:gd name="connsiteX7" fmla="*/ 900856 w 908952"/>
                      <a:gd name="connsiteY7" fmla="*/ 371929 h 420032"/>
                      <a:gd name="connsiteX8" fmla="*/ 406229 w 908952"/>
                      <a:gd name="connsiteY8" fmla="*/ 351628 h 420032"/>
                      <a:gd name="connsiteX9" fmla="*/ 455003 w 908952"/>
                      <a:gd name="connsiteY9" fmla="*/ 372130 h 420032"/>
                      <a:gd name="connsiteX10" fmla="*/ 412774 w 908952"/>
                      <a:gd name="connsiteY10" fmla="*/ 355114 h 420032"/>
                      <a:gd name="connsiteX11" fmla="*/ 406229 w 908952"/>
                      <a:gd name="connsiteY11" fmla="*/ 351628 h 420032"/>
                      <a:gd name="connsiteX12" fmla="*/ 171348 w 908952"/>
                      <a:gd name="connsiteY12" fmla="*/ 212478 h 420032"/>
                      <a:gd name="connsiteX13" fmla="*/ 179533 w 908952"/>
                      <a:gd name="connsiteY13" fmla="*/ 218181 h 420032"/>
                      <a:gd name="connsiteX14" fmla="*/ 177101 w 908952"/>
                      <a:gd name="connsiteY14" fmla="*/ 216633 h 420032"/>
                      <a:gd name="connsiteX15" fmla="*/ 171348 w 908952"/>
                      <a:gd name="connsiteY15" fmla="*/ 212478 h 420032"/>
                      <a:gd name="connsiteX16" fmla="*/ 149469 w 908952"/>
                      <a:gd name="connsiteY16" fmla="*/ 196675 h 420032"/>
                      <a:gd name="connsiteX17" fmla="*/ 171348 w 908952"/>
                      <a:gd name="connsiteY17" fmla="*/ 212478 h 420032"/>
                      <a:gd name="connsiteX18" fmla="*/ 153595 w 908952"/>
                      <a:gd name="connsiteY18" fmla="*/ 200106 h 420032"/>
                      <a:gd name="connsiteX19" fmla="*/ 149469 w 908952"/>
                      <a:gd name="connsiteY19" fmla="*/ 196675 h 420032"/>
                      <a:gd name="connsiteX20" fmla="*/ 21060 w 908952"/>
                      <a:gd name="connsiteY20" fmla="*/ 86152 h 420032"/>
                      <a:gd name="connsiteX21" fmla="*/ 47653 w 908952"/>
                      <a:gd name="connsiteY21" fmla="*/ 111999 h 420032"/>
                      <a:gd name="connsiteX22" fmla="*/ 149469 w 908952"/>
                      <a:gd name="connsiteY22" fmla="*/ 196675 h 420032"/>
                      <a:gd name="connsiteX23" fmla="*/ 97625 w 908952"/>
                      <a:gd name="connsiteY23" fmla="*/ 159228 h 420032"/>
                      <a:gd name="connsiteX24" fmla="*/ 35884 w 908952"/>
                      <a:gd name="connsiteY24" fmla="*/ 104115 h 420032"/>
                      <a:gd name="connsiteX25" fmla="*/ 21060 w 908952"/>
                      <a:gd name="connsiteY25" fmla="*/ 86152 h 420032"/>
                      <a:gd name="connsiteX26" fmla="*/ 66239 w 908952"/>
                      <a:gd name="connsiteY26" fmla="*/ 0 h 420032"/>
                      <a:gd name="connsiteX27" fmla="*/ 150963 w 908952"/>
                      <a:gd name="connsiteY27" fmla="*/ 71165 h 420032"/>
                      <a:gd name="connsiteX28" fmla="*/ 231858 w 908952"/>
                      <a:gd name="connsiteY28" fmla="*/ 132020 h 420032"/>
                      <a:gd name="connsiteX29" fmla="*/ 231868 w 908952"/>
                      <a:gd name="connsiteY29" fmla="*/ 132029 h 420032"/>
                      <a:gd name="connsiteX30" fmla="*/ 241347 w 908952"/>
                      <a:gd name="connsiteY30" fmla="*/ 139159 h 420032"/>
                      <a:gd name="connsiteX31" fmla="*/ 454045 w 908952"/>
                      <a:gd name="connsiteY31" fmla="*/ 257121 h 420032"/>
                      <a:gd name="connsiteX32" fmla="*/ 797950 w 908952"/>
                      <a:gd name="connsiteY32" fmla="*/ 342948 h 420032"/>
                      <a:gd name="connsiteX33" fmla="*/ 831853 w 908952"/>
                      <a:gd name="connsiteY33" fmla="*/ 346602 h 420032"/>
                      <a:gd name="connsiteX34" fmla="*/ 831854 w 908952"/>
                      <a:gd name="connsiteY34" fmla="*/ 346602 h 420032"/>
                      <a:gd name="connsiteX35" fmla="*/ 896149 w 908952"/>
                      <a:gd name="connsiteY35" fmla="*/ 353531 h 420032"/>
                      <a:gd name="connsiteX36" fmla="*/ 896149 w 908952"/>
                      <a:gd name="connsiteY36" fmla="*/ 353532 h 420032"/>
                      <a:gd name="connsiteX37" fmla="*/ 908952 w 908952"/>
                      <a:gd name="connsiteY37" fmla="*/ 354912 h 420032"/>
                      <a:gd name="connsiteX38" fmla="*/ 900856 w 908952"/>
                      <a:gd name="connsiteY38" fmla="*/ 371929 h 420032"/>
                      <a:gd name="connsiteX39" fmla="*/ 900856 w 908952"/>
                      <a:gd name="connsiteY39" fmla="*/ 371929 h 420032"/>
                      <a:gd name="connsiteX40" fmla="*/ 898671 w 908952"/>
                      <a:gd name="connsiteY40" fmla="*/ 372858 h 420032"/>
                      <a:gd name="connsiteX41" fmla="*/ 898670 w 908952"/>
                      <a:gd name="connsiteY41" fmla="*/ 372859 h 420032"/>
                      <a:gd name="connsiteX42" fmla="*/ 882093 w 908952"/>
                      <a:gd name="connsiteY42" fmla="*/ 379916 h 420032"/>
                      <a:gd name="connsiteX43" fmla="*/ 784121 w 908952"/>
                      <a:gd name="connsiteY43" fmla="*/ 409310 h 420032"/>
                      <a:gd name="connsiteX44" fmla="*/ 687211 w 908952"/>
                      <a:gd name="connsiteY44" fmla="*/ 420032 h 420032"/>
                      <a:gd name="connsiteX45" fmla="*/ 406230 w 908952"/>
                      <a:gd name="connsiteY45" fmla="*/ 351628 h 420032"/>
                      <a:gd name="connsiteX46" fmla="*/ 370800 w 908952"/>
                      <a:gd name="connsiteY46" fmla="*/ 336734 h 420032"/>
                      <a:gd name="connsiteX47" fmla="*/ 261815 w 908952"/>
                      <a:gd name="connsiteY47" fmla="*/ 275521 h 420032"/>
                      <a:gd name="connsiteX48" fmla="*/ 179533 w 908952"/>
                      <a:gd name="connsiteY48" fmla="*/ 218180 h 420032"/>
                      <a:gd name="connsiteX49" fmla="*/ 171348 w 908952"/>
                      <a:gd name="connsiteY49" fmla="*/ 212477 h 420032"/>
                      <a:gd name="connsiteX50" fmla="*/ 149469 w 908952"/>
                      <a:gd name="connsiteY50" fmla="*/ 196674 h 420032"/>
                      <a:gd name="connsiteX51" fmla="*/ 15076 w 908952"/>
                      <a:gd name="connsiteY51" fmla="*/ 78900 h 420032"/>
                      <a:gd name="connsiteX52" fmla="*/ 66239 w 908952"/>
                      <a:gd name="connsiteY52" fmla="*/ 0 h 420032"/>
                      <a:gd name="connsiteX0" fmla="*/ 455003 w 908952"/>
                      <a:gd name="connsiteY0" fmla="*/ 372131 h 420032"/>
                      <a:gd name="connsiteX1" fmla="*/ 577987 w 908952"/>
                      <a:gd name="connsiteY1" fmla="*/ 403711 h 420032"/>
                      <a:gd name="connsiteX2" fmla="*/ 677649 w 908952"/>
                      <a:gd name="connsiteY2" fmla="*/ 419142 h 420032"/>
                      <a:gd name="connsiteX3" fmla="*/ 455003 w 908952"/>
                      <a:gd name="connsiteY3" fmla="*/ 372131 h 420032"/>
                      <a:gd name="connsiteX4" fmla="*/ 900856 w 908952"/>
                      <a:gd name="connsiteY4" fmla="*/ 371929 h 420032"/>
                      <a:gd name="connsiteX5" fmla="*/ 901110 w 908952"/>
                      <a:gd name="connsiteY5" fmla="*/ 372924 h 420032"/>
                      <a:gd name="connsiteX6" fmla="*/ 898670 w 908952"/>
                      <a:gd name="connsiteY6" fmla="*/ 372859 h 420032"/>
                      <a:gd name="connsiteX7" fmla="*/ 900856 w 908952"/>
                      <a:gd name="connsiteY7" fmla="*/ 371929 h 420032"/>
                      <a:gd name="connsiteX8" fmla="*/ 406229 w 908952"/>
                      <a:gd name="connsiteY8" fmla="*/ 351628 h 420032"/>
                      <a:gd name="connsiteX9" fmla="*/ 412774 w 908952"/>
                      <a:gd name="connsiteY9" fmla="*/ 355114 h 420032"/>
                      <a:gd name="connsiteX10" fmla="*/ 406229 w 908952"/>
                      <a:gd name="connsiteY10" fmla="*/ 351628 h 420032"/>
                      <a:gd name="connsiteX11" fmla="*/ 171348 w 908952"/>
                      <a:gd name="connsiteY11" fmla="*/ 212478 h 420032"/>
                      <a:gd name="connsiteX12" fmla="*/ 179533 w 908952"/>
                      <a:gd name="connsiteY12" fmla="*/ 218181 h 420032"/>
                      <a:gd name="connsiteX13" fmla="*/ 177101 w 908952"/>
                      <a:gd name="connsiteY13" fmla="*/ 216633 h 420032"/>
                      <a:gd name="connsiteX14" fmla="*/ 171348 w 908952"/>
                      <a:gd name="connsiteY14" fmla="*/ 212478 h 420032"/>
                      <a:gd name="connsiteX15" fmla="*/ 149469 w 908952"/>
                      <a:gd name="connsiteY15" fmla="*/ 196675 h 420032"/>
                      <a:gd name="connsiteX16" fmla="*/ 171348 w 908952"/>
                      <a:gd name="connsiteY16" fmla="*/ 212478 h 420032"/>
                      <a:gd name="connsiteX17" fmla="*/ 153595 w 908952"/>
                      <a:gd name="connsiteY17" fmla="*/ 200106 h 420032"/>
                      <a:gd name="connsiteX18" fmla="*/ 149469 w 908952"/>
                      <a:gd name="connsiteY18" fmla="*/ 196675 h 420032"/>
                      <a:gd name="connsiteX19" fmla="*/ 21060 w 908952"/>
                      <a:gd name="connsiteY19" fmla="*/ 86152 h 420032"/>
                      <a:gd name="connsiteX20" fmla="*/ 47653 w 908952"/>
                      <a:gd name="connsiteY20" fmla="*/ 111999 h 420032"/>
                      <a:gd name="connsiteX21" fmla="*/ 149469 w 908952"/>
                      <a:gd name="connsiteY21" fmla="*/ 196675 h 420032"/>
                      <a:gd name="connsiteX22" fmla="*/ 97625 w 908952"/>
                      <a:gd name="connsiteY22" fmla="*/ 159228 h 420032"/>
                      <a:gd name="connsiteX23" fmla="*/ 35884 w 908952"/>
                      <a:gd name="connsiteY23" fmla="*/ 104115 h 420032"/>
                      <a:gd name="connsiteX24" fmla="*/ 21060 w 908952"/>
                      <a:gd name="connsiteY24" fmla="*/ 86152 h 420032"/>
                      <a:gd name="connsiteX25" fmla="*/ 66239 w 908952"/>
                      <a:gd name="connsiteY25" fmla="*/ 0 h 420032"/>
                      <a:gd name="connsiteX26" fmla="*/ 150963 w 908952"/>
                      <a:gd name="connsiteY26" fmla="*/ 71165 h 420032"/>
                      <a:gd name="connsiteX27" fmla="*/ 231858 w 908952"/>
                      <a:gd name="connsiteY27" fmla="*/ 132020 h 420032"/>
                      <a:gd name="connsiteX28" fmla="*/ 231868 w 908952"/>
                      <a:gd name="connsiteY28" fmla="*/ 132029 h 420032"/>
                      <a:gd name="connsiteX29" fmla="*/ 241347 w 908952"/>
                      <a:gd name="connsiteY29" fmla="*/ 139159 h 420032"/>
                      <a:gd name="connsiteX30" fmla="*/ 454045 w 908952"/>
                      <a:gd name="connsiteY30" fmla="*/ 257121 h 420032"/>
                      <a:gd name="connsiteX31" fmla="*/ 797950 w 908952"/>
                      <a:gd name="connsiteY31" fmla="*/ 342948 h 420032"/>
                      <a:gd name="connsiteX32" fmla="*/ 831853 w 908952"/>
                      <a:gd name="connsiteY32" fmla="*/ 346602 h 420032"/>
                      <a:gd name="connsiteX33" fmla="*/ 831854 w 908952"/>
                      <a:gd name="connsiteY33" fmla="*/ 346602 h 420032"/>
                      <a:gd name="connsiteX34" fmla="*/ 896149 w 908952"/>
                      <a:gd name="connsiteY34" fmla="*/ 353531 h 420032"/>
                      <a:gd name="connsiteX35" fmla="*/ 896149 w 908952"/>
                      <a:gd name="connsiteY35" fmla="*/ 353532 h 420032"/>
                      <a:gd name="connsiteX36" fmla="*/ 908952 w 908952"/>
                      <a:gd name="connsiteY36" fmla="*/ 354912 h 420032"/>
                      <a:gd name="connsiteX37" fmla="*/ 900856 w 908952"/>
                      <a:gd name="connsiteY37" fmla="*/ 371929 h 420032"/>
                      <a:gd name="connsiteX38" fmla="*/ 900856 w 908952"/>
                      <a:gd name="connsiteY38" fmla="*/ 371929 h 420032"/>
                      <a:gd name="connsiteX39" fmla="*/ 898671 w 908952"/>
                      <a:gd name="connsiteY39" fmla="*/ 372858 h 420032"/>
                      <a:gd name="connsiteX40" fmla="*/ 898670 w 908952"/>
                      <a:gd name="connsiteY40" fmla="*/ 372859 h 420032"/>
                      <a:gd name="connsiteX41" fmla="*/ 882093 w 908952"/>
                      <a:gd name="connsiteY41" fmla="*/ 379916 h 420032"/>
                      <a:gd name="connsiteX42" fmla="*/ 784121 w 908952"/>
                      <a:gd name="connsiteY42" fmla="*/ 409310 h 420032"/>
                      <a:gd name="connsiteX43" fmla="*/ 687211 w 908952"/>
                      <a:gd name="connsiteY43" fmla="*/ 420032 h 420032"/>
                      <a:gd name="connsiteX44" fmla="*/ 406230 w 908952"/>
                      <a:gd name="connsiteY44" fmla="*/ 351628 h 420032"/>
                      <a:gd name="connsiteX45" fmla="*/ 370800 w 908952"/>
                      <a:gd name="connsiteY45" fmla="*/ 336734 h 420032"/>
                      <a:gd name="connsiteX46" fmla="*/ 261815 w 908952"/>
                      <a:gd name="connsiteY46" fmla="*/ 275521 h 420032"/>
                      <a:gd name="connsiteX47" fmla="*/ 179533 w 908952"/>
                      <a:gd name="connsiteY47" fmla="*/ 218180 h 420032"/>
                      <a:gd name="connsiteX48" fmla="*/ 171348 w 908952"/>
                      <a:gd name="connsiteY48" fmla="*/ 212477 h 420032"/>
                      <a:gd name="connsiteX49" fmla="*/ 149469 w 908952"/>
                      <a:gd name="connsiteY49" fmla="*/ 196674 h 420032"/>
                      <a:gd name="connsiteX50" fmla="*/ 15076 w 908952"/>
                      <a:gd name="connsiteY50" fmla="*/ 78900 h 420032"/>
                      <a:gd name="connsiteX51" fmla="*/ 66239 w 908952"/>
                      <a:gd name="connsiteY51" fmla="*/ 0 h 420032"/>
                      <a:gd name="connsiteX0" fmla="*/ 677649 w 908952"/>
                      <a:gd name="connsiteY0" fmla="*/ 419142 h 420032"/>
                      <a:gd name="connsiteX1" fmla="*/ 577987 w 908952"/>
                      <a:gd name="connsiteY1" fmla="*/ 403711 h 420032"/>
                      <a:gd name="connsiteX2" fmla="*/ 677649 w 908952"/>
                      <a:gd name="connsiteY2" fmla="*/ 419142 h 420032"/>
                      <a:gd name="connsiteX3" fmla="*/ 900856 w 908952"/>
                      <a:gd name="connsiteY3" fmla="*/ 371929 h 420032"/>
                      <a:gd name="connsiteX4" fmla="*/ 901110 w 908952"/>
                      <a:gd name="connsiteY4" fmla="*/ 372924 h 420032"/>
                      <a:gd name="connsiteX5" fmla="*/ 898670 w 908952"/>
                      <a:gd name="connsiteY5" fmla="*/ 372859 h 420032"/>
                      <a:gd name="connsiteX6" fmla="*/ 900856 w 908952"/>
                      <a:gd name="connsiteY6" fmla="*/ 371929 h 420032"/>
                      <a:gd name="connsiteX7" fmla="*/ 406229 w 908952"/>
                      <a:gd name="connsiteY7" fmla="*/ 351628 h 420032"/>
                      <a:gd name="connsiteX8" fmla="*/ 412774 w 908952"/>
                      <a:gd name="connsiteY8" fmla="*/ 355114 h 420032"/>
                      <a:gd name="connsiteX9" fmla="*/ 406229 w 908952"/>
                      <a:gd name="connsiteY9" fmla="*/ 351628 h 420032"/>
                      <a:gd name="connsiteX10" fmla="*/ 171348 w 908952"/>
                      <a:gd name="connsiteY10" fmla="*/ 212478 h 420032"/>
                      <a:gd name="connsiteX11" fmla="*/ 179533 w 908952"/>
                      <a:gd name="connsiteY11" fmla="*/ 218181 h 420032"/>
                      <a:gd name="connsiteX12" fmla="*/ 177101 w 908952"/>
                      <a:gd name="connsiteY12" fmla="*/ 216633 h 420032"/>
                      <a:gd name="connsiteX13" fmla="*/ 171348 w 908952"/>
                      <a:gd name="connsiteY13" fmla="*/ 212478 h 420032"/>
                      <a:gd name="connsiteX14" fmla="*/ 149469 w 908952"/>
                      <a:gd name="connsiteY14" fmla="*/ 196675 h 420032"/>
                      <a:gd name="connsiteX15" fmla="*/ 171348 w 908952"/>
                      <a:gd name="connsiteY15" fmla="*/ 212478 h 420032"/>
                      <a:gd name="connsiteX16" fmla="*/ 153595 w 908952"/>
                      <a:gd name="connsiteY16" fmla="*/ 200106 h 420032"/>
                      <a:gd name="connsiteX17" fmla="*/ 149469 w 908952"/>
                      <a:gd name="connsiteY17" fmla="*/ 196675 h 420032"/>
                      <a:gd name="connsiteX18" fmla="*/ 21060 w 908952"/>
                      <a:gd name="connsiteY18" fmla="*/ 86152 h 420032"/>
                      <a:gd name="connsiteX19" fmla="*/ 47653 w 908952"/>
                      <a:gd name="connsiteY19" fmla="*/ 111999 h 420032"/>
                      <a:gd name="connsiteX20" fmla="*/ 149469 w 908952"/>
                      <a:gd name="connsiteY20" fmla="*/ 196675 h 420032"/>
                      <a:gd name="connsiteX21" fmla="*/ 97625 w 908952"/>
                      <a:gd name="connsiteY21" fmla="*/ 159228 h 420032"/>
                      <a:gd name="connsiteX22" fmla="*/ 35884 w 908952"/>
                      <a:gd name="connsiteY22" fmla="*/ 104115 h 420032"/>
                      <a:gd name="connsiteX23" fmla="*/ 21060 w 908952"/>
                      <a:gd name="connsiteY23" fmla="*/ 86152 h 420032"/>
                      <a:gd name="connsiteX24" fmla="*/ 66239 w 908952"/>
                      <a:gd name="connsiteY24" fmla="*/ 0 h 420032"/>
                      <a:gd name="connsiteX25" fmla="*/ 150963 w 908952"/>
                      <a:gd name="connsiteY25" fmla="*/ 71165 h 420032"/>
                      <a:gd name="connsiteX26" fmla="*/ 231858 w 908952"/>
                      <a:gd name="connsiteY26" fmla="*/ 132020 h 420032"/>
                      <a:gd name="connsiteX27" fmla="*/ 231868 w 908952"/>
                      <a:gd name="connsiteY27" fmla="*/ 132029 h 420032"/>
                      <a:gd name="connsiteX28" fmla="*/ 241347 w 908952"/>
                      <a:gd name="connsiteY28" fmla="*/ 139159 h 420032"/>
                      <a:gd name="connsiteX29" fmla="*/ 454045 w 908952"/>
                      <a:gd name="connsiteY29" fmla="*/ 257121 h 420032"/>
                      <a:gd name="connsiteX30" fmla="*/ 797950 w 908952"/>
                      <a:gd name="connsiteY30" fmla="*/ 342948 h 420032"/>
                      <a:gd name="connsiteX31" fmla="*/ 831853 w 908952"/>
                      <a:gd name="connsiteY31" fmla="*/ 346602 h 420032"/>
                      <a:gd name="connsiteX32" fmla="*/ 831854 w 908952"/>
                      <a:gd name="connsiteY32" fmla="*/ 346602 h 420032"/>
                      <a:gd name="connsiteX33" fmla="*/ 896149 w 908952"/>
                      <a:gd name="connsiteY33" fmla="*/ 353531 h 420032"/>
                      <a:gd name="connsiteX34" fmla="*/ 896149 w 908952"/>
                      <a:gd name="connsiteY34" fmla="*/ 353532 h 420032"/>
                      <a:gd name="connsiteX35" fmla="*/ 908952 w 908952"/>
                      <a:gd name="connsiteY35" fmla="*/ 354912 h 420032"/>
                      <a:gd name="connsiteX36" fmla="*/ 900856 w 908952"/>
                      <a:gd name="connsiteY36" fmla="*/ 371929 h 420032"/>
                      <a:gd name="connsiteX37" fmla="*/ 900856 w 908952"/>
                      <a:gd name="connsiteY37" fmla="*/ 371929 h 420032"/>
                      <a:gd name="connsiteX38" fmla="*/ 898671 w 908952"/>
                      <a:gd name="connsiteY38" fmla="*/ 372858 h 420032"/>
                      <a:gd name="connsiteX39" fmla="*/ 898670 w 908952"/>
                      <a:gd name="connsiteY39" fmla="*/ 372859 h 420032"/>
                      <a:gd name="connsiteX40" fmla="*/ 882093 w 908952"/>
                      <a:gd name="connsiteY40" fmla="*/ 379916 h 420032"/>
                      <a:gd name="connsiteX41" fmla="*/ 784121 w 908952"/>
                      <a:gd name="connsiteY41" fmla="*/ 409310 h 420032"/>
                      <a:gd name="connsiteX42" fmla="*/ 687211 w 908952"/>
                      <a:gd name="connsiteY42" fmla="*/ 420032 h 420032"/>
                      <a:gd name="connsiteX43" fmla="*/ 406230 w 908952"/>
                      <a:gd name="connsiteY43" fmla="*/ 351628 h 420032"/>
                      <a:gd name="connsiteX44" fmla="*/ 370800 w 908952"/>
                      <a:gd name="connsiteY44" fmla="*/ 336734 h 420032"/>
                      <a:gd name="connsiteX45" fmla="*/ 261815 w 908952"/>
                      <a:gd name="connsiteY45" fmla="*/ 275521 h 420032"/>
                      <a:gd name="connsiteX46" fmla="*/ 179533 w 908952"/>
                      <a:gd name="connsiteY46" fmla="*/ 218180 h 420032"/>
                      <a:gd name="connsiteX47" fmla="*/ 171348 w 908952"/>
                      <a:gd name="connsiteY47" fmla="*/ 212477 h 420032"/>
                      <a:gd name="connsiteX48" fmla="*/ 149469 w 908952"/>
                      <a:gd name="connsiteY48" fmla="*/ 196674 h 420032"/>
                      <a:gd name="connsiteX49" fmla="*/ 15076 w 908952"/>
                      <a:gd name="connsiteY49" fmla="*/ 78900 h 420032"/>
                      <a:gd name="connsiteX50" fmla="*/ 66239 w 908952"/>
                      <a:gd name="connsiteY50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406229 w 908952"/>
                      <a:gd name="connsiteY4" fmla="*/ 351628 h 420032"/>
                      <a:gd name="connsiteX5" fmla="*/ 412774 w 908952"/>
                      <a:gd name="connsiteY5" fmla="*/ 355114 h 420032"/>
                      <a:gd name="connsiteX6" fmla="*/ 406229 w 908952"/>
                      <a:gd name="connsiteY6" fmla="*/ 351628 h 420032"/>
                      <a:gd name="connsiteX7" fmla="*/ 171348 w 908952"/>
                      <a:gd name="connsiteY7" fmla="*/ 212478 h 420032"/>
                      <a:gd name="connsiteX8" fmla="*/ 179533 w 908952"/>
                      <a:gd name="connsiteY8" fmla="*/ 218181 h 420032"/>
                      <a:gd name="connsiteX9" fmla="*/ 177101 w 908952"/>
                      <a:gd name="connsiteY9" fmla="*/ 216633 h 420032"/>
                      <a:gd name="connsiteX10" fmla="*/ 171348 w 908952"/>
                      <a:gd name="connsiteY10" fmla="*/ 212478 h 420032"/>
                      <a:gd name="connsiteX11" fmla="*/ 149469 w 908952"/>
                      <a:gd name="connsiteY11" fmla="*/ 196675 h 420032"/>
                      <a:gd name="connsiteX12" fmla="*/ 171348 w 908952"/>
                      <a:gd name="connsiteY12" fmla="*/ 212478 h 420032"/>
                      <a:gd name="connsiteX13" fmla="*/ 153595 w 908952"/>
                      <a:gd name="connsiteY13" fmla="*/ 200106 h 420032"/>
                      <a:gd name="connsiteX14" fmla="*/ 149469 w 908952"/>
                      <a:gd name="connsiteY14" fmla="*/ 196675 h 420032"/>
                      <a:gd name="connsiteX15" fmla="*/ 21060 w 908952"/>
                      <a:gd name="connsiteY15" fmla="*/ 86152 h 420032"/>
                      <a:gd name="connsiteX16" fmla="*/ 47653 w 908952"/>
                      <a:gd name="connsiteY16" fmla="*/ 111999 h 420032"/>
                      <a:gd name="connsiteX17" fmla="*/ 149469 w 908952"/>
                      <a:gd name="connsiteY17" fmla="*/ 196675 h 420032"/>
                      <a:gd name="connsiteX18" fmla="*/ 97625 w 908952"/>
                      <a:gd name="connsiteY18" fmla="*/ 159228 h 420032"/>
                      <a:gd name="connsiteX19" fmla="*/ 35884 w 908952"/>
                      <a:gd name="connsiteY19" fmla="*/ 104115 h 420032"/>
                      <a:gd name="connsiteX20" fmla="*/ 21060 w 908952"/>
                      <a:gd name="connsiteY20" fmla="*/ 86152 h 420032"/>
                      <a:gd name="connsiteX21" fmla="*/ 66239 w 908952"/>
                      <a:gd name="connsiteY21" fmla="*/ 0 h 420032"/>
                      <a:gd name="connsiteX22" fmla="*/ 150963 w 908952"/>
                      <a:gd name="connsiteY22" fmla="*/ 71165 h 420032"/>
                      <a:gd name="connsiteX23" fmla="*/ 231858 w 908952"/>
                      <a:gd name="connsiteY23" fmla="*/ 132020 h 420032"/>
                      <a:gd name="connsiteX24" fmla="*/ 231868 w 908952"/>
                      <a:gd name="connsiteY24" fmla="*/ 132029 h 420032"/>
                      <a:gd name="connsiteX25" fmla="*/ 241347 w 908952"/>
                      <a:gd name="connsiteY25" fmla="*/ 139159 h 420032"/>
                      <a:gd name="connsiteX26" fmla="*/ 454045 w 908952"/>
                      <a:gd name="connsiteY26" fmla="*/ 257121 h 420032"/>
                      <a:gd name="connsiteX27" fmla="*/ 797950 w 908952"/>
                      <a:gd name="connsiteY27" fmla="*/ 342948 h 420032"/>
                      <a:gd name="connsiteX28" fmla="*/ 831853 w 908952"/>
                      <a:gd name="connsiteY28" fmla="*/ 346602 h 420032"/>
                      <a:gd name="connsiteX29" fmla="*/ 831854 w 908952"/>
                      <a:gd name="connsiteY29" fmla="*/ 346602 h 420032"/>
                      <a:gd name="connsiteX30" fmla="*/ 896149 w 908952"/>
                      <a:gd name="connsiteY30" fmla="*/ 353531 h 420032"/>
                      <a:gd name="connsiteX31" fmla="*/ 896149 w 908952"/>
                      <a:gd name="connsiteY31" fmla="*/ 353532 h 420032"/>
                      <a:gd name="connsiteX32" fmla="*/ 908952 w 908952"/>
                      <a:gd name="connsiteY32" fmla="*/ 354912 h 420032"/>
                      <a:gd name="connsiteX33" fmla="*/ 900856 w 908952"/>
                      <a:gd name="connsiteY33" fmla="*/ 371929 h 420032"/>
                      <a:gd name="connsiteX34" fmla="*/ 900856 w 908952"/>
                      <a:gd name="connsiteY34" fmla="*/ 371929 h 420032"/>
                      <a:gd name="connsiteX35" fmla="*/ 898671 w 908952"/>
                      <a:gd name="connsiteY35" fmla="*/ 372858 h 420032"/>
                      <a:gd name="connsiteX36" fmla="*/ 898670 w 908952"/>
                      <a:gd name="connsiteY36" fmla="*/ 372859 h 420032"/>
                      <a:gd name="connsiteX37" fmla="*/ 882093 w 908952"/>
                      <a:gd name="connsiteY37" fmla="*/ 379916 h 420032"/>
                      <a:gd name="connsiteX38" fmla="*/ 784121 w 908952"/>
                      <a:gd name="connsiteY38" fmla="*/ 409310 h 420032"/>
                      <a:gd name="connsiteX39" fmla="*/ 687211 w 908952"/>
                      <a:gd name="connsiteY39" fmla="*/ 420032 h 420032"/>
                      <a:gd name="connsiteX40" fmla="*/ 406230 w 908952"/>
                      <a:gd name="connsiteY40" fmla="*/ 351628 h 420032"/>
                      <a:gd name="connsiteX41" fmla="*/ 370800 w 908952"/>
                      <a:gd name="connsiteY41" fmla="*/ 336734 h 420032"/>
                      <a:gd name="connsiteX42" fmla="*/ 261815 w 908952"/>
                      <a:gd name="connsiteY42" fmla="*/ 275521 h 420032"/>
                      <a:gd name="connsiteX43" fmla="*/ 179533 w 908952"/>
                      <a:gd name="connsiteY43" fmla="*/ 218180 h 420032"/>
                      <a:gd name="connsiteX44" fmla="*/ 171348 w 908952"/>
                      <a:gd name="connsiteY44" fmla="*/ 212477 h 420032"/>
                      <a:gd name="connsiteX45" fmla="*/ 149469 w 908952"/>
                      <a:gd name="connsiteY45" fmla="*/ 196674 h 420032"/>
                      <a:gd name="connsiteX46" fmla="*/ 15076 w 908952"/>
                      <a:gd name="connsiteY46" fmla="*/ 78900 h 420032"/>
                      <a:gd name="connsiteX47" fmla="*/ 66239 w 908952"/>
                      <a:gd name="connsiteY47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406229 w 908952"/>
                      <a:gd name="connsiteY4" fmla="*/ 351628 h 420032"/>
                      <a:gd name="connsiteX5" fmla="*/ 412774 w 908952"/>
                      <a:gd name="connsiteY5" fmla="*/ 355114 h 420032"/>
                      <a:gd name="connsiteX6" fmla="*/ 406229 w 908952"/>
                      <a:gd name="connsiteY6" fmla="*/ 351628 h 420032"/>
                      <a:gd name="connsiteX7" fmla="*/ 171348 w 908952"/>
                      <a:gd name="connsiteY7" fmla="*/ 212478 h 420032"/>
                      <a:gd name="connsiteX8" fmla="*/ 179533 w 908952"/>
                      <a:gd name="connsiteY8" fmla="*/ 218181 h 420032"/>
                      <a:gd name="connsiteX9" fmla="*/ 177101 w 908952"/>
                      <a:gd name="connsiteY9" fmla="*/ 216633 h 420032"/>
                      <a:gd name="connsiteX10" fmla="*/ 171348 w 908952"/>
                      <a:gd name="connsiteY10" fmla="*/ 212478 h 420032"/>
                      <a:gd name="connsiteX11" fmla="*/ 149469 w 908952"/>
                      <a:gd name="connsiteY11" fmla="*/ 196675 h 420032"/>
                      <a:gd name="connsiteX12" fmla="*/ 171348 w 908952"/>
                      <a:gd name="connsiteY12" fmla="*/ 212478 h 420032"/>
                      <a:gd name="connsiteX13" fmla="*/ 153595 w 908952"/>
                      <a:gd name="connsiteY13" fmla="*/ 200106 h 420032"/>
                      <a:gd name="connsiteX14" fmla="*/ 149469 w 908952"/>
                      <a:gd name="connsiteY14" fmla="*/ 196675 h 420032"/>
                      <a:gd name="connsiteX15" fmla="*/ 21060 w 908952"/>
                      <a:gd name="connsiteY15" fmla="*/ 86152 h 420032"/>
                      <a:gd name="connsiteX16" fmla="*/ 47653 w 908952"/>
                      <a:gd name="connsiteY16" fmla="*/ 111999 h 420032"/>
                      <a:gd name="connsiteX17" fmla="*/ 149469 w 908952"/>
                      <a:gd name="connsiteY17" fmla="*/ 196675 h 420032"/>
                      <a:gd name="connsiteX18" fmla="*/ 97625 w 908952"/>
                      <a:gd name="connsiteY18" fmla="*/ 159228 h 420032"/>
                      <a:gd name="connsiteX19" fmla="*/ 35884 w 908952"/>
                      <a:gd name="connsiteY19" fmla="*/ 104115 h 420032"/>
                      <a:gd name="connsiteX20" fmla="*/ 21060 w 908952"/>
                      <a:gd name="connsiteY20" fmla="*/ 86152 h 420032"/>
                      <a:gd name="connsiteX21" fmla="*/ 66239 w 908952"/>
                      <a:gd name="connsiteY21" fmla="*/ 0 h 420032"/>
                      <a:gd name="connsiteX22" fmla="*/ 150963 w 908952"/>
                      <a:gd name="connsiteY22" fmla="*/ 71165 h 420032"/>
                      <a:gd name="connsiteX23" fmla="*/ 231858 w 908952"/>
                      <a:gd name="connsiteY23" fmla="*/ 132020 h 420032"/>
                      <a:gd name="connsiteX24" fmla="*/ 231868 w 908952"/>
                      <a:gd name="connsiteY24" fmla="*/ 132029 h 420032"/>
                      <a:gd name="connsiteX25" fmla="*/ 241347 w 908952"/>
                      <a:gd name="connsiteY25" fmla="*/ 139159 h 420032"/>
                      <a:gd name="connsiteX26" fmla="*/ 454045 w 908952"/>
                      <a:gd name="connsiteY26" fmla="*/ 257121 h 420032"/>
                      <a:gd name="connsiteX27" fmla="*/ 797950 w 908952"/>
                      <a:gd name="connsiteY27" fmla="*/ 342948 h 420032"/>
                      <a:gd name="connsiteX28" fmla="*/ 831853 w 908952"/>
                      <a:gd name="connsiteY28" fmla="*/ 346602 h 420032"/>
                      <a:gd name="connsiteX29" fmla="*/ 831854 w 908952"/>
                      <a:gd name="connsiteY29" fmla="*/ 346602 h 420032"/>
                      <a:gd name="connsiteX30" fmla="*/ 896149 w 908952"/>
                      <a:gd name="connsiteY30" fmla="*/ 353531 h 420032"/>
                      <a:gd name="connsiteX31" fmla="*/ 896149 w 908952"/>
                      <a:gd name="connsiteY31" fmla="*/ 353532 h 420032"/>
                      <a:gd name="connsiteX32" fmla="*/ 908952 w 908952"/>
                      <a:gd name="connsiteY32" fmla="*/ 354912 h 420032"/>
                      <a:gd name="connsiteX33" fmla="*/ 900856 w 908952"/>
                      <a:gd name="connsiteY33" fmla="*/ 371929 h 420032"/>
                      <a:gd name="connsiteX34" fmla="*/ 900856 w 908952"/>
                      <a:gd name="connsiteY34" fmla="*/ 371929 h 420032"/>
                      <a:gd name="connsiteX35" fmla="*/ 898671 w 908952"/>
                      <a:gd name="connsiteY35" fmla="*/ 372858 h 420032"/>
                      <a:gd name="connsiteX36" fmla="*/ 898670 w 908952"/>
                      <a:gd name="connsiteY36" fmla="*/ 372859 h 420032"/>
                      <a:gd name="connsiteX37" fmla="*/ 882093 w 908952"/>
                      <a:gd name="connsiteY37" fmla="*/ 379916 h 420032"/>
                      <a:gd name="connsiteX38" fmla="*/ 784121 w 908952"/>
                      <a:gd name="connsiteY38" fmla="*/ 409310 h 420032"/>
                      <a:gd name="connsiteX39" fmla="*/ 687211 w 908952"/>
                      <a:gd name="connsiteY39" fmla="*/ 420032 h 420032"/>
                      <a:gd name="connsiteX40" fmla="*/ 370800 w 908952"/>
                      <a:gd name="connsiteY40" fmla="*/ 336734 h 420032"/>
                      <a:gd name="connsiteX41" fmla="*/ 261815 w 908952"/>
                      <a:gd name="connsiteY41" fmla="*/ 275521 h 420032"/>
                      <a:gd name="connsiteX42" fmla="*/ 179533 w 908952"/>
                      <a:gd name="connsiteY42" fmla="*/ 218180 h 420032"/>
                      <a:gd name="connsiteX43" fmla="*/ 171348 w 908952"/>
                      <a:gd name="connsiteY43" fmla="*/ 212477 h 420032"/>
                      <a:gd name="connsiteX44" fmla="*/ 149469 w 908952"/>
                      <a:gd name="connsiteY44" fmla="*/ 196674 h 420032"/>
                      <a:gd name="connsiteX45" fmla="*/ 15076 w 908952"/>
                      <a:gd name="connsiteY45" fmla="*/ 78900 h 420032"/>
                      <a:gd name="connsiteX46" fmla="*/ 66239 w 908952"/>
                      <a:gd name="connsiteY46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171348 w 908952"/>
                      <a:gd name="connsiteY4" fmla="*/ 212478 h 420032"/>
                      <a:gd name="connsiteX5" fmla="*/ 179533 w 908952"/>
                      <a:gd name="connsiteY5" fmla="*/ 218181 h 420032"/>
                      <a:gd name="connsiteX6" fmla="*/ 177101 w 908952"/>
                      <a:gd name="connsiteY6" fmla="*/ 216633 h 420032"/>
                      <a:gd name="connsiteX7" fmla="*/ 171348 w 908952"/>
                      <a:gd name="connsiteY7" fmla="*/ 212478 h 420032"/>
                      <a:gd name="connsiteX8" fmla="*/ 149469 w 908952"/>
                      <a:gd name="connsiteY8" fmla="*/ 196675 h 420032"/>
                      <a:gd name="connsiteX9" fmla="*/ 171348 w 908952"/>
                      <a:gd name="connsiteY9" fmla="*/ 212478 h 420032"/>
                      <a:gd name="connsiteX10" fmla="*/ 153595 w 908952"/>
                      <a:gd name="connsiteY10" fmla="*/ 200106 h 420032"/>
                      <a:gd name="connsiteX11" fmla="*/ 149469 w 908952"/>
                      <a:gd name="connsiteY11" fmla="*/ 196675 h 420032"/>
                      <a:gd name="connsiteX12" fmla="*/ 21060 w 908952"/>
                      <a:gd name="connsiteY12" fmla="*/ 86152 h 420032"/>
                      <a:gd name="connsiteX13" fmla="*/ 47653 w 908952"/>
                      <a:gd name="connsiteY13" fmla="*/ 111999 h 420032"/>
                      <a:gd name="connsiteX14" fmla="*/ 149469 w 908952"/>
                      <a:gd name="connsiteY14" fmla="*/ 196675 h 420032"/>
                      <a:gd name="connsiteX15" fmla="*/ 97625 w 908952"/>
                      <a:gd name="connsiteY15" fmla="*/ 159228 h 420032"/>
                      <a:gd name="connsiteX16" fmla="*/ 35884 w 908952"/>
                      <a:gd name="connsiteY16" fmla="*/ 104115 h 420032"/>
                      <a:gd name="connsiteX17" fmla="*/ 21060 w 908952"/>
                      <a:gd name="connsiteY17" fmla="*/ 86152 h 420032"/>
                      <a:gd name="connsiteX18" fmla="*/ 66239 w 908952"/>
                      <a:gd name="connsiteY18" fmla="*/ 0 h 420032"/>
                      <a:gd name="connsiteX19" fmla="*/ 150963 w 908952"/>
                      <a:gd name="connsiteY19" fmla="*/ 71165 h 420032"/>
                      <a:gd name="connsiteX20" fmla="*/ 231858 w 908952"/>
                      <a:gd name="connsiteY20" fmla="*/ 132020 h 420032"/>
                      <a:gd name="connsiteX21" fmla="*/ 231868 w 908952"/>
                      <a:gd name="connsiteY21" fmla="*/ 132029 h 420032"/>
                      <a:gd name="connsiteX22" fmla="*/ 241347 w 908952"/>
                      <a:gd name="connsiteY22" fmla="*/ 139159 h 420032"/>
                      <a:gd name="connsiteX23" fmla="*/ 454045 w 908952"/>
                      <a:gd name="connsiteY23" fmla="*/ 257121 h 420032"/>
                      <a:gd name="connsiteX24" fmla="*/ 797950 w 908952"/>
                      <a:gd name="connsiteY24" fmla="*/ 342948 h 420032"/>
                      <a:gd name="connsiteX25" fmla="*/ 831853 w 908952"/>
                      <a:gd name="connsiteY25" fmla="*/ 346602 h 420032"/>
                      <a:gd name="connsiteX26" fmla="*/ 831854 w 908952"/>
                      <a:gd name="connsiteY26" fmla="*/ 346602 h 420032"/>
                      <a:gd name="connsiteX27" fmla="*/ 896149 w 908952"/>
                      <a:gd name="connsiteY27" fmla="*/ 353531 h 420032"/>
                      <a:gd name="connsiteX28" fmla="*/ 896149 w 908952"/>
                      <a:gd name="connsiteY28" fmla="*/ 353532 h 420032"/>
                      <a:gd name="connsiteX29" fmla="*/ 908952 w 908952"/>
                      <a:gd name="connsiteY29" fmla="*/ 354912 h 420032"/>
                      <a:gd name="connsiteX30" fmla="*/ 900856 w 908952"/>
                      <a:gd name="connsiteY30" fmla="*/ 371929 h 420032"/>
                      <a:gd name="connsiteX31" fmla="*/ 900856 w 908952"/>
                      <a:gd name="connsiteY31" fmla="*/ 371929 h 420032"/>
                      <a:gd name="connsiteX32" fmla="*/ 898671 w 908952"/>
                      <a:gd name="connsiteY32" fmla="*/ 372858 h 420032"/>
                      <a:gd name="connsiteX33" fmla="*/ 898670 w 908952"/>
                      <a:gd name="connsiteY33" fmla="*/ 372859 h 420032"/>
                      <a:gd name="connsiteX34" fmla="*/ 882093 w 908952"/>
                      <a:gd name="connsiteY34" fmla="*/ 379916 h 420032"/>
                      <a:gd name="connsiteX35" fmla="*/ 784121 w 908952"/>
                      <a:gd name="connsiteY35" fmla="*/ 409310 h 420032"/>
                      <a:gd name="connsiteX36" fmla="*/ 687211 w 908952"/>
                      <a:gd name="connsiteY36" fmla="*/ 420032 h 420032"/>
                      <a:gd name="connsiteX37" fmla="*/ 370800 w 908952"/>
                      <a:gd name="connsiteY37" fmla="*/ 336734 h 420032"/>
                      <a:gd name="connsiteX38" fmla="*/ 261815 w 908952"/>
                      <a:gd name="connsiteY38" fmla="*/ 275521 h 420032"/>
                      <a:gd name="connsiteX39" fmla="*/ 179533 w 908952"/>
                      <a:gd name="connsiteY39" fmla="*/ 218180 h 420032"/>
                      <a:gd name="connsiteX40" fmla="*/ 171348 w 908952"/>
                      <a:gd name="connsiteY40" fmla="*/ 212477 h 420032"/>
                      <a:gd name="connsiteX41" fmla="*/ 149469 w 908952"/>
                      <a:gd name="connsiteY41" fmla="*/ 196674 h 420032"/>
                      <a:gd name="connsiteX42" fmla="*/ 15076 w 908952"/>
                      <a:gd name="connsiteY42" fmla="*/ 78900 h 420032"/>
                      <a:gd name="connsiteX43" fmla="*/ 66239 w 908952"/>
                      <a:gd name="connsiteY43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171348 w 908952"/>
                      <a:gd name="connsiteY4" fmla="*/ 212478 h 420032"/>
                      <a:gd name="connsiteX5" fmla="*/ 179533 w 908952"/>
                      <a:gd name="connsiteY5" fmla="*/ 218181 h 420032"/>
                      <a:gd name="connsiteX6" fmla="*/ 177101 w 908952"/>
                      <a:gd name="connsiteY6" fmla="*/ 216633 h 420032"/>
                      <a:gd name="connsiteX7" fmla="*/ 171348 w 908952"/>
                      <a:gd name="connsiteY7" fmla="*/ 212478 h 420032"/>
                      <a:gd name="connsiteX8" fmla="*/ 149469 w 908952"/>
                      <a:gd name="connsiteY8" fmla="*/ 196675 h 420032"/>
                      <a:gd name="connsiteX9" fmla="*/ 171348 w 908952"/>
                      <a:gd name="connsiteY9" fmla="*/ 212478 h 420032"/>
                      <a:gd name="connsiteX10" fmla="*/ 153595 w 908952"/>
                      <a:gd name="connsiteY10" fmla="*/ 200106 h 420032"/>
                      <a:gd name="connsiteX11" fmla="*/ 149469 w 908952"/>
                      <a:gd name="connsiteY11" fmla="*/ 196675 h 420032"/>
                      <a:gd name="connsiteX12" fmla="*/ 21060 w 908952"/>
                      <a:gd name="connsiteY12" fmla="*/ 86152 h 420032"/>
                      <a:gd name="connsiteX13" fmla="*/ 47653 w 908952"/>
                      <a:gd name="connsiteY13" fmla="*/ 111999 h 420032"/>
                      <a:gd name="connsiteX14" fmla="*/ 149469 w 908952"/>
                      <a:gd name="connsiteY14" fmla="*/ 196675 h 420032"/>
                      <a:gd name="connsiteX15" fmla="*/ 97625 w 908952"/>
                      <a:gd name="connsiteY15" fmla="*/ 159228 h 420032"/>
                      <a:gd name="connsiteX16" fmla="*/ 35884 w 908952"/>
                      <a:gd name="connsiteY16" fmla="*/ 104115 h 420032"/>
                      <a:gd name="connsiteX17" fmla="*/ 21060 w 908952"/>
                      <a:gd name="connsiteY17" fmla="*/ 86152 h 420032"/>
                      <a:gd name="connsiteX18" fmla="*/ 66239 w 908952"/>
                      <a:gd name="connsiteY18" fmla="*/ 0 h 420032"/>
                      <a:gd name="connsiteX19" fmla="*/ 150963 w 908952"/>
                      <a:gd name="connsiteY19" fmla="*/ 71165 h 420032"/>
                      <a:gd name="connsiteX20" fmla="*/ 231858 w 908952"/>
                      <a:gd name="connsiteY20" fmla="*/ 132020 h 420032"/>
                      <a:gd name="connsiteX21" fmla="*/ 231868 w 908952"/>
                      <a:gd name="connsiteY21" fmla="*/ 132029 h 420032"/>
                      <a:gd name="connsiteX22" fmla="*/ 241347 w 908952"/>
                      <a:gd name="connsiteY22" fmla="*/ 139159 h 420032"/>
                      <a:gd name="connsiteX23" fmla="*/ 454045 w 908952"/>
                      <a:gd name="connsiteY23" fmla="*/ 257121 h 420032"/>
                      <a:gd name="connsiteX24" fmla="*/ 797950 w 908952"/>
                      <a:gd name="connsiteY24" fmla="*/ 342948 h 420032"/>
                      <a:gd name="connsiteX25" fmla="*/ 831853 w 908952"/>
                      <a:gd name="connsiteY25" fmla="*/ 346602 h 420032"/>
                      <a:gd name="connsiteX26" fmla="*/ 831854 w 908952"/>
                      <a:gd name="connsiteY26" fmla="*/ 346602 h 420032"/>
                      <a:gd name="connsiteX27" fmla="*/ 896149 w 908952"/>
                      <a:gd name="connsiteY27" fmla="*/ 353531 h 420032"/>
                      <a:gd name="connsiteX28" fmla="*/ 896149 w 908952"/>
                      <a:gd name="connsiteY28" fmla="*/ 353532 h 420032"/>
                      <a:gd name="connsiteX29" fmla="*/ 908952 w 908952"/>
                      <a:gd name="connsiteY29" fmla="*/ 354912 h 420032"/>
                      <a:gd name="connsiteX30" fmla="*/ 900856 w 908952"/>
                      <a:gd name="connsiteY30" fmla="*/ 371929 h 420032"/>
                      <a:gd name="connsiteX31" fmla="*/ 900856 w 908952"/>
                      <a:gd name="connsiteY31" fmla="*/ 371929 h 420032"/>
                      <a:gd name="connsiteX32" fmla="*/ 898671 w 908952"/>
                      <a:gd name="connsiteY32" fmla="*/ 372858 h 420032"/>
                      <a:gd name="connsiteX33" fmla="*/ 882093 w 908952"/>
                      <a:gd name="connsiteY33" fmla="*/ 379916 h 420032"/>
                      <a:gd name="connsiteX34" fmla="*/ 784121 w 908952"/>
                      <a:gd name="connsiteY34" fmla="*/ 409310 h 420032"/>
                      <a:gd name="connsiteX35" fmla="*/ 687211 w 908952"/>
                      <a:gd name="connsiteY35" fmla="*/ 420032 h 420032"/>
                      <a:gd name="connsiteX36" fmla="*/ 370800 w 908952"/>
                      <a:gd name="connsiteY36" fmla="*/ 336734 h 420032"/>
                      <a:gd name="connsiteX37" fmla="*/ 261815 w 908952"/>
                      <a:gd name="connsiteY37" fmla="*/ 275521 h 420032"/>
                      <a:gd name="connsiteX38" fmla="*/ 179533 w 908952"/>
                      <a:gd name="connsiteY38" fmla="*/ 218180 h 420032"/>
                      <a:gd name="connsiteX39" fmla="*/ 171348 w 908952"/>
                      <a:gd name="connsiteY39" fmla="*/ 212477 h 420032"/>
                      <a:gd name="connsiteX40" fmla="*/ 149469 w 908952"/>
                      <a:gd name="connsiteY40" fmla="*/ 196674 h 420032"/>
                      <a:gd name="connsiteX41" fmla="*/ 15076 w 908952"/>
                      <a:gd name="connsiteY41" fmla="*/ 78900 h 420032"/>
                      <a:gd name="connsiteX42" fmla="*/ 66239 w 908952"/>
                      <a:gd name="connsiteY42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171348 w 908952"/>
                      <a:gd name="connsiteY4" fmla="*/ 212478 h 420032"/>
                      <a:gd name="connsiteX5" fmla="*/ 179533 w 908952"/>
                      <a:gd name="connsiteY5" fmla="*/ 218181 h 420032"/>
                      <a:gd name="connsiteX6" fmla="*/ 177101 w 908952"/>
                      <a:gd name="connsiteY6" fmla="*/ 216633 h 420032"/>
                      <a:gd name="connsiteX7" fmla="*/ 171348 w 908952"/>
                      <a:gd name="connsiteY7" fmla="*/ 212478 h 420032"/>
                      <a:gd name="connsiteX8" fmla="*/ 149469 w 908952"/>
                      <a:gd name="connsiteY8" fmla="*/ 196675 h 420032"/>
                      <a:gd name="connsiteX9" fmla="*/ 171348 w 908952"/>
                      <a:gd name="connsiteY9" fmla="*/ 212478 h 420032"/>
                      <a:gd name="connsiteX10" fmla="*/ 153595 w 908952"/>
                      <a:gd name="connsiteY10" fmla="*/ 200106 h 420032"/>
                      <a:gd name="connsiteX11" fmla="*/ 149469 w 908952"/>
                      <a:gd name="connsiteY11" fmla="*/ 196675 h 420032"/>
                      <a:gd name="connsiteX12" fmla="*/ 21060 w 908952"/>
                      <a:gd name="connsiteY12" fmla="*/ 86152 h 420032"/>
                      <a:gd name="connsiteX13" fmla="*/ 47653 w 908952"/>
                      <a:gd name="connsiteY13" fmla="*/ 111999 h 420032"/>
                      <a:gd name="connsiteX14" fmla="*/ 149469 w 908952"/>
                      <a:gd name="connsiteY14" fmla="*/ 196675 h 420032"/>
                      <a:gd name="connsiteX15" fmla="*/ 97625 w 908952"/>
                      <a:gd name="connsiteY15" fmla="*/ 159228 h 420032"/>
                      <a:gd name="connsiteX16" fmla="*/ 35884 w 908952"/>
                      <a:gd name="connsiteY16" fmla="*/ 104115 h 420032"/>
                      <a:gd name="connsiteX17" fmla="*/ 21060 w 908952"/>
                      <a:gd name="connsiteY17" fmla="*/ 86152 h 420032"/>
                      <a:gd name="connsiteX18" fmla="*/ 66239 w 908952"/>
                      <a:gd name="connsiteY18" fmla="*/ 0 h 420032"/>
                      <a:gd name="connsiteX19" fmla="*/ 150963 w 908952"/>
                      <a:gd name="connsiteY19" fmla="*/ 71165 h 420032"/>
                      <a:gd name="connsiteX20" fmla="*/ 231858 w 908952"/>
                      <a:gd name="connsiteY20" fmla="*/ 132020 h 420032"/>
                      <a:gd name="connsiteX21" fmla="*/ 231868 w 908952"/>
                      <a:gd name="connsiteY21" fmla="*/ 132029 h 420032"/>
                      <a:gd name="connsiteX22" fmla="*/ 241347 w 908952"/>
                      <a:gd name="connsiteY22" fmla="*/ 139159 h 420032"/>
                      <a:gd name="connsiteX23" fmla="*/ 454045 w 908952"/>
                      <a:gd name="connsiteY23" fmla="*/ 257121 h 420032"/>
                      <a:gd name="connsiteX24" fmla="*/ 797950 w 908952"/>
                      <a:gd name="connsiteY24" fmla="*/ 342948 h 420032"/>
                      <a:gd name="connsiteX25" fmla="*/ 831853 w 908952"/>
                      <a:gd name="connsiteY25" fmla="*/ 346602 h 420032"/>
                      <a:gd name="connsiteX26" fmla="*/ 831854 w 908952"/>
                      <a:gd name="connsiteY26" fmla="*/ 346602 h 420032"/>
                      <a:gd name="connsiteX27" fmla="*/ 896149 w 908952"/>
                      <a:gd name="connsiteY27" fmla="*/ 353531 h 420032"/>
                      <a:gd name="connsiteX28" fmla="*/ 896149 w 908952"/>
                      <a:gd name="connsiteY28" fmla="*/ 353532 h 420032"/>
                      <a:gd name="connsiteX29" fmla="*/ 908952 w 908952"/>
                      <a:gd name="connsiteY29" fmla="*/ 354912 h 420032"/>
                      <a:gd name="connsiteX30" fmla="*/ 900856 w 908952"/>
                      <a:gd name="connsiteY30" fmla="*/ 371929 h 420032"/>
                      <a:gd name="connsiteX31" fmla="*/ 900856 w 908952"/>
                      <a:gd name="connsiteY31" fmla="*/ 371929 h 420032"/>
                      <a:gd name="connsiteX32" fmla="*/ 882093 w 908952"/>
                      <a:gd name="connsiteY32" fmla="*/ 379916 h 420032"/>
                      <a:gd name="connsiteX33" fmla="*/ 784121 w 908952"/>
                      <a:gd name="connsiteY33" fmla="*/ 409310 h 420032"/>
                      <a:gd name="connsiteX34" fmla="*/ 687211 w 908952"/>
                      <a:gd name="connsiteY34" fmla="*/ 420032 h 420032"/>
                      <a:gd name="connsiteX35" fmla="*/ 370800 w 908952"/>
                      <a:gd name="connsiteY35" fmla="*/ 336734 h 420032"/>
                      <a:gd name="connsiteX36" fmla="*/ 261815 w 908952"/>
                      <a:gd name="connsiteY36" fmla="*/ 275521 h 420032"/>
                      <a:gd name="connsiteX37" fmla="*/ 179533 w 908952"/>
                      <a:gd name="connsiteY37" fmla="*/ 218180 h 420032"/>
                      <a:gd name="connsiteX38" fmla="*/ 171348 w 908952"/>
                      <a:gd name="connsiteY38" fmla="*/ 212477 h 420032"/>
                      <a:gd name="connsiteX39" fmla="*/ 149469 w 908952"/>
                      <a:gd name="connsiteY39" fmla="*/ 196674 h 420032"/>
                      <a:gd name="connsiteX40" fmla="*/ 15076 w 908952"/>
                      <a:gd name="connsiteY40" fmla="*/ 78900 h 420032"/>
                      <a:gd name="connsiteX41" fmla="*/ 66239 w 908952"/>
                      <a:gd name="connsiteY41" fmla="*/ 0 h 420032"/>
                      <a:gd name="connsiteX0" fmla="*/ 900856 w 901110"/>
                      <a:gd name="connsiteY0" fmla="*/ 37192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900856 w 901110"/>
                      <a:gd name="connsiteY3" fmla="*/ 371929 h 420032"/>
                      <a:gd name="connsiteX4" fmla="*/ 171348 w 901110"/>
                      <a:gd name="connsiteY4" fmla="*/ 212478 h 420032"/>
                      <a:gd name="connsiteX5" fmla="*/ 179533 w 901110"/>
                      <a:gd name="connsiteY5" fmla="*/ 218181 h 420032"/>
                      <a:gd name="connsiteX6" fmla="*/ 177101 w 901110"/>
                      <a:gd name="connsiteY6" fmla="*/ 216633 h 420032"/>
                      <a:gd name="connsiteX7" fmla="*/ 171348 w 901110"/>
                      <a:gd name="connsiteY7" fmla="*/ 212478 h 420032"/>
                      <a:gd name="connsiteX8" fmla="*/ 149469 w 901110"/>
                      <a:gd name="connsiteY8" fmla="*/ 196675 h 420032"/>
                      <a:gd name="connsiteX9" fmla="*/ 171348 w 901110"/>
                      <a:gd name="connsiteY9" fmla="*/ 212478 h 420032"/>
                      <a:gd name="connsiteX10" fmla="*/ 153595 w 901110"/>
                      <a:gd name="connsiteY10" fmla="*/ 200106 h 420032"/>
                      <a:gd name="connsiteX11" fmla="*/ 149469 w 901110"/>
                      <a:gd name="connsiteY11" fmla="*/ 196675 h 420032"/>
                      <a:gd name="connsiteX12" fmla="*/ 21060 w 901110"/>
                      <a:gd name="connsiteY12" fmla="*/ 86152 h 420032"/>
                      <a:gd name="connsiteX13" fmla="*/ 47653 w 901110"/>
                      <a:gd name="connsiteY13" fmla="*/ 111999 h 420032"/>
                      <a:gd name="connsiteX14" fmla="*/ 149469 w 901110"/>
                      <a:gd name="connsiteY14" fmla="*/ 196675 h 420032"/>
                      <a:gd name="connsiteX15" fmla="*/ 97625 w 901110"/>
                      <a:gd name="connsiteY15" fmla="*/ 159228 h 420032"/>
                      <a:gd name="connsiteX16" fmla="*/ 35884 w 901110"/>
                      <a:gd name="connsiteY16" fmla="*/ 104115 h 420032"/>
                      <a:gd name="connsiteX17" fmla="*/ 21060 w 901110"/>
                      <a:gd name="connsiteY17" fmla="*/ 86152 h 420032"/>
                      <a:gd name="connsiteX18" fmla="*/ 66239 w 901110"/>
                      <a:gd name="connsiteY18" fmla="*/ 0 h 420032"/>
                      <a:gd name="connsiteX19" fmla="*/ 150963 w 901110"/>
                      <a:gd name="connsiteY19" fmla="*/ 71165 h 420032"/>
                      <a:gd name="connsiteX20" fmla="*/ 231858 w 901110"/>
                      <a:gd name="connsiteY20" fmla="*/ 132020 h 420032"/>
                      <a:gd name="connsiteX21" fmla="*/ 231868 w 901110"/>
                      <a:gd name="connsiteY21" fmla="*/ 132029 h 420032"/>
                      <a:gd name="connsiteX22" fmla="*/ 241347 w 901110"/>
                      <a:gd name="connsiteY22" fmla="*/ 139159 h 420032"/>
                      <a:gd name="connsiteX23" fmla="*/ 454045 w 901110"/>
                      <a:gd name="connsiteY23" fmla="*/ 257121 h 420032"/>
                      <a:gd name="connsiteX24" fmla="*/ 797950 w 901110"/>
                      <a:gd name="connsiteY24" fmla="*/ 342948 h 420032"/>
                      <a:gd name="connsiteX25" fmla="*/ 831853 w 901110"/>
                      <a:gd name="connsiteY25" fmla="*/ 346602 h 420032"/>
                      <a:gd name="connsiteX26" fmla="*/ 831854 w 901110"/>
                      <a:gd name="connsiteY26" fmla="*/ 346602 h 420032"/>
                      <a:gd name="connsiteX27" fmla="*/ 896149 w 901110"/>
                      <a:gd name="connsiteY27" fmla="*/ 353531 h 420032"/>
                      <a:gd name="connsiteX28" fmla="*/ 896149 w 901110"/>
                      <a:gd name="connsiteY28" fmla="*/ 353532 h 420032"/>
                      <a:gd name="connsiteX29" fmla="*/ 900856 w 901110"/>
                      <a:gd name="connsiteY29" fmla="*/ 371929 h 420032"/>
                      <a:gd name="connsiteX30" fmla="*/ 900856 w 901110"/>
                      <a:gd name="connsiteY30" fmla="*/ 371929 h 420032"/>
                      <a:gd name="connsiteX31" fmla="*/ 882093 w 901110"/>
                      <a:gd name="connsiteY31" fmla="*/ 379916 h 420032"/>
                      <a:gd name="connsiteX32" fmla="*/ 784121 w 901110"/>
                      <a:gd name="connsiteY32" fmla="*/ 409310 h 420032"/>
                      <a:gd name="connsiteX33" fmla="*/ 687211 w 901110"/>
                      <a:gd name="connsiteY33" fmla="*/ 420032 h 420032"/>
                      <a:gd name="connsiteX34" fmla="*/ 370800 w 901110"/>
                      <a:gd name="connsiteY34" fmla="*/ 336734 h 420032"/>
                      <a:gd name="connsiteX35" fmla="*/ 261815 w 901110"/>
                      <a:gd name="connsiteY35" fmla="*/ 275521 h 420032"/>
                      <a:gd name="connsiteX36" fmla="*/ 179533 w 901110"/>
                      <a:gd name="connsiteY36" fmla="*/ 218180 h 420032"/>
                      <a:gd name="connsiteX37" fmla="*/ 171348 w 901110"/>
                      <a:gd name="connsiteY37" fmla="*/ 212477 h 420032"/>
                      <a:gd name="connsiteX38" fmla="*/ 149469 w 901110"/>
                      <a:gd name="connsiteY38" fmla="*/ 196674 h 420032"/>
                      <a:gd name="connsiteX39" fmla="*/ 15076 w 901110"/>
                      <a:gd name="connsiteY39" fmla="*/ 78900 h 420032"/>
                      <a:gd name="connsiteX40" fmla="*/ 66239 w 901110"/>
                      <a:gd name="connsiteY40" fmla="*/ 0 h 420032"/>
                      <a:gd name="connsiteX0" fmla="*/ 900856 w 901110"/>
                      <a:gd name="connsiteY0" fmla="*/ 37192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900856 w 901110"/>
                      <a:gd name="connsiteY3" fmla="*/ 371929 h 420032"/>
                      <a:gd name="connsiteX4" fmla="*/ 171348 w 901110"/>
                      <a:gd name="connsiteY4" fmla="*/ 212478 h 420032"/>
                      <a:gd name="connsiteX5" fmla="*/ 179533 w 901110"/>
                      <a:gd name="connsiteY5" fmla="*/ 218181 h 420032"/>
                      <a:gd name="connsiteX6" fmla="*/ 177101 w 901110"/>
                      <a:gd name="connsiteY6" fmla="*/ 216633 h 420032"/>
                      <a:gd name="connsiteX7" fmla="*/ 171348 w 901110"/>
                      <a:gd name="connsiteY7" fmla="*/ 212478 h 420032"/>
                      <a:gd name="connsiteX8" fmla="*/ 149469 w 901110"/>
                      <a:gd name="connsiteY8" fmla="*/ 196675 h 420032"/>
                      <a:gd name="connsiteX9" fmla="*/ 171348 w 901110"/>
                      <a:gd name="connsiteY9" fmla="*/ 212478 h 420032"/>
                      <a:gd name="connsiteX10" fmla="*/ 153595 w 901110"/>
                      <a:gd name="connsiteY10" fmla="*/ 200106 h 420032"/>
                      <a:gd name="connsiteX11" fmla="*/ 149469 w 901110"/>
                      <a:gd name="connsiteY11" fmla="*/ 196675 h 420032"/>
                      <a:gd name="connsiteX12" fmla="*/ 21060 w 901110"/>
                      <a:gd name="connsiteY12" fmla="*/ 86152 h 420032"/>
                      <a:gd name="connsiteX13" fmla="*/ 47653 w 901110"/>
                      <a:gd name="connsiteY13" fmla="*/ 111999 h 420032"/>
                      <a:gd name="connsiteX14" fmla="*/ 149469 w 901110"/>
                      <a:gd name="connsiteY14" fmla="*/ 196675 h 420032"/>
                      <a:gd name="connsiteX15" fmla="*/ 97625 w 901110"/>
                      <a:gd name="connsiteY15" fmla="*/ 159228 h 420032"/>
                      <a:gd name="connsiteX16" fmla="*/ 35884 w 901110"/>
                      <a:gd name="connsiteY16" fmla="*/ 104115 h 420032"/>
                      <a:gd name="connsiteX17" fmla="*/ 21060 w 901110"/>
                      <a:gd name="connsiteY17" fmla="*/ 86152 h 420032"/>
                      <a:gd name="connsiteX18" fmla="*/ 66239 w 901110"/>
                      <a:gd name="connsiteY18" fmla="*/ 0 h 420032"/>
                      <a:gd name="connsiteX19" fmla="*/ 150963 w 901110"/>
                      <a:gd name="connsiteY19" fmla="*/ 71165 h 420032"/>
                      <a:gd name="connsiteX20" fmla="*/ 231858 w 901110"/>
                      <a:gd name="connsiteY20" fmla="*/ 132020 h 420032"/>
                      <a:gd name="connsiteX21" fmla="*/ 231868 w 901110"/>
                      <a:gd name="connsiteY21" fmla="*/ 132029 h 420032"/>
                      <a:gd name="connsiteX22" fmla="*/ 241347 w 901110"/>
                      <a:gd name="connsiteY22" fmla="*/ 139159 h 420032"/>
                      <a:gd name="connsiteX23" fmla="*/ 454045 w 901110"/>
                      <a:gd name="connsiteY23" fmla="*/ 257121 h 420032"/>
                      <a:gd name="connsiteX24" fmla="*/ 797950 w 901110"/>
                      <a:gd name="connsiteY24" fmla="*/ 342948 h 420032"/>
                      <a:gd name="connsiteX25" fmla="*/ 831853 w 901110"/>
                      <a:gd name="connsiteY25" fmla="*/ 346602 h 420032"/>
                      <a:gd name="connsiteX26" fmla="*/ 831854 w 901110"/>
                      <a:gd name="connsiteY26" fmla="*/ 346602 h 420032"/>
                      <a:gd name="connsiteX27" fmla="*/ 896149 w 901110"/>
                      <a:gd name="connsiteY27" fmla="*/ 353531 h 420032"/>
                      <a:gd name="connsiteX28" fmla="*/ 896149 w 901110"/>
                      <a:gd name="connsiteY28" fmla="*/ 353532 h 420032"/>
                      <a:gd name="connsiteX29" fmla="*/ 900856 w 901110"/>
                      <a:gd name="connsiteY29" fmla="*/ 371929 h 420032"/>
                      <a:gd name="connsiteX30" fmla="*/ 882093 w 901110"/>
                      <a:gd name="connsiteY30" fmla="*/ 379916 h 420032"/>
                      <a:gd name="connsiteX31" fmla="*/ 784121 w 901110"/>
                      <a:gd name="connsiteY31" fmla="*/ 409310 h 420032"/>
                      <a:gd name="connsiteX32" fmla="*/ 687211 w 901110"/>
                      <a:gd name="connsiteY32" fmla="*/ 420032 h 420032"/>
                      <a:gd name="connsiteX33" fmla="*/ 370800 w 901110"/>
                      <a:gd name="connsiteY33" fmla="*/ 336734 h 420032"/>
                      <a:gd name="connsiteX34" fmla="*/ 261815 w 901110"/>
                      <a:gd name="connsiteY34" fmla="*/ 275521 h 420032"/>
                      <a:gd name="connsiteX35" fmla="*/ 179533 w 901110"/>
                      <a:gd name="connsiteY35" fmla="*/ 218180 h 420032"/>
                      <a:gd name="connsiteX36" fmla="*/ 171348 w 901110"/>
                      <a:gd name="connsiteY36" fmla="*/ 212477 h 420032"/>
                      <a:gd name="connsiteX37" fmla="*/ 149469 w 901110"/>
                      <a:gd name="connsiteY37" fmla="*/ 196674 h 420032"/>
                      <a:gd name="connsiteX38" fmla="*/ 15076 w 901110"/>
                      <a:gd name="connsiteY38" fmla="*/ 78900 h 420032"/>
                      <a:gd name="connsiteX39" fmla="*/ 66239 w 901110"/>
                      <a:gd name="connsiteY39" fmla="*/ 0 h 420032"/>
                      <a:gd name="connsiteX0" fmla="*/ 900856 w 901110"/>
                      <a:gd name="connsiteY0" fmla="*/ 37192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900856 w 901110"/>
                      <a:gd name="connsiteY3" fmla="*/ 371929 h 420032"/>
                      <a:gd name="connsiteX4" fmla="*/ 171348 w 901110"/>
                      <a:gd name="connsiteY4" fmla="*/ 212478 h 420032"/>
                      <a:gd name="connsiteX5" fmla="*/ 179533 w 901110"/>
                      <a:gd name="connsiteY5" fmla="*/ 218181 h 420032"/>
                      <a:gd name="connsiteX6" fmla="*/ 177101 w 901110"/>
                      <a:gd name="connsiteY6" fmla="*/ 216633 h 420032"/>
                      <a:gd name="connsiteX7" fmla="*/ 171348 w 901110"/>
                      <a:gd name="connsiteY7" fmla="*/ 212478 h 420032"/>
                      <a:gd name="connsiteX8" fmla="*/ 149469 w 901110"/>
                      <a:gd name="connsiteY8" fmla="*/ 196675 h 420032"/>
                      <a:gd name="connsiteX9" fmla="*/ 171348 w 901110"/>
                      <a:gd name="connsiteY9" fmla="*/ 212478 h 420032"/>
                      <a:gd name="connsiteX10" fmla="*/ 153595 w 901110"/>
                      <a:gd name="connsiteY10" fmla="*/ 200106 h 420032"/>
                      <a:gd name="connsiteX11" fmla="*/ 149469 w 901110"/>
                      <a:gd name="connsiteY11" fmla="*/ 196675 h 420032"/>
                      <a:gd name="connsiteX12" fmla="*/ 21060 w 901110"/>
                      <a:gd name="connsiteY12" fmla="*/ 86152 h 420032"/>
                      <a:gd name="connsiteX13" fmla="*/ 47653 w 901110"/>
                      <a:gd name="connsiteY13" fmla="*/ 111999 h 420032"/>
                      <a:gd name="connsiteX14" fmla="*/ 149469 w 901110"/>
                      <a:gd name="connsiteY14" fmla="*/ 196675 h 420032"/>
                      <a:gd name="connsiteX15" fmla="*/ 97625 w 901110"/>
                      <a:gd name="connsiteY15" fmla="*/ 159228 h 420032"/>
                      <a:gd name="connsiteX16" fmla="*/ 35884 w 901110"/>
                      <a:gd name="connsiteY16" fmla="*/ 104115 h 420032"/>
                      <a:gd name="connsiteX17" fmla="*/ 21060 w 901110"/>
                      <a:gd name="connsiteY17" fmla="*/ 86152 h 420032"/>
                      <a:gd name="connsiteX18" fmla="*/ 66239 w 901110"/>
                      <a:gd name="connsiteY18" fmla="*/ 0 h 420032"/>
                      <a:gd name="connsiteX19" fmla="*/ 150963 w 901110"/>
                      <a:gd name="connsiteY19" fmla="*/ 71165 h 420032"/>
                      <a:gd name="connsiteX20" fmla="*/ 231858 w 901110"/>
                      <a:gd name="connsiteY20" fmla="*/ 132020 h 420032"/>
                      <a:gd name="connsiteX21" fmla="*/ 231868 w 901110"/>
                      <a:gd name="connsiteY21" fmla="*/ 132029 h 420032"/>
                      <a:gd name="connsiteX22" fmla="*/ 241347 w 901110"/>
                      <a:gd name="connsiteY22" fmla="*/ 139159 h 420032"/>
                      <a:gd name="connsiteX23" fmla="*/ 454045 w 901110"/>
                      <a:gd name="connsiteY23" fmla="*/ 257121 h 420032"/>
                      <a:gd name="connsiteX24" fmla="*/ 797950 w 901110"/>
                      <a:gd name="connsiteY24" fmla="*/ 342948 h 420032"/>
                      <a:gd name="connsiteX25" fmla="*/ 831853 w 901110"/>
                      <a:gd name="connsiteY25" fmla="*/ 346602 h 420032"/>
                      <a:gd name="connsiteX26" fmla="*/ 831854 w 901110"/>
                      <a:gd name="connsiteY26" fmla="*/ 346602 h 420032"/>
                      <a:gd name="connsiteX27" fmla="*/ 896149 w 901110"/>
                      <a:gd name="connsiteY27" fmla="*/ 353531 h 420032"/>
                      <a:gd name="connsiteX28" fmla="*/ 896149 w 901110"/>
                      <a:gd name="connsiteY28" fmla="*/ 353532 h 420032"/>
                      <a:gd name="connsiteX29" fmla="*/ 882093 w 901110"/>
                      <a:gd name="connsiteY29" fmla="*/ 379916 h 420032"/>
                      <a:gd name="connsiteX30" fmla="*/ 784121 w 901110"/>
                      <a:gd name="connsiteY30" fmla="*/ 409310 h 420032"/>
                      <a:gd name="connsiteX31" fmla="*/ 687211 w 901110"/>
                      <a:gd name="connsiteY31" fmla="*/ 420032 h 420032"/>
                      <a:gd name="connsiteX32" fmla="*/ 370800 w 901110"/>
                      <a:gd name="connsiteY32" fmla="*/ 336734 h 420032"/>
                      <a:gd name="connsiteX33" fmla="*/ 261815 w 901110"/>
                      <a:gd name="connsiteY33" fmla="*/ 275521 h 420032"/>
                      <a:gd name="connsiteX34" fmla="*/ 179533 w 901110"/>
                      <a:gd name="connsiteY34" fmla="*/ 218180 h 420032"/>
                      <a:gd name="connsiteX35" fmla="*/ 171348 w 901110"/>
                      <a:gd name="connsiteY35" fmla="*/ 212477 h 420032"/>
                      <a:gd name="connsiteX36" fmla="*/ 149469 w 901110"/>
                      <a:gd name="connsiteY36" fmla="*/ 196674 h 420032"/>
                      <a:gd name="connsiteX37" fmla="*/ 15076 w 901110"/>
                      <a:gd name="connsiteY37" fmla="*/ 78900 h 420032"/>
                      <a:gd name="connsiteX38" fmla="*/ 66239 w 901110"/>
                      <a:gd name="connsiteY38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21060 w 901110"/>
                      <a:gd name="connsiteY11" fmla="*/ 86152 h 420032"/>
                      <a:gd name="connsiteX12" fmla="*/ 47653 w 901110"/>
                      <a:gd name="connsiteY12" fmla="*/ 111999 h 420032"/>
                      <a:gd name="connsiteX13" fmla="*/ 149469 w 901110"/>
                      <a:gd name="connsiteY13" fmla="*/ 196675 h 420032"/>
                      <a:gd name="connsiteX14" fmla="*/ 97625 w 901110"/>
                      <a:gd name="connsiteY14" fmla="*/ 159228 h 420032"/>
                      <a:gd name="connsiteX15" fmla="*/ 35884 w 901110"/>
                      <a:gd name="connsiteY15" fmla="*/ 104115 h 420032"/>
                      <a:gd name="connsiteX16" fmla="*/ 21060 w 901110"/>
                      <a:gd name="connsiteY16" fmla="*/ 86152 h 420032"/>
                      <a:gd name="connsiteX17" fmla="*/ 66239 w 901110"/>
                      <a:gd name="connsiteY17" fmla="*/ 0 h 420032"/>
                      <a:gd name="connsiteX18" fmla="*/ 150963 w 901110"/>
                      <a:gd name="connsiteY18" fmla="*/ 71165 h 420032"/>
                      <a:gd name="connsiteX19" fmla="*/ 231858 w 901110"/>
                      <a:gd name="connsiteY19" fmla="*/ 132020 h 420032"/>
                      <a:gd name="connsiteX20" fmla="*/ 231868 w 901110"/>
                      <a:gd name="connsiteY20" fmla="*/ 132029 h 420032"/>
                      <a:gd name="connsiteX21" fmla="*/ 241347 w 901110"/>
                      <a:gd name="connsiteY21" fmla="*/ 139159 h 420032"/>
                      <a:gd name="connsiteX22" fmla="*/ 454045 w 901110"/>
                      <a:gd name="connsiteY22" fmla="*/ 257121 h 420032"/>
                      <a:gd name="connsiteX23" fmla="*/ 797950 w 901110"/>
                      <a:gd name="connsiteY23" fmla="*/ 342948 h 420032"/>
                      <a:gd name="connsiteX24" fmla="*/ 831853 w 901110"/>
                      <a:gd name="connsiteY24" fmla="*/ 346602 h 420032"/>
                      <a:gd name="connsiteX25" fmla="*/ 831854 w 901110"/>
                      <a:gd name="connsiteY25" fmla="*/ 346602 h 420032"/>
                      <a:gd name="connsiteX26" fmla="*/ 896149 w 901110"/>
                      <a:gd name="connsiteY26" fmla="*/ 353531 h 420032"/>
                      <a:gd name="connsiteX27" fmla="*/ 896149 w 901110"/>
                      <a:gd name="connsiteY27" fmla="*/ 353532 h 420032"/>
                      <a:gd name="connsiteX28" fmla="*/ 882093 w 901110"/>
                      <a:gd name="connsiteY28" fmla="*/ 379916 h 420032"/>
                      <a:gd name="connsiteX29" fmla="*/ 784121 w 901110"/>
                      <a:gd name="connsiteY29" fmla="*/ 409310 h 420032"/>
                      <a:gd name="connsiteX30" fmla="*/ 687211 w 901110"/>
                      <a:gd name="connsiteY30" fmla="*/ 420032 h 420032"/>
                      <a:gd name="connsiteX31" fmla="*/ 370800 w 901110"/>
                      <a:gd name="connsiteY31" fmla="*/ 336734 h 420032"/>
                      <a:gd name="connsiteX32" fmla="*/ 261815 w 901110"/>
                      <a:gd name="connsiteY32" fmla="*/ 275521 h 420032"/>
                      <a:gd name="connsiteX33" fmla="*/ 179533 w 901110"/>
                      <a:gd name="connsiteY33" fmla="*/ 218180 h 420032"/>
                      <a:gd name="connsiteX34" fmla="*/ 171348 w 901110"/>
                      <a:gd name="connsiteY34" fmla="*/ 212477 h 420032"/>
                      <a:gd name="connsiteX35" fmla="*/ 149469 w 901110"/>
                      <a:gd name="connsiteY35" fmla="*/ 196674 h 420032"/>
                      <a:gd name="connsiteX36" fmla="*/ 15076 w 901110"/>
                      <a:gd name="connsiteY36" fmla="*/ 78900 h 420032"/>
                      <a:gd name="connsiteX37" fmla="*/ 66239 w 901110"/>
                      <a:gd name="connsiteY37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47653 w 901110"/>
                      <a:gd name="connsiteY12" fmla="*/ 111999 h 420032"/>
                      <a:gd name="connsiteX13" fmla="*/ 149469 w 901110"/>
                      <a:gd name="connsiteY13" fmla="*/ 196675 h 420032"/>
                      <a:gd name="connsiteX14" fmla="*/ 97625 w 901110"/>
                      <a:gd name="connsiteY14" fmla="*/ 159228 h 420032"/>
                      <a:gd name="connsiteX15" fmla="*/ 35884 w 901110"/>
                      <a:gd name="connsiteY15" fmla="*/ 104115 h 420032"/>
                      <a:gd name="connsiteX16" fmla="*/ 66239 w 901110"/>
                      <a:gd name="connsiteY16" fmla="*/ 0 h 420032"/>
                      <a:gd name="connsiteX17" fmla="*/ 150963 w 901110"/>
                      <a:gd name="connsiteY17" fmla="*/ 71165 h 420032"/>
                      <a:gd name="connsiteX18" fmla="*/ 231858 w 901110"/>
                      <a:gd name="connsiteY18" fmla="*/ 132020 h 420032"/>
                      <a:gd name="connsiteX19" fmla="*/ 231868 w 901110"/>
                      <a:gd name="connsiteY19" fmla="*/ 132029 h 420032"/>
                      <a:gd name="connsiteX20" fmla="*/ 241347 w 901110"/>
                      <a:gd name="connsiteY20" fmla="*/ 139159 h 420032"/>
                      <a:gd name="connsiteX21" fmla="*/ 454045 w 901110"/>
                      <a:gd name="connsiteY21" fmla="*/ 257121 h 420032"/>
                      <a:gd name="connsiteX22" fmla="*/ 797950 w 901110"/>
                      <a:gd name="connsiteY22" fmla="*/ 342948 h 420032"/>
                      <a:gd name="connsiteX23" fmla="*/ 831853 w 901110"/>
                      <a:gd name="connsiteY23" fmla="*/ 346602 h 420032"/>
                      <a:gd name="connsiteX24" fmla="*/ 831854 w 901110"/>
                      <a:gd name="connsiteY24" fmla="*/ 346602 h 420032"/>
                      <a:gd name="connsiteX25" fmla="*/ 896149 w 901110"/>
                      <a:gd name="connsiteY25" fmla="*/ 353531 h 420032"/>
                      <a:gd name="connsiteX26" fmla="*/ 896149 w 901110"/>
                      <a:gd name="connsiteY26" fmla="*/ 353532 h 420032"/>
                      <a:gd name="connsiteX27" fmla="*/ 882093 w 901110"/>
                      <a:gd name="connsiteY27" fmla="*/ 379916 h 420032"/>
                      <a:gd name="connsiteX28" fmla="*/ 784121 w 901110"/>
                      <a:gd name="connsiteY28" fmla="*/ 409310 h 420032"/>
                      <a:gd name="connsiteX29" fmla="*/ 687211 w 901110"/>
                      <a:gd name="connsiteY29" fmla="*/ 420032 h 420032"/>
                      <a:gd name="connsiteX30" fmla="*/ 370800 w 901110"/>
                      <a:gd name="connsiteY30" fmla="*/ 336734 h 420032"/>
                      <a:gd name="connsiteX31" fmla="*/ 261815 w 901110"/>
                      <a:gd name="connsiteY31" fmla="*/ 275521 h 420032"/>
                      <a:gd name="connsiteX32" fmla="*/ 179533 w 901110"/>
                      <a:gd name="connsiteY32" fmla="*/ 218180 h 420032"/>
                      <a:gd name="connsiteX33" fmla="*/ 171348 w 901110"/>
                      <a:gd name="connsiteY33" fmla="*/ 212477 h 420032"/>
                      <a:gd name="connsiteX34" fmla="*/ 149469 w 901110"/>
                      <a:gd name="connsiteY34" fmla="*/ 196674 h 420032"/>
                      <a:gd name="connsiteX35" fmla="*/ 15076 w 901110"/>
                      <a:gd name="connsiteY35" fmla="*/ 78900 h 420032"/>
                      <a:gd name="connsiteX36" fmla="*/ 66239 w 901110"/>
                      <a:gd name="connsiteY36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149469 w 901110"/>
                      <a:gd name="connsiteY12" fmla="*/ 196675 h 420032"/>
                      <a:gd name="connsiteX13" fmla="*/ 97625 w 901110"/>
                      <a:gd name="connsiteY13" fmla="*/ 159228 h 420032"/>
                      <a:gd name="connsiteX14" fmla="*/ 35884 w 901110"/>
                      <a:gd name="connsiteY14" fmla="*/ 104115 h 420032"/>
                      <a:gd name="connsiteX15" fmla="*/ 66239 w 901110"/>
                      <a:gd name="connsiteY15" fmla="*/ 0 h 420032"/>
                      <a:gd name="connsiteX16" fmla="*/ 150963 w 901110"/>
                      <a:gd name="connsiteY16" fmla="*/ 71165 h 420032"/>
                      <a:gd name="connsiteX17" fmla="*/ 231858 w 901110"/>
                      <a:gd name="connsiteY17" fmla="*/ 132020 h 420032"/>
                      <a:gd name="connsiteX18" fmla="*/ 231868 w 901110"/>
                      <a:gd name="connsiteY18" fmla="*/ 132029 h 420032"/>
                      <a:gd name="connsiteX19" fmla="*/ 241347 w 901110"/>
                      <a:gd name="connsiteY19" fmla="*/ 139159 h 420032"/>
                      <a:gd name="connsiteX20" fmla="*/ 454045 w 901110"/>
                      <a:gd name="connsiteY20" fmla="*/ 257121 h 420032"/>
                      <a:gd name="connsiteX21" fmla="*/ 797950 w 901110"/>
                      <a:gd name="connsiteY21" fmla="*/ 342948 h 420032"/>
                      <a:gd name="connsiteX22" fmla="*/ 831853 w 901110"/>
                      <a:gd name="connsiteY22" fmla="*/ 346602 h 420032"/>
                      <a:gd name="connsiteX23" fmla="*/ 831854 w 901110"/>
                      <a:gd name="connsiteY23" fmla="*/ 346602 h 420032"/>
                      <a:gd name="connsiteX24" fmla="*/ 896149 w 901110"/>
                      <a:gd name="connsiteY24" fmla="*/ 353531 h 420032"/>
                      <a:gd name="connsiteX25" fmla="*/ 896149 w 901110"/>
                      <a:gd name="connsiteY25" fmla="*/ 353532 h 420032"/>
                      <a:gd name="connsiteX26" fmla="*/ 882093 w 901110"/>
                      <a:gd name="connsiteY26" fmla="*/ 379916 h 420032"/>
                      <a:gd name="connsiteX27" fmla="*/ 784121 w 901110"/>
                      <a:gd name="connsiteY27" fmla="*/ 409310 h 420032"/>
                      <a:gd name="connsiteX28" fmla="*/ 687211 w 901110"/>
                      <a:gd name="connsiteY28" fmla="*/ 420032 h 420032"/>
                      <a:gd name="connsiteX29" fmla="*/ 370800 w 901110"/>
                      <a:gd name="connsiteY29" fmla="*/ 336734 h 420032"/>
                      <a:gd name="connsiteX30" fmla="*/ 261815 w 901110"/>
                      <a:gd name="connsiteY30" fmla="*/ 275521 h 420032"/>
                      <a:gd name="connsiteX31" fmla="*/ 179533 w 901110"/>
                      <a:gd name="connsiteY31" fmla="*/ 218180 h 420032"/>
                      <a:gd name="connsiteX32" fmla="*/ 171348 w 901110"/>
                      <a:gd name="connsiteY32" fmla="*/ 212477 h 420032"/>
                      <a:gd name="connsiteX33" fmla="*/ 149469 w 901110"/>
                      <a:gd name="connsiteY33" fmla="*/ 196674 h 420032"/>
                      <a:gd name="connsiteX34" fmla="*/ 15076 w 901110"/>
                      <a:gd name="connsiteY34" fmla="*/ 78900 h 420032"/>
                      <a:gd name="connsiteX35" fmla="*/ 66239 w 901110"/>
                      <a:gd name="connsiteY35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149469 w 901110"/>
                      <a:gd name="connsiteY12" fmla="*/ 196675 h 420032"/>
                      <a:gd name="connsiteX13" fmla="*/ 35884 w 901110"/>
                      <a:gd name="connsiteY13" fmla="*/ 104115 h 420032"/>
                      <a:gd name="connsiteX14" fmla="*/ 66239 w 901110"/>
                      <a:gd name="connsiteY14" fmla="*/ 0 h 420032"/>
                      <a:gd name="connsiteX15" fmla="*/ 150963 w 901110"/>
                      <a:gd name="connsiteY15" fmla="*/ 71165 h 420032"/>
                      <a:gd name="connsiteX16" fmla="*/ 231858 w 901110"/>
                      <a:gd name="connsiteY16" fmla="*/ 132020 h 420032"/>
                      <a:gd name="connsiteX17" fmla="*/ 231868 w 901110"/>
                      <a:gd name="connsiteY17" fmla="*/ 132029 h 420032"/>
                      <a:gd name="connsiteX18" fmla="*/ 241347 w 901110"/>
                      <a:gd name="connsiteY18" fmla="*/ 139159 h 420032"/>
                      <a:gd name="connsiteX19" fmla="*/ 454045 w 901110"/>
                      <a:gd name="connsiteY19" fmla="*/ 257121 h 420032"/>
                      <a:gd name="connsiteX20" fmla="*/ 797950 w 901110"/>
                      <a:gd name="connsiteY20" fmla="*/ 342948 h 420032"/>
                      <a:gd name="connsiteX21" fmla="*/ 831853 w 901110"/>
                      <a:gd name="connsiteY21" fmla="*/ 346602 h 420032"/>
                      <a:gd name="connsiteX22" fmla="*/ 831854 w 901110"/>
                      <a:gd name="connsiteY22" fmla="*/ 346602 h 420032"/>
                      <a:gd name="connsiteX23" fmla="*/ 896149 w 901110"/>
                      <a:gd name="connsiteY23" fmla="*/ 353531 h 420032"/>
                      <a:gd name="connsiteX24" fmla="*/ 896149 w 901110"/>
                      <a:gd name="connsiteY24" fmla="*/ 353532 h 420032"/>
                      <a:gd name="connsiteX25" fmla="*/ 882093 w 901110"/>
                      <a:gd name="connsiteY25" fmla="*/ 379916 h 420032"/>
                      <a:gd name="connsiteX26" fmla="*/ 784121 w 901110"/>
                      <a:gd name="connsiteY26" fmla="*/ 409310 h 420032"/>
                      <a:gd name="connsiteX27" fmla="*/ 687211 w 901110"/>
                      <a:gd name="connsiteY27" fmla="*/ 420032 h 420032"/>
                      <a:gd name="connsiteX28" fmla="*/ 370800 w 901110"/>
                      <a:gd name="connsiteY28" fmla="*/ 336734 h 420032"/>
                      <a:gd name="connsiteX29" fmla="*/ 261815 w 901110"/>
                      <a:gd name="connsiteY29" fmla="*/ 275521 h 420032"/>
                      <a:gd name="connsiteX30" fmla="*/ 179533 w 901110"/>
                      <a:gd name="connsiteY30" fmla="*/ 218180 h 420032"/>
                      <a:gd name="connsiteX31" fmla="*/ 171348 w 901110"/>
                      <a:gd name="connsiteY31" fmla="*/ 212477 h 420032"/>
                      <a:gd name="connsiteX32" fmla="*/ 149469 w 901110"/>
                      <a:gd name="connsiteY32" fmla="*/ 196674 h 420032"/>
                      <a:gd name="connsiteX33" fmla="*/ 15076 w 901110"/>
                      <a:gd name="connsiteY33" fmla="*/ 78900 h 420032"/>
                      <a:gd name="connsiteX34" fmla="*/ 66239 w 901110"/>
                      <a:gd name="connsiteY34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149469 w 901110"/>
                      <a:gd name="connsiteY12" fmla="*/ 196675 h 420032"/>
                      <a:gd name="connsiteX13" fmla="*/ 35884 w 901110"/>
                      <a:gd name="connsiteY13" fmla="*/ 104115 h 420032"/>
                      <a:gd name="connsiteX14" fmla="*/ 66239 w 901110"/>
                      <a:gd name="connsiteY14" fmla="*/ 0 h 420032"/>
                      <a:gd name="connsiteX15" fmla="*/ 150963 w 901110"/>
                      <a:gd name="connsiteY15" fmla="*/ 71165 h 420032"/>
                      <a:gd name="connsiteX16" fmla="*/ 231858 w 901110"/>
                      <a:gd name="connsiteY16" fmla="*/ 132020 h 420032"/>
                      <a:gd name="connsiteX17" fmla="*/ 231868 w 901110"/>
                      <a:gd name="connsiteY17" fmla="*/ 132029 h 420032"/>
                      <a:gd name="connsiteX18" fmla="*/ 241347 w 901110"/>
                      <a:gd name="connsiteY18" fmla="*/ 139159 h 420032"/>
                      <a:gd name="connsiteX19" fmla="*/ 454045 w 901110"/>
                      <a:gd name="connsiteY19" fmla="*/ 257121 h 420032"/>
                      <a:gd name="connsiteX20" fmla="*/ 797950 w 901110"/>
                      <a:gd name="connsiteY20" fmla="*/ 342948 h 420032"/>
                      <a:gd name="connsiteX21" fmla="*/ 831853 w 901110"/>
                      <a:gd name="connsiteY21" fmla="*/ 346602 h 420032"/>
                      <a:gd name="connsiteX22" fmla="*/ 831854 w 901110"/>
                      <a:gd name="connsiteY22" fmla="*/ 346602 h 420032"/>
                      <a:gd name="connsiteX23" fmla="*/ 896149 w 901110"/>
                      <a:gd name="connsiteY23" fmla="*/ 353531 h 420032"/>
                      <a:gd name="connsiteX24" fmla="*/ 896149 w 901110"/>
                      <a:gd name="connsiteY24" fmla="*/ 353532 h 420032"/>
                      <a:gd name="connsiteX25" fmla="*/ 882093 w 901110"/>
                      <a:gd name="connsiteY25" fmla="*/ 379916 h 420032"/>
                      <a:gd name="connsiteX26" fmla="*/ 784121 w 901110"/>
                      <a:gd name="connsiteY26" fmla="*/ 409310 h 420032"/>
                      <a:gd name="connsiteX27" fmla="*/ 687211 w 901110"/>
                      <a:gd name="connsiteY27" fmla="*/ 420032 h 420032"/>
                      <a:gd name="connsiteX28" fmla="*/ 370800 w 901110"/>
                      <a:gd name="connsiteY28" fmla="*/ 336734 h 420032"/>
                      <a:gd name="connsiteX29" fmla="*/ 261815 w 901110"/>
                      <a:gd name="connsiteY29" fmla="*/ 275521 h 420032"/>
                      <a:gd name="connsiteX30" fmla="*/ 179533 w 901110"/>
                      <a:gd name="connsiteY30" fmla="*/ 218180 h 420032"/>
                      <a:gd name="connsiteX31" fmla="*/ 149469 w 901110"/>
                      <a:gd name="connsiteY31" fmla="*/ 196674 h 420032"/>
                      <a:gd name="connsiteX32" fmla="*/ 15076 w 901110"/>
                      <a:gd name="connsiteY32" fmla="*/ 78900 h 420032"/>
                      <a:gd name="connsiteX33" fmla="*/ 66239 w 901110"/>
                      <a:gd name="connsiteY33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149469 w 901110"/>
                      <a:gd name="connsiteY12" fmla="*/ 196675 h 420032"/>
                      <a:gd name="connsiteX13" fmla="*/ 35884 w 901110"/>
                      <a:gd name="connsiteY13" fmla="*/ 104115 h 420032"/>
                      <a:gd name="connsiteX14" fmla="*/ 66239 w 901110"/>
                      <a:gd name="connsiteY14" fmla="*/ 0 h 420032"/>
                      <a:gd name="connsiteX15" fmla="*/ 150963 w 901110"/>
                      <a:gd name="connsiteY15" fmla="*/ 71165 h 420032"/>
                      <a:gd name="connsiteX16" fmla="*/ 231858 w 901110"/>
                      <a:gd name="connsiteY16" fmla="*/ 132020 h 420032"/>
                      <a:gd name="connsiteX17" fmla="*/ 231868 w 901110"/>
                      <a:gd name="connsiteY17" fmla="*/ 132029 h 420032"/>
                      <a:gd name="connsiteX18" fmla="*/ 241347 w 901110"/>
                      <a:gd name="connsiteY18" fmla="*/ 139159 h 420032"/>
                      <a:gd name="connsiteX19" fmla="*/ 454045 w 901110"/>
                      <a:gd name="connsiteY19" fmla="*/ 257121 h 420032"/>
                      <a:gd name="connsiteX20" fmla="*/ 797950 w 901110"/>
                      <a:gd name="connsiteY20" fmla="*/ 342948 h 420032"/>
                      <a:gd name="connsiteX21" fmla="*/ 831853 w 901110"/>
                      <a:gd name="connsiteY21" fmla="*/ 346602 h 420032"/>
                      <a:gd name="connsiteX22" fmla="*/ 831854 w 901110"/>
                      <a:gd name="connsiteY22" fmla="*/ 346602 h 420032"/>
                      <a:gd name="connsiteX23" fmla="*/ 896149 w 901110"/>
                      <a:gd name="connsiteY23" fmla="*/ 353531 h 420032"/>
                      <a:gd name="connsiteX24" fmla="*/ 896149 w 901110"/>
                      <a:gd name="connsiteY24" fmla="*/ 353532 h 420032"/>
                      <a:gd name="connsiteX25" fmla="*/ 882093 w 901110"/>
                      <a:gd name="connsiteY25" fmla="*/ 379916 h 420032"/>
                      <a:gd name="connsiteX26" fmla="*/ 784121 w 901110"/>
                      <a:gd name="connsiteY26" fmla="*/ 409310 h 420032"/>
                      <a:gd name="connsiteX27" fmla="*/ 687211 w 901110"/>
                      <a:gd name="connsiteY27" fmla="*/ 420032 h 420032"/>
                      <a:gd name="connsiteX28" fmla="*/ 370800 w 901110"/>
                      <a:gd name="connsiteY28" fmla="*/ 336734 h 420032"/>
                      <a:gd name="connsiteX29" fmla="*/ 261815 w 901110"/>
                      <a:gd name="connsiteY29" fmla="*/ 275521 h 420032"/>
                      <a:gd name="connsiteX30" fmla="*/ 149469 w 901110"/>
                      <a:gd name="connsiteY30" fmla="*/ 196674 h 420032"/>
                      <a:gd name="connsiteX31" fmla="*/ 15076 w 901110"/>
                      <a:gd name="connsiteY31" fmla="*/ 78900 h 420032"/>
                      <a:gd name="connsiteX32" fmla="*/ 66239 w 901110"/>
                      <a:gd name="connsiteY32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53595 w 901110"/>
                      <a:gd name="connsiteY8" fmla="*/ 200106 h 420032"/>
                      <a:gd name="connsiteX9" fmla="*/ 149469 w 901110"/>
                      <a:gd name="connsiteY9" fmla="*/ 196675 h 420032"/>
                      <a:gd name="connsiteX10" fmla="*/ 35884 w 901110"/>
                      <a:gd name="connsiteY10" fmla="*/ 104115 h 420032"/>
                      <a:gd name="connsiteX11" fmla="*/ 149469 w 901110"/>
                      <a:gd name="connsiteY11" fmla="*/ 196675 h 420032"/>
                      <a:gd name="connsiteX12" fmla="*/ 35884 w 901110"/>
                      <a:gd name="connsiteY12" fmla="*/ 104115 h 420032"/>
                      <a:gd name="connsiteX13" fmla="*/ 66239 w 901110"/>
                      <a:gd name="connsiteY13" fmla="*/ 0 h 420032"/>
                      <a:gd name="connsiteX14" fmla="*/ 150963 w 901110"/>
                      <a:gd name="connsiteY14" fmla="*/ 71165 h 420032"/>
                      <a:gd name="connsiteX15" fmla="*/ 231858 w 901110"/>
                      <a:gd name="connsiteY15" fmla="*/ 132020 h 420032"/>
                      <a:gd name="connsiteX16" fmla="*/ 231868 w 901110"/>
                      <a:gd name="connsiteY16" fmla="*/ 132029 h 420032"/>
                      <a:gd name="connsiteX17" fmla="*/ 241347 w 901110"/>
                      <a:gd name="connsiteY17" fmla="*/ 139159 h 420032"/>
                      <a:gd name="connsiteX18" fmla="*/ 454045 w 901110"/>
                      <a:gd name="connsiteY18" fmla="*/ 257121 h 420032"/>
                      <a:gd name="connsiteX19" fmla="*/ 797950 w 901110"/>
                      <a:gd name="connsiteY19" fmla="*/ 342948 h 420032"/>
                      <a:gd name="connsiteX20" fmla="*/ 831853 w 901110"/>
                      <a:gd name="connsiteY20" fmla="*/ 346602 h 420032"/>
                      <a:gd name="connsiteX21" fmla="*/ 831854 w 901110"/>
                      <a:gd name="connsiteY21" fmla="*/ 346602 h 420032"/>
                      <a:gd name="connsiteX22" fmla="*/ 896149 w 901110"/>
                      <a:gd name="connsiteY22" fmla="*/ 353531 h 420032"/>
                      <a:gd name="connsiteX23" fmla="*/ 896149 w 901110"/>
                      <a:gd name="connsiteY23" fmla="*/ 353532 h 420032"/>
                      <a:gd name="connsiteX24" fmla="*/ 882093 w 901110"/>
                      <a:gd name="connsiteY24" fmla="*/ 379916 h 420032"/>
                      <a:gd name="connsiteX25" fmla="*/ 784121 w 901110"/>
                      <a:gd name="connsiteY25" fmla="*/ 409310 h 420032"/>
                      <a:gd name="connsiteX26" fmla="*/ 687211 w 901110"/>
                      <a:gd name="connsiteY26" fmla="*/ 420032 h 420032"/>
                      <a:gd name="connsiteX27" fmla="*/ 370800 w 901110"/>
                      <a:gd name="connsiteY27" fmla="*/ 336734 h 420032"/>
                      <a:gd name="connsiteX28" fmla="*/ 261815 w 901110"/>
                      <a:gd name="connsiteY28" fmla="*/ 275521 h 420032"/>
                      <a:gd name="connsiteX29" fmla="*/ 149469 w 901110"/>
                      <a:gd name="connsiteY29" fmla="*/ 196674 h 420032"/>
                      <a:gd name="connsiteX30" fmla="*/ 15076 w 901110"/>
                      <a:gd name="connsiteY30" fmla="*/ 78900 h 420032"/>
                      <a:gd name="connsiteX31" fmla="*/ 66239 w 901110"/>
                      <a:gd name="connsiteY31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35884 w 901110"/>
                      <a:gd name="connsiteY7" fmla="*/ 104115 h 420032"/>
                      <a:gd name="connsiteX8" fmla="*/ 149469 w 901110"/>
                      <a:gd name="connsiteY8" fmla="*/ 196675 h 420032"/>
                      <a:gd name="connsiteX9" fmla="*/ 35884 w 901110"/>
                      <a:gd name="connsiteY9" fmla="*/ 104115 h 420032"/>
                      <a:gd name="connsiteX10" fmla="*/ 66239 w 901110"/>
                      <a:gd name="connsiteY10" fmla="*/ 0 h 420032"/>
                      <a:gd name="connsiteX11" fmla="*/ 150963 w 901110"/>
                      <a:gd name="connsiteY11" fmla="*/ 71165 h 420032"/>
                      <a:gd name="connsiteX12" fmla="*/ 231858 w 901110"/>
                      <a:gd name="connsiteY12" fmla="*/ 132020 h 420032"/>
                      <a:gd name="connsiteX13" fmla="*/ 231868 w 901110"/>
                      <a:gd name="connsiteY13" fmla="*/ 132029 h 420032"/>
                      <a:gd name="connsiteX14" fmla="*/ 241347 w 901110"/>
                      <a:gd name="connsiteY14" fmla="*/ 139159 h 420032"/>
                      <a:gd name="connsiteX15" fmla="*/ 454045 w 901110"/>
                      <a:gd name="connsiteY15" fmla="*/ 257121 h 420032"/>
                      <a:gd name="connsiteX16" fmla="*/ 797950 w 901110"/>
                      <a:gd name="connsiteY16" fmla="*/ 342948 h 420032"/>
                      <a:gd name="connsiteX17" fmla="*/ 831853 w 901110"/>
                      <a:gd name="connsiteY17" fmla="*/ 346602 h 420032"/>
                      <a:gd name="connsiteX18" fmla="*/ 831854 w 901110"/>
                      <a:gd name="connsiteY18" fmla="*/ 346602 h 420032"/>
                      <a:gd name="connsiteX19" fmla="*/ 896149 w 901110"/>
                      <a:gd name="connsiteY19" fmla="*/ 353531 h 420032"/>
                      <a:gd name="connsiteX20" fmla="*/ 896149 w 901110"/>
                      <a:gd name="connsiteY20" fmla="*/ 353532 h 420032"/>
                      <a:gd name="connsiteX21" fmla="*/ 882093 w 901110"/>
                      <a:gd name="connsiteY21" fmla="*/ 379916 h 420032"/>
                      <a:gd name="connsiteX22" fmla="*/ 784121 w 901110"/>
                      <a:gd name="connsiteY22" fmla="*/ 409310 h 420032"/>
                      <a:gd name="connsiteX23" fmla="*/ 687211 w 901110"/>
                      <a:gd name="connsiteY23" fmla="*/ 420032 h 420032"/>
                      <a:gd name="connsiteX24" fmla="*/ 370800 w 901110"/>
                      <a:gd name="connsiteY24" fmla="*/ 336734 h 420032"/>
                      <a:gd name="connsiteX25" fmla="*/ 261815 w 901110"/>
                      <a:gd name="connsiteY25" fmla="*/ 275521 h 420032"/>
                      <a:gd name="connsiteX26" fmla="*/ 149469 w 901110"/>
                      <a:gd name="connsiteY26" fmla="*/ 196674 h 420032"/>
                      <a:gd name="connsiteX27" fmla="*/ 15076 w 901110"/>
                      <a:gd name="connsiteY27" fmla="*/ 78900 h 420032"/>
                      <a:gd name="connsiteX28" fmla="*/ 66239 w 901110"/>
                      <a:gd name="connsiteY28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7101 w 901110"/>
                      <a:gd name="connsiteY3" fmla="*/ 216633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35884 w 901110"/>
                      <a:gd name="connsiteY6" fmla="*/ 104115 h 420032"/>
                      <a:gd name="connsiteX7" fmla="*/ 149469 w 901110"/>
                      <a:gd name="connsiteY7" fmla="*/ 196675 h 420032"/>
                      <a:gd name="connsiteX8" fmla="*/ 35884 w 901110"/>
                      <a:gd name="connsiteY8" fmla="*/ 104115 h 420032"/>
                      <a:gd name="connsiteX9" fmla="*/ 66239 w 901110"/>
                      <a:gd name="connsiteY9" fmla="*/ 0 h 420032"/>
                      <a:gd name="connsiteX10" fmla="*/ 150963 w 901110"/>
                      <a:gd name="connsiteY10" fmla="*/ 71165 h 420032"/>
                      <a:gd name="connsiteX11" fmla="*/ 231858 w 901110"/>
                      <a:gd name="connsiteY11" fmla="*/ 132020 h 420032"/>
                      <a:gd name="connsiteX12" fmla="*/ 231868 w 901110"/>
                      <a:gd name="connsiteY12" fmla="*/ 132029 h 420032"/>
                      <a:gd name="connsiteX13" fmla="*/ 241347 w 901110"/>
                      <a:gd name="connsiteY13" fmla="*/ 139159 h 420032"/>
                      <a:gd name="connsiteX14" fmla="*/ 454045 w 901110"/>
                      <a:gd name="connsiteY14" fmla="*/ 257121 h 420032"/>
                      <a:gd name="connsiteX15" fmla="*/ 797950 w 901110"/>
                      <a:gd name="connsiteY15" fmla="*/ 342948 h 420032"/>
                      <a:gd name="connsiteX16" fmla="*/ 831853 w 901110"/>
                      <a:gd name="connsiteY16" fmla="*/ 346602 h 420032"/>
                      <a:gd name="connsiteX17" fmla="*/ 831854 w 901110"/>
                      <a:gd name="connsiteY17" fmla="*/ 346602 h 420032"/>
                      <a:gd name="connsiteX18" fmla="*/ 896149 w 901110"/>
                      <a:gd name="connsiteY18" fmla="*/ 353531 h 420032"/>
                      <a:gd name="connsiteX19" fmla="*/ 896149 w 901110"/>
                      <a:gd name="connsiteY19" fmla="*/ 353532 h 420032"/>
                      <a:gd name="connsiteX20" fmla="*/ 882093 w 901110"/>
                      <a:gd name="connsiteY20" fmla="*/ 379916 h 420032"/>
                      <a:gd name="connsiteX21" fmla="*/ 784121 w 901110"/>
                      <a:gd name="connsiteY21" fmla="*/ 409310 h 420032"/>
                      <a:gd name="connsiteX22" fmla="*/ 687211 w 901110"/>
                      <a:gd name="connsiteY22" fmla="*/ 420032 h 420032"/>
                      <a:gd name="connsiteX23" fmla="*/ 370800 w 901110"/>
                      <a:gd name="connsiteY23" fmla="*/ 336734 h 420032"/>
                      <a:gd name="connsiteX24" fmla="*/ 261815 w 901110"/>
                      <a:gd name="connsiteY24" fmla="*/ 275521 h 420032"/>
                      <a:gd name="connsiteX25" fmla="*/ 149469 w 901110"/>
                      <a:gd name="connsiteY25" fmla="*/ 196674 h 420032"/>
                      <a:gd name="connsiteX26" fmla="*/ 15076 w 901110"/>
                      <a:gd name="connsiteY26" fmla="*/ 78900 h 420032"/>
                      <a:gd name="connsiteX27" fmla="*/ 66239 w 901110"/>
                      <a:gd name="connsiteY27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35884 w 901110"/>
                      <a:gd name="connsiteY3" fmla="*/ 104115 h 420032"/>
                      <a:gd name="connsiteX4" fmla="*/ 149469 w 901110"/>
                      <a:gd name="connsiteY4" fmla="*/ 196675 h 420032"/>
                      <a:gd name="connsiteX5" fmla="*/ 35884 w 901110"/>
                      <a:gd name="connsiteY5" fmla="*/ 104115 h 420032"/>
                      <a:gd name="connsiteX6" fmla="*/ 66239 w 901110"/>
                      <a:gd name="connsiteY6" fmla="*/ 0 h 420032"/>
                      <a:gd name="connsiteX7" fmla="*/ 150963 w 901110"/>
                      <a:gd name="connsiteY7" fmla="*/ 71165 h 420032"/>
                      <a:gd name="connsiteX8" fmla="*/ 231858 w 901110"/>
                      <a:gd name="connsiteY8" fmla="*/ 132020 h 420032"/>
                      <a:gd name="connsiteX9" fmla="*/ 231868 w 901110"/>
                      <a:gd name="connsiteY9" fmla="*/ 132029 h 420032"/>
                      <a:gd name="connsiteX10" fmla="*/ 241347 w 901110"/>
                      <a:gd name="connsiteY10" fmla="*/ 139159 h 420032"/>
                      <a:gd name="connsiteX11" fmla="*/ 454045 w 901110"/>
                      <a:gd name="connsiteY11" fmla="*/ 257121 h 420032"/>
                      <a:gd name="connsiteX12" fmla="*/ 797950 w 901110"/>
                      <a:gd name="connsiteY12" fmla="*/ 342948 h 420032"/>
                      <a:gd name="connsiteX13" fmla="*/ 831853 w 901110"/>
                      <a:gd name="connsiteY13" fmla="*/ 346602 h 420032"/>
                      <a:gd name="connsiteX14" fmla="*/ 831854 w 901110"/>
                      <a:gd name="connsiteY14" fmla="*/ 346602 h 420032"/>
                      <a:gd name="connsiteX15" fmla="*/ 896149 w 901110"/>
                      <a:gd name="connsiteY15" fmla="*/ 353531 h 420032"/>
                      <a:gd name="connsiteX16" fmla="*/ 896149 w 901110"/>
                      <a:gd name="connsiteY16" fmla="*/ 353532 h 420032"/>
                      <a:gd name="connsiteX17" fmla="*/ 882093 w 901110"/>
                      <a:gd name="connsiteY17" fmla="*/ 379916 h 420032"/>
                      <a:gd name="connsiteX18" fmla="*/ 784121 w 901110"/>
                      <a:gd name="connsiteY18" fmla="*/ 409310 h 420032"/>
                      <a:gd name="connsiteX19" fmla="*/ 687211 w 901110"/>
                      <a:gd name="connsiteY19" fmla="*/ 420032 h 420032"/>
                      <a:gd name="connsiteX20" fmla="*/ 370800 w 901110"/>
                      <a:gd name="connsiteY20" fmla="*/ 336734 h 420032"/>
                      <a:gd name="connsiteX21" fmla="*/ 261815 w 901110"/>
                      <a:gd name="connsiteY21" fmla="*/ 275521 h 420032"/>
                      <a:gd name="connsiteX22" fmla="*/ 149469 w 901110"/>
                      <a:gd name="connsiteY22" fmla="*/ 196674 h 420032"/>
                      <a:gd name="connsiteX23" fmla="*/ 15076 w 901110"/>
                      <a:gd name="connsiteY23" fmla="*/ 78900 h 420032"/>
                      <a:gd name="connsiteX24" fmla="*/ 66239 w 901110"/>
                      <a:gd name="connsiteY24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35884 w 901110"/>
                      <a:gd name="connsiteY3" fmla="*/ 104115 h 420032"/>
                      <a:gd name="connsiteX4" fmla="*/ 149469 w 901110"/>
                      <a:gd name="connsiteY4" fmla="*/ 196675 h 420032"/>
                      <a:gd name="connsiteX5" fmla="*/ 35884 w 901110"/>
                      <a:gd name="connsiteY5" fmla="*/ 104115 h 420032"/>
                      <a:gd name="connsiteX6" fmla="*/ 66239 w 901110"/>
                      <a:gd name="connsiteY6" fmla="*/ 0 h 420032"/>
                      <a:gd name="connsiteX7" fmla="*/ 150963 w 901110"/>
                      <a:gd name="connsiteY7" fmla="*/ 71165 h 420032"/>
                      <a:gd name="connsiteX8" fmla="*/ 231858 w 901110"/>
                      <a:gd name="connsiteY8" fmla="*/ 132020 h 420032"/>
                      <a:gd name="connsiteX9" fmla="*/ 231868 w 901110"/>
                      <a:gd name="connsiteY9" fmla="*/ 132029 h 420032"/>
                      <a:gd name="connsiteX10" fmla="*/ 454045 w 901110"/>
                      <a:gd name="connsiteY10" fmla="*/ 257121 h 420032"/>
                      <a:gd name="connsiteX11" fmla="*/ 797950 w 901110"/>
                      <a:gd name="connsiteY11" fmla="*/ 342948 h 420032"/>
                      <a:gd name="connsiteX12" fmla="*/ 831853 w 901110"/>
                      <a:gd name="connsiteY12" fmla="*/ 346602 h 420032"/>
                      <a:gd name="connsiteX13" fmla="*/ 831854 w 901110"/>
                      <a:gd name="connsiteY13" fmla="*/ 346602 h 420032"/>
                      <a:gd name="connsiteX14" fmla="*/ 896149 w 901110"/>
                      <a:gd name="connsiteY14" fmla="*/ 353531 h 420032"/>
                      <a:gd name="connsiteX15" fmla="*/ 896149 w 901110"/>
                      <a:gd name="connsiteY15" fmla="*/ 353532 h 420032"/>
                      <a:gd name="connsiteX16" fmla="*/ 882093 w 901110"/>
                      <a:gd name="connsiteY16" fmla="*/ 379916 h 420032"/>
                      <a:gd name="connsiteX17" fmla="*/ 784121 w 901110"/>
                      <a:gd name="connsiteY17" fmla="*/ 409310 h 420032"/>
                      <a:gd name="connsiteX18" fmla="*/ 687211 w 901110"/>
                      <a:gd name="connsiteY18" fmla="*/ 420032 h 420032"/>
                      <a:gd name="connsiteX19" fmla="*/ 370800 w 901110"/>
                      <a:gd name="connsiteY19" fmla="*/ 336734 h 420032"/>
                      <a:gd name="connsiteX20" fmla="*/ 261815 w 901110"/>
                      <a:gd name="connsiteY20" fmla="*/ 275521 h 420032"/>
                      <a:gd name="connsiteX21" fmla="*/ 149469 w 901110"/>
                      <a:gd name="connsiteY21" fmla="*/ 196674 h 420032"/>
                      <a:gd name="connsiteX22" fmla="*/ 15076 w 901110"/>
                      <a:gd name="connsiteY22" fmla="*/ 78900 h 420032"/>
                      <a:gd name="connsiteX23" fmla="*/ 66239 w 901110"/>
                      <a:gd name="connsiteY23" fmla="*/ 0 h 420032"/>
                      <a:gd name="connsiteX0" fmla="*/ 35884 w 896149"/>
                      <a:gd name="connsiteY0" fmla="*/ 104115 h 420032"/>
                      <a:gd name="connsiteX1" fmla="*/ 149469 w 896149"/>
                      <a:gd name="connsiteY1" fmla="*/ 196675 h 420032"/>
                      <a:gd name="connsiteX2" fmla="*/ 35884 w 896149"/>
                      <a:gd name="connsiteY2" fmla="*/ 104115 h 420032"/>
                      <a:gd name="connsiteX3" fmla="*/ 66239 w 896149"/>
                      <a:gd name="connsiteY3" fmla="*/ 0 h 420032"/>
                      <a:gd name="connsiteX4" fmla="*/ 150963 w 896149"/>
                      <a:gd name="connsiteY4" fmla="*/ 71165 h 420032"/>
                      <a:gd name="connsiteX5" fmla="*/ 231858 w 896149"/>
                      <a:gd name="connsiteY5" fmla="*/ 132020 h 420032"/>
                      <a:gd name="connsiteX6" fmla="*/ 231868 w 896149"/>
                      <a:gd name="connsiteY6" fmla="*/ 132029 h 420032"/>
                      <a:gd name="connsiteX7" fmla="*/ 454045 w 896149"/>
                      <a:gd name="connsiteY7" fmla="*/ 257121 h 420032"/>
                      <a:gd name="connsiteX8" fmla="*/ 797950 w 896149"/>
                      <a:gd name="connsiteY8" fmla="*/ 342948 h 420032"/>
                      <a:gd name="connsiteX9" fmla="*/ 831853 w 896149"/>
                      <a:gd name="connsiteY9" fmla="*/ 346602 h 420032"/>
                      <a:gd name="connsiteX10" fmla="*/ 831854 w 896149"/>
                      <a:gd name="connsiteY10" fmla="*/ 346602 h 420032"/>
                      <a:gd name="connsiteX11" fmla="*/ 896149 w 896149"/>
                      <a:gd name="connsiteY11" fmla="*/ 353531 h 420032"/>
                      <a:gd name="connsiteX12" fmla="*/ 896149 w 896149"/>
                      <a:gd name="connsiteY12" fmla="*/ 353532 h 420032"/>
                      <a:gd name="connsiteX13" fmla="*/ 882093 w 896149"/>
                      <a:gd name="connsiteY13" fmla="*/ 379916 h 420032"/>
                      <a:gd name="connsiteX14" fmla="*/ 784121 w 896149"/>
                      <a:gd name="connsiteY14" fmla="*/ 409310 h 420032"/>
                      <a:gd name="connsiteX15" fmla="*/ 687211 w 896149"/>
                      <a:gd name="connsiteY15" fmla="*/ 420032 h 420032"/>
                      <a:gd name="connsiteX16" fmla="*/ 370800 w 896149"/>
                      <a:gd name="connsiteY16" fmla="*/ 336734 h 420032"/>
                      <a:gd name="connsiteX17" fmla="*/ 261815 w 896149"/>
                      <a:gd name="connsiteY17" fmla="*/ 275521 h 420032"/>
                      <a:gd name="connsiteX18" fmla="*/ 149469 w 896149"/>
                      <a:gd name="connsiteY18" fmla="*/ 196674 h 420032"/>
                      <a:gd name="connsiteX19" fmla="*/ 15076 w 896149"/>
                      <a:gd name="connsiteY19" fmla="*/ 78900 h 420032"/>
                      <a:gd name="connsiteX20" fmla="*/ 66239 w 896149"/>
                      <a:gd name="connsiteY20" fmla="*/ 0 h 420032"/>
                      <a:gd name="connsiteX0" fmla="*/ 66239 w 896149"/>
                      <a:gd name="connsiteY0" fmla="*/ 0 h 420032"/>
                      <a:gd name="connsiteX1" fmla="*/ 150963 w 896149"/>
                      <a:gd name="connsiteY1" fmla="*/ 71165 h 420032"/>
                      <a:gd name="connsiteX2" fmla="*/ 231858 w 896149"/>
                      <a:gd name="connsiteY2" fmla="*/ 132020 h 420032"/>
                      <a:gd name="connsiteX3" fmla="*/ 231868 w 896149"/>
                      <a:gd name="connsiteY3" fmla="*/ 132029 h 420032"/>
                      <a:gd name="connsiteX4" fmla="*/ 454045 w 896149"/>
                      <a:gd name="connsiteY4" fmla="*/ 257121 h 420032"/>
                      <a:gd name="connsiteX5" fmla="*/ 797950 w 896149"/>
                      <a:gd name="connsiteY5" fmla="*/ 342948 h 420032"/>
                      <a:gd name="connsiteX6" fmla="*/ 831853 w 896149"/>
                      <a:gd name="connsiteY6" fmla="*/ 346602 h 420032"/>
                      <a:gd name="connsiteX7" fmla="*/ 831854 w 896149"/>
                      <a:gd name="connsiteY7" fmla="*/ 346602 h 420032"/>
                      <a:gd name="connsiteX8" fmla="*/ 896149 w 896149"/>
                      <a:gd name="connsiteY8" fmla="*/ 353531 h 420032"/>
                      <a:gd name="connsiteX9" fmla="*/ 896149 w 896149"/>
                      <a:gd name="connsiteY9" fmla="*/ 353532 h 420032"/>
                      <a:gd name="connsiteX10" fmla="*/ 882093 w 896149"/>
                      <a:gd name="connsiteY10" fmla="*/ 379916 h 420032"/>
                      <a:gd name="connsiteX11" fmla="*/ 784121 w 896149"/>
                      <a:gd name="connsiteY11" fmla="*/ 409310 h 420032"/>
                      <a:gd name="connsiteX12" fmla="*/ 687211 w 896149"/>
                      <a:gd name="connsiteY12" fmla="*/ 420032 h 420032"/>
                      <a:gd name="connsiteX13" fmla="*/ 370800 w 896149"/>
                      <a:gd name="connsiteY13" fmla="*/ 336734 h 420032"/>
                      <a:gd name="connsiteX14" fmla="*/ 261815 w 896149"/>
                      <a:gd name="connsiteY14" fmla="*/ 275521 h 420032"/>
                      <a:gd name="connsiteX15" fmla="*/ 149469 w 896149"/>
                      <a:gd name="connsiteY15" fmla="*/ 196674 h 420032"/>
                      <a:gd name="connsiteX16" fmla="*/ 15076 w 896149"/>
                      <a:gd name="connsiteY16" fmla="*/ 78900 h 420032"/>
                      <a:gd name="connsiteX17" fmla="*/ 66239 w 896149"/>
                      <a:gd name="connsiteY17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797950 w 915199"/>
                      <a:gd name="connsiteY5" fmla="*/ 342948 h 420032"/>
                      <a:gd name="connsiteX6" fmla="*/ 831853 w 915199"/>
                      <a:gd name="connsiteY6" fmla="*/ 346602 h 420032"/>
                      <a:gd name="connsiteX7" fmla="*/ 831854 w 915199"/>
                      <a:gd name="connsiteY7" fmla="*/ 346602 h 420032"/>
                      <a:gd name="connsiteX8" fmla="*/ 896149 w 915199"/>
                      <a:gd name="connsiteY8" fmla="*/ 353531 h 420032"/>
                      <a:gd name="connsiteX9" fmla="*/ 915199 w 915199"/>
                      <a:gd name="connsiteY9" fmla="*/ 367819 h 420032"/>
                      <a:gd name="connsiteX10" fmla="*/ 882093 w 915199"/>
                      <a:gd name="connsiteY10" fmla="*/ 379916 h 420032"/>
                      <a:gd name="connsiteX11" fmla="*/ 784121 w 915199"/>
                      <a:gd name="connsiteY11" fmla="*/ 409310 h 420032"/>
                      <a:gd name="connsiteX12" fmla="*/ 687211 w 915199"/>
                      <a:gd name="connsiteY12" fmla="*/ 420032 h 420032"/>
                      <a:gd name="connsiteX13" fmla="*/ 370800 w 915199"/>
                      <a:gd name="connsiteY13" fmla="*/ 336734 h 420032"/>
                      <a:gd name="connsiteX14" fmla="*/ 261815 w 915199"/>
                      <a:gd name="connsiteY14" fmla="*/ 275521 h 420032"/>
                      <a:gd name="connsiteX15" fmla="*/ 149469 w 915199"/>
                      <a:gd name="connsiteY15" fmla="*/ 196674 h 420032"/>
                      <a:gd name="connsiteX16" fmla="*/ 15076 w 915199"/>
                      <a:gd name="connsiteY16" fmla="*/ 78900 h 420032"/>
                      <a:gd name="connsiteX17" fmla="*/ 66239 w 915199"/>
                      <a:gd name="connsiteY17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797950 w 915199"/>
                      <a:gd name="connsiteY5" fmla="*/ 342948 h 420032"/>
                      <a:gd name="connsiteX6" fmla="*/ 831853 w 915199"/>
                      <a:gd name="connsiteY6" fmla="*/ 346602 h 420032"/>
                      <a:gd name="connsiteX7" fmla="*/ 831854 w 915199"/>
                      <a:gd name="connsiteY7" fmla="*/ 346602 h 420032"/>
                      <a:gd name="connsiteX8" fmla="*/ 896149 w 915199"/>
                      <a:gd name="connsiteY8" fmla="*/ 353531 h 420032"/>
                      <a:gd name="connsiteX9" fmla="*/ 915199 w 915199"/>
                      <a:gd name="connsiteY9" fmla="*/ 367819 h 420032"/>
                      <a:gd name="connsiteX10" fmla="*/ 784121 w 915199"/>
                      <a:gd name="connsiteY10" fmla="*/ 409310 h 420032"/>
                      <a:gd name="connsiteX11" fmla="*/ 687211 w 915199"/>
                      <a:gd name="connsiteY11" fmla="*/ 420032 h 420032"/>
                      <a:gd name="connsiteX12" fmla="*/ 370800 w 915199"/>
                      <a:gd name="connsiteY12" fmla="*/ 336734 h 420032"/>
                      <a:gd name="connsiteX13" fmla="*/ 261815 w 915199"/>
                      <a:gd name="connsiteY13" fmla="*/ 275521 h 420032"/>
                      <a:gd name="connsiteX14" fmla="*/ 149469 w 915199"/>
                      <a:gd name="connsiteY14" fmla="*/ 196674 h 420032"/>
                      <a:gd name="connsiteX15" fmla="*/ 15076 w 915199"/>
                      <a:gd name="connsiteY15" fmla="*/ 78900 h 420032"/>
                      <a:gd name="connsiteX16" fmla="*/ 66239 w 915199"/>
                      <a:gd name="connsiteY16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797950 w 915199"/>
                      <a:gd name="connsiteY5" fmla="*/ 342948 h 420032"/>
                      <a:gd name="connsiteX6" fmla="*/ 831853 w 915199"/>
                      <a:gd name="connsiteY6" fmla="*/ 346602 h 420032"/>
                      <a:gd name="connsiteX7" fmla="*/ 831854 w 915199"/>
                      <a:gd name="connsiteY7" fmla="*/ 346602 h 420032"/>
                      <a:gd name="connsiteX8" fmla="*/ 915199 w 915199"/>
                      <a:gd name="connsiteY8" fmla="*/ 367819 h 420032"/>
                      <a:gd name="connsiteX9" fmla="*/ 784121 w 915199"/>
                      <a:gd name="connsiteY9" fmla="*/ 409310 h 420032"/>
                      <a:gd name="connsiteX10" fmla="*/ 687211 w 915199"/>
                      <a:gd name="connsiteY10" fmla="*/ 420032 h 420032"/>
                      <a:gd name="connsiteX11" fmla="*/ 370800 w 915199"/>
                      <a:gd name="connsiteY11" fmla="*/ 336734 h 420032"/>
                      <a:gd name="connsiteX12" fmla="*/ 261815 w 915199"/>
                      <a:gd name="connsiteY12" fmla="*/ 275521 h 420032"/>
                      <a:gd name="connsiteX13" fmla="*/ 149469 w 915199"/>
                      <a:gd name="connsiteY13" fmla="*/ 196674 h 420032"/>
                      <a:gd name="connsiteX14" fmla="*/ 15076 w 915199"/>
                      <a:gd name="connsiteY14" fmla="*/ 78900 h 420032"/>
                      <a:gd name="connsiteX15" fmla="*/ 66239 w 915199"/>
                      <a:gd name="connsiteY15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797950 w 915199"/>
                      <a:gd name="connsiteY5" fmla="*/ 342948 h 420032"/>
                      <a:gd name="connsiteX6" fmla="*/ 831853 w 915199"/>
                      <a:gd name="connsiteY6" fmla="*/ 346602 h 420032"/>
                      <a:gd name="connsiteX7" fmla="*/ 831854 w 915199"/>
                      <a:gd name="connsiteY7" fmla="*/ 346602 h 420032"/>
                      <a:gd name="connsiteX8" fmla="*/ 915199 w 915199"/>
                      <a:gd name="connsiteY8" fmla="*/ 367819 h 420032"/>
                      <a:gd name="connsiteX9" fmla="*/ 687211 w 915199"/>
                      <a:gd name="connsiteY9" fmla="*/ 420032 h 420032"/>
                      <a:gd name="connsiteX10" fmla="*/ 370800 w 915199"/>
                      <a:gd name="connsiteY10" fmla="*/ 336734 h 420032"/>
                      <a:gd name="connsiteX11" fmla="*/ 261815 w 915199"/>
                      <a:gd name="connsiteY11" fmla="*/ 275521 h 420032"/>
                      <a:gd name="connsiteX12" fmla="*/ 149469 w 915199"/>
                      <a:gd name="connsiteY12" fmla="*/ 196674 h 420032"/>
                      <a:gd name="connsiteX13" fmla="*/ 15076 w 915199"/>
                      <a:gd name="connsiteY13" fmla="*/ 78900 h 420032"/>
                      <a:gd name="connsiteX14" fmla="*/ 66239 w 915199"/>
                      <a:gd name="connsiteY14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831853 w 915199"/>
                      <a:gd name="connsiteY5" fmla="*/ 346602 h 420032"/>
                      <a:gd name="connsiteX6" fmla="*/ 831854 w 915199"/>
                      <a:gd name="connsiteY6" fmla="*/ 346602 h 420032"/>
                      <a:gd name="connsiteX7" fmla="*/ 915199 w 915199"/>
                      <a:gd name="connsiteY7" fmla="*/ 367819 h 420032"/>
                      <a:gd name="connsiteX8" fmla="*/ 687211 w 915199"/>
                      <a:gd name="connsiteY8" fmla="*/ 420032 h 420032"/>
                      <a:gd name="connsiteX9" fmla="*/ 370800 w 915199"/>
                      <a:gd name="connsiteY9" fmla="*/ 336734 h 420032"/>
                      <a:gd name="connsiteX10" fmla="*/ 261815 w 915199"/>
                      <a:gd name="connsiteY10" fmla="*/ 275521 h 420032"/>
                      <a:gd name="connsiteX11" fmla="*/ 149469 w 915199"/>
                      <a:gd name="connsiteY11" fmla="*/ 196674 h 420032"/>
                      <a:gd name="connsiteX12" fmla="*/ 15076 w 915199"/>
                      <a:gd name="connsiteY12" fmla="*/ 78900 h 420032"/>
                      <a:gd name="connsiteX13" fmla="*/ 66239 w 915199"/>
                      <a:gd name="connsiteY13" fmla="*/ 0 h 420032"/>
                      <a:gd name="connsiteX0" fmla="*/ 66239 w 915199"/>
                      <a:gd name="connsiteY0" fmla="*/ 0 h 420032"/>
                      <a:gd name="connsiteX1" fmla="*/ 231858 w 915199"/>
                      <a:gd name="connsiteY1" fmla="*/ 132020 h 420032"/>
                      <a:gd name="connsiteX2" fmla="*/ 231868 w 915199"/>
                      <a:gd name="connsiteY2" fmla="*/ 132029 h 420032"/>
                      <a:gd name="connsiteX3" fmla="*/ 454045 w 915199"/>
                      <a:gd name="connsiteY3" fmla="*/ 257121 h 420032"/>
                      <a:gd name="connsiteX4" fmla="*/ 831853 w 915199"/>
                      <a:gd name="connsiteY4" fmla="*/ 346602 h 420032"/>
                      <a:gd name="connsiteX5" fmla="*/ 831854 w 915199"/>
                      <a:gd name="connsiteY5" fmla="*/ 346602 h 420032"/>
                      <a:gd name="connsiteX6" fmla="*/ 915199 w 915199"/>
                      <a:gd name="connsiteY6" fmla="*/ 367819 h 420032"/>
                      <a:gd name="connsiteX7" fmla="*/ 687211 w 915199"/>
                      <a:gd name="connsiteY7" fmla="*/ 420032 h 420032"/>
                      <a:gd name="connsiteX8" fmla="*/ 370800 w 915199"/>
                      <a:gd name="connsiteY8" fmla="*/ 336734 h 420032"/>
                      <a:gd name="connsiteX9" fmla="*/ 261815 w 915199"/>
                      <a:gd name="connsiteY9" fmla="*/ 275521 h 420032"/>
                      <a:gd name="connsiteX10" fmla="*/ 149469 w 915199"/>
                      <a:gd name="connsiteY10" fmla="*/ 196674 h 420032"/>
                      <a:gd name="connsiteX11" fmla="*/ 15076 w 915199"/>
                      <a:gd name="connsiteY11" fmla="*/ 78900 h 420032"/>
                      <a:gd name="connsiteX12" fmla="*/ 66239 w 915199"/>
                      <a:gd name="connsiteY12" fmla="*/ 0 h 420032"/>
                      <a:gd name="connsiteX0" fmla="*/ 87148 w 936108"/>
                      <a:gd name="connsiteY0" fmla="*/ 0 h 420032"/>
                      <a:gd name="connsiteX1" fmla="*/ 252767 w 936108"/>
                      <a:gd name="connsiteY1" fmla="*/ 132020 h 420032"/>
                      <a:gd name="connsiteX2" fmla="*/ 252777 w 936108"/>
                      <a:gd name="connsiteY2" fmla="*/ 132029 h 420032"/>
                      <a:gd name="connsiteX3" fmla="*/ 474954 w 936108"/>
                      <a:gd name="connsiteY3" fmla="*/ 257121 h 420032"/>
                      <a:gd name="connsiteX4" fmla="*/ 852762 w 936108"/>
                      <a:gd name="connsiteY4" fmla="*/ 346602 h 420032"/>
                      <a:gd name="connsiteX5" fmla="*/ 852763 w 936108"/>
                      <a:gd name="connsiteY5" fmla="*/ 346602 h 420032"/>
                      <a:gd name="connsiteX6" fmla="*/ 936108 w 936108"/>
                      <a:gd name="connsiteY6" fmla="*/ 367819 h 420032"/>
                      <a:gd name="connsiteX7" fmla="*/ 708120 w 936108"/>
                      <a:gd name="connsiteY7" fmla="*/ 420032 h 420032"/>
                      <a:gd name="connsiteX8" fmla="*/ 391709 w 936108"/>
                      <a:gd name="connsiteY8" fmla="*/ 336734 h 420032"/>
                      <a:gd name="connsiteX9" fmla="*/ 282724 w 936108"/>
                      <a:gd name="connsiteY9" fmla="*/ 275521 h 420032"/>
                      <a:gd name="connsiteX10" fmla="*/ 170378 w 936108"/>
                      <a:gd name="connsiteY10" fmla="*/ 196674 h 420032"/>
                      <a:gd name="connsiteX11" fmla="*/ 9792 w 936108"/>
                      <a:gd name="connsiteY11" fmla="*/ 62231 h 420032"/>
                      <a:gd name="connsiteX12" fmla="*/ 87148 w 936108"/>
                      <a:gd name="connsiteY12" fmla="*/ 0 h 420032"/>
                      <a:gd name="connsiteX0" fmla="*/ 87148 w 936108"/>
                      <a:gd name="connsiteY0" fmla="*/ 0 h 429557"/>
                      <a:gd name="connsiteX1" fmla="*/ 252767 w 936108"/>
                      <a:gd name="connsiteY1" fmla="*/ 141545 h 429557"/>
                      <a:gd name="connsiteX2" fmla="*/ 252777 w 936108"/>
                      <a:gd name="connsiteY2" fmla="*/ 141554 h 429557"/>
                      <a:gd name="connsiteX3" fmla="*/ 474954 w 936108"/>
                      <a:gd name="connsiteY3" fmla="*/ 266646 h 429557"/>
                      <a:gd name="connsiteX4" fmla="*/ 852762 w 936108"/>
                      <a:gd name="connsiteY4" fmla="*/ 356127 h 429557"/>
                      <a:gd name="connsiteX5" fmla="*/ 852763 w 936108"/>
                      <a:gd name="connsiteY5" fmla="*/ 356127 h 429557"/>
                      <a:gd name="connsiteX6" fmla="*/ 936108 w 936108"/>
                      <a:gd name="connsiteY6" fmla="*/ 377344 h 429557"/>
                      <a:gd name="connsiteX7" fmla="*/ 708120 w 936108"/>
                      <a:gd name="connsiteY7" fmla="*/ 429557 h 429557"/>
                      <a:gd name="connsiteX8" fmla="*/ 391709 w 936108"/>
                      <a:gd name="connsiteY8" fmla="*/ 346259 h 429557"/>
                      <a:gd name="connsiteX9" fmla="*/ 282724 w 936108"/>
                      <a:gd name="connsiteY9" fmla="*/ 285046 h 429557"/>
                      <a:gd name="connsiteX10" fmla="*/ 170378 w 936108"/>
                      <a:gd name="connsiteY10" fmla="*/ 206199 h 429557"/>
                      <a:gd name="connsiteX11" fmla="*/ 9792 w 936108"/>
                      <a:gd name="connsiteY11" fmla="*/ 71756 h 429557"/>
                      <a:gd name="connsiteX12" fmla="*/ 87148 w 936108"/>
                      <a:gd name="connsiteY12" fmla="*/ 0 h 429557"/>
                      <a:gd name="connsiteX0" fmla="*/ 85780 w 934740"/>
                      <a:gd name="connsiteY0" fmla="*/ 0 h 429557"/>
                      <a:gd name="connsiteX1" fmla="*/ 251399 w 934740"/>
                      <a:gd name="connsiteY1" fmla="*/ 141545 h 429557"/>
                      <a:gd name="connsiteX2" fmla="*/ 251409 w 934740"/>
                      <a:gd name="connsiteY2" fmla="*/ 141554 h 429557"/>
                      <a:gd name="connsiteX3" fmla="*/ 473586 w 934740"/>
                      <a:gd name="connsiteY3" fmla="*/ 266646 h 429557"/>
                      <a:gd name="connsiteX4" fmla="*/ 851394 w 934740"/>
                      <a:gd name="connsiteY4" fmla="*/ 356127 h 429557"/>
                      <a:gd name="connsiteX5" fmla="*/ 851395 w 934740"/>
                      <a:gd name="connsiteY5" fmla="*/ 356127 h 429557"/>
                      <a:gd name="connsiteX6" fmla="*/ 934740 w 934740"/>
                      <a:gd name="connsiteY6" fmla="*/ 377344 h 429557"/>
                      <a:gd name="connsiteX7" fmla="*/ 706752 w 934740"/>
                      <a:gd name="connsiteY7" fmla="*/ 429557 h 429557"/>
                      <a:gd name="connsiteX8" fmla="*/ 390341 w 934740"/>
                      <a:gd name="connsiteY8" fmla="*/ 346259 h 429557"/>
                      <a:gd name="connsiteX9" fmla="*/ 281356 w 934740"/>
                      <a:gd name="connsiteY9" fmla="*/ 285046 h 429557"/>
                      <a:gd name="connsiteX10" fmla="*/ 169010 w 934740"/>
                      <a:gd name="connsiteY10" fmla="*/ 206199 h 429557"/>
                      <a:gd name="connsiteX11" fmla="*/ 8424 w 934740"/>
                      <a:gd name="connsiteY11" fmla="*/ 71756 h 429557"/>
                      <a:gd name="connsiteX12" fmla="*/ 85780 w 934740"/>
                      <a:gd name="connsiteY12" fmla="*/ 0 h 429557"/>
                      <a:gd name="connsiteX0" fmla="*/ 77356 w 926316"/>
                      <a:gd name="connsiteY0" fmla="*/ 0 h 429557"/>
                      <a:gd name="connsiteX1" fmla="*/ 242975 w 926316"/>
                      <a:gd name="connsiteY1" fmla="*/ 141545 h 429557"/>
                      <a:gd name="connsiteX2" fmla="*/ 242985 w 926316"/>
                      <a:gd name="connsiteY2" fmla="*/ 141554 h 429557"/>
                      <a:gd name="connsiteX3" fmla="*/ 465162 w 926316"/>
                      <a:gd name="connsiteY3" fmla="*/ 266646 h 429557"/>
                      <a:gd name="connsiteX4" fmla="*/ 842970 w 926316"/>
                      <a:gd name="connsiteY4" fmla="*/ 356127 h 429557"/>
                      <a:gd name="connsiteX5" fmla="*/ 842971 w 926316"/>
                      <a:gd name="connsiteY5" fmla="*/ 356127 h 429557"/>
                      <a:gd name="connsiteX6" fmla="*/ 926316 w 926316"/>
                      <a:gd name="connsiteY6" fmla="*/ 377344 h 429557"/>
                      <a:gd name="connsiteX7" fmla="*/ 698328 w 926316"/>
                      <a:gd name="connsiteY7" fmla="*/ 429557 h 429557"/>
                      <a:gd name="connsiteX8" fmla="*/ 381917 w 926316"/>
                      <a:gd name="connsiteY8" fmla="*/ 346259 h 429557"/>
                      <a:gd name="connsiteX9" fmla="*/ 272932 w 926316"/>
                      <a:gd name="connsiteY9" fmla="*/ 285046 h 429557"/>
                      <a:gd name="connsiteX10" fmla="*/ 160586 w 926316"/>
                      <a:gd name="connsiteY10" fmla="*/ 206199 h 429557"/>
                      <a:gd name="connsiteX11" fmla="*/ 0 w 926316"/>
                      <a:gd name="connsiteY11" fmla="*/ 71756 h 429557"/>
                      <a:gd name="connsiteX12" fmla="*/ 77356 w 926316"/>
                      <a:gd name="connsiteY12" fmla="*/ 0 h 429557"/>
                      <a:gd name="connsiteX0" fmla="*/ 77356 w 926316"/>
                      <a:gd name="connsiteY0" fmla="*/ 0 h 429557"/>
                      <a:gd name="connsiteX1" fmla="*/ 242975 w 926316"/>
                      <a:gd name="connsiteY1" fmla="*/ 141545 h 429557"/>
                      <a:gd name="connsiteX2" fmla="*/ 242985 w 926316"/>
                      <a:gd name="connsiteY2" fmla="*/ 141554 h 429557"/>
                      <a:gd name="connsiteX3" fmla="*/ 465162 w 926316"/>
                      <a:gd name="connsiteY3" fmla="*/ 266646 h 429557"/>
                      <a:gd name="connsiteX4" fmla="*/ 842970 w 926316"/>
                      <a:gd name="connsiteY4" fmla="*/ 356127 h 429557"/>
                      <a:gd name="connsiteX5" fmla="*/ 842971 w 926316"/>
                      <a:gd name="connsiteY5" fmla="*/ 356127 h 429557"/>
                      <a:gd name="connsiteX6" fmla="*/ 926316 w 926316"/>
                      <a:gd name="connsiteY6" fmla="*/ 377344 h 429557"/>
                      <a:gd name="connsiteX7" fmla="*/ 698328 w 926316"/>
                      <a:gd name="connsiteY7" fmla="*/ 429557 h 429557"/>
                      <a:gd name="connsiteX8" fmla="*/ 381917 w 926316"/>
                      <a:gd name="connsiteY8" fmla="*/ 346259 h 429557"/>
                      <a:gd name="connsiteX9" fmla="*/ 160586 w 926316"/>
                      <a:gd name="connsiteY9" fmla="*/ 206199 h 429557"/>
                      <a:gd name="connsiteX10" fmla="*/ 0 w 926316"/>
                      <a:gd name="connsiteY10" fmla="*/ 71756 h 429557"/>
                      <a:gd name="connsiteX11" fmla="*/ 77356 w 926316"/>
                      <a:gd name="connsiteY11" fmla="*/ 0 h 429557"/>
                      <a:gd name="connsiteX0" fmla="*/ 77356 w 926316"/>
                      <a:gd name="connsiteY0" fmla="*/ 0 h 377344"/>
                      <a:gd name="connsiteX1" fmla="*/ 242975 w 926316"/>
                      <a:gd name="connsiteY1" fmla="*/ 141545 h 377344"/>
                      <a:gd name="connsiteX2" fmla="*/ 242985 w 926316"/>
                      <a:gd name="connsiteY2" fmla="*/ 141554 h 377344"/>
                      <a:gd name="connsiteX3" fmla="*/ 465162 w 926316"/>
                      <a:gd name="connsiteY3" fmla="*/ 266646 h 377344"/>
                      <a:gd name="connsiteX4" fmla="*/ 842970 w 926316"/>
                      <a:gd name="connsiteY4" fmla="*/ 356127 h 377344"/>
                      <a:gd name="connsiteX5" fmla="*/ 842971 w 926316"/>
                      <a:gd name="connsiteY5" fmla="*/ 356127 h 377344"/>
                      <a:gd name="connsiteX6" fmla="*/ 926316 w 926316"/>
                      <a:gd name="connsiteY6" fmla="*/ 377344 h 377344"/>
                      <a:gd name="connsiteX7" fmla="*/ 381917 w 926316"/>
                      <a:gd name="connsiteY7" fmla="*/ 346259 h 377344"/>
                      <a:gd name="connsiteX8" fmla="*/ 160586 w 926316"/>
                      <a:gd name="connsiteY8" fmla="*/ 206199 h 377344"/>
                      <a:gd name="connsiteX9" fmla="*/ 0 w 926316"/>
                      <a:gd name="connsiteY9" fmla="*/ 71756 h 377344"/>
                      <a:gd name="connsiteX10" fmla="*/ 77356 w 926316"/>
                      <a:gd name="connsiteY10" fmla="*/ 0 h 377344"/>
                      <a:gd name="connsiteX0" fmla="*/ 77356 w 926316"/>
                      <a:gd name="connsiteY0" fmla="*/ 0 h 400814"/>
                      <a:gd name="connsiteX1" fmla="*/ 242975 w 926316"/>
                      <a:gd name="connsiteY1" fmla="*/ 141545 h 400814"/>
                      <a:gd name="connsiteX2" fmla="*/ 242985 w 926316"/>
                      <a:gd name="connsiteY2" fmla="*/ 141554 h 400814"/>
                      <a:gd name="connsiteX3" fmla="*/ 465162 w 926316"/>
                      <a:gd name="connsiteY3" fmla="*/ 266646 h 400814"/>
                      <a:gd name="connsiteX4" fmla="*/ 842970 w 926316"/>
                      <a:gd name="connsiteY4" fmla="*/ 356127 h 400814"/>
                      <a:gd name="connsiteX5" fmla="*/ 842971 w 926316"/>
                      <a:gd name="connsiteY5" fmla="*/ 356127 h 400814"/>
                      <a:gd name="connsiteX6" fmla="*/ 926316 w 926316"/>
                      <a:gd name="connsiteY6" fmla="*/ 377344 h 400814"/>
                      <a:gd name="connsiteX7" fmla="*/ 381917 w 926316"/>
                      <a:gd name="connsiteY7" fmla="*/ 346259 h 400814"/>
                      <a:gd name="connsiteX8" fmla="*/ 160586 w 926316"/>
                      <a:gd name="connsiteY8" fmla="*/ 206199 h 400814"/>
                      <a:gd name="connsiteX9" fmla="*/ 0 w 926316"/>
                      <a:gd name="connsiteY9" fmla="*/ 71756 h 400814"/>
                      <a:gd name="connsiteX10" fmla="*/ 77356 w 926316"/>
                      <a:gd name="connsiteY10" fmla="*/ 0 h 400814"/>
                      <a:gd name="connsiteX0" fmla="*/ 77356 w 926316"/>
                      <a:gd name="connsiteY0" fmla="*/ 0 h 406669"/>
                      <a:gd name="connsiteX1" fmla="*/ 242975 w 926316"/>
                      <a:gd name="connsiteY1" fmla="*/ 141545 h 406669"/>
                      <a:gd name="connsiteX2" fmla="*/ 242985 w 926316"/>
                      <a:gd name="connsiteY2" fmla="*/ 141554 h 406669"/>
                      <a:gd name="connsiteX3" fmla="*/ 465162 w 926316"/>
                      <a:gd name="connsiteY3" fmla="*/ 266646 h 406669"/>
                      <a:gd name="connsiteX4" fmla="*/ 842970 w 926316"/>
                      <a:gd name="connsiteY4" fmla="*/ 356127 h 406669"/>
                      <a:gd name="connsiteX5" fmla="*/ 842971 w 926316"/>
                      <a:gd name="connsiteY5" fmla="*/ 356127 h 406669"/>
                      <a:gd name="connsiteX6" fmla="*/ 926316 w 926316"/>
                      <a:gd name="connsiteY6" fmla="*/ 377344 h 406669"/>
                      <a:gd name="connsiteX7" fmla="*/ 381917 w 926316"/>
                      <a:gd name="connsiteY7" fmla="*/ 346259 h 406669"/>
                      <a:gd name="connsiteX8" fmla="*/ 160586 w 926316"/>
                      <a:gd name="connsiteY8" fmla="*/ 206199 h 406669"/>
                      <a:gd name="connsiteX9" fmla="*/ 0 w 926316"/>
                      <a:gd name="connsiteY9" fmla="*/ 71756 h 406669"/>
                      <a:gd name="connsiteX10" fmla="*/ 77356 w 926316"/>
                      <a:gd name="connsiteY10" fmla="*/ 0 h 406669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242985 w 926316"/>
                      <a:gd name="connsiteY2" fmla="*/ 141554 h 409474"/>
                      <a:gd name="connsiteX3" fmla="*/ 465162 w 926316"/>
                      <a:gd name="connsiteY3" fmla="*/ 266646 h 409474"/>
                      <a:gd name="connsiteX4" fmla="*/ 842970 w 926316"/>
                      <a:gd name="connsiteY4" fmla="*/ 356127 h 409474"/>
                      <a:gd name="connsiteX5" fmla="*/ 842971 w 926316"/>
                      <a:gd name="connsiteY5" fmla="*/ 356127 h 409474"/>
                      <a:gd name="connsiteX6" fmla="*/ 926316 w 926316"/>
                      <a:gd name="connsiteY6" fmla="*/ 377344 h 409474"/>
                      <a:gd name="connsiteX7" fmla="*/ 381917 w 926316"/>
                      <a:gd name="connsiteY7" fmla="*/ 346259 h 409474"/>
                      <a:gd name="connsiteX8" fmla="*/ 160586 w 926316"/>
                      <a:gd name="connsiteY8" fmla="*/ 206199 h 409474"/>
                      <a:gd name="connsiteX9" fmla="*/ 0 w 926316"/>
                      <a:gd name="connsiteY9" fmla="*/ 71756 h 409474"/>
                      <a:gd name="connsiteX10" fmla="*/ 77356 w 926316"/>
                      <a:gd name="connsiteY10" fmla="*/ 0 h 409474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242985 w 926316"/>
                      <a:gd name="connsiteY2" fmla="*/ 141554 h 409474"/>
                      <a:gd name="connsiteX3" fmla="*/ 465162 w 926316"/>
                      <a:gd name="connsiteY3" fmla="*/ 266646 h 409474"/>
                      <a:gd name="connsiteX4" fmla="*/ 842970 w 926316"/>
                      <a:gd name="connsiteY4" fmla="*/ 356127 h 409474"/>
                      <a:gd name="connsiteX5" fmla="*/ 842971 w 926316"/>
                      <a:gd name="connsiteY5" fmla="*/ 356127 h 409474"/>
                      <a:gd name="connsiteX6" fmla="*/ 926316 w 926316"/>
                      <a:gd name="connsiteY6" fmla="*/ 377344 h 409474"/>
                      <a:gd name="connsiteX7" fmla="*/ 381917 w 926316"/>
                      <a:gd name="connsiteY7" fmla="*/ 346259 h 409474"/>
                      <a:gd name="connsiteX8" fmla="*/ 160586 w 926316"/>
                      <a:gd name="connsiteY8" fmla="*/ 206199 h 409474"/>
                      <a:gd name="connsiteX9" fmla="*/ 0 w 926316"/>
                      <a:gd name="connsiteY9" fmla="*/ 71756 h 409474"/>
                      <a:gd name="connsiteX10" fmla="*/ 77356 w 926316"/>
                      <a:gd name="connsiteY10" fmla="*/ 0 h 409474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242985 w 926316"/>
                      <a:gd name="connsiteY2" fmla="*/ 141554 h 409474"/>
                      <a:gd name="connsiteX3" fmla="*/ 465162 w 926316"/>
                      <a:gd name="connsiteY3" fmla="*/ 266646 h 409474"/>
                      <a:gd name="connsiteX4" fmla="*/ 842970 w 926316"/>
                      <a:gd name="connsiteY4" fmla="*/ 356127 h 409474"/>
                      <a:gd name="connsiteX5" fmla="*/ 842971 w 926316"/>
                      <a:gd name="connsiteY5" fmla="*/ 356127 h 409474"/>
                      <a:gd name="connsiteX6" fmla="*/ 926316 w 926316"/>
                      <a:gd name="connsiteY6" fmla="*/ 377344 h 409474"/>
                      <a:gd name="connsiteX7" fmla="*/ 381917 w 926316"/>
                      <a:gd name="connsiteY7" fmla="*/ 346259 h 409474"/>
                      <a:gd name="connsiteX8" fmla="*/ 0 w 926316"/>
                      <a:gd name="connsiteY8" fmla="*/ 71756 h 409474"/>
                      <a:gd name="connsiteX9" fmla="*/ 77356 w 926316"/>
                      <a:gd name="connsiteY9" fmla="*/ 0 h 409474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242985 w 926316"/>
                      <a:gd name="connsiteY2" fmla="*/ 141554 h 409474"/>
                      <a:gd name="connsiteX3" fmla="*/ 465162 w 926316"/>
                      <a:gd name="connsiteY3" fmla="*/ 266646 h 409474"/>
                      <a:gd name="connsiteX4" fmla="*/ 842970 w 926316"/>
                      <a:gd name="connsiteY4" fmla="*/ 356127 h 409474"/>
                      <a:gd name="connsiteX5" fmla="*/ 842971 w 926316"/>
                      <a:gd name="connsiteY5" fmla="*/ 356127 h 409474"/>
                      <a:gd name="connsiteX6" fmla="*/ 926316 w 926316"/>
                      <a:gd name="connsiteY6" fmla="*/ 377344 h 409474"/>
                      <a:gd name="connsiteX7" fmla="*/ 381917 w 926316"/>
                      <a:gd name="connsiteY7" fmla="*/ 346259 h 409474"/>
                      <a:gd name="connsiteX8" fmla="*/ 0 w 926316"/>
                      <a:gd name="connsiteY8" fmla="*/ 71756 h 409474"/>
                      <a:gd name="connsiteX9" fmla="*/ 77356 w 926316"/>
                      <a:gd name="connsiteY9" fmla="*/ 0 h 409474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465162 w 926316"/>
                      <a:gd name="connsiteY2" fmla="*/ 266646 h 409474"/>
                      <a:gd name="connsiteX3" fmla="*/ 842970 w 926316"/>
                      <a:gd name="connsiteY3" fmla="*/ 356127 h 409474"/>
                      <a:gd name="connsiteX4" fmla="*/ 842971 w 926316"/>
                      <a:gd name="connsiteY4" fmla="*/ 356127 h 409474"/>
                      <a:gd name="connsiteX5" fmla="*/ 926316 w 926316"/>
                      <a:gd name="connsiteY5" fmla="*/ 377344 h 409474"/>
                      <a:gd name="connsiteX6" fmla="*/ 381917 w 926316"/>
                      <a:gd name="connsiteY6" fmla="*/ 346259 h 409474"/>
                      <a:gd name="connsiteX7" fmla="*/ 0 w 926316"/>
                      <a:gd name="connsiteY7" fmla="*/ 71756 h 409474"/>
                      <a:gd name="connsiteX8" fmla="*/ 77356 w 926316"/>
                      <a:gd name="connsiteY8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926316 w 926316"/>
                      <a:gd name="connsiteY3" fmla="*/ 377344 h 409474"/>
                      <a:gd name="connsiteX4" fmla="*/ 381917 w 926316"/>
                      <a:gd name="connsiteY4" fmla="*/ 346259 h 409474"/>
                      <a:gd name="connsiteX5" fmla="*/ 0 w 926316"/>
                      <a:gd name="connsiteY5" fmla="*/ 71756 h 409474"/>
                      <a:gd name="connsiteX6" fmla="*/ 77356 w 926316"/>
                      <a:gd name="connsiteY6" fmla="*/ 0 h 409474"/>
                      <a:gd name="connsiteX0" fmla="*/ 77356 w 926735"/>
                      <a:gd name="connsiteY0" fmla="*/ 0 h 409474"/>
                      <a:gd name="connsiteX1" fmla="*/ 465162 w 926735"/>
                      <a:gd name="connsiteY1" fmla="*/ 266646 h 409474"/>
                      <a:gd name="connsiteX2" fmla="*/ 926316 w 926735"/>
                      <a:gd name="connsiteY2" fmla="*/ 377344 h 409474"/>
                      <a:gd name="connsiteX3" fmla="*/ 381917 w 926735"/>
                      <a:gd name="connsiteY3" fmla="*/ 346259 h 409474"/>
                      <a:gd name="connsiteX4" fmla="*/ 0 w 926735"/>
                      <a:gd name="connsiteY4" fmla="*/ 71756 h 409474"/>
                      <a:gd name="connsiteX5" fmla="*/ 77356 w 926735"/>
                      <a:gd name="connsiteY5" fmla="*/ 0 h 409474"/>
                      <a:gd name="connsiteX0" fmla="*/ 77356 w 926730"/>
                      <a:gd name="connsiteY0" fmla="*/ 0 h 409474"/>
                      <a:gd name="connsiteX1" fmla="*/ 460399 w 926730"/>
                      <a:gd name="connsiteY1" fmla="*/ 280933 h 409474"/>
                      <a:gd name="connsiteX2" fmla="*/ 926316 w 926730"/>
                      <a:gd name="connsiteY2" fmla="*/ 377344 h 409474"/>
                      <a:gd name="connsiteX3" fmla="*/ 381917 w 926730"/>
                      <a:gd name="connsiteY3" fmla="*/ 346259 h 409474"/>
                      <a:gd name="connsiteX4" fmla="*/ 0 w 926730"/>
                      <a:gd name="connsiteY4" fmla="*/ 71756 h 409474"/>
                      <a:gd name="connsiteX5" fmla="*/ 77356 w 926730"/>
                      <a:gd name="connsiteY5" fmla="*/ 0 h 409474"/>
                      <a:gd name="connsiteX0" fmla="*/ 77356 w 926750"/>
                      <a:gd name="connsiteY0" fmla="*/ 0 h 409474"/>
                      <a:gd name="connsiteX1" fmla="*/ 460399 w 926750"/>
                      <a:gd name="connsiteY1" fmla="*/ 280933 h 409474"/>
                      <a:gd name="connsiteX2" fmla="*/ 926316 w 926750"/>
                      <a:gd name="connsiteY2" fmla="*/ 377344 h 409474"/>
                      <a:gd name="connsiteX3" fmla="*/ 381917 w 926750"/>
                      <a:gd name="connsiteY3" fmla="*/ 346259 h 409474"/>
                      <a:gd name="connsiteX4" fmla="*/ 0 w 926750"/>
                      <a:gd name="connsiteY4" fmla="*/ 71756 h 409474"/>
                      <a:gd name="connsiteX5" fmla="*/ 77356 w 926750"/>
                      <a:gd name="connsiteY5" fmla="*/ 0 h 409474"/>
                      <a:gd name="connsiteX0" fmla="*/ 77356 w 926760"/>
                      <a:gd name="connsiteY0" fmla="*/ 0 h 409474"/>
                      <a:gd name="connsiteX1" fmla="*/ 467542 w 926760"/>
                      <a:gd name="connsiteY1" fmla="*/ 269027 h 409474"/>
                      <a:gd name="connsiteX2" fmla="*/ 926316 w 926760"/>
                      <a:gd name="connsiteY2" fmla="*/ 377344 h 409474"/>
                      <a:gd name="connsiteX3" fmla="*/ 381917 w 926760"/>
                      <a:gd name="connsiteY3" fmla="*/ 346259 h 409474"/>
                      <a:gd name="connsiteX4" fmla="*/ 0 w 926760"/>
                      <a:gd name="connsiteY4" fmla="*/ 71756 h 409474"/>
                      <a:gd name="connsiteX5" fmla="*/ 77356 w 926760"/>
                      <a:gd name="connsiteY5" fmla="*/ 0 h 409474"/>
                      <a:gd name="connsiteX0" fmla="*/ 162836 w 1012240"/>
                      <a:gd name="connsiteY0" fmla="*/ 0 h 409474"/>
                      <a:gd name="connsiteX1" fmla="*/ 553022 w 1012240"/>
                      <a:gd name="connsiteY1" fmla="*/ 269027 h 409474"/>
                      <a:gd name="connsiteX2" fmla="*/ 1011796 w 1012240"/>
                      <a:gd name="connsiteY2" fmla="*/ 377344 h 409474"/>
                      <a:gd name="connsiteX3" fmla="*/ 467397 w 1012240"/>
                      <a:gd name="connsiteY3" fmla="*/ 346259 h 409474"/>
                      <a:gd name="connsiteX4" fmla="*/ 0 w 1012240"/>
                      <a:gd name="connsiteY4" fmla="*/ 156983 h 409474"/>
                      <a:gd name="connsiteX5" fmla="*/ 162836 w 1012240"/>
                      <a:gd name="connsiteY5" fmla="*/ 0 h 409474"/>
                      <a:gd name="connsiteX0" fmla="*/ 77360 w 1012237"/>
                      <a:gd name="connsiteY0" fmla="*/ 0 h 329575"/>
                      <a:gd name="connsiteX1" fmla="*/ 553022 w 1012237"/>
                      <a:gd name="connsiteY1" fmla="*/ 189128 h 329575"/>
                      <a:gd name="connsiteX2" fmla="*/ 1011796 w 1012237"/>
                      <a:gd name="connsiteY2" fmla="*/ 297445 h 329575"/>
                      <a:gd name="connsiteX3" fmla="*/ 467397 w 1012237"/>
                      <a:gd name="connsiteY3" fmla="*/ 266360 h 329575"/>
                      <a:gd name="connsiteX4" fmla="*/ 0 w 1012237"/>
                      <a:gd name="connsiteY4" fmla="*/ 77084 h 329575"/>
                      <a:gd name="connsiteX5" fmla="*/ 77360 w 1012237"/>
                      <a:gd name="connsiteY5" fmla="*/ 0 h 329575"/>
                      <a:gd name="connsiteX0" fmla="*/ 77360 w 940353"/>
                      <a:gd name="connsiteY0" fmla="*/ 0 h 327718"/>
                      <a:gd name="connsiteX1" fmla="*/ 553022 w 940353"/>
                      <a:gd name="connsiteY1" fmla="*/ 189128 h 327718"/>
                      <a:gd name="connsiteX2" fmla="*/ 939813 w 940353"/>
                      <a:gd name="connsiteY2" fmla="*/ 294783 h 327718"/>
                      <a:gd name="connsiteX3" fmla="*/ 467397 w 940353"/>
                      <a:gd name="connsiteY3" fmla="*/ 266360 h 327718"/>
                      <a:gd name="connsiteX4" fmla="*/ 0 w 940353"/>
                      <a:gd name="connsiteY4" fmla="*/ 77084 h 327718"/>
                      <a:gd name="connsiteX5" fmla="*/ 77360 w 940353"/>
                      <a:gd name="connsiteY5" fmla="*/ 0 h 327718"/>
                      <a:gd name="connsiteX0" fmla="*/ 77360 w 940353"/>
                      <a:gd name="connsiteY0" fmla="*/ 0 h 337125"/>
                      <a:gd name="connsiteX1" fmla="*/ 553022 w 940353"/>
                      <a:gd name="connsiteY1" fmla="*/ 189128 h 337125"/>
                      <a:gd name="connsiteX2" fmla="*/ 939813 w 940353"/>
                      <a:gd name="connsiteY2" fmla="*/ 294783 h 337125"/>
                      <a:gd name="connsiteX3" fmla="*/ 467397 w 940353"/>
                      <a:gd name="connsiteY3" fmla="*/ 266360 h 337125"/>
                      <a:gd name="connsiteX4" fmla="*/ 0 w 940353"/>
                      <a:gd name="connsiteY4" fmla="*/ 77084 h 337125"/>
                      <a:gd name="connsiteX5" fmla="*/ 77360 w 940353"/>
                      <a:gd name="connsiteY5" fmla="*/ 0 h 337125"/>
                      <a:gd name="connsiteX0" fmla="*/ 77360 w 940353"/>
                      <a:gd name="connsiteY0" fmla="*/ 0 h 342356"/>
                      <a:gd name="connsiteX1" fmla="*/ 553022 w 940353"/>
                      <a:gd name="connsiteY1" fmla="*/ 189128 h 342356"/>
                      <a:gd name="connsiteX2" fmla="*/ 939813 w 940353"/>
                      <a:gd name="connsiteY2" fmla="*/ 294783 h 342356"/>
                      <a:gd name="connsiteX3" fmla="*/ 462900 w 940353"/>
                      <a:gd name="connsiteY3" fmla="*/ 282339 h 342356"/>
                      <a:gd name="connsiteX4" fmla="*/ 0 w 940353"/>
                      <a:gd name="connsiteY4" fmla="*/ 77084 h 342356"/>
                      <a:gd name="connsiteX5" fmla="*/ 77360 w 940353"/>
                      <a:gd name="connsiteY5" fmla="*/ 0 h 342356"/>
                      <a:gd name="connsiteX0" fmla="*/ 77360 w 940353"/>
                      <a:gd name="connsiteY0" fmla="*/ 0 h 342356"/>
                      <a:gd name="connsiteX1" fmla="*/ 553022 w 940353"/>
                      <a:gd name="connsiteY1" fmla="*/ 189128 h 342356"/>
                      <a:gd name="connsiteX2" fmla="*/ 939813 w 940353"/>
                      <a:gd name="connsiteY2" fmla="*/ 294783 h 342356"/>
                      <a:gd name="connsiteX3" fmla="*/ 462900 w 940353"/>
                      <a:gd name="connsiteY3" fmla="*/ 282339 h 342356"/>
                      <a:gd name="connsiteX4" fmla="*/ 0 w 940353"/>
                      <a:gd name="connsiteY4" fmla="*/ 77084 h 342356"/>
                      <a:gd name="connsiteX5" fmla="*/ 77360 w 940353"/>
                      <a:gd name="connsiteY5" fmla="*/ 0 h 342356"/>
                      <a:gd name="connsiteX0" fmla="*/ 77360 w 940353"/>
                      <a:gd name="connsiteY0" fmla="*/ 0 h 345020"/>
                      <a:gd name="connsiteX1" fmla="*/ 553022 w 940353"/>
                      <a:gd name="connsiteY1" fmla="*/ 191792 h 345020"/>
                      <a:gd name="connsiteX2" fmla="*/ 939813 w 940353"/>
                      <a:gd name="connsiteY2" fmla="*/ 297447 h 345020"/>
                      <a:gd name="connsiteX3" fmla="*/ 462900 w 940353"/>
                      <a:gd name="connsiteY3" fmla="*/ 285003 h 345020"/>
                      <a:gd name="connsiteX4" fmla="*/ 0 w 940353"/>
                      <a:gd name="connsiteY4" fmla="*/ 79748 h 345020"/>
                      <a:gd name="connsiteX5" fmla="*/ 77360 w 940353"/>
                      <a:gd name="connsiteY5" fmla="*/ 0 h 345020"/>
                      <a:gd name="connsiteX0" fmla="*/ 77360 w 940249"/>
                      <a:gd name="connsiteY0" fmla="*/ 0 h 345020"/>
                      <a:gd name="connsiteX1" fmla="*/ 490037 w 940249"/>
                      <a:gd name="connsiteY1" fmla="*/ 207771 h 345020"/>
                      <a:gd name="connsiteX2" fmla="*/ 939813 w 940249"/>
                      <a:gd name="connsiteY2" fmla="*/ 297447 h 345020"/>
                      <a:gd name="connsiteX3" fmla="*/ 462900 w 940249"/>
                      <a:gd name="connsiteY3" fmla="*/ 285003 h 345020"/>
                      <a:gd name="connsiteX4" fmla="*/ 0 w 940249"/>
                      <a:gd name="connsiteY4" fmla="*/ 79748 h 345020"/>
                      <a:gd name="connsiteX5" fmla="*/ 77360 w 940249"/>
                      <a:gd name="connsiteY5" fmla="*/ 0 h 345020"/>
                      <a:gd name="connsiteX0" fmla="*/ 63862 w 940252"/>
                      <a:gd name="connsiteY0" fmla="*/ 0 h 321052"/>
                      <a:gd name="connsiteX1" fmla="*/ 490037 w 940252"/>
                      <a:gd name="connsiteY1" fmla="*/ 183803 h 321052"/>
                      <a:gd name="connsiteX2" fmla="*/ 939813 w 940252"/>
                      <a:gd name="connsiteY2" fmla="*/ 273479 h 321052"/>
                      <a:gd name="connsiteX3" fmla="*/ 462900 w 940252"/>
                      <a:gd name="connsiteY3" fmla="*/ 261035 h 321052"/>
                      <a:gd name="connsiteX4" fmla="*/ 0 w 940252"/>
                      <a:gd name="connsiteY4" fmla="*/ 55780 h 321052"/>
                      <a:gd name="connsiteX5" fmla="*/ 63862 w 940252"/>
                      <a:gd name="connsiteY5" fmla="*/ 0 h 321052"/>
                      <a:gd name="connsiteX0" fmla="*/ 63862 w 940241"/>
                      <a:gd name="connsiteY0" fmla="*/ 52287 h 373339"/>
                      <a:gd name="connsiteX1" fmla="*/ 479919 w 940241"/>
                      <a:gd name="connsiteY1" fmla="*/ 10477 h 373339"/>
                      <a:gd name="connsiteX2" fmla="*/ 939813 w 940241"/>
                      <a:gd name="connsiteY2" fmla="*/ 325766 h 373339"/>
                      <a:gd name="connsiteX3" fmla="*/ 462900 w 940241"/>
                      <a:gd name="connsiteY3" fmla="*/ 313322 h 373339"/>
                      <a:gd name="connsiteX4" fmla="*/ 0 w 940241"/>
                      <a:gd name="connsiteY4" fmla="*/ 108067 h 373339"/>
                      <a:gd name="connsiteX5" fmla="*/ 63862 w 940241"/>
                      <a:gd name="connsiteY5" fmla="*/ 52287 h 373339"/>
                      <a:gd name="connsiteX0" fmla="*/ 63862 w 526613"/>
                      <a:gd name="connsiteY0" fmla="*/ 51582 h 312616"/>
                      <a:gd name="connsiteX1" fmla="*/ 479919 w 526613"/>
                      <a:gd name="connsiteY1" fmla="*/ 9772 h 312616"/>
                      <a:gd name="connsiteX2" fmla="*/ 462900 w 526613"/>
                      <a:gd name="connsiteY2" fmla="*/ 312617 h 312616"/>
                      <a:gd name="connsiteX3" fmla="*/ 0 w 526613"/>
                      <a:gd name="connsiteY3" fmla="*/ 107362 h 312616"/>
                      <a:gd name="connsiteX4" fmla="*/ 63862 w 526613"/>
                      <a:gd name="connsiteY4" fmla="*/ 51582 h 312616"/>
                      <a:gd name="connsiteX0" fmla="*/ 63862 w 572764"/>
                      <a:gd name="connsiteY0" fmla="*/ 52489 h 329497"/>
                      <a:gd name="connsiteX1" fmla="*/ 479919 w 572764"/>
                      <a:gd name="connsiteY1" fmla="*/ 10679 h 329497"/>
                      <a:gd name="connsiteX2" fmla="*/ 533724 w 572764"/>
                      <a:gd name="connsiteY2" fmla="*/ 329498 h 329497"/>
                      <a:gd name="connsiteX3" fmla="*/ 0 w 572764"/>
                      <a:gd name="connsiteY3" fmla="*/ 108269 h 329497"/>
                      <a:gd name="connsiteX4" fmla="*/ 63862 w 572764"/>
                      <a:gd name="connsiteY4" fmla="*/ 52489 h 329497"/>
                      <a:gd name="connsiteX0" fmla="*/ 147 w 575492"/>
                      <a:gd name="connsiteY0" fmla="*/ 106873 h 328103"/>
                      <a:gd name="connsiteX1" fmla="*/ 480066 w 575492"/>
                      <a:gd name="connsiteY1" fmla="*/ 9283 h 328103"/>
                      <a:gd name="connsiteX2" fmla="*/ 533871 w 575492"/>
                      <a:gd name="connsiteY2" fmla="*/ 328102 h 328103"/>
                      <a:gd name="connsiteX3" fmla="*/ 147 w 575492"/>
                      <a:gd name="connsiteY3" fmla="*/ 106873 h 328103"/>
                      <a:gd name="connsiteX0" fmla="*/ 231 w 397059"/>
                      <a:gd name="connsiteY0" fmla="*/ 355236 h 377413"/>
                      <a:gd name="connsiteX1" fmla="*/ 308147 w 397059"/>
                      <a:gd name="connsiteY1" fmla="*/ 89 h 377413"/>
                      <a:gd name="connsiteX2" fmla="*/ 361952 w 397059"/>
                      <a:gd name="connsiteY2" fmla="*/ 318908 h 377413"/>
                      <a:gd name="connsiteX3" fmla="*/ 231 w 397059"/>
                      <a:gd name="connsiteY3" fmla="*/ 355236 h 377413"/>
                      <a:gd name="connsiteX0" fmla="*/ -1 w 396827"/>
                      <a:gd name="connsiteY0" fmla="*/ 355234 h 377411"/>
                      <a:gd name="connsiteX1" fmla="*/ 307915 w 396827"/>
                      <a:gd name="connsiteY1" fmla="*/ 87 h 377411"/>
                      <a:gd name="connsiteX2" fmla="*/ 361720 w 396827"/>
                      <a:gd name="connsiteY2" fmla="*/ 318906 h 377411"/>
                      <a:gd name="connsiteX3" fmla="*/ -1 w 396827"/>
                      <a:gd name="connsiteY3" fmla="*/ 355234 h 377411"/>
                      <a:gd name="connsiteX0" fmla="*/ 0 w 452684"/>
                      <a:gd name="connsiteY0" fmla="*/ 319210 h 345404"/>
                      <a:gd name="connsiteX1" fmla="*/ 361878 w 452684"/>
                      <a:gd name="connsiteY1" fmla="*/ 1 h 345404"/>
                      <a:gd name="connsiteX2" fmla="*/ 415683 w 452684"/>
                      <a:gd name="connsiteY2" fmla="*/ 318820 h 345404"/>
                      <a:gd name="connsiteX3" fmla="*/ 0 w 452684"/>
                      <a:gd name="connsiteY3" fmla="*/ 319210 h 345404"/>
                      <a:gd name="connsiteX0" fmla="*/ 0 w 452684"/>
                      <a:gd name="connsiteY0" fmla="*/ 319210 h 345402"/>
                      <a:gd name="connsiteX1" fmla="*/ 361878 w 452684"/>
                      <a:gd name="connsiteY1" fmla="*/ 1 h 345402"/>
                      <a:gd name="connsiteX2" fmla="*/ 415683 w 452684"/>
                      <a:gd name="connsiteY2" fmla="*/ 318820 h 345402"/>
                      <a:gd name="connsiteX3" fmla="*/ 0 w 452684"/>
                      <a:gd name="connsiteY3" fmla="*/ 319210 h 345402"/>
                      <a:gd name="connsiteX0" fmla="*/ 0 w 452679"/>
                      <a:gd name="connsiteY0" fmla="*/ 319258 h 345452"/>
                      <a:gd name="connsiteX1" fmla="*/ 361878 w 452679"/>
                      <a:gd name="connsiteY1" fmla="*/ 49 h 345452"/>
                      <a:gd name="connsiteX2" fmla="*/ 415683 w 452679"/>
                      <a:gd name="connsiteY2" fmla="*/ 318868 h 345452"/>
                      <a:gd name="connsiteX3" fmla="*/ 0 w 452679"/>
                      <a:gd name="connsiteY3" fmla="*/ 319258 h 345452"/>
                      <a:gd name="connsiteX0" fmla="*/ 0 w 487753"/>
                      <a:gd name="connsiteY0" fmla="*/ 319569 h 345762"/>
                      <a:gd name="connsiteX1" fmla="*/ 361878 w 487753"/>
                      <a:gd name="connsiteY1" fmla="*/ 360 h 345762"/>
                      <a:gd name="connsiteX2" fmla="*/ 415683 w 487753"/>
                      <a:gd name="connsiteY2" fmla="*/ 319179 h 345762"/>
                      <a:gd name="connsiteX3" fmla="*/ 0 w 487753"/>
                      <a:gd name="connsiteY3" fmla="*/ 319569 h 345762"/>
                      <a:gd name="connsiteX0" fmla="*/ 0 w 487799"/>
                      <a:gd name="connsiteY0" fmla="*/ 319419 h 345612"/>
                      <a:gd name="connsiteX1" fmla="*/ 361878 w 487799"/>
                      <a:gd name="connsiteY1" fmla="*/ 210 h 345612"/>
                      <a:gd name="connsiteX2" fmla="*/ 415683 w 487799"/>
                      <a:gd name="connsiteY2" fmla="*/ 319029 h 345612"/>
                      <a:gd name="connsiteX3" fmla="*/ 0 w 487799"/>
                      <a:gd name="connsiteY3" fmla="*/ 319419 h 345612"/>
                      <a:gd name="connsiteX0" fmla="*/ 0 w 486968"/>
                      <a:gd name="connsiteY0" fmla="*/ 322101 h 348294"/>
                      <a:gd name="connsiteX1" fmla="*/ 361878 w 486968"/>
                      <a:gd name="connsiteY1" fmla="*/ 2892 h 348294"/>
                      <a:gd name="connsiteX2" fmla="*/ 415683 w 486968"/>
                      <a:gd name="connsiteY2" fmla="*/ 321711 h 348294"/>
                      <a:gd name="connsiteX3" fmla="*/ 0 w 486968"/>
                      <a:gd name="connsiteY3" fmla="*/ 322101 h 348294"/>
                      <a:gd name="connsiteX0" fmla="*/ 0 w 486968"/>
                      <a:gd name="connsiteY0" fmla="*/ 322101 h 348294"/>
                      <a:gd name="connsiteX1" fmla="*/ 361878 w 486968"/>
                      <a:gd name="connsiteY1" fmla="*/ 2892 h 348294"/>
                      <a:gd name="connsiteX2" fmla="*/ 415683 w 486968"/>
                      <a:gd name="connsiteY2" fmla="*/ 321711 h 348294"/>
                      <a:gd name="connsiteX3" fmla="*/ 0 w 486968"/>
                      <a:gd name="connsiteY3" fmla="*/ 322101 h 348294"/>
                      <a:gd name="connsiteX0" fmla="*/ 0 w 519605"/>
                      <a:gd name="connsiteY0" fmla="*/ 322101 h 348294"/>
                      <a:gd name="connsiteX1" fmla="*/ 361878 w 519605"/>
                      <a:gd name="connsiteY1" fmla="*/ 2892 h 348294"/>
                      <a:gd name="connsiteX2" fmla="*/ 415683 w 519605"/>
                      <a:gd name="connsiteY2" fmla="*/ 321711 h 348294"/>
                      <a:gd name="connsiteX3" fmla="*/ 0 w 519605"/>
                      <a:gd name="connsiteY3" fmla="*/ 322101 h 348294"/>
                      <a:gd name="connsiteX0" fmla="*/ 0 w 491070"/>
                      <a:gd name="connsiteY0" fmla="*/ 322101 h 374489"/>
                      <a:gd name="connsiteX1" fmla="*/ 361878 w 491070"/>
                      <a:gd name="connsiteY1" fmla="*/ 2892 h 374489"/>
                      <a:gd name="connsiteX2" fmla="*/ 415683 w 491070"/>
                      <a:gd name="connsiteY2" fmla="*/ 321711 h 374489"/>
                      <a:gd name="connsiteX3" fmla="*/ 0 w 491070"/>
                      <a:gd name="connsiteY3" fmla="*/ 322101 h 374489"/>
                      <a:gd name="connsiteX0" fmla="*/ 0 w 487685"/>
                      <a:gd name="connsiteY0" fmla="*/ 319440 h 356062"/>
                      <a:gd name="connsiteX1" fmla="*/ 361878 w 487685"/>
                      <a:gd name="connsiteY1" fmla="*/ 231 h 356062"/>
                      <a:gd name="connsiteX2" fmla="*/ 452783 w 487685"/>
                      <a:gd name="connsiteY2" fmla="*/ 269136 h 356062"/>
                      <a:gd name="connsiteX3" fmla="*/ 0 w 487685"/>
                      <a:gd name="connsiteY3" fmla="*/ 319440 h 356062"/>
                      <a:gd name="connsiteX0" fmla="*/ 0 w 482027"/>
                      <a:gd name="connsiteY0" fmla="*/ 319819 h 350861"/>
                      <a:gd name="connsiteX1" fmla="*/ 361878 w 482027"/>
                      <a:gd name="connsiteY1" fmla="*/ 610 h 350861"/>
                      <a:gd name="connsiteX2" fmla="*/ 446037 w 482027"/>
                      <a:gd name="connsiteY2" fmla="*/ 241563 h 350861"/>
                      <a:gd name="connsiteX3" fmla="*/ 0 w 482027"/>
                      <a:gd name="connsiteY3" fmla="*/ 319819 h 350861"/>
                      <a:gd name="connsiteX0" fmla="*/ 0 w 522751"/>
                      <a:gd name="connsiteY0" fmla="*/ 320192 h 348418"/>
                      <a:gd name="connsiteX1" fmla="*/ 361878 w 522751"/>
                      <a:gd name="connsiteY1" fmla="*/ 983 h 348418"/>
                      <a:gd name="connsiteX2" fmla="*/ 493251 w 522751"/>
                      <a:gd name="connsiteY2" fmla="*/ 223967 h 348418"/>
                      <a:gd name="connsiteX3" fmla="*/ 0 w 522751"/>
                      <a:gd name="connsiteY3" fmla="*/ 320192 h 348418"/>
                      <a:gd name="connsiteX0" fmla="*/ 0 w 515942"/>
                      <a:gd name="connsiteY0" fmla="*/ 320244 h 349815"/>
                      <a:gd name="connsiteX1" fmla="*/ 361878 w 515942"/>
                      <a:gd name="connsiteY1" fmla="*/ 1035 h 349815"/>
                      <a:gd name="connsiteX2" fmla="*/ 493251 w 515942"/>
                      <a:gd name="connsiteY2" fmla="*/ 224019 h 349815"/>
                      <a:gd name="connsiteX3" fmla="*/ 0 w 515942"/>
                      <a:gd name="connsiteY3" fmla="*/ 320244 h 349815"/>
                      <a:gd name="connsiteX0" fmla="*/ 0 w 480410"/>
                      <a:gd name="connsiteY0" fmla="*/ 320402 h 349070"/>
                      <a:gd name="connsiteX1" fmla="*/ 361878 w 480410"/>
                      <a:gd name="connsiteY1" fmla="*/ 1193 h 349070"/>
                      <a:gd name="connsiteX2" fmla="*/ 452780 w 480410"/>
                      <a:gd name="connsiteY2" fmla="*/ 218188 h 349070"/>
                      <a:gd name="connsiteX3" fmla="*/ 0 w 480410"/>
                      <a:gd name="connsiteY3" fmla="*/ 320402 h 349070"/>
                      <a:gd name="connsiteX0" fmla="*/ 0 w 483313"/>
                      <a:gd name="connsiteY0" fmla="*/ 320402 h 349070"/>
                      <a:gd name="connsiteX1" fmla="*/ 361878 w 483313"/>
                      <a:gd name="connsiteY1" fmla="*/ 1193 h 349070"/>
                      <a:gd name="connsiteX2" fmla="*/ 452780 w 483313"/>
                      <a:gd name="connsiteY2" fmla="*/ 218188 h 349070"/>
                      <a:gd name="connsiteX3" fmla="*/ 0 w 483313"/>
                      <a:gd name="connsiteY3" fmla="*/ 320402 h 349070"/>
                      <a:gd name="connsiteX0" fmla="*/ 0 w 483387"/>
                      <a:gd name="connsiteY0" fmla="*/ 320129 h 348797"/>
                      <a:gd name="connsiteX1" fmla="*/ 361878 w 483387"/>
                      <a:gd name="connsiteY1" fmla="*/ 920 h 348797"/>
                      <a:gd name="connsiteX2" fmla="*/ 452780 w 483387"/>
                      <a:gd name="connsiteY2" fmla="*/ 217915 h 348797"/>
                      <a:gd name="connsiteX3" fmla="*/ 0 w 483387"/>
                      <a:gd name="connsiteY3" fmla="*/ 320129 h 348797"/>
                      <a:gd name="connsiteX0" fmla="*/ 0 w 488149"/>
                      <a:gd name="connsiteY0" fmla="*/ 319826 h 348494"/>
                      <a:gd name="connsiteX1" fmla="*/ 361878 w 488149"/>
                      <a:gd name="connsiteY1" fmla="*/ 617 h 348494"/>
                      <a:gd name="connsiteX2" fmla="*/ 452780 w 488149"/>
                      <a:gd name="connsiteY2" fmla="*/ 217612 h 348494"/>
                      <a:gd name="connsiteX3" fmla="*/ 0 w 488149"/>
                      <a:gd name="connsiteY3" fmla="*/ 319826 h 348494"/>
                      <a:gd name="connsiteX0" fmla="*/ 0 w 488157"/>
                      <a:gd name="connsiteY0" fmla="*/ 319826 h 348494"/>
                      <a:gd name="connsiteX1" fmla="*/ 361878 w 488157"/>
                      <a:gd name="connsiteY1" fmla="*/ 617 h 348494"/>
                      <a:gd name="connsiteX2" fmla="*/ 452780 w 488157"/>
                      <a:gd name="connsiteY2" fmla="*/ 217612 h 348494"/>
                      <a:gd name="connsiteX3" fmla="*/ 0 w 488157"/>
                      <a:gd name="connsiteY3" fmla="*/ 319826 h 348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8157" h="348494">
                        <a:moveTo>
                          <a:pt x="0" y="319826"/>
                        </a:moveTo>
                        <a:cubicBezTo>
                          <a:pt x="341780" y="220770"/>
                          <a:pt x="138126" y="-13572"/>
                          <a:pt x="361878" y="617"/>
                        </a:cubicBezTo>
                        <a:cubicBezTo>
                          <a:pt x="464835" y="7146"/>
                          <a:pt x="533367" y="153437"/>
                          <a:pt x="452780" y="217612"/>
                        </a:cubicBezTo>
                        <a:cubicBezTo>
                          <a:pt x="372193" y="281787"/>
                          <a:pt x="77752" y="404171"/>
                          <a:pt x="0" y="319826"/>
                        </a:cubicBezTo>
                        <a:close/>
                      </a:path>
                    </a:pathLst>
                  </a:custGeom>
                  <a:solidFill>
                    <a:srgbClr val="A3B3F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: Shape 6">
                    <a:extLst>
                      <a:ext uri="{FF2B5EF4-FFF2-40B4-BE49-F238E27FC236}">
                        <a16:creationId xmlns:a16="http://schemas.microsoft.com/office/drawing/2014/main" id="{83821732-B875-7607-E36E-21D4D1E6AD0F}"/>
                      </a:ext>
                    </a:extLst>
                  </p:cNvPr>
                  <p:cNvSpPr/>
                  <p:nvPr/>
                </p:nvSpPr>
                <p:spPr>
                  <a:xfrm>
                    <a:off x="3490224" y="1412907"/>
                    <a:ext cx="1759452" cy="3394285"/>
                  </a:xfrm>
                  <a:custGeom>
                    <a:avLst/>
                    <a:gdLst>
                      <a:gd name="connsiteX0" fmla="*/ 666465 w 666699"/>
                      <a:gd name="connsiteY0" fmla="*/ 0 h 1647925"/>
                      <a:gd name="connsiteX1" fmla="*/ 666699 w 666699"/>
                      <a:gd name="connsiteY1" fmla="*/ 14940 h 1647925"/>
                      <a:gd name="connsiteX2" fmla="*/ 664850 w 666699"/>
                      <a:gd name="connsiteY2" fmla="*/ 301234 h 1647925"/>
                      <a:gd name="connsiteX3" fmla="*/ 179230 w 666699"/>
                      <a:gd name="connsiteY3" fmla="*/ 1642146 h 1647925"/>
                      <a:gd name="connsiteX4" fmla="*/ 165656 w 666699"/>
                      <a:gd name="connsiteY4" fmla="*/ 1647925 h 1647925"/>
                      <a:gd name="connsiteX5" fmla="*/ 148216 w 666699"/>
                      <a:gd name="connsiteY5" fmla="*/ 1607187 h 1647925"/>
                      <a:gd name="connsiteX6" fmla="*/ 71377 w 666699"/>
                      <a:gd name="connsiteY6" fmla="*/ 1514701 h 1647925"/>
                      <a:gd name="connsiteX7" fmla="*/ 50142 w 666699"/>
                      <a:gd name="connsiteY7" fmla="*/ 1485414 h 1647925"/>
                      <a:gd name="connsiteX8" fmla="*/ 50082 w 666699"/>
                      <a:gd name="connsiteY8" fmla="*/ 1485283 h 1647925"/>
                      <a:gd name="connsiteX9" fmla="*/ 17462 w 666699"/>
                      <a:gd name="connsiteY9" fmla="*/ 1390575 h 1647925"/>
                      <a:gd name="connsiteX10" fmla="*/ 4127 w 666699"/>
                      <a:gd name="connsiteY10" fmla="*/ 1317182 h 1647925"/>
                      <a:gd name="connsiteX11" fmla="*/ 1502 w 666699"/>
                      <a:gd name="connsiteY11" fmla="*/ 1281197 h 1647925"/>
                      <a:gd name="connsiteX12" fmla="*/ 101912 w 666699"/>
                      <a:gd name="connsiteY12" fmla="*/ 871725 h 1647925"/>
                      <a:gd name="connsiteX13" fmla="*/ 378921 w 666699"/>
                      <a:gd name="connsiteY13" fmla="*/ 484464 h 1647925"/>
                      <a:gd name="connsiteX14" fmla="*/ 464139 w 666699"/>
                      <a:gd name="connsiteY14" fmla="*/ 349016 h 1647925"/>
                      <a:gd name="connsiteX15" fmla="*/ 471817 w 666699"/>
                      <a:gd name="connsiteY15" fmla="*/ 334891 h 1647925"/>
                      <a:gd name="connsiteX16" fmla="*/ 484687 w 666699"/>
                      <a:gd name="connsiteY16" fmla="*/ 314604 h 1647925"/>
                      <a:gd name="connsiteX17" fmla="*/ 535708 w 666699"/>
                      <a:gd name="connsiteY17" fmla="*/ 211174 h 1647925"/>
                      <a:gd name="connsiteX18" fmla="*/ 544573 w 666699"/>
                      <a:gd name="connsiteY18" fmla="*/ 185070 h 1647925"/>
                      <a:gd name="connsiteX19" fmla="*/ 561999 w 666699"/>
                      <a:gd name="connsiteY19" fmla="*/ 146462 h 1647925"/>
                      <a:gd name="connsiteX20" fmla="*/ 665266 w 666699"/>
                      <a:gd name="connsiteY20" fmla="*/ 4797 h 1647925"/>
                      <a:gd name="connsiteX21" fmla="*/ 666465 w 666699"/>
                      <a:gd name="connsiteY21" fmla="*/ 0 h 1647925"/>
                      <a:gd name="connsiteX0" fmla="*/ 665266 w 666699"/>
                      <a:gd name="connsiteY0" fmla="*/ 0 h 1643128"/>
                      <a:gd name="connsiteX1" fmla="*/ 666699 w 666699"/>
                      <a:gd name="connsiteY1" fmla="*/ 10143 h 1643128"/>
                      <a:gd name="connsiteX2" fmla="*/ 664850 w 666699"/>
                      <a:gd name="connsiteY2" fmla="*/ 296437 h 1643128"/>
                      <a:gd name="connsiteX3" fmla="*/ 179230 w 666699"/>
                      <a:gd name="connsiteY3" fmla="*/ 1637349 h 1643128"/>
                      <a:gd name="connsiteX4" fmla="*/ 165656 w 666699"/>
                      <a:gd name="connsiteY4" fmla="*/ 1643128 h 1643128"/>
                      <a:gd name="connsiteX5" fmla="*/ 148216 w 666699"/>
                      <a:gd name="connsiteY5" fmla="*/ 1602390 h 1643128"/>
                      <a:gd name="connsiteX6" fmla="*/ 71377 w 666699"/>
                      <a:gd name="connsiteY6" fmla="*/ 1509904 h 1643128"/>
                      <a:gd name="connsiteX7" fmla="*/ 50142 w 666699"/>
                      <a:gd name="connsiteY7" fmla="*/ 1480617 h 1643128"/>
                      <a:gd name="connsiteX8" fmla="*/ 50082 w 666699"/>
                      <a:gd name="connsiteY8" fmla="*/ 1480486 h 1643128"/>
                      <a:gd name="connsiteX9" fmla="*/ 17462 w 666699"/>
                      <a:gd name="connsiteY9" fmla="*/ 1385778 h 1643128"/>
                      <a:gd name="connsiteX10" fmla="*/ 4127 w 666699"/>
                      <a:gd name="connsiteY10" fmla="*/ 1312385 h 1643128"/>
                      <a:gd name="connsiteX11" fmla="*/ 1502 w 666699"/>
                      <a:gd name="connsiteY11" fmla="*/ 1276400 h 1643128"/>
                      <a:gd name="connsiteX12" fmla="*/ 101912 w 666699"/>
                      <a:gd name="connsiteY12" fmla="*/ 866928 h 1643128"/>
                      <a:gd name="connsiteX13" fmla="*/ 378921 w 666699"/>
                      <a:gd name="connsiteY13" fmla="*/ 479667 h 1643128"/>
                      <a:gd name="connsiteX14" fmla="*/ 464139 w 666699"/>
                      <a:gd name="connsiteY14" fmla="*/ 344219 h 1643128"/>
                      <a:gd name="connsiteX15" fmla="*/ 471817 w 666699"/>
                      <a:gd name="connsiteY15" fmla="*/ 330094 h 1643128"/>
                      <a:gd name="connsiteX16" fmla="*/ 484687 w 666699"/>
                      <a:gd name="connsiteY16" fmla="*/ 309807 h 1643128"/>
                      <a:gd name="connsiteX17" fmla="*/ 535708 w 666699"/>
                      <a:gd name="connsiteY17" fmla="*/ 206377 h 1643128"/>
                      <a:gd name="connsiteX18" fmla="*/ 544573 w 666699"/>
                      <a:gd name="connsiteY18" fmla="*/ 180273 h 1643128"/>
                      <a:gd name="connsiteX19" fmla="*/ 561999 w 666699"/>
                      <a:gd name="connsiteY19" fmla="*/ 141665 h 1643128"/>
                      <a:gd name="connsiteX20" fmla="*/ 665266 w 666699"/>
                      <a:gd name="connsiteY20" fmla="*/ 0 h 1643128"/>
                      <a:gd name="connsiteX0" fmla="*/ 561999 w 666699"/>
                      <a:gd name="connsiteY0" fmla="*/ 134913 h 1636376"/>
                      <a:gd name="connsiteX1" fmla="*/ 666699 w 666699"/>
                      <a:gd name="connsiteY1" fmla="*/ 3391 h 1636376"/>
                      <a:gd name="connsiteX2" fmla="*/ 664850 w 666699"/>
                      <a:gd name="connsiteY2" fmla="*/ 289685 h 1636376"/>
                      <a:gd name="connsiteX3" fmla="*/ 179230 w 666699"/>
                      <a:gd name="connsiteY3" fmla="*/ 1630597 h 1636376"/>
                      <a:gd name="connsiteX4" fmla="*/ 165656 w 666699"/>
                      <a:gd name="connsiteY4" fmla="*/ 1636376 h 1636376"/>
                      <a:gd name="connsiteX5" fmla="*/ 148216 w 666699"/>
                      <a:gd name="connsiteY5" fmla="*/ 1595638 h 1636376"/>
                      <a:gd name="connsiteX6" fmla="*/ 71377 w 666699"/>
                      <a:gd name="connsiteY6" fmla="*/ 1503152 h 1636376"/>
                      <a:gd name="connsiteX7" fmla="*/ 50142 w 666699"/>
                      <a:gd name="connsiteY7" fmla="*/ 1473865 h 1636376"/>
                      <a:gd name="connsiteX8" fmla="*/ 50082 w 666699"/>
                      <a:gd name="connsiteY8" fmla="*/ 1473734 h 1636376"/>
                      <a:gd name="connsiteX9" fmla="*/ 17462 w 666699"/>
                      <a:gd name="connsiteY9" fmla="*/ 1379026 h 1636376"/>
                      <a:gd name="connsiteX10" fmla="*/ 4127 w 666699"/>
                      <a:gd name="connsiteY10" fmla="*/ 1305633 h 1636376"/>
                      <a:gd name="connsiteX11" fmla="*/ 1502 w 666699"/>
                      <a:gd name="connsiteY11" fmla="*/ 1269648 h 1636376"/>
                      <a:gd name="connsiteX12" fmla="*/ 101912 w 666699"/>
                      <a:gd name="connsiteY12" fmla="*/ 860176 h 1636376"/>
                      <a:gd name="connsiteX13" fmla="*/ 378921 w 666699"/>
                      <a:gd name="connsiteY13" fmla="*/ 472915 h 1636376"/>
                      <a:gd name="connsiteX14" fmla="*/ 464139 w 666699"/>
                      <a:gd name="connsiteY14" fmla="*/ 337467 h 1636376"/>
                      <a:gd name="connsiteX15" fmla="*/ 471817 w 666699"/>
                      <a:gd name="connsiteY15" fmla="*/ 323342 h 1636376"/>
                      <a:gd name="connsiteX16" fmla="*/ 484687 w 666699"/>
                      <a:gd name="connsiteY16" fmla="*/ 303055 h 1636376"/>
                      <a:gd name="connsiteX17" fmla="*/ 535708 w 666699"/>
                      <a:gd name="connsiteY17" fmla="*/ 199625 h 1636376"/>
                      <a:gd name="connsiteX18" fmla="*/ 544573 w 666699"/>
                      <a:gd name="connsiteY18" fmla="*/ 173521 h 1636376"/>
                      <a:gd name="connsiteX19" fmla="*/ 561999 w 666699"/>
                      <a:gd name="connsiteY19" fmla="*/ 134913 h 1636376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148216 w 666699"/>
                      <a:gd name="connsiteY5" fmla="*/ 1592247 h 1632985"/>
                      <a:gd name="connsiteX6" fmla="*/ 71377 w 666699"/>
                      <a:gd name="connsiteY6" fmla="*/ 1499761 h 1632985"/>
                      <a:gd name="connsiteX7" fmla="*/ 50142 w 666699"/>
                      <a:gd name="connsiteY7" fmla="*/ 1470474 h 1632985"/>
                      <a:gd name="connsiteX8" fmla="*/ 50082 w 666699"/>
                      <a:gd name="connsiteY8" fmla="*/ 1470343 h 1632985"/>
                      <a:gd name="connsiteX9" fmla="*/ 17462 w 666699"/>
                      <a:gd name="connsiteY9" fmla="*/ 1375635 h 1632985"/>
                      <a:gd name="connsiteX10" fmla="*/ 4127 w 666699"/>
                      <a:gd name="connsiteY10" fmla="*/ 1302242 h 1632985"/>
                      <a:gd name="connsiteX11" fmla="*/ 1502 w 666699"/>
                      <a:gd name="connsiteY11" fmla="*/ 1266257 h 1632985"/>
                      <a:gd name="connsiteX12" fmla="*/ 101912 w 666699"/>
                      <a:gd name="connsiteY12" fmla="*/ 856785 h 1632985"/>
                      <a:gd name="connsiteX13" fmla="*/ 378921 w 666699"/>
                      <a:gd name="connsiteY13" fmla="*/ 469524 h 1632985"/>
                      <a:gd name="connsiteX14" fmla="*/ 464139 w 666699"/>
                      <a:gd name="connsiteY14" fmla="*/ 334076 h 1632985"/>
                      <a:gd name="connsiteX15" fmla="*/ 471817 w 666699"/>
                      <a:gd name="connsiteY15" fmla="*/ 319951 h 1632985"/>
                      <a:gd name="connsiteX16" fmla="*/ 484687 w 666699"/>
                      <a:gd name="connsiteY16" fmla="*/ 299664 h 1632985"/>
                      <a:gd name="connsiteX17" fmla="*/ 535708 w 666699"/>
                      <a:gd name="connsiteY17" fmla="*/ 196234 h 1632985"/>
                      <a:gd name="connsiteX18" fmla="*/ 544573 w 666699"/>
                      <a:gd name="connsiteY18" fmla="*/ 170130 h 1632985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148216 w 666699"/>
                      <a:gd name="connsiteY5" fmla="*/ 1592247 h 1632985"/>
                      <a:gd name="connsiteX6" fmla="*/ 71377 w 666699"/>
                      <a:gd name="connsiteY6" fmla="*/ 1499761 h 1632985"/>
                      <a:gd name="connsiteX7" fmla="*/ 50142 w 666699"/>
                      <a:gd name="connsiteY7" fmla="*/ 1470474 h 1632985"/>
                      <a:gd name="connsiteX8" fmla="*/ 50082 w 666699"/>
                      <a:gd name="connsiteY8" fmla="*/ 1470343 h 1632985"/>
                      <a:gd name="connsiteX9" fmla="*/ 17462 w 666699"/>
                      <a:gd name="connsiteY9" fmla="*/ 1375635 h 1632985"/>
                      <a:gd name="connsiteX10" fmla="*/ 4127 w 666699"/>
                      <a:gd name="connsiteY10" fmla="*/ 1302242 h 1632985"/>
                      <a:gd name="connsiteX11" fmla="*/ 1502 w 666699"/>
                      <a:gd name="connsiteY11" fmla="*/ 1266257 h 1632985"/>
                      <a:gd name="connsiteX12" fmla="*/ 101912 w 666699"/>
                      <a:gd name="connsiteY12" fmla="*/ 856785 h 1632985"/>
                      <a:gd name="connsiteX13" fmla="*/ 378921 w 666699"/>
                      <a:gd name="connsiteY13" fmla="*/ 469524 h 1632985"/>
                      <a:gd name="connsiteX14" fmla="*/ 464139 w 666699"/>
                      <a:gd name="connsiteY14" fmla="*/ 334076 h 1632985"/>
                      <a:gd name="connsiteX15" fmla="*/ 471817 w 666699"/>
                      <a:gd name="connsiteY15" fmla="*/ 319951 h 1632985"/>
                      <a:gd name="connsiteX16" fmla="*/ 484687 w 666699"/>
                      <a:gd name="connsiteY16" fmla="*/ 299664 h 1632985"/>
                      <a:gd name="connsiteX17" fmla="*/ 544573 w 666699"/>
                      <a:gd name="connsiteY17" fmla="*/ 170130 h 1632985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148216 w 666699"/>
                      <a:gd name="connsiteY5" fmla="*/ 1592247 h 1632985"/>
                      <a:gd name="connsiteX6" fmla="*/ 71377 w 666699"/>
                      <a:gd name="connsiteY6" fmla="*/ 1499761 h 1632985"/>
                      <a:gd name="connsiteX7" fmla="*/ 50142 w 666699"/>
                      <a:gd name="connsiteY7" fmla="*/ 1470474 h 1632985"/>
                      <a:gd name="connsiteX8" fmla="*/ 50082 w 666699"/>
                      <a:gd name="connsiteY8" fmla="*/ 1470343 h 1632985"/>
                      <a:gd name="connsiteX9" fmla="*/ 17462 w 666699"/>
                      <a:gd name="connsiteY9" fmla="*/ 1375635 h 1632985"/>
                      <a:gd name="connsiteX10" fmla="*/ 4127 w 666699"/>
                      <a:gd name="connsiteY10" fmla="*/ 1302242 h 1632985"/>
                      <a:gd name="connsiteX11" fmla="*/ 1502 w 666699"/>
                      <a:gd name="connsiteY11" fmla="*/ 1266257 h 1632985"/>
                      <a:gd name="connsiteX12" fmla="*/ 101912 w 666699"/>
                      <a:gd name="connsiteY12" fmla="*/ 856785 h 1632985"/>
                      <a:gd name="connsiteX13" fmla="*/ 378921 w 666699"/>
                      <a:gd name="connsiteY13" fmla="*/ 469524 h 1632985"/>
                      <a:gd name="connsiteX14" fmla="*/ 464139 w 666699"/>
                      <a:gd name="connsiteY14" fmla="*/ 334076 h 1632985"/>
                      <a:gd name="connsiteX15" fmla="*/ 471817 w 666699"/>
                      <a:gd name="connsiteY15" fmla="*/ 319951 h 1632985"/>
                      <a:gd name="connsiteX16" fmla="*/ 544573 w 666699"/>
                      <a:gd name="connsiteY16" fmla="*/ 170130 h 1632985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148216 w 666699"/>
                      <a:gd name="connsiteY5" fmla="*/ 1592247 h 1632985"/>
                      <a:gd name="connsiteX6" fmla="*/ 71377 w 666699"/>
                      <a:gd name="connsiteY6" fmla="*/ 1499761 h 1632985"/>
                      <a:gd name="connsiteX7" fmla="*/ 50142 w 666699"/>
                      <a:gd name="connsiteY7" fmla="*/ 1470474 h 1632985"/>
                      <a:gd name="connsiteX8" fmla="*/ 50082 w 666699"/>
                      <a:gd name="connsiteY8" fmla="*/ 1470343 h 1632985"/>
                      <a:gd name="connsiteX9" fmla="*/ 17462 w 666699"/>
                      <a:gd name="connsiteY9" fmla="*/ 1375635 h 1632985"/>
                      <a:gd name="connsiteX10" fmla="*/ 4127 w 666699"/>
                      <a:gd name="connsiteY10" fmla="*/ 1302242 h 1632985"/>
                      <a:gd name="connsiteX11" fmla="*/ 1502 w 666699"/>
                      <a:gd name="connsiteY11" fmla="*/ 1266257 h 1632985"/>
                      <a:gd name="connsiteX12" fmla="*/ 101912 w 666699"/>
                      <a:gd name="connsiteY12" fmla="*/ 856785 h 1632985"/>
                      <a:gd name="connsiteX13" fmla="*/ 378921 w 666699"/>
                      <a:gd name="connsiteY13" fmla="*/ 469524 h 1632985"/>
                      <a:gd name="connsiteX14" fmla="*/ 464139 w 666699"/>
                      <a:gd name="connsiteY14" fmla="*/ 334076 h 1632985"/>
                      <a:gd name="connsiteX15" fmla="*/ 544573 w 666699"/>
                      <a:gd name="connsiteY15" fmla="*/ 170130 h 1632985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148216 w 666699"/>
                      <a:gd name="connsiteY5" fmla="*/ 1592247 h 1632985"/>
                      <a:gd name="connsiteX6" fmla="*/ 71377 w 666699"/>
                      <a:gd name="connsiteY6" fmla="*/ 1499761 h 1632985"/>
                      <a:gd name="connsiteX7" fmla="*/ 50142 w 666699"/>
                      <a:gd name="connsiteY7" fmla="*/ 1470474 h 1632985"/>
                      <a:gd name="connsiteX8" fmla="*/ 50082 w 666699"/>
                      <a:gd name="connsiteY8" fmla="*/ 1470343 h 1632985"/>
                      <a:gd name="connsiteX9" fmla="*/ 17462 w 666699"/>
                      <a:gd name="connsiteY9" fmla="*/ 1375635 h 1632985"/>
                      <a:gd name="connsiteX10" fmla="*/ 4127 w 666699"/>
                      <a:gd name="connsiteY10" fmla="*/ 1302242 h 1632985"/>
                      <a:gd name="connsiteX11" fmla="*/ 1502 w 666699"/>
                      <a:gd name="connsiteY11" fmla="*/ 1266257 h 1632985"/>
                      <a:gd name="connsiteX12" fmla="*/ 101912 w 666699"/>
                      <a:gd name="connsiteY12" fmla="*/ 856785 h 1632985"/>
                      <a:gd name="connsiteX13" fmla="*/ 378921 w 666699"/>
                      <a:gd name="connsiteY13" fmla="*/ 469524 h 1632985"/>
                      <a:gd name="connsiteX14" fmla="*/ 544573 w 666699"/>
                      <a:gd name="connsiteY14" fmla="*/ 170130 h 1632985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148216 w 666699"/>
                      <a:gd name="connsiteY5" fmla="*/ 1592247 h 1632985"/>
                      <a:gd name="connsiteX6" fmla="*/ 71377 w 666699"/>
                      <a:gd name="connsiteY6" fmla="*/ 1499761 h 1632985"/>
                      <a:gd name="connsiteX7" fmla="*/ 50142 w 666699"/>
                      <a:gd name="connsiteY7" fmla="*/ 1470474 h 1632985"/>
                      <a:gd name="connsiteX8" fmla="*/ 50082 w 666699"/>
                      <a:gd name="connsiteY8" fmla="*/ 1470343 h 1632985"/>
                      <a:gd name="connsiteX9" fmla="*/ 17462 w 666699"/>
                      <a:gd name="connsiteY9" fmla="*/ 1375635 h 1632985"/>
                      <a:gd name="connsiteX10" fmla="*/ 1502 w 666699"/>
                      <a:gd name="connsiteY10" fmla="*/ 1266257 h 1632985"/>
                      <a:gd name="connsiteX11" fmla="*/ 101912 w 666699"/>
                      <a:gd name="connsiteY11" fmla="*/ 856785 h 1632985"/>
                      <a:gd name="connsiteX12" fmla="*/ 378921 w 666699"/>
                      <a:gd name="connsiteY12" fmla="*/ 469524 h 1632985"/>
                      <a:gd name="connsiteX13" fmla="*/ 544573 w 666699"/>
                      <a:gd name="connsiteY13" fmla="*/ 170130 h 1632985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148216 w 666699"/>
                      <a:gd name="connsiteY5" fmla="*/ 1592247 h 1632985"/>
                      <a:gd name="connsiteX6" fmla="*/ 71377 w 666699"/>
                      <a:gd name="connsiteY6" fmla="*/ 1499761 h 1632985"/>
                      <a:gd name="connsiteX7" fmla="*/ 50142 w 666699"/>
                      <a:gd name="connsiteY7" fmla="*/ 1470474 h 1632985"/>
                      <a:gd name="connsiteX8" fmla="*/ 17462 w 666699"/>
                      <a:gd name="connsiteY8" fmla="*/ 1375635 h 1632985"/>
                      <a:gd name="connsiteX9" fmla="*/ 1502 w 666699"/>
                      <a:gd name="connsiteY9" fmla="*/ 1266257 h 1632985"/>
                      <a:gd name="connsiteX10" fmla="*/ 101912 w 666699"/>
                      <a:gd name="connsiteY10" fmla="*/ 856785 h 1632985"/>
                      <a:gd name="connsiteX11" fmla="*/ 378921 w 666699"/>
                      <a:gd name="connsiteY11" fmla="*/ 469524 h 1632985"/>
                      <a:gd name="connsiteX12" fmla="*/ 544573 w 666699"/>
                      <a:gd name="connsiteY12" fmla="*/ 170130 h 1632985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148216 w 666699"/>
                      <a:gd name="connsiteY5" fmla="*/ 1592247 h 1632985"/>
                      <a:gd name="connsiteX6" fmla="*/ 50142 w 666699"/>
                      <a:gd name="connsiteY6" fmla="*/ 1470474 h 1632985"/>
                      <a:gd name="connsiteX7" fmla="*/ 17462 w 666699"/>
                      <a:gd name="connsiteY7" fmla="*/ 1375635 h 1632985"/>
                      <a:gd name="connsiteX8" fmla="*/ 1502 w 666699"/>
                      <a:gd name="connsiteY8" fmla="*/ 1266257 h 1632985"/>
                      <a:gd name="connsiteX9" fmla="*/ 101912 w 666699"/>
                      <a:gd name="connsiteY9" fmla="*/ 856785 h 1632985"/>
                      <a:gd name="connsiteX10" fmla="*/ 378921 w 666699"/>
                      <a:gd name="connsiteY10" fmla="*/ 469524 h 1632985"/>
                      <a:gd name="connsiteX11" fmla="*/ 544573 w 666699"/>
                      <a:gd name="connsiteY11" fmla="*/ 170130 h 1632985"/>
                      <a:gd name="connsiteX0" fmla="*/ 544573 w 666699"/>
                      <a:gd name="connsiteY0" fmla="*/ 170130 h 1632985"/>
                      <a:gd name="connsiteX1" fmla="*/ 666699 w 666699"/>
                      <a:gd name="connsiteY1" fmla="*/ 0 h 1632985"/>
                      <a:gd name="connsiteX2" fmla="*/ 664850 w 666699"/>
                      <a:gd name="connsiteY2" fmla="*/ 286294 h 1632985"/>
                      <a:gd name="connsiteX3" fmla="*/ 179230 w 666699"/>
                      <a:gd name="connsiteY3" fmla="*/ 1627206 h 1632985"/>
                      <a:gd name="connsiteX4" fmla="*/ 165656 w 666699"/>
                      <a:gd name="connsiteY4" fmla="*/ 1632985 h 1632985"/>
                      <a:gd name="connsiteX5" fmla="*/ 50142 w 666699"/>
                      <a:gd name="connsiteY5" fmla="*/ 1470474 h 1632985"/>
                      <a:gd name="connsiteX6" fmla="*/ 17462 w 666699"/>
                      <a:gd name="connsiteY6" fmla="*/ 1375635 h 1632985"/>
                      <a:gd name="connsiteX7" fmla="*/ 1502 w 666699"/>
                      <a:gd name="connsiteY7" fmla="*/ 1266257 h 1632985"/>
                      <a:gd name="connsiteX8" fmla="*/ 101912 w 666699"/>
                      <a:gd name="connsiteY8" fmla="*/ 856785 h 1632985"/>
                      <a:gd name="connsiteX9" fmla="*/ 378921 w 666699"/>
                      <a:gd name="connsiteY9" fmla="*/ 469524 h 1632985"/>
                      <a:gd name="connsiteX10" fmla="*/ 544573 w 666699"/>
                      <a:gd name="connsiteY10" fmla="*/ 170130 h 1632985"/>
                      <a:gd name="connsiteX0" fmla="*/ 544573 w 666699"/>
                      <a:gd name="connsiteY0" fmla="*/ 170130 h 1627206"/>
                      <a:gd name="connsiteX1" fmla="*/ 666699 w 666699"/>
                      <a:gd name="connsiteY1" fmla="*/ 0 h 1627206"/>
                      <a:gd name="connsiteX2" fmla="*/ 664850 w 666699"/>
                      <a:gd name="connsiteY2" fmla="*/ 286294 h 1627206"/>
                      <a:gd name="connsiteX3" fmla="*/ 179230 w 666699"/>
                      <a:gd name="connsiteY3" fmla="*/ 1627206 h 1627206"/>
                      <a:gd name="connsiteX4" fmla="*/ 50142 w 666699"/>
                      <a:gd name="connsiteY4" fmla="*/ 1470474 h 1627206"/>
                      <a:gd name="connsiteX5" fmla="*/ 17462 w 666699"/>
                      <a:gd name="connsiteY5" fmla="*/ 1375635 h 1627206"/>
                      <a:gd name="connsiteX6" fmla="*/ 1502 w 666699"/>
                      <a:gd name="connsiteY6" fmla="*/ 1266257 h 1627206"/>
                      <a:gd name="connsiteX7" fmla="*/ 101912 w 666699"/>
                      <a:gd name="connsiteY7" fmla="*/ 856785 h 1627206"/>
                      <a:gd name="connsiteX8" fmla="*/ 378921 w 666699"/>
                      <a:gd name="connsiteY8" fmla="*/ 469524 h 1627206"/>
                      <a:gd name="connsiteX9" fmla="*/ 544573 w 666699"/>
                      <a:gd name="connsiteY9" fmla="*/ 170130 h 1627206"/>
                      <a:gd name="connsiteX0" fmla="*/ 544673 w 666799"/>
                      <a:gd name="connsiteY0" fmla="*/ 170130 h 1627206"/>
                      <a:gd name="connsiteX1" fmla="*/ 666799 w 666799"/>
                      <a:gd name="connsiteY1" fmla="*/ 0 h 1627206"/>
                      <a:gd name="connsiteX2" fmla="*/ 664950 w 666799"/>
                      <a:gd name="connsiteY2" fmla="*/ 286294 h 1627206"/>
                      <a:gd name="connsiteX3" fmla="*/ 179330 w 666799"/>
                      <a:gd name="connsiteY3" fmla="*/ 1627206 h 1627206"/>
                      <a:gd name="connsiteX4" fmla="*/ 50242 w 666799"/>
                      <a:gd name="connsiteY4" fmla="*/ 1470474 h 1627206"/>
                      <a:gd name="connsiteX5" fmla="*/ 1602 w 666799"/>
                      <a:gd name="connsiteY5" fmla="*/ 1266257 h 1627206"/>
                      <a:gd name="connsiteX6" fmla="*/ 102012 w 666799"/>
                      <a:gd name="connsiteY6" fmla="*/ 856785 h 1627206"/>
                      <a:gd name="connsiteX7" fmla="*/ 379021 w 666799"/>
                      <a:gd name="connsiteY7" fmla="*/ 469524 h 1627206"/>
                      <a:gd name="connsiteX8" fmla="*/ 544673 w 666799"/>
                      <a:gd name="connsiteY8" fmla="*/ 170130 h 1627206"/>
                      <a:gd name="connsiteX0" fmla="*/ 379021 w 666799"/>
                      <a:gd name="connsiteY0" fmla="*/ 469524 h 1627206"/>
                      <a:gd name="connsiteX1" fmla="*/ 666799 w 666799"/>
                      <a:gd name="connsiteY1" fmla="*/ 0 h 1627206"/>
                      <a:gd name="connsiteX2" fmla="*/ 664950 w 666799"/>
                      <a:gd name="connsiteY2" fmla="*/ 286294 h 1627206"/>
                      <a:gd name="connsiteX3" fmla="*/ 179330 w 666799"/>
                      <a:gd name="connsiteY3" fmla="*/ 1627206 h 1627206"/>
                      <a:gd name="connsiteX4" fmla="*/ 50242 w 666799"/>
                      <a:gd name="connsiteY4" fmla="*/ 1470474 h 1627206"/>
                      <a:gd name="connsiteX5" fmla="*/ 1602 w 666799"/>
                      <a:gd name="connsiteY5" fmla="*/ 1266257 h 1627206"/>
                      <a:gd name="connsiteX6" fmla="*/ 102012 w 666799"/>
                      <a:gd name="connsiteY6" fmla="*/ 856785 h 1627206"/>
                      <a:gd name="connsiteX7" fmla="*/ 379021 w 666799"/>
                      <a:gd name="connsiteY7" fmla="*/ 469524 h 1627206"/>
                      <a:gd name="connsiteX0" fmla="*/ 379021 w 666799"/>
                      <a:gd name="connsiteY0" fmla="*/ 469524 h 1627206"/>
                      <a:gd name="connsiteX1" fmla="*/ 666799 w 666799"/>
                      <a:gd name="connsiteY1" fmla="*/ 0 h 1627206"/>
                      <a:gd name="connsiteX2" fmla="*/ 664950 w 666799"/>
                      <a:gd name="connsiteY2" fmla="*/ 286294 h 1627206"/>
                      <a:gd name="connsiteX3" fmla="*/ 179330 w 666799"/>
                      <a:gd name="connsiteY3" fmla="*/ 1627206 h 1627206"/>
                      <a:gd name="connsiteX4" fmla="*/ 50242 w 666799"/>
                      <a:gd name="connsiteY4" fmla="*/ 1470474 h 1627206"/>
                      <a:gd name="connsiteX5" fmla="*/ 1602 w 666799"/>
                      <a:gd name="connsiteY5" fmla="*/ 1266257 h 1627206"/>
                      <a:gd name="connsiteX6" fmla="*/ 102012 w 666799"/>
                      <a:gd name="connsiteY6" fmla="*/ 856785 h 1627206"/>
                      <a:gd name="connsiteX7" fmla="*/ 379021 w 666799"/>
                      <a:gd name="connsiteY7" fmla="*/ 469524 h 1627206"/>
                      <a:gd name="connsiteX0" fmla="*/ 379021 w 666799"/>
                      <a:gd name="connsiteY0" fmla="*/ 469524 h 1627206"/>
                      <a:gd name="connsiteX1" fmla="*/ 666799 w 666799"/>
                      <a:gd name="connsiteY1" fmla="*/ 0 h 1627206"/>
                      <a:gd name="connsiteX2" fmla="*/ 664950 w 666799"/>
                      <a:gd name="connsiteY2" fmla="*/ 286294 h 1627206"/>
                      <a:gd name="connsiteX3" fmla="*/ 179330 w 666799"/>
                      <a:gd name="connsiteY3" fmla="*/ 1627206 h 1627206"/>
                      <a:gd name="connsiteX4" fmla="*/ 50242 w 666799"/>
                      <a:gd name="connsiteY4" fmla="*/ 1470474 h 1627206"/>
                      <a:gd name="connsiteX5" fmla="*/ 1602 w 666799"/>
                      <a:gd name="connsiteY5" fmla="*/ 1266257 h 1627206"/>
                      <a:gd name="connsiteX6" fmla="*/ 102012 w 666799"/>
                      <a:gd name="connsiteY6" fmla="*/ 856785 h 1627206"/>
                      <a:gd name="connsiteX7" fmla="*/ 379021 w 666799"/>
                      <a:gd name="connsiteY7" fmla="*/ 469524 h 1627206"/>
                      <a:gd name="connsiteX0" fmla="*/ 384518 w 666799"/>
                      <a:gd name="connsiteY0" fmla="*/ 475021 h 1627206"/>
                      <a:gd name="connsiteX1" fmla="*/ 666799 w 666799"/>
                      <a:gd name="connsiteY1" fmla="*/ 0 h 1627206"/>
                      <a:gd name="connsiteX2" fmla="*/ 664950 w 666799"/>
                      <a:gd name="connsiteY2" fmla="*/ 286294 h 1627206"/>
                      <a:gd name="connsiteX3" fmla="*/ 179330 w 666799"/>
                      <a:gd name="connsiteY3" fmla="*/ 1627206 h 1627206"/>
                      <a:gd name="connsiteX4" fmla="*/ 50242 w 666799"/>
                      <a:gd name="connsiteY4" fmla="*/ 1470474 h 1627206"/>
                      <a:gd name="connsiteX5" fmla="*/ 1602 w 666799"/>
                      <a:gd name="connsiteY5" fmla="*/ 1266257 h 1627206"/>
                      <a:gd name="connsiteX6" fmla="*/ 102012 w 666799"/>
                      <a:gd name="connsiteY6" fmla="*/ 856785 h 1627206"/>
                      <a:gd name="connsiteX7" fmla="*/ 384518 w 666799"/>
                      <a:gd name="connsiteY7" fmla="*/ 475021 h 1627206"/>
                      <a:gd name="connsiteX0" fmla="*/ 384518 w 666799"/>
                      <a:gd name="connsiteY0" fmla="*/ 475021 h 1627206"/>
                      <a:gd name="connsiteX1" fmla="*/ 666799 w 666799"/>
                      <a:gd name="connsiteY1" fmla="*/ 0 h 1627206"/>
                      <a:gd name="connsiteX2" fmla="*/ 664950 w 666799"/>
                      <a:gd name="connsiteY2" fmla="*/ 286294 h 1627206"/>
                      <a:gd name="connsiteX3" fmla="*/ 179330 w 666799"/>
                      <a:gd name="connsiteY3" fmla="*/ 1627206 h 1627206"/>
                      <a:gd name="connsiteX4" fmla="*/ 50242 w 666799"/>
                      <a:gd name="connsiteY4" fmla="*/ 1470474 h 1627206"/>
                      <a:gd name="connsiteX5" fmla="*/ 1602 w 666799"/>
                      <a:gd name="connsiteY5" fmla="*/ 1266257 h 1627206"/>
                      <a:gd name="connsiteX6" fmla="*/ 102012 w 666799"/>
                      <a:gd name="connsiteY6" fmla="*/ 856785 h 1627206"/>
                      <a:gd name="connsiteX7" fmla="*/ 384518 w 666799"/>
                      <a:gd name="connsiteY7" fmla="*/ 475021 h 1627206"/>
                      <a:gd name="connsiteX0" fmla="*/ 386274 w 668555"/>
                      <a:gd name="connsiteY0" fmla="*/ 475021 h 1627206"/>
                      <a:gd name="connsiteX1" fmla="*/ 668555 w 668555"/>
                      <a:gd name="connsiteY1" fmla="*/ 0 h 1627206"/>
                      <a:gd name="connsiteX2" fmla="*/ 666706 w 668555"/>
                      <a:gd name="connsiteY2" fmla="*/ 286294 h 1627206"/>
                      <a:gd name="connsiteX3" fmla="*/ 181086 w 668555"/>
                      <a:gd name="connsiteY3" fmla="*/ 1627206 h 1627206"/>
                      <a:gd name="connsiteX4" fmla="*/ 51998 w 668555"/>
                      <a:gd name="connsiteY4" fmla="*/ 1470474 h 1627206"/>
                      <a:gd name="connsiteX5" fmla="*/ 1525 w 668555"/>
                      <a:gd name="connsiteY5" fmla="*/ 1291911 h 1627206"/>
                      <a:gd name="connsiteX6" fmla="*/ 103768 w 668555"/>
                      <a:gd name="connsiteY6" fmla="*/ 856785 h 1627206"/>
                      <a:gd name="connsiteX7" fmla="*/ 386274 w 668555"/>
                      <a:gd name="connsiteY7" fmla="*/ 475021 h 1627206"/>
                      <a:gd name="connsiteX0" fmla="*/ 385963 w 668244"/>
                      <a:gd name="connsiteY0" fmla="*/ 475021 h 1627206"/>
                      <a:gd name="connsiteX1" fmla="*/ 668244 w 668244"/>
                      <a:gd name="connsiteY1" fmla="*/ 0 h 1627206"/>
                      <a:gd name="connsiteX2" fmla="*/ 666395 w 668244"/>
                      <a:gd name="connsiteY2" fmla="*/ 286294 h 1627206"/>
                      <a:gd name="connsiteX3" fmla="*/ 180775 w 668244"/>
                      <a:gd name="connsiteY3" fmla="*/ 1627206 h 1627206"/>
                      <a:gd name="connsiteX4" fmla="*/ 70011 w 668244"/>
                      <a:gd name="connsiteY4" fmla="*/ 1472306 h 1627206"/>
                      <a:gd name="connsiteX5" fmla="*/ 1214 w 668244"/>
                      <a:gd name="connsiteY5" fmla="*/ 1291911 h 1627206"/>
                      <a:gd name="connsiteX6" fmla="*/ 103457 w 668244"/>
                      <a:gd name="connsiteY6" fmla="*/ 856785 h 1627206"/>
                      <a:gd name="connsiteX7" fmla="*/ 385963 w 668244"/>
                      <a:gd name="connsiteY7" fmla="*/ 475021 h 1627206"/>
                      <a:gd name="connsiteX0" fmla="*/ 385963 w 668244"/>
                      <a:gd name="connsiteY0" fmla="*/ 475021 h 1627206"/>
                      <a:gd name="connsiteX1" fmla="*/ 668244 w 668244"/>
                      <a:gd name="connsiteY1" fmla="*/ 0 h 1627206"/>
                      <a:gd name="connsiteX2" fmla="*/ 666395 w 668244"/>
                      <a:gd name="connsiteY2" fmla="*/ 286294 h 1627206"/>
                      <a:gd name="connsiteX3" fmla="*/ 180775 w 668244"/>
                      <a:gd name="connsiteY3" fmla="*/ 1627206 h 1627206"/>
                      <a:gd name="connsiteX4" fmla="*/ 70011 w 668244"/>
                      <a:gd name="connsiteY4" fmla="*/ 1481469 h 1627206"/>
                      <a:gd name="connsiteX5" fmla="*/ 1214 w 668244"/>
                      <a:gd name="connsiteY5" fmla="*/ 1291911 h 1627206"/>
                      <a:gd name="connsiteX6" fmla="*/ 103457 w 668244"/>
                      <a:gd name="connsiteY6" fmla="*/ 856785 h 1627206"/>
                      <a:gd name="connsiteX7" fmla="*/ 385963 w 668244"/>
                      <a:gd name="connsiteY7" fmla="*/ 475021 h 1627206"/>
                      <a:gd name="connsiteX0" fmla="*/ 385963 w 703301"/>
                      <a:gd name="connsiteY0" fmla="*/ 475021 h 1630871"/>
                      <a:gd name="connsiteX1" fmla="*/ 668244 w 703301"/>
                      <a:gd name="connsiteY1" fmla="*/ 0 h 1630871"/>
                      <a:gd name="connsiteX2" fmla="*/ 666395 w 703301"/>
                      <a:gd name="connsiteY2" fmla="*/ 286294 h 1630871"/>
                      <a:gd name="connsiteX3" fmla="*/ 175277 w 703301"/>
                      <a:gd name="connsiteY3" fmla="*/ 1630871 h 1630871"/>
                      <a:gd name="connsiteX4" fmla="*/ 70011 w 703301"/>
                      <a:gd name="connsiteY4" fmla="*/ 1481469 h 1630871"/>
                      <a:gd name="connsiteX5" fmla="*/ 1214 w 703301"/>
                      <a:gd name="connsiteY5" fmla="*/ 1291911 h 1630871"/>
                      <a:gd name="connsiteX6" fmla="*/ 103457 w 703301"/>
                      <a:gd name="connsiteY6" fmla="*/ 856785 h 1630871"/>
                      <a:gd name="connsiteX7" fmla="*/ 385963 w 703301"/>
                      <a:gd name="connsiteY7" fmla="*/ 475021 h 1630871"/>
                      <a:gd name="connsiteX0" fmla="*/ 385963 w 703301"/>
                      <a:gd name="connsiteY0" fmla="*/ 475021 h 1630871"/>
                      <a:gd name="connsiteX1" fmla="*/ 668244 w 703301"/>
                      <a:gd name="connsiteY1" fmla="*/ 0 h 1630871"/>
                      <a:gd name="connsiteX2" fmla="*/ 666395 w 703301"/>
                      <a:gd name="connsiteY2" fmla="*/ 286294 h 1630871"/>
                      <a:gd name="connsiteX3" fmla="*/ 175277 w 703301"/>
                      <a:gd name="connsiteY3" fmla="*/ 1630871 h 1630871"/>
                      <a:gd name="connsiteX4" fmla="*/ 70011 w 703301"/>
                      <a:gd name="connsiteY4" fmla="*/ 1481469 h 1630871"/>
                      <a:gd name="connsiteX5" fmla="*/ 1214 w 703301"/>
                      <a:gd name="connsiteY5" fmla="*/ 1291911 h 1630871"/>
                      <a:gd name="connsiteX6" fmla="*/ 103457 w 703301"/>
                      <a:gd name="connsiteY6" fmla="*/ 856785 h 1630871"/>
                      <a:gd name="connsiteX7" fmla="*/ 385963 w 703301"/>
                      <a:gd name="connsiteY7" fmla="*/ 475021 h 1630871"/>
                      <a:gd name="connsiteX0" fmla="*/ 385963 w 714441"/>
                      <a:gd name="connsiteY0" fmla="*/ 475021 h 1630871"/>
                      <a:gd name="connsiteX1" fmla="*/ 668244 w 714441"/>
                      <a:gd name="connsiteY1" fmla="*/ 0 h 1630871"/>
                      <a:gd name="connsiteX2" fmla="*/ 681055 w 714441"/>
                      <a:gd name="connsiteY2" fmla="*/ 288126 h 1630871"/>
                      <a:gd name="connsiteX3" fmla="*/ 175277 w 714441"/>
                      <a:gd name="connsiteY3" fmla="*/ 1630871 h 1630871"/>
                      <a:gd name="connsiteX4" fmla="*/ 70011 w 714441"/>
                      <a:gd name="connsiteY4" fmla="*/ 1481469 h 1630871"/>
                      <a:gd name="connsiteX5" fmla="*/ 1214 w 714441"/>
                      <a:gd name="connsiteY5" fmla="*/ 1291911 h 1630871"/>
                      <a:gd name="connsiteX6" fmla="*/ 103457 w 714441"/>
                      <a:gd name="connsiteY6" fmla="*/ 856785 h 1630871"/>
                      <a:gd name="connsiteX7" fmla="*/ 385963 w 714441"/>
                      <a:gd name="connsiteY7" fmla="*/ 475021 h 1630871"/>
                      <a:gd name="connsiteX0" fmla="*/ 385963 w 699949"/>
                      <a:gd name="connsiteY0" fmla="*/ 475021 h 1630871"/>
                      <a:gd name="connsiteX1" fmla="*/ 668244 w 699949"/>
                      <a:gd name="connsiteY1" fmla="*/ 0 h 1630871"/>
                      <a:gd name="connsiteX2" fmla="*/ 681055 w 699949"/>
                      <a:gd name="connsiteY2" fmla="*/ 288126 h 1630871"/>
                      <a:gd name="connsiteX3" fmla="*/ 175277 w 699949"/>
                      <a:gd name="connsiteY3" fmla="*/ 1630871 h 1630871"/>
                      <a:gd name="connsiteX4" fmla="*/ 70011 w 699949"/>
                      <a:gd name="connsiteY4" fmla="*/ 1481469 h 1630871"/>
                      <a:gd name="connsiteX5" fmla="*/ 1214 w 699949"/>
                      <a:gd name="connsiteY5" fmla="*/ 1291911 h 1630871"/>
                      <a:gd name="connsiteX6" fmla="*/ 103457 w 699949"/>
                      <a:gd name="connsiteY6" fmla="*/ 856785 h 1630871"/>
                      <a:gd name="connsiteX7" fmla="*/ 385963 w 699949"/>
                      <a:gd name="connsiteY7" fmla="*/ 475021 h 1630871"/>
                      <a:gd name="connsiteX0" fmla="*/ 385963 w 681223"/>
                      <a:gd name="connsiteY0" fmla="*/ 475021 h 1630871"/>
                      <a:gd name="connsiteX1" fmla="*/ 668244 w 681223"/>
                      <a:gd name="connsiteY1" fmla="*/ 0 h 1630871"/>
                      <a:gd name="connsiteX2" fmla="*/ 681055 w 681223"/>
                      <a:gd name="connsiteY2" fmla="*/ 288126 h 1630871"/>
                      <a:gd name="connsiteX3" fmla="*/ 175277 w 681223"/>
                      <a:gd name="connsiteY3" fmla="*/ 1630871 h 1630871"/>
                      <a:gd name="connsiteX4" fmla="*/ 70011 w 681223"/>
                      <a:gd name="connsiteY4" fmla="*/ 1481469 h 1630871"/>
                      <a:gd name="connsiteX5" fmla="*/ 1214 w 681223"/>
                      <a:gd name="connsiteY5" fmla="*/ 1291911 h 1630871"/>
                      <a:gd name="connsiteX6" fmla="*/ 103457 w 681223"/>
                      <a:gd name="connsiteY6" fmla="*/ 856785 h 1630871"/>
                      <a:gd name="connsiteX7" fmla="*/ 385963 w 681223"/>
                      <a:gd name="connsiteY7" fmla="*/ 475021 h 1630871"/>
                      <a:gd name="connsiteX0" fmla="*/ 385963 w 681194"/>
                      <a:gd name="connsiteY0" fmla="*/ 475021 h 1631048"/>
                      <a:gd name="connsiteX1" fmla="*/ 668244 w 681194"/>
                      <a:gd name="connsiteY1" fmla="*/ 0 h 1631048"/>
                      <a:gd name="connsiteX2" fmla="*/ 681055 w 681194"/>
                      <a:gd name="connsiteY2" fmla="*/ 288126 h 1631048"/>
                      <a:gd name="connsiteX3" fmla="*/ 175277 w 681194"/>
                      <a:gd name="connsiteY3" fmla="*/ 1630871 h 1631048"/>
                      <a:gd name="connsiteX4" fmla="*/ 70011 w 681194"/>
                      <a:gd name="connsiteY4" fmla="*/ 1481469 h 1631048"/>
                      <a:gd name="connsiteX5" fmla="*/ 1214 w 681194"/>
                      <a:gd name="connsiteY5" fmla="*/ 1291911 h 1631048"/>
                      <a:gd name="connsiteX6" fmla="*/ 103457 w 681194"/>
                      <a:gd name="connsiteY6" fmla="*/ 856785 h 1631048"/>
                      <a:gd name="connsiteX7" fmla="*/ 385963 w 681194"/>
                      <a:gd name="connsiteY7" fmla="*/ 475021 h 1631048"/>
                      <a:gd name="connsiteX0" fmla="*/ 385963 w 718431"/>
                      <a:gd name="connsiteY0" fmla="*/ 509838 h 1665864"/>
                      <a:gd name="connsiteX1" fmla="*/ 681071 w 718431"/>
                      <a:gd name="connsiteY1" fmla="*/ 0 h 1665864"/>
                      <a:gd name="connsiteX2" fmla="*/ 681055 w 718431"/>
                      <a:gd name="connsiteY2" fmla="*/ 322943 h 1665864"/>
                      <a:gd name="connsiteX3" fmla="*/ 175277 w 718431"/>
                      <a:gd name="connsiteY3" fmla="*/ 1665688 h 1665864"/>
                      <a:gd name="connsiteX4" fmla="*/ 70011 w 718431"/>
                      <a:gd name="connsiteY4" fmla="*/ 1516286 h 1665864"/>
                      <a:gd name="connsiteX5" fmla="*/ 1214 w 718431"/>
                      <a:gd name="connsiteY5" fmla="*/ 1326728 h 1665864"/>
                      <a:gd name="connsiteX6" fmla="*/ 103457 w 718431"/>
                      <a:gd name="connsiteY6" fmla="*/ 891602 h 1665864"/>
                      <a:gd name="connsiteX7" fmla="*/ 385963 w 718431"/>
                      <a:gd name="connsiteY7" fmla="*/ 509838 h 1665864"/>
                      <a:gd name="connsiteX0" fmla="*/ 385963 w 727392"/>
                      <a:gd name="connsiteY0" fmla="*/ 509838 h 1665864"/>
                      <a:gd name="connsiteX1" fmla="*/ 681071 w 727392"/>
                      <a:gd name="connsiteY1" fmla="*/ 0 h 1665864"/>
                      <a:gd name="connsiteX2" fmla="*/ 681055 w 727392"/>
                      <a:gd name="connsiteY2" fmla="*/ 322943 h 1665864"/>
                      <a:gd name="connsiteX3" fmla="*/ 175277 w 727392"/>
                      <a:gd name="connsiteY3" fmla="*/ 1665688 h 1665864"/>
                      <a:gd name="connsiteX4" fmla="*/ 70011 w 727392"/>
                      <a:gd name="connsiteY4" fmla="*/ 1516286 h 1665864"/>
                      <a:gd name="connsiteX5" fmla="*/ 1214 w 727392"/>
                      <a:gd name="connsiteY5" fmla="*/ 1326728 h 1665864"/>
                      <a:gd name="connsiteX6" fmla="*/ 103457 w 727392"/>
                      <a:gd name="connsiteY6" fmla="*/ 891602 h 1665864"/>
                      <a:gd name="connsiteX7" fmla="*/ 385963 w 727392"/>
                      <a:gd name="connsiteY7" fmla="*/ 509838 h 1665864"/>
                      <a:gd name="connsiteX0" fmla="*/ 385963 w 722891"/>
                      <a:gd name="connsiteY0" fmla="*/ 465859 h 1621883"/>
                      <a:gd name="connsiteX1" fmla="*/ 670076 w 722891"/>
                      <a:gd name="connsiteY1" fmla="*/ 0 h 1621883"/>
                      <a:gd name="connsiteX2" fmla="*/ 681055 w 722891"/>
                      <a:gd name="connsiteY2" fmla="*/ 278964 h 1621883"/>
                      <a:gd name="connsiteX3" fmla="*/ 175277 w 722891"/>
                      <a:gd name="connsiteY3" fmla="*/ 1621709 h 1621883"/>
                      <a:gd name="connsiteX4" fmla="*/ 70011 w 722891"/>
                      <a:gd name="connsiteY4" fmla="*/ 1472307 h 1621883"/>
                      <a:gd name="connsiteX5" fmla="*/ 1214 w 722891"/>
                      <a:gd name="connsiteY5" fmla="*/ 1282749 h 1621883"/>
                      <a:gd name="connsiteX6" fmla="*/ 103457 w 722891"/>
                      <a:gd name="connsiteY6" fmla="*/ 847623 h 1621883"/>
                      <a:gd name="connsiteX7" fmla="*/ 385963 w 722891"/>
                      <a:gd name="connsiteY7" fmla="*/ 465859 h 1621883"/>
                      <a:gd name="connsiteX0" fmla="*/ 385963 w 719700"/>
                      <a:gd name="connsiteY0" fmla="*/ 508534 h 1664558"/>
                      <a:gd name="connsiteX1" fmla="*/ 670076 w 719700"/>
                      <a:gd name="connsiteY1" fmla="*/ 42675 h 1664558"/>
                      <a:gd name="connsiteX2" fmla="*/ 681055 w 719700"/>
                      <a:gd name="connsiteY2" fmla="*/ 321639 h 1664558"/>
                      <a:gd name="connsiteX3" fmla="*/ 175277 w 719700"/>
                      <a:gd name="connsiteY3" fmla="*/ 1664384 h 1664558"/>
                      <a:gd name="connsiteX4" fmla="*/ 70011 w 719700"/>
                      <a:gd name="connsiteY4" fmla="*/ 1514982 h 1664558"/>
                      <a:gd name="connsiteX5" fmla="*/ 1214 w 719700"/>
                      <a:gd name="connsiteY5" fmla="*/ 1325424 h 1664558"/>
                      <a:gd name="connsiteX6" fmla="*/ 103457 w 719700"/>
                      <a:gd name="connsiteY6" fmla="*/ 890298 h 1664558"/>
                      <a:gd name="connsiteX7" fmla="*/ 385963 w 719700"/>
                      <a:gd name="connsiteY7" fmla="*/ 508534 h 1664558"/>
                      <a:gd name="connsiteX0" fmla="*/ 385963 w 717217"/>
                      <a:gd name="connsiteY0" fmla="*/ 495949 h 1651973"/>
                      <a:gd name="connsiteX1" fmla="*/ 662746 w 717217"/>
                      <a:gd name="connsiteY1" fmla="*/ 44749 h 1651973"/>
                      <a:gd name="connsiteX2" fmla="*/ 681055 w 717217"/>
                      <a:gd name="connsiteY2" fmla="*/ 309054 h 1651973"/>
                      <a:gd name="connsiteX3" fmla="*/ 175277 w 717217"/>
                      <a:gd name="connsiteY3" fmla="*/ 1651799 h 1651973"/>
                      <a:gd name="connsiteX4" fmla="*/ 70011 w 717217"/>
                      <a:gd name="connsiteY4" fmla="*/ 1502397 h 1651973"/>
                      <a:gd name="connsiteX5" fmla="*/ 1214 w 717217"/>
                      <a:gd name="connsiteY5" fmla="*/ 1312839 h 1651973"/>
                      <a:gd name="connsiteX6" fmla="*/ 103457 w 717217"/>
                      <a:gd name="connsiteY6" fmla="*/ 877713 h 1651973"/>
                      <a:gd name="connsiteX7" fmla="*/ 385963 w 717217"/>
                      <a:gd name="connsiteY7" fmla="*/ 495949 h 1651973"/>
                      <a:gd name="connsiteX0" fmla="*/ 385963 w 717217"/>
                      <a:gd name="connsiteY0" fmla="*/ 495949 h 1651973"/>
                      <a:gd name="connsiteX1" fmla="*/ 662746 w 717217"/>
                      <a:gd name="connsiteY1" fmla="*/ 44749 h 1651973"/>
                      <a:gd name="connsiteX2" fmla="*/ 681055 w 717217"/>
                      <a:gd name="connsiteY2" fmla="*/ 309054 h 1651973"/>
                      <a:gd name="connsiteX3" fmla="*/ 175277 w 717217"/>
                      <a:gd name="connsiteY3" fmla="*/ 1651799 h 1651973"/>
                      <a:gd name="connsiteX4" fmla="*/ 70011 w 717217"/>
                      <a:gd name="connsiteY4" fmla="*/ 1502397 h 1651973"/>
                      <a:gd name="connsiteX5" fmla="*/ 1214 w 717217"/>
                      <a:gd name="connsiteY5" fmla="*/ 1312839 h 1651973"/>
                      <a:gd name="connsiteX6" fmla="*/ 103457 w 717217"/>
                      <a:gd name="connsiteY6" fmla="*/ 877713 h 1651973"/>
                      <a:gd name="connsiteX7" fmla="*/ 385963 w 717217"/>
                      <a:gd name="connsiteY7" fmla="*/ 495949 h 1651973"/>
                      <a:gd name="connsiteX0" fmla="*/ 385963 w 717217"/>
                      <a:gd name="connsiteY0" fmla="*/ 495949 h 1651973"/>
                      <a:gd name="connsiteX1" fmla="*/ 662746 w 717217"/>
                      <a:gd name="connsiteY1" fmla="*/ 44749 h 1651973"/>
                      <a:gd name="connsiteX2" fmla="*/ 681055 w 717217"/>
                      <a:gd name="connsiteY2" fmla="*/ 309054 h 1651973"/>
                      <a:gd name="connsiteX3" fmla="*/ 175277 w 717217"/>
                      <a:gd name="connsiteY3" fmla="*/ 1651799 h 1651973"/>
                      <a:gd name="connsiteX4" fmla="*/ 70011 w 717217"/>
                      <a:gd name="connsiteY4" fmla="*/ 1502397 h 1651973"/>
                      <a:gd name="connsiteX5" fmla="*/ 1214 w 717217"/>
                      <a:gd name="connsiteY5" fmla="*/ 1312839 h 1651973"/>
                      <a:gd name="connsiteX6" fmla="*/ 103457 w 717217"/>
                      <a:gd name="connsiteY6" fmla="*/ 877713 h 1651973"/>
                      <a:gd name="connsiteX7" fmla="*/ 385963 w 717217"/>
                      <a:gd name="connsiteY7" fmla="*/ 495949 h 1651973"/>
                      <a:gd name="connsiteX0" fmla="*/ 385963 w 723912"/>
                      <a:gd name="connsiteY0" fmla="*/ 488895 h 1644919"/>
                      <a:gd name="connsiteX1" fmla="*/ 662746 w 723912"/>
                      <a:gd name="connsiteY1" fmla="*/ 37695 h 1644919"/>
                      <a:gd name="connsiteX2" fmla="*/ 681055 w 723912"/>
                      <a:gd name="connsiteY2" fmla="*/ 302000 h 1644919"/>
                      <a:gd name="connsiteX3" fmla="*/ 175277 w 723912"/>
                      <a:gd name="connsiteY3" fmla="*/ 1644745 h 1644919"/>
                      <a:gd name="connsiteX4" fmla="*/ 70011 w 723912"/>
                      <a:gd name="connsiteY4" fmla="*/ 1495343 h 1644919"/>
                      <a:gd name="connsiteX5" fmla="*/ 1214 w 723912"/>
                      <a:gd name="connsiteY5" fmla="*/ 1305785 h 1644919"/>
                      <a:gd name="connsiteX6" fmla="*/ 103457 w 723912"/>
                      <a:gd name="connsiteY6" fmla="*/ 870659 h 1644919"/>
                      <a:gd name="connsiteX7" fmla="*/ 385963 w 723912"/>
                      <a:gd name="connsiteY7" fmla="*/ 488895 h 1644919"/>
                      <a:gd name="connsiteX0" fmla="*/ 385963 w 721774"/>
                      <a:gd name="connsiteY0" fmla="*/ 495217 h 1651241"/>
                      <a:gd name="connsiteX1" fmla="*/ 657248 w 721774"/>
                      <a:gd name="connsiteY1" fmla="*/ 36687 h 1651241"/>
                      <a:gd name="connsiteX2" fmla="*/ 681055 w 721774"/>
                      <a:gd name="connsiteY2" fmla="*/ 308322 h 1651241"/>
                      <a:gd name="connsiteX3" fmla="*/ 175277 w 721774"/>
                      <a:gd name="connsiteY3" fmla="*/ 1651067 h 1651241"/>
                      <a:gd name="connsiteX4" fmla="*/ 70011 w 721774"/>
                      <a:gd name="connsiteY4" fmla="*/ 1501665 h 1651241"/>
                      <a:gd name="connsiteX5" fmla="*/ 1214 w 721774"/>
                      <a:gd name="connsiteY5" fmla="*/ 1312107 h 1651241"/>
                      <a:gd name="connsiteX6" fmla="*/ 103457 w 721774"/>
                      <a:gd name="connsiteY6" fmla="*/ 876981 h 1651241"/>
                      <a:gd name="connsiteX7" fmla="*/ 385963 w 721774"/>
                      <a:gd name="connsiteY7" fmla="*/ 495217 h 1651241"/>
                      <a:gd name="connsiteX0" fmla="*/ 385963 w 719952"/>
                      <a:gd name="connsiteY0" fmla="*/ 495991 h 1652015"/>
                      <a:gd name="connsiteX1" fmla="*/ 657248 w 719952"/>
                      <a:gd name="connsiteY1" fmla="*/ 37461 h 1652015"/>
                      <a:gd name="connsiteX2" fmla="*/ 681055 w 719952"/>
                      <a:gd name="connsiteY2" fmla="*/ 309096 h 1652015"/>
                      <a:gd name="connsiteX3" fmla="*/ 175277 w 719952"/>
                      <a:gd name="connsiteY3" fmla="*/ 1651841 h 1652015"/>
                      <a:gd name="connsiteX4" fmla="*/ 70011 w 719952"/>
                      <a:gd name="connsiteY4" fmla="*/ 1502439 h 1652015"/>
                      <a:gd name="connsiteX5" fmla="*/ 1214 w 719952"/>
                      <a:gd name="connsiteY5" fmla="*/ 1312881 h 1652015"/>
                      <a:gd name="connsiteX6" fmla="*/ 103457 w 719952"/>
                      <a:gd name="connsiteY6" fmla="*/ 877755 h 1652015"/>
                      <a:gd name="connsiteX7" fmla="*/ 385963 w 719952"/>
                      <a:gd name="connsiteY7" fmla="*/ 495991 h 1652015"/>
                      <a:gd name="connsiteX0" fmla="*/ 385963 w 718659"/>
                      <a:gd name="connsiteY0" fmla="*/ 508756 h 1664781"/>
                      <a:gd name="connsiteX1" fmla="*/ 653583 w 718659"/>
                      <a:gd name="connsiteY1" fmla="*/ 35566 h 1664781"/>
                      <a:gd name="connsiteX2" fmla="*/ 681055 w 718659"/>
                      <a:gd name="connsiteY2" fmla="*/ 321861 h 1664781"/>
                      <a:gd name="connsiteX3" fmla="*/ 175277 w 718659"/>
                      <a:gd name="connsiteY3" fmla="*/ 1664606 h 1664781"/>
                      <a:gd name="connsiteX4" fmla="*/ 70011 w 718659"/>
                      <a:gd name="connsiteY4" fmla="*/ 1515204 h 1664781"/>
                      <a:gd name="connsiteX5" fmla="*/ 1214 w 718659"/>
                      <a:gd name="connsiteY5" fmla="*/ 1325646 h 1664781"/>
                      <a:gd name="connsiteX6" fmla="*/ 103457 w 718659"/>
                      <a:gd name="connsiteY6" fmla="*/ 890520 h 1664781"/>
                      <a:gd name="connsiteX7" fmla="*/ 385963 w 718659"/>
                      <a:gd name="connsiteY7" fmla="*/ 508756 h 1664781"/>
                      <a:gd name="connsiteX0" fmla="*/ 385963 w 720441"/>
                      <a:gd name="connsiteY0" fmla="*/ 481667 h 1637692"/>
                      <a:gd name="connsiteX1" fmla="*/ 653583 w 720441"/>
                      <a:gd name="connsiteY1" fmla="*/ 8477 h 1637692"/>
                      <a:gd name="connsiteX2" fmla="*/ 681055 w 720441"/>
                      <a:gd name="connsiteY2" fmla="*/ 294772 h 1637692"/>
                      <a:gd name="connsiteX3" fmla="*/ 175277 w 720441"/>
                      <a:gd name="connsiteY3" fmla="*/ 1637517 h 1637692"/>
                      <a:gd name="connsiteX4" fmla="*/ 70011 w 720441"/>
                      <a:gd name="connsiteY4" fmla="*/ 1488115 h 1637692"/>
                      <a:gd name="connsiteX5" fmla="*/ 1214 w 720441"/>
                      <a:gd name="connsiteY5" fmla="*/ 1298557 h 1637692"/>
                      <a:gd name="connsiteX6" fmla="*/ 103457 w 720441"/>
                      <a:gd name="connsiteY6" fmla="*/ 863431 h 1637692"/>
                      <a:gd name="connsiteX7" fmla="*/ 385963 w 720441"/>
                      <a:gd name="connsiteY7" fmla="*/ 481667 h 1637692"/>
                      <a:gd name="connsiteX0" fmla="*/ 385963 w 709909"/>
                      <a:gd name="connsiteY0" fmla="*/ 485130 h 1641156"/>
                      <a:gd name="connsiteX1" fmla="*/ 653583 w 709909"/>
                      <a:gd name="connsiteY1" fmla="*/ 11940 h 1641156"/>
                      <a:gd name="connsiteX2" fmla="*/ 681055 w 709909"/>
                      <a:gd name="connsiteY2" fmla="*/ 298235 h 1641156"/>
                      <a:gd name="connsiteX3" fmla="*/ 175277 w 709909"/>
                      <a:gd name="connsiteY3" fmla="*/ 1640980 h 1641156"/>
                      <a:gd name="connsiteX4" fmla="*/ 70011 w 709909"/>
                      <a:gd name="connsiteY4" fmla="*/ 1491578 h 1641156"/>
                      <a:gd name="connsiteX5" fmla="*/ 1214 w 709909"/>
                      <a:gd name="connsiteY5" fmla="*/ 1302020 h 1641156"/>
                      <a:gd name="connsiteX6" fmla="*/ 103457 w 709909"/>
                      <a:gd name="connsiteY6" fmla="*/ 866894 h 1641156"/>
                      <a:gd name="connsiteX7" fmla="*/ 385963 w 709909"/>
                      <a:gd name="connsiteY7" fmla="*/ 485130 h 1641156"/>
                      <a:gd name="connsiteX0" fmla="*/ 385963 w 699436"/>
                      <a:gd name="connsiteY0" fmla="*/ 499238 h 1655264"/>
                      <a:gd name="connsiteX1" fmla="*/ 653583 w 699436"/>
                      <a:gd name="connsiteY1" fmla="*/ 26048 h 1655264"/>
                      <a:gd name="connsiteX2" fmla="*/ 681055 w 699436"/>
                      <a:gd name="connsiteY2" fmla="*/ 312343 h 1655264"/>
                      <a:gd name="connsiteX3" fmla="*/ 175277 w 699436"/>
                      <a:gd name="connsiteY3" fmla="*/ 1655088 h 1655264"/>
                      <a:gd name="connsiteX4" fmla="*/ 70011 w 699436"/>
                      <a:gd name="connsiteY4" fmla="*/ 1505686 h 1655264"/>
                      <a:gd name="connsiteX5" fmla="*/ 1214 w 699436"/>
                      <a:gd name="connsiteY5" fmla="*/ 1316128 h 1655264"/>
                      <a:gd name="connsiteX6" fmla="*/ 103457 w 699436"/>
                      <a:gd name="connsiteY6" fmla="*/ 881002 h 1655264"/>
                      <a:gd name="connsiteX7" fmla="*/ 385963 w 699436"/>
                      <a:gd name="connsiteY7" fmla="*/ 499238 h 1655264"/>
                      <a:gd name="connsiteX0" fmla="*/ 385963 w 699436"/>
                      <a:gd name="connsiteY0" fmla="*/ 499238 h 1655120"/>
                      <a:gd name="connsiteX1" fmla="*/ 653583 w 699436"/>
                      <a:gd name="connsiteY1" fmla="*/ 26048 h 1655120"/>
                      <a:gd name="connsiteX2" fmla="*/ 681055 w 699436"/>
                      <a:gd name="connsiteY2" fmla="*/ 312343 h 1655120"/>
                      <a:gd name="connsiteX3" fmla="*/ 175277 w 699436"/>
                      <a:gd name="connsiteY3" fmla="*/ 1655088 h 1655120"/>
                      <a:gd name="connsiteX4" fmla="*/ 70011 w 699436"/>
                      <a:gd name="connsiteY4" fmla="*/ 1505686 h 1655120"/>
                      <a:gd name="connsiteX5" fmla="*/ 1214 w 699436"/>
                      <a:gd name="connsiteY5" fmla="*/ 1316128 h 1655120"/>
                      <a:gd name="connsiteX6" fmla="*/ 103457 w 699436"/>
                      <a:gd name="connsiteY6" fmla="*/ 881002 h 1655120"/>
                      <a:gd name="connsiteX7" fmla="*/ 385963 w 699436"/>
                      <a:gd name="connsiteY7" fmla="*/ 499238 h 1655120"/>
                      <a:gd name="connsiteX0" fmla="*/ 385963 w 716567"/>
                      <a:gd name="connsiteY0" fmla="*/ 499705 h 1655587"/>
                      <a:gd name="connsiteX1" fmla="*/ 642393 w 716567"/>
                      <a:gd name="connsiteY1" fmla="*/ 7332 h 1655587"/>
                      <a:gd name="connsiteX2" fmla="*/ 681055 w 716567"/>
                      <a:gd name="connsiteY2" fmla="*/ 312810 h 1655587"/>
                      <a:gd name="connsiteX3" fmla="*/ 175277 w 716567"/>
                      <a:gd name="connsiteY3" fmla="*/ 1655555 h 1655587"/>
                      <a:gd name="connsiteX4" fmla="*/ 70011 w 716567"/>
                      <a:gd name="connsiteY4" fmla="*/ 1506153 h 1655587"/>
                      <a:gd name="connsiteX5" fmla="*/ 1214 w 716567"/>
                      <a:gd name="connsiteY5" fmla="*/ 1316595 h 1655587"/>
                      <a:gd name="connsiteX6" fmla="*/ 103457 w 716567"/>
                      <a:gd name="connsiteY6" fmla="*/ 881469 h 1655587"/>
                      <a:gd name="connsiteX7" fmla="*/ 385963 w 716567"/>
                      <a:gd name="connsiteY7" fmla="*/ 499705 h 1655587"/>
                      <a:gd name="connsiteX0" fmla="*/ 385963 w 681188"/>
                      <a:gd name="connsiteY0" fmla="*/ 510266 h 1666148"/>
                      <a:gd name="connsiteX1" fmla="*/ 642393 w 681188"/>
                      <a:gd name="connsiteY1" fmla="*/ 17893 h 1666148"/>
                      <a:gd name="connsiteX2" fmla="*/ 681055 w 681188"/>
                      <a:gd name="connsiteY2" fmla="*/ 323371 h 1666148"/>
                      <a:gd name="connsiteX3" fmla="*/ 175277 w 681188"/>
                      <a:gd name="connsiteY3" fmla="*/ 1666116 h 1666148"/>
                      <a:gd name="connsiteX4" fmla="*/ 70011 w 681188"/>
                      <a:gd name="connsiteY4" fmla="*/ 1516714 h 1666148"/>
                      <a:gd name="connsiteX5" fmla="*/ 1214 w 681188"/>
                      <a:gd name="connsiteY5" fmla="*/ 1327156 h 1666148"/>
                      <a:gd name="connsiteX6" fmla="*/ 103457 w 681188"/>
                      <a:gd name="connsiteY6" fmla="*/ 892030 h 1666148"/>
                      <a:gd name="connsiteX7" fmla="*/ 385963 w 681188"/>
                      <a:gd name="connsiteY7" fmla="*/ 510266 h 1666148"/>
                      <a:gd name="connsiteX0" fmla="*/ 385963 w 709983"/>
                      <a:gd name="connsiteY0" fmla="*/ 513396 h 1669278"/>
                      <a:gd name="connsiteX1" fmla="*/ 620012 w 709983"/>
                      <a:gd name="connsiteY1" fmla="*/ 6635 h 1669278"/>
                      <a:gd name="connsiteX2" fmla="*/ 681055 w 709983"/>
                      <a:gd name="connsiteY2" fmla="*/ 326501 h 1669278"/>
                      <a:gd name="connsiteX3" fmla="*/ 175277 w 709983"/>
                      <a:gd name="connsiteY3" fmla="*/ 1669246 h 1669278"/>
                      <a:gd name="connsiteX4" fmla="*/ 70011 w 709983"/>
                      <a:gd name="connsiteY4" fmla="*/ 1519844 h 1669278"/>
                      <a:gd name="connsiteX5" fmla="*/ 1214 w 709983"/>
                      <a:gd name="connsiteY5" fmla="*/ 1330286 h 1669278"/>
                      <a:gd name="connsiteX6" fmla="*/ 103457 w 709983"/>
                      <a:gd name="connsiteY6" fmla="*/ 895160 h 1669278"/>
                      <a:gd name="connsiteX7" fmla="*/ 385963 w 709983"/>
                      <a:gd name="connsiteY7" fmla="*/ 513396 h 1669278"/>
                      <a:gd name="connsiteX0" fmla="*/ 385963 w 689571"/>
                      <a:gd name="connsiteY0" fmla="*/ 516675 h 1672557"/>
                      <a:gd name="connsiteX1" fmla="*/ 620012 w 689571"/>
                      <a:gd name="connsiteY1" fmla="*/ 9914 h 1672557"/>
                      <a:gd name="connsiteX2" fmla="*/ 681055 w 689571"/>
                      <a:gd name="connsiteY2" fmla="*/ 329780 h 1672557"/>
                      <a:gd name="connsiteX3" fmla="*/ 175277 w 689571"/>
                      <a:gd name="connsiteY3" fmla="*/ 1672525 h 1672557"/>
                      <a:gd name="connsiteX4" fmla="*/ 70011 w 689571"/>
                      <a:gd name="connsiteY4" fmla="*/ 1523123 h 1672557"/>
                      <a:gd name="connsiteX5" fmla="*/ 1214 w 689571"/>
                      <a:gd name="connsiteY5" fmla="*/ 1333565 h 1672557"/>
                      <a:gd name="connsiteX6" fmla="*/ 103457 w 689571"/>
                      <a:gd name="connsiteY6" fmla="*/ 898439 h 1672557"/>
                      <a:gd name="connsiteX7" fmla="*/ 385963 w 689571"/>
                      <a:gd name="connsiteY7" fmla="*/ 516675 h 1672557"/>
                      <a:gd name="connsiteX0" fmla="*/ 385963 w 686080"/>
                      <a:gd name="connsiteY0" fmla="*/ 558932 h 1714814"/>
                      <a:gd name="connsiteX1" fmla="*/ 620012 w 686080"/>
                      <a:gd name="connsiteY1" fmla="*/ 52171 h 1714814"/>
                      <a:gd name="connsiteX2" fmla="*/ 681055 w 686080"/>
                      <a:gd name="connsiteY2" fmla="*/ 372037 h 1714814"/>
                      <a:gd name="connsiteX3" fmla="*/ 175277 w 686080"/>
                      <a:gd name="connsiteY3" fmla="*/ 1714782 h 1714814"/>
                      <a:gd name="connsiteX4" fmla="*/ 70011 w 686080"/>
                      <a:gd name="connsiteY4" fmla="*/ 1565380 h 1714814"/>
                      <a:gd name="connsiteX5" fmla="*/ 1214 w 686080"/>
                      <a:gd name="connsiteY5" fmla="*/ 1375822 h 1714814"/>
                      <a:gd name="connsiteX6" fmla="*/ 103457 w 686080"/>
                      <a:gd name="connsiteY6" fmla="*/ 940696 h 1714814"/>
                      <a:gd name="connsiteX7" fmla="*/ 385963 w 686080"/>
                      <a:gd name="connsiteY7" fmla="*/ 558932 h 1714814"/>
                      <a:gd name="connsiteX0" fmla="*/ 385963 w 701563"/>
                      <a:gd name="connsiteY0" fmla="*/ 511991 h 1667873"/>
                      <a:gd name="connsiteX1" fmla="*/ 608822 w 701563"/>
                      <a:gd name="connsiteY1" fmla="*/ 51590 h 1667873"/>
                      <a:gd name="connsiteX2" fmla="*/ 681055 w 701563"/>
                      <a:gd name="connsiteY2" fmla="*/ 325096 h 1667873"/>
                      <a:gd name="connsiteX3" fmla="*/ 175277 w 701563"/>
                      <a:gd name="connsiteY3" fmla="*/ 1667841 h 1667873"/>
                      <a:gd name="connsiteX4" fmla="*/ 70011 w 701563"/>
                      <a:gd name="connsiteY4" fmla="*/ 1518439 h 1667873"/>
                      <a:gd name="connsiteX5" fmla="*/ 1214 w 701563"/>
                      <a:gd name="connsiteY5" fmla="*/ 1328881 h 1667873"/>
                      <a:gd name="connsiteX6" fmla="*/ 103457 w 701563"/>
                      <a:gd name="connsiteY6" fmla="*/ 893755 h 1667873"/>
                      <a:gd name="connsiteX7" fmla="*/ 385963 w 701563"/>
                      <a:gd name="connsiteY7" fmla="*/ 511991 h 1667873"/>
                      <a:gd name="connsiteX0" fmla="*/ 385963 w 683848"/>
                      <a:gd name="connsiteY0" fmla="*/ 514013 h 1669895"/>
                      <a:gd name="connsiteX1" fmla="*/ 608822 w 683848"/>
                      <a:gd name="connsiteY1" fmla="*/ 53612 h 1669895"/>
                      <a:gd name="connsiteX2" fmla="*/ 681055 w 683848"/>
                      <a:gd name="connsiteY2" fmla="*/ 327118 h 1669895"/>
                      <a:gd name="connsiteX3" fmla="*/ 175277 w 683848"/>
                      <a:gd name="connsiteY3" fmla="*/ 1669863 h 1669895"/>
                      <a:gd name="connsiteX4" fmla="*/ 70011 w 683848"/>
                      <a:gd name="connsiteY4" fmla="*/ 1520461 h 1669895"/>
                      <a:gd name="connsiteX5" fmla="*/ 1214 w 683848"/>
                      <a:gd name="connsiteY5" fmla="*/ 1330903 h 1669895"/>
                      <a:gd name="connsiteX6" fmla="*/ 103457 w 683848"/>
                      <a:gd name="connsiteY6" fmla="*/ 895777 h 1669895"/>
                      <a:gd name="connsiteX7" fmla="*/ 385963 w 683848"/>
                      <a:gd name="connsiteY7" fmla="*/ 514013 h 1669895"/>
                      <a:gd name="connsiteX0" fmla="*/ 385963 w 700760"/>
                      <a:gd name="connsiteY0" fmla="*/ 507908 h 1663790"/>
                      <a:gd name="connsiteX1" fmla="*/ 604027 w 700760"/>
                      <a:gd name="connsiteY1" fmla="*/ 52302 h 1663790"/>
                      <a:gd name="connsiteX2" fmla="*/ 681055 w 700760"/>
                      <a:gd name="connsiteY2" fmla="*/ 321013 h 1663790"/>
                      <a:gd name="connsiteX3" fmla="*/ 175277 w 700760"/>
                      <a:gd name="connsiteY3" fmla="*/ 1663758 h 1663790"/>
                      <a:gd name="connsiteX4" fmla="*/ 70011 w 700760"/>
                      <a:gd name="connsiteY4" fmla="*/ 1514356 h 1663790"/>
                      <a:gd name="connsiteX5" fmla="*/ 1214 w 700760"/>
                      <a:gd name="connsiteY5" fmla="*/ 1324798 h 1663790"/>
                      <a:gd name="connsiteX6" fmla="*/ 103457 w 700760"/>
                      <a:gd name="connsiteY6" fmla="*/ 889672 h 1663790"/>
                      <a:gd name="connsiteX7" fmla="*/ 385963 w 700760"/>
                      <a:gd name="connsiteY7" fmla="*/ 507908 h 1663790"/>
                      <a:gd name="connsiteX0" fmla="*/ 385963 w 699738"/>
                      <a:gd name="connsiteY0" fmla="*/ 501140 h 1657022"/>
                      <a:gd name="connsiteX1" fmla="*/ 597633 w 699738"/>
                      <a:gd name="connsiteY1" fmla="*/ 53527 h 1657022"/>
                      <a:gd name="connsiteX2" fmla="*/ 681055 w 699738"/>
                      <a:gd name="connsiteY2" fmla="*/ 314245 h 1657022"/>
                      <a:gd name="connsiteX3" fmla="*/ 175277 w 699738"/>
                      <a:gd name="connsiteY3" fmla="*/ 1656990 h 1657022"/>
                      <a:gd name="connsiteX4" fmla="*/ 70011 w 699738"/>
                      <a:gd name="connsiteY4" fmla="*/ 1507588 h 1657022"/>
                      <a:gd name="connsiteX5" fmla="*/ 1214 w 699738"/>
                      <a:gd name="connsiteY5" fmla="*/ 1318030 h 1657022"/>
                      <a:gd name="connsiteX6" fmla="*/ 103457 w 699738"/>
                      <a:gd name="connsiteY6" fmla="*/ 882904 h 1657022"/>
                      <a:gd name="connsiteX7" fmla="*/ 385963 w 699738"/>
                      <a:gd name="connsiteY7" fmla="*/ 501140 h 1657022"/>
                      <a:gd name="connsiteX0" fmla="*/ 385963 w 683173"/>
                      <a:gd name="connsiteY0" fmla="*/ 507310 h 1663192"/>
                      <a:gd name="connsiteX1" fmla="*/ 597633 w 683173"/>
                      <a:gd name="connsiteY1" fmla="*/ 59697 h 1663192"/>
                      <a:gd name="connsiteX2" fmla="*/ 681055 w 683173"/>
                      <a:gd name="connsiteY2" fmla="*/ 320415 h 1663192"/>
                      <a:gd name="connsiteX3" fmla="*/ 175277 w 683173"/>
                      <a:gd name="connsiteY3" fmla="*/ 1663160 h 1663192"/>
                      <a:gd name="connsiteX4" fmla="*/ 70011 w 683173"/>
                      <a:gd name="connsiteY4" fmla="*/ 1513758 h 1663192"/>
                      <a:gd name="connsiteX5" fmla="*/ 1214 w 683173"/>
                      <a:gd name="connsiteY5" fmla="*/ 1324200 h 1663192"/>
                      <a:gd name="connsiteX6" fmla="*/ 103457 w 683173"/>
                      <a:gd name="connsiteY6" fmla="*/ 889074 h 1663192"/>
                      <a:gd name="connsiteX7" fmla="*/ 385963 w 683173"/>
                      <a:gd name="connsiteY7" fmla="*/ 507310 h 1663192"/>
                      <a:gd name="connsiteX0" fmla="*/ 385963 w 751466"/>
                      <a:gd name="connsiteY0" fmla="*/ 505239 h 1804637"/>
                      <a:gd name="connsiteX1" fmla="*/ 597633 w 751466"/>
                      <a:gd name="connsiteY1" fmla="*/ 57626 h 1804637"/>
                      <a:gd name="connsiteX2" fmla="*/ 681055 w 751466"/>
                      <a:gd name="connsiteY2" fmla="*/ 318344 h 1804637"/>
                      <a:gd name="connsiteX3" fmla="*/ 603204 w 751466"/>
                      <a:gd name="connsiteY3" fmla="*/ 1804608 h 1804637"/>
                      <a:gd name="connsiteX4" fmla="*/ 70011 w 751466"/>
                      <a:gd name="connsiteY4" fmla="*/ 1511687 h 1804637"/>
                      <a:gd name="connsiteX5" fmla="*/ 1214 w 751466"/>
                      <a:gd name="connsiteY5" fmla="*/ 1322129 h 1804637"/>
                      <a:gd name="connsiteX6" fmla="*/ 103457 w 751466"/>
                      <a:gd name="connsiteY6" fmla="*/ 887003 h 1804637"/>
                      <a:gd name="connsiteX7" fmla="*/ 385963 w 751466"/>
                      <a:gd name="connsiteY7" fmla="*/ 505239 h 1804637"/>
                      <a:gd name="connsiteX0" fmla="*/ 385963 w 902856"/>
                      <a:gd name="connsiteY0" fmla="*/ 473216 h 1772757"/>
                      <a:gd name="connsiteX1" fmla="*/ 597633 w 902856"/>
                      <a:gd name="connsiteY1" fmla="*/ 25603 h 1772757"/>
                      <a:gd name="connsiteX2" fmla="*/ 902830 w 902856"/>
                      <a:gd name="connsiteY2" fmla="*/ 1290964 h 1772757"/>
                      <a:gd name="connsiteX3" fmla="*/ 603204 w 902856"/>
                      <a:gd name="connsiteY3" fmla="*/ 1772585 h 1772757"/>
                      <a:gd name="connsiteX4" fmla="*/ 70011 w 902856"/>
                      <a:gd name="connsiteY4" fmla="*/ 1479664 h 1772757"/>
                      <a:gd name="connsiteX5" fmla="*/ 1214 w 902856"/>
                      <a:gd name="connsiteY5" fmla="*/ 1290106 h 1772757"/>
                      <a:gd name="connsiteX6" fmla="*/ 103457 w 902856"/>
                      <a:gd name="connsiteY6" fmla="*/ 854980 h 1772757"/>
                      <a:gd name="connsiteX7" fmla="*/ 385963 w 902856"/>
                      <a:gd name="connsiteY7" fmla="*/ 473216 h 1772757"/>
                      <a:gd name="connsiteX0" fmla="*/ 385963 w 941829"/>
                      <a:gd name="connsiteY0" fmla="*/ 473216 h 1772585"/>
                      <a:gd name="connsiteX1" fmla="*/ 597633 w 941829"/>
                      <a:gd name="connsiteY1" fmla="*/ 25603 h 1772585"/>
                      <a:gd name="connsiteX2" fmla="*/ 902830 w 941829"/>
                      <a:gd name="connsiteY2" fmla="*/ 1290964 h 1772585"/>
                      <a:gd name="connsiteX3" fmla="*/ 904945 w 941829"/>
                      <a:gd name="connsiteY3" fmla="*/ 1331017 h 1772585"/>
                      <a:gd name="connsiteX4" fmla="*/ 603204 w 941829"/>
                      <a:gd name="connsiteY4" fmla="*/ 1772585 h 1772585"/>
                      <a:gd name="connsiteX5" fmla="*/ 70011 w 941829"/>
                      <a:gd name="connsiteY5" fmla="*/ 1479664 h 1772585"/>
                      <a:gd name="connsiteX6" fmla="*/ 1214 w 941829"/>
                      <a:gd name="connsiteY6" fmla="*/ 1290106 h 1772585"/>
                      <a:gd name="connsiteX7" fmla="*/ 103457 w 941829"/>
                      <a:gd name="connsiteY7" fmla="*/ 854980 h 1772585"/>
                      <a:gd name="connsiteX8" fmla="*/ 385963 w 941829"/>
                      <a:gd name="connsiteY8" fmla="*/ 473216 h 1772585"/>
                      <a:gd name="connsiteX0" fmla="*/ 385963 w 914326"/>
                      <a:gd name="connsiteY0" fmla="*/ 454163 h 1753532"/>
                      <a:gd name="connsiteX1" fmla="*/ 597633 w 914326"/>
                      <a:gd name="connsiteY1" fmla="*/ 6550 h 1753532"/>
                      <a:gd name="connsiteX2" fmla="*/ 740403 w 914326"/>
                      <a:gd name="connsiteY2" fmla="*/ 814647 h 1753532"/>
                      <a:gd name="connsiteX3" fmla="*/ 904945 w 914326"/>
                      <a:gd name="connsiteY3" fmla="*/ 1311964 h 1753532"/>
                      <a:gd name="connsiteX4" fmla="*/ 603204 w 914326"/>
                      <a:gd name="connsiteY4" fmla="*/ 1753532 h 1753532"/>
                      <a:gd name="connsiteX5" fmla="*/ 70011 w 914326"/>
                      <a:gd name="connsiteY5" fmla="*/ 1460611 h 1753532"/>
                      <a:gd name="connsiteX6" fmla="*/ 1214 w 914326"/>
                      <a:gd name="connsiteY6" fmla="*/ 1271053 h 1753532"/>
                      <a:gd name="connsiteX7" fmla="*/ 103457 w 914326"/>
                      <a:gd name="connsiteY7" fmla="*/ 835927 h 1753532"/>
                      <a:gd name="connsiteX8" fmla="*/ 385963 w 914326"/>
                      <a:gd name="connsiteY8" fmla="*/ 454163 h 1753532"/>
                      <a:gd name="connsiteX0" fmla="*/ 385963 w 896376"/>
                      <a:gd name="connsiteY0" fmla="*/ 454163 h 1753532"/>
                      <a:gd name="connsiteX1" fmla="*/ 597633 w 896376"/>
                      <a:gd name="connsiteY1" fmla="*/ 6550 h 1753532"/>
                      <a:gd name="connsiteX2" fmla="*/ 740403 w 896376"/>
                      <a:gd name="connsiteY2" fmla="*/ 814647 h 1753532"/>
                      <a:gd name="connsiteX3" fmla="*/ 886204 w 896376"/>
                      <a:gd name="connsiteY3" fmla="*/ 1405419 h 1753532"/>
                      <a:gd name="connsiteX4" fmla="*/ 603204 w 896376"/>
                      <a:gd name="connsiteY4" fmla="*/ 1753532 h 1753532"/>
                      <a:gd name="connsiteX5" fmla="*/ 70011 w 896376"/>
                      <a:gd name="connsiteY5" fmla="*/ 1460611 h 1753532"/>
                      <a:gd name="connsiteX6" fmla="*/ 1214 w 896376"/>
                      <a:gd name="connsiteY6" fmla="*/ 1271053 h 1753532"/>
                      <a:gd name="connsiteX7" fmla="*/ 103457 w 896376"/>
                      <a:gd name="connsiteY7" fmla="*/ 835927 h 1753532"/>
                      <a:gd name="connsiteX8" fmla="*/ 385963 w 896376"/>
                      <a:gd name="connsiteY8" fmla="*/ 454163 h 1753532"/>
                      <a:gd name="connsiteX0" fmla="*/ 385963 w 896376"/>
                      <a:gd name="connsiteY0" fmla="*/ 454163 h 1753532"/>
                      <a:gd name="connsiteX1" fmla="*/ 597633 w 896376"/>
                      <a:gd name="connsiteY1" fmla="*/ 6550 h 1753532"/>
                      <a:gd name="connsiteX2" fmla="*/ 740403 w 896376"/>
                      <a:gd name="connsiteY2" fmla="*/ 814647 h 1753532"/>
                      <a:gd name="connsiteX3" fmla="*/ 886204 w 896376"/>
                      <a:gd name="connsiteY3" fmla="*/ 1405419 h 1753532"/>
                      <a:gd name="connsiteX4" fmla="*/ 603204 w 896376"/>
                      <a:gd name="connsiteY4" fmla="*/ 1753532 h 1753532"/>
                      <a:gd name="connsiteX5" fmla="*/ 70011 w 896376"/>
                      <a:gd name="connsiteY5" fmla="*/ 1460611 h 1753532"/>
                      <a:gd name="connsiteX6" fmla="*/ 1214 w 896376"/>
                      <a:gd name="connsiteY6" fmla="*/ 1271053 h 1753532"/>
                      <a:gd name="connsiteX7" fmla="*/ 103457 w 896376"/>
                      <a:gd name="connsiteY7" fmla="*/ 835927 h 1753532"/>
                      <a:gd name="connsiteX8" fmla="*/ 385963 w 896376"/>
                      <a:gd name="connsiteY8" fmla="*/ 454163 h 1753532"/>
                      <a:gd name="connsiteX0" fmla="*/ 385963 w 891015"/>
                      <a:gd name="connsiteY0" fmla="*/ 454163 h 1753532"/>
                      <a:gd name="connsiteX1" fmla="*/ 597633 w 891015"/>
                      <a:gd name="connsiteY1" fmla="*/ 6550 h 1753532"/>
                      <a:gd name="connsiteX2" fmla="*/ 740403 w 891015"/>
                      <a:gd name="connsiteY2" fmla="*/ 814647 h 1753532"/>
                      <a:gd name="connsiteX3" fmla="*/ 886204 w 891015"/>
                      <a:gd name="connsiteY3" fmla="*/ 1405419 h 1753532"/>
                      <a:gd name="connsiteX4" fmla="*/ 603204 w 891015"/>
                      <a:gd name="connsiteY4" fmla="*/ 1753532 h 1753532"/>
                      <a:gd name="connsiteX5" fmla="*/ 70011 w 891015"/>
                      <a:gd name="connsiteY5" fmla="*/ 1460611 h 1753532"/>
                      <a:gd name="connsiteX6" fmla="*/ 1214 w 891015"/>
                      <a:gd name="connsiteY6" fmla="*/ 1271053 h 1753532"/>
                      <a:gd name="connsiteX7" fmla="*/ 103457 w 891015"/>
                      <a:gd name="connsiteY7" fmla="*/ 835927 h 1753532"/>
                      <a:gd name="connsiteX8" fmla="*/ 385963 w 891015"/>
                      <a:gd name="connsiteY8" fmla="*/ 454163 h 1753532"/>
                      <a:gd name="connsiteX0" fmla="*/ 385963 w 891456"/>
                      <a:gd name="connsiteY0" fmla="*/ 566428 h 1865797"/>
                      <a:gd name="connsiteX1" fmla="*/ 516420 w 891456"/>
                      <a:gd name="connsiteY1" fmla="*/ 5332 h 1865797"/>
                      <a:gd name="connsiteX2" fmla="*/ 740403 w 891456"/>
                      <a:gd name="connsiteY2" fmla="*/ 926912 h 1865797"/>
                      <a:gd name="connsiteX3" fmla="*/ 886204 w 891456"/>
                      <a:gd name="connsiteY3" fmla="*/ 1517684 h 1865797"/>
                      <a:gd name="connsiteX4" fmla="*/ 603204 w 891456"/>
                      <a:gd name="connsiteY4" fmla="*/ 1865797 h 1865797"/>
                      <a:gd name="connsiteX5" fmla="*/ 70011 w 891456"/>
                      <a:gd name="connsiteY5" fmla="*/ 1572876 h 1865797"/>
                      <a:gd name="connsiteX6" fmla="*/ 1214 w 891456"/>
                      <a:gd name="connsiteY6" fmla="*/ 1383318 h 1865797"/>
                      <a:gd name="connsiteX7" fmla="*/ 103457 w 891456"/>
                      <a:gd name="connsiteY7" fmla="*/ 948192 h 1865797"/>
                      <a:gd name="connsiteX8" fmla="*/ 385963 w 891456"/>
                      <a:gd name="connsiteY8" fmla="*/ 566428 h 1865797"/>
                      <a:gd name="connsiteX0" fmla="*/ 385963 w 891666"/>
                      <a:gd name="connsiteY0" fmla="*/ 592908 h 1892277"/>
                      <a:gd name="connsiteX1" fmla="*/ 482061 w 891666"/>
                      <a:gd name="connsiteY1" fmla="*/ 5110 h 1892277"/>
                      <a:gd name="connsiteX2" fmla="*/ 740403 w 891666"/>
                      <a:gd name="connsiteY2" fmla="*/ 953392 h 1892277"/>
                      <a:gd name="connsiteX3" fmla="*/ 886204 w 891666"/>
                      <a:gd name="connsiteY3" fmla="*/ 1544164 h 1892277"/>
                      <a:gd name="connsiteX4" fmla="*/ 603204 w 891666"/>
                      <a:gd name="connsiteY4" fmla="*/ 1892277 h 1892277"/>
                      <a:gd name="connsiteX5" fmla="*/ 70011 w 891666"/>
                      <a:gd name="connsiteY5" fmla="*/ 1599356 h 1892277"/>
                      <a:gd name="connsiteX6" fmla="*/ 1214 w 891666"/>
                      <a:gd name="connsiteY6" fmla="*/ 1409798 h 1892277"/>
                      <a:gd name="connsiteX7" fmla="*/ 103457 w 891666"/>
                      <a:gd name="connsiteY7" fmla="*/ 974672 h 1892277"/>
                      <a:gd name="connsiteX8" fmla="*/ 385963 w 891666"/>
                      <a:gd name="connsiteY8" fmla="*/ 592908 h 1892277"/>
                      <a:gd name="connsiteX0" fmla="*/ 103457 w 891668"/>
                      <a:gd name="connsiteY0" fmla="*/ 969576 h 1887181"/>
                      <a:gd name="connsiteX1" fmla="*/ 482061 w 891668"/>
                      <a:gd name="connsiteY1" fmla="*/ 14 h 1887181"/>
                      <a:gd name="connsiteX2" fmla="*/ 740403 w 891668"/>
                      <a:gd name="connsiteY2" fmla="*/ 948296 h 1887181"/>
                      <a:gd name="connsiteX3" fmla="*/ 886204 w 891668"/>
                      <a:gd name="connsiteY3" fmla="*/ 1539068 h 1887181"/>
                      <a:gd name="connsiteX4" fmla="*/ 603204 w 891668"/>
                      <a:gd name="connsiteY4" fmla="*/ 1887181 h 1887181"/>
                      <a:gd name="connsiteX5" fmla="*/ 70011 w 891668"/>
                      <a:gd name="connsiteY5" fmla="*/ 1594260 h 1887181"/>
                      <a:gd name="connsiteX6" fmla="*/ 1214 w 891668"/>
                      <a:gd name="connsiteY6" fmla="*/ 1404702 h 1887181"/>
                      <a:gd name="connsiteX7" fmla="*/ 103457 w 891668"/>
                      <a:gd name="connsiteY7" fmla="*/ 969576 h 1887181"/>
                      <a:gd name="connsiteX0" fmla="*/ 103457 w 890008"/>
                      <a:gd name="connsiteY0" fmla="*/ 969588 h 1887193"/>
                      <a:gd name="connsiteX1" fmla="*/ 482061 w 890008"/>
                      <a:gd name="connsiteY1" fmla="*/ 26 h 1887193"/>
                      <a:gd name="connsiteX2" fmla="*/ 740403 w 890008"/>
                      <a:gd name="connsiteY2" fmla="*/ 948308 h 1887193"/>
                      <a:gd name="connsiteX3" fmla="*/ 886204 w 890008"/>
                      <a:gd name="connsiteY3" fmla="*/ 1539080 h 1887193"/>
                      <a:gd name="connsiteX4" fmla="*/ 603204 w 890008"/>
                      <a:gd name="connsiteY4" fmla="*/ 1887193 h 1887193"/>
                      <a:gd name="connsiteX5" fmla="*/ 70011 w 890008"/>
                      <a:gd name="connsiteY5" fmla="*/ 1594272 h 1887193"/>
                      <a:gd name="connsiteX6" fmla="*/ 1214 w 890008"/>
                      <a:gd name="connsiteY6" fmla="*/ 1404714 h 1887193"/>
                      <a:gd name="connsiteX7" fmla="*/ 103457 w 890008"/>
                      <a:gd name="connsiteY7" fmla="*/ 969588 h 1887193"/>
                      <a:gd name="connsiteX0" fmla="*/ 103457 w 890835"/>
                      <a:gd name="connsiteY0" fmla="*/ 971547 h 1889152"/>
                      <a:gd name="connsiteX1" fmla="*/ 482061 w 890835"/>
                      <a:gd name="connsiteY1" fmla="*/ 1985 h 1889152"/>
                      <a:gd name="connsiteX2" fmla="*/ 774762 w 890835"/>
                      <a:gd name="connsiteY2" fmla="*/ 813423 h 1889152"/>
                      <a:gd name="connsiteX3" fmla="*/ 886204 w 890835"/>
                      <a:gd name="connsiteY3" fmla="*/ 1541039 h 1889152"/>
                      <a:gd name="connsiteX4" fmla="*/ 603204 w 890835"/>
                      <a:gd name="connsiteY4" fmla="*/ 1889152 h 1889152"/>
                      <a:gd name="connsiteX5" fmla="*/ 70011 w 890835"/>
                      <a:gd name="connsiteY5" fmla="*/ 1596231 h 1889152"/>
                      <a:gd name="connsiteX6" fmla="*/ 1214 w 890835"/>
                      <a:gd name="connsiteY6" fmla="*/ 1406673 h 1889152"/>
                      <a:gd name="connsiteX7" fmla="*/ 103457 w 890835"/>
                      <a:gd name="connsiteY7" fmla="*/ 971547 h 1889152"/>
                      <a:gd name="connsiteX0" fmla="*/ 103457 w 891367"/>
                      <a:gd name="connsiteY0" fmla="*/ 970566 h 1888171"/>
                      <a:gd name="connsiteX1" fmla="*/ 482061 w 891367"/>
                      <a:gd name="connsiteY1" fmla="*/ 1004 h 1888171"/>
                      <a:gd name="connsiteX2" fmla="*/ 774762 w 891367"/>
                      <a:gd name="connsiteY2" fmla="*/ 812442 h 1888171"/>
                      <a:gd name="connsiteX3" fmla="*/ 886204 w 891367"/>
                      <a:gd name="connsiteY3" fmla="*/ 1540058 h 1888171"/>
                      <a:gd name="connsiteX4" fmla="*/ 603204 w 891367"/>
                      <a:gd name="connsiteY4" fmla="*/ 1888171 h 1888171"/>
                      <a:gd name="connsiteX5" fmla="*/ 70011 w 891367"/>
                      <a:gd name="connsiteY5" fmla="*/ 1595250 h 1888171"/>
                      <a:gd name="connsiteX6" fmla="*/ 1214 w 891367"/>
                      <a:gd name="connsiteY6" fmla="*/ 1405692 h 1888171"/>
                      <a:gd name="connsiteX7" fmla="*/ 103457 w 891367"/>
                      <a:gd name="connsiteY7" fmla="*/ 970566 h 1888171"/>
                      <a:gd name="connsiteX0" fmla="*/ 103457 w 886204"/>
                      <a:gd name="connsiteY0" fmla="*/ 970566 h 1888171"/>
                      <a:gd name="connsiteX1" fmla="*/ 482061 w 886204"/>
                      <a:gd name="connsiteY1" fmla="*/ 1004 h 1888171"/>
                      <a:gd name="connsiteX2" fmla="*/ 774762 w 886204"/>
                      <a:gd name="connsiteY2" fmla="*/ 812442 h 1888171"/>
                      <a:gd name="connsiteX3" fmla="*/ 886204 w 886204"/>
                      <a:gd name="connsiteY3" fmla="*/ 1540058 h 1888171"/>
                      <a:gd name="connsiteX4" fmla="*/ 603204 w 886204"/>
                      <a:gd name="connsiteY4" fmla="*/ 1888171 h 1888171"/>
                      <a:gd name="connsiteX5" fmla="*/ 70011 w 886204"/>
                      <a:gd name="connsiteY5" fmla="*/ 1595250 h 1888171"/>
                      <a:gd name="connsiteX6" fmla="*/ 1214 w 886204"/>
                      <a:gd name="connsiteY6" fmla="*/ 1405692 h 1888171"/>
                      <a:gd name="connsiteX7" fmla="*/ 103457 w 886204"/>
                      <a:gd name="connsiteY7" fmla="*/ 970566 h 1888171"/>
                      <a:gd name="connsiteX0" fmla="*/ 103457 w 886204"/>
                      <a:gd name="connsiteY0" fmla="*/ 970562 h 1888167"/>
                      <a:gd name="connsiteX1" fmla="*/ 482061 w 886204"/>
                      <a:gd name="connsiteY1" fmla="*/ 1000 h 1888167"/>
                      <a:gd name="connsiteX2" fmla="*/ 774762 w 886204"/>
                      <a:gd name="connsiteY2" fmla="*/ 812438 h 1888167"/>
                      <a:gd name="connsiteX3" fmla="*/ 886204 w 886204"/>
                      <a:gd name="connsiteY3" fmla="*/ 1540054 h 1888167"/>
                      <a:gd name="connsiteX4" fmla="*/ 603204 w 886204"/>
                      <a:gd name="connsiteY4" fmla="*/ 1888167 h 1888167"/>
                      <a:gd name="connsiteX5" fmla="*/ 70011 w 886204"/>
                      <a:gd name="connsiteY5" fmla="*/ 1595246 h 1888167"/>
                      <a:gd name="connsiteX6" fmla="*/ 1214 w 886204"/>
                      <a:gd name="connsiteY6" fmla="*/ 1405688 h 1888167"/>
                      <a:gd name="connsiteX7" fmla="*/ 103457 w 886204"/>
                      <a:gd name="connsiteY7" fmla="*/ 970562 h 1888167"/>
                      <a:gd name="connsiteX0" fmla="*/ 103457 w 886204"/>
                      <a:gd name="connsiteY0" fmla="*/ 970562 h 1888167"/>
                      <a:gd name="connsiteX1" fmla="*/ 482061 w 886204"/>
                      <a:gd name="connsiteY1" fmla="*/ 1000 h 1888167"/>
                      <a:gd name="connsiteX2" fmla="*/ 774762 w 886204"/>
                      <a:gd name="connsiteY2" fmla="*/ 812438 h 1888167"/>
                      <a:gd name="connsiteX3" fmla="*/ 886204 w 886204"/>
                      <a:gd name="connsiteY3" fmla="*/ 1540054 h 1888167"/>
                      <a:gd name="connsiteX4" fmla="*/ 603204 w 886204"/>
                      <a:gd name="connsiteY4" fmla="*/ 1888167 h 1888167"/>
                      <a:gd name="connsiteX5" fmla="*/ 70011 w 886204"/>
                      <a:gd name="connsiteY5" fmla="*/ 1595246 h 1888167"/>
                      <a:gd name="connsiteX6" fmla="*/ 1214 w 886204"/>
                      <a:gd name="connsiteY6" fmla="*/ 1405688 h 1888167"/>
                      <a:gd name="connsiteX7" fmla="*/ 103457 w 886204"/>
                      <a:gd name="connsiteY7" fmla="*/ 970562 h 1888167"/>
                      <a:gd name="connsiteX0" fmla="*/ 103457 w 914314"/>
                      <a:gd name="connsiteY0" fmla="*/ 970441 h 1888046"/>
                      <a:gd name="connsiteX1" fmla="*/ 482061 w 914314"/>
                      <a:gd name="connsiteY1" fmla="*/ 879 h 1888046"/>
                      <a:gd name="connsiteX2" fmla="*/ 774762 w 914314"/>
                      <a:gd name="connsiteY2" fmla="*/ 812317 h 1888046"/>
                      <a:gd name="connsiteX3" fmla="*/ 914314 w 914314"/>
                      <a:gd name="connsiteY3" fmla="*/ 1583323 h 1888046"/>
                      <a:gd name="connsiteX4" fmla="*/ 603204 w 914314"/>
                      <a:gd name="connsiteY4" fmla="*/ 1888046 h 1888046"/>
                      <a:gd name="connsiteX5" fmla="*/ 70011 w 914314"/>
                      <a:gd name="connsiteY5" fmla="*/ 1595125 h 1888046"/>
                      <a:gd name="connsiteX6" fmla="*/ 1214 w 914314"/>
                      <a:gd name="connsiteY6" fmla="*/ 1405567 h 1888046"/>
                      <a:gd name="connsiteX7" fmla="*/ 103457 w 914314"/>
                      <a:gd name="connsiteY7" fmla="*/ 970441 h 1888046"/>
                      <a:gd name="connsiteX0" fmla="*/ 103457 w 914314"/>
                      <a:gd name="connsiteY0" fmla="*/ 970441 h 1888046"/>
                      <a:gd name="connsiteX1" fmla="*/ 482061 w 914314"/>
                      <a:gd name="connsiteY1" fmla="*/ 879 h 1888046"/>
                      <a:gd name="connsiteX2" fmla="*/ 774762 w 914314"/>
                      <a:gd name="connsiteY2" fmla="*/ 812317 h 1888046"/>
                      <a:gd name="connsiteX3" fmla="*/ 914314 w 914314"/>
                      <a:gd name="connsiteY3" fmla="*/ 1583323 h 1888046"/>
                      <a:gd name="connsiteX4" fmla="*/ 603204 w 914314"/>
                      <a:gd name="connsiteY4" fmla="*/ 1888046 h 1888046"/>
                      <a:gd name="connsiteX5" fmla="*/ 70011 w 914314"/>
                      <a:gd name="connsiteY5" fmla="*/ 1595125 h 1888046"/>
                      <a:gd name="connsiteX6" fmla="*/ 1214 w 914314"/>
                      <a:gd name="connsiteY6" fmla="*/ 1405567 h 1888046"/>
                      <a:gd name="connsiteX7" fmla="*/ 103457 w 914314"/>
                      <a:gd name="connsiteY7" fmla="*/ 970441 h 1888046"/>
                      <a:gd name="connsiteX0" fmla="*/ 103457 w 914314"/>
                      <a:gd name="connsiteY0" fmla="*/ 970441 h 1888046"/>
                      <a:gd name="connsiteX1" fmla="*/ 482061 w 914314"/>
                      <a:gd name="connsiteY1" fmla="*/ 879 h 1888046"/>
                      <a:gd name="connsiteX2" fmla="*/ 774762 w 914314"/>
                      <a:gd name="connsiteY2" fmla="*/ 812317 h 1888046"/>
                      <a:gd name="connsiteX3" fmla="*/ 914314 w 914314"/>
                      <a:gd name="connsiteY3" fmla="*/ 1583323 h 1888046"/>
                      <a:gd name="connsiteX4" fmla="*/ 603204 w 914314"/>
                      <a:gd name="connsiteY4" fmla="*/ 1888046 h 1888046"/>
                      <a:gd name="connsiteX5" fmla="*/ 70011 w 914314"/>
                      <a:gd name="connsiteY5" fmla="*/ 1595125 h 1888046"/>
                      <a:gd name="connsiteX6" fmla="*/ 1214 w 914314"/>
                      <a:gd name="connsiteY6" fmla="*/ 1405567 h 1888046"/>
                      <a:gd name="connsiteX7" fmla="*/ 103457 w 914314"/>
                      <a:gd name="connsiteY7" fmla="*/ 970441 h 1888046"/>
                      <a:gd name="connsiteX0" fmla="*/ 103457 w 914314"/>
                      <a:gd name="connsiteY0" fmla="*/ 970813 h 1888418"/>
                      <a:gd name="connsiteX1" fmla="*/ 482061 w 914314"/>
                      <a:gd name="connsiteY1" fmla="*/ 1251 h 1888418"/>
                      <a:gd name="connsiteX2" fmla="*/ 774762 w 914314"/>
                      <a:gd name="connsiteY2" fmla="*/ 812689 h 1888418"/>
                      <a:gd name="connsiteX3" fmla="*/ 914314 w 914314"/>
                      <a:gd name="connsiteY3" fmla="*/ 1583695 h 1888418"/>
                      <a:gd name="connsiteX4" fmla="*/ 603204 w 914314"/>
                      <a:gd name="connsiteY4" fmla="*/ 1888418 h 1888418"/>
                      <a:gd name="connsiteX5" fmla="*/ 70011 w 914314"/>
                      <a:gd name="connsiteY5" fmla="*/ 1595497 h 1888418"/>
                      <a:gd name="connsiteX6" fmla="*/ 1214 w 914314"/>
                      <a:gd name="connsiteY6" fmla="*/ 1405939 h 1888418"/>
                      <a:gd name="connsiteX7" fmla="*/ 103457 w 914314"/>
                      <a:gd name="connsiteY7" fmla="*/ 970813 h 1888418"/>
                      <a:gd name="connsiteX0" fmla="*/ 103457 w 914314"/>
                      <a:gd name="connsiteY0" fmla="*/ 970439 h 1888044"/>
                      <a:gd name="connsiteX1" fmla="*/ 482061 w 914314"/>
                      <a:gd name="connsiteY1" fmla="*/ 877 h 1888044"/>
                      <a:gd name="connsiteX2" fmla="*/ 774762 w 914314"/>
                      <a:gd name="connsiteY2" fmla="*/ 812315 h 1888044"/>
                      <a:gd name="connsiteX3" fmla="*/ 914314 w 914314"/>
                      <a:gd name="connsiteY3" fmla="*/ 1573307 h 1888044"/>
                      <a:gd name="connsiteX4" fmla="*/ 603204 w 914314"/>
                      <a:gd name="connsiteY4" fmla="*/ 1888044 h 1888044"/>
                      <a:gd name="connsiteX5" fmla="*/ 70011 w 914314"/>
                      <a:gd name="connsiteY5" fmla="*/ 1595123 h 1888044"/>
                      <a:gd name="connsiteX6" fmla="*/ 1214 w 914314"/>
                      <a:gd name="connsiteY6" fmla="*/ 1405565 h 1888044"/>
                      <a:gd name="connsiteX7" fmla="*/ 103457 w 914314"/>
                      <a:gd name="connsiteY7" fmla="*/ 970439 h 1888044"/>
                      <a:gd name="connsiteX0" fmla="*/ 103457 w 914314"/>
                      <a:gd name="connsiteY0" fmla="*/ 970439 h 1888044"/>
                      <a:gd name="connsiteX1" fmla="*/ 482061 w 914314"/>
                      <a:gd name="connsiteY1" fmla="*/ 877 h 1888044"/>
                      <a:gd name="connsiteX2" fmla="*/ 774762 w 914314"/>
                      <a:gd name="connsiteY2" fmla="*/ 812315 h 1888044"/>
                      <a:gd name="connsiteX3" fmla="*/ 914314 w 914314"/>
                      <a:gd name="connsiteY3" fmla="*/ 1573307 h 1888044"/>
                      <a:gd name="connsiteX4" fmla="*/ 603204 w 914314"/>
                      <a:gd name="connsiteY4" fmla="*/ 1888044 h 1888044"/>
                      <a:gd name="connsiteX5" fmla="*/ 70011 w 914314"/>
                      <a:gd name="connsiteY5" fmla="*/ 1595123 h 1888044"/>
                      <a:gd name="connsiteX6" fmla="*/ 1214 w 914314"/>
                      <a:gd name="connsiteY6" fmla="*/ 1405565 h 1888044"/>
                      <a:gd name="connsiteX7" fmla="*/ 103457 w 914314"/>
                      <a:gd name="connsiteY7" fmla="*/ 970439 h 1888044"/>
                      <a:gd name="connsiteX0" fmla="*/ 103457 w 914314"/>
                      <a:gd name="connsiteY0" fmla="*/ 970488 h 1888093"/>
                      <a:gd name="connsiteX1" fmla="*/ 482061 w 914314"/>
                      <a:gd name="connsiteY1" fmla="*/ 926 h 1888093"/>
                      <a:gd name="connsiteX2" fmla="*/ 774762 w 914314"/>
                      <a:gd name="connsiteY2" fmla="*/ 812364 h 1888093"/>
                      <a:gd name="connsiteX3" fmla="*/ 914314 w 914314"/>
                      <a:gd name="connsiteY3" fmla="*/ 1573356 h 1888093"/>
                      <a:gd name="connsiteX4" fmla="*/ 603204 w 914314"/>
                      <a:gd name="connsiteY4" fmla="*/ 1888093 h 1888093"/>
                      <a:gd name="connsiteX5" fmla="*/ 70011 w 914314"/>
                      <a:gd name="connsiteY5" fmla="*/ 1595172 h 1888093"/>
                      <a:gd name="connsiteX6" fmla="*/ 1214 w 914314"/>
                      <a:gd name="connsiteY6" fmla="*/ 1405614 h 1888093"/>
                      <a:gd name="connsiteX7" fmla="*/ 103457 w 914314"/>
                      <a:gd name="connsiteY7" fmla="*/ 970488 h 1888093"/>
                      <a:gd name="connsiteX0" fmla="*/ 103457 w 914314"/>
                      <a:gd name="connsiteY0" fmla="*/ 970708 h 1888313"/>
                      <a:gd name="connsiteX1" fmla="*/ 482061 w 914314"/>
                      <a:gd name="connsiteY1" fmla="*/ 1146 h 1888313"/>
                      <a:gd name="connsiteX2" fmla="*/ 774762 w 914314"/>
                      <a:gd name="connsiteY2" fmla="*/ 812584 h 1888313"/>
                      <a:gd name="connsiteX3" fmla="*/ 914314 w 914314"/>
                      <a:gd name="connsiteY3" fmla="*/ 1573576 h 1888313"/>
                      <a:gd name="connsiteX4" fmla="*/ 603204 w 914314"/>
                      <a:gd name="connsiteY4" fmla="*/ 1888313 h 1888313"/>
                      <a:gd name="connsiteX5" fmla="*/ 70011 w 914314"/>
                      <a:gd name="connsiteY5" fmla="*/ 1595392 h 1888313"/>
                      <a:gd name="connsiteX6" fmla="*/ 1214 w 914314"/>
                      <a:gd name="connsiteY6" fmla="*/ 1405834 h 1888313"/>
                      <a:gd name="connsiteX7" fmla="*/ 103457 w 914314"/>
                      <a:gd name="connsiteY7" fmla="*/ 970708 h 1888313"/>
                      <a:gd name="connsiteX0" fmla="*/ 103457 w 914314"/>
                      <a:gd name="connsiteY0" fmla="*/ 970437 h 1888042"/>
                      <a:gd name="connsiteX1" fmla="*/ 482061 w 914314"/>
                      <a:gd name="connsiteY1" fmla="*/ 876 h 1888042"/>
                      <a:gd name="connsiteX2" fmla="*/ 774762 w 914314"/>
                      <a:gd name="connsiteY2" fmla="*/ 812313 h 1888042"/>
                      <a:gd name="connsiteX3" fmla="*/ 914314 w 914314"/>
                      <a:gd name="connsiteY3" fmla="*/ 1573305 h 1888042"/>
                      <a:gd name="connsiteX4" fmla="*/ 603204 w 914314"/>
                      <a:gd name="connsiteY4" fmla="*/ 1888042 h 1888042"/>
                      <a:gd name="connsiteX5" fmla="*/ 70011 w 914314"/>
                      <a:gd name="connsiteY5" fmla="*/ 1595121 h 1888042"/>
                      <a:gd name="connsiteX6" fmla="*/ 1214 w 914314"/>
                      <a:gd name="connsiteY6" fmla="*/ 1405563 h 1888042"/>
                      <a:gd name="connsiteX7" fmla="*/ 103457 w 914314"/>
                      <a:gd name="connsiteY7" fmla="*/ 970437 h 1888042"/>
                      <a:gd name="connsiteX0" fmla="*/ 103457 w 914314"/>
                      <a:gd name="connsiteY0" fmla="*/ 969616 h 1887221"/>
                      <a:gd name="connsiteX1" fmla="*/ 482061 w 914314"/>
                      <a:gd name="connsiteY1" fmla="*/ 55 h 1887221"/>
                      <a:gd name="connsiteX2" fmla="*/ 774762 w 914314"/>
                      <a:gd name="connsiteY2" fmla="*/ 811492 h 1887221"/>
                      <a:gd name="connsiteX3" fmla="*/ 914314 w 914314"/>
                      <a:gd name="connsiteY3" fmla="*/ 1572484 h 1887221"/>
                      <a:gd name="connsiteX4" fmla="*/ 603204 w 914314"/>
                      <a:gd name="connsiteY4" fmla="*/ 1887221 h 1887221"/>
                      <a:gd name="connsiteX5" fmla="*/ 70011 w 914314"/>
                      <a:gd name="connsiteY5" fmla="*/ 1594300 h 1887221"/>
                      <a:gd name="connsiteX6" fmla="*/ 1214 w 914314"/>
                      <a:gd name="connsiteY6" fmla="*/ 1404742 h 1887221"/>
                      <a:gd name="connsiteX7" fmla="*/ 103457 w 914314"/>
                      <a:gd name="connsiteY7" fmla="*/ 969616 h 1887221"/>
                      <a:gd name="connsiteX0" fmla="*/ 51526 w 918606"/>
                      <a:gd name="connsiteY0" fmla="*/ 943469 h 1887777"/>
                      <a:gd name="connsiteX1" fmla="*/ 486353 w 918606"/>
                      <a:gd name="connsiteY1" fmla="*/ 611 h 1887777"/>
                      <a:gd name="connsiteX2" fmla="*/ 779054 w 918606"/>
                      <a:gd name="connsiteY2" fmla="*/ 812048 h 1887777"/>
                      <a:gd name="connsiteX3" fmla="*/ 918606 w 918606"/>
                      <a:gd name="connsiteY3" fmla="*/ 1573040 h 1887777"/>
                      <a:gd name="connsiteX4" fmla="*/ 607496 w 918606"/>
                      <a:gd name="connsiteY4" fmla="*/ 1887777 h 1887777"/>
                      <a:gd name="connsiteX5" fmla="*/ 74303 w 918606"/>
                      <a:gd name="connsiteY5" fmla="*/ 1594856 h 1887777"/>
                      <a:gd name="connsiteX6" fmla="*/ 5506 w 918606"/>
                      <a:gd name="connsiteY6" fmla="*/ 1405298 h 1887777"/>
                      <a:gd name="connsiteX7" fmla="*/ 51526 w 918606"/>
                      <a:gd name="connsiteY7" fmla="*/ 943469 h 1887777"/>
                      <a:gd name="connsiteX0" fmla="*/ 51528 w 918608"/>
                      <a:gd name="connsiteY0" fmla="*/ 943469 h 1887777"/>
                      <a:gd name="connsiteX1" fmla="*/ 486355 w 918608"/>
                      <a:gd name="connsiteY1" fmla="*/ 611 h 1887777"/>
                      <a:gd name="connsiteX2" fmla="*/ 779056 w 918608"/>
                      <a:gd name="connsiteY2" fmla="*/ 812048 h 1887777"/>
                      <a:gd name="connsiteX3" fmla="*/ 918608 w 918608"/>
                      <a:gd name="connsiteY3" fmla="*/ 1573040 h 1887777"/>
                      <a:gd name="connsiteX4" fmla="*/ 607498 w 918608"/>
                      <a:gd name="connsiteY4" fmla="*/ 1887777 h 1887777"/>
                      <a:gd name="connsiteX5" fmla="*/ 5508 w 918608"/>
                      <a:gd name="connsiteY5" fmla="*/ 1405298 h 1887777"/>
                      <a:gd name="connsiteX6" fmla="*/ 51528 w 918608"/>
                      <a:gd name="connsiteY6" fmla="*/ 943469 h 1887777"/>
                      <a:gd name="connsiteX0" fmla="*/ 73304 w 940384"/>
                      <a:gd name="connsiteY0" fmla="*/ 943469 h 1887777"/>
                      <a:gd name="connsiteX1" fmla="*/ 508131 w 940384"/>
                      <a:gd name="connsiteY1" fmla="*/ 611 h 1887777"/>
                      <a:gd name="connsiteX2" fmla="*/ 800832 w 940384"/>
                      <a:gd name="connsiteY2" fmla="*/ 812048 h 1887777"/>
                      <a:gd name="connsiteX3" fmla="*/ 940384 w 940384"/>
                      <a:gd name="connsiteY3" fmla="*/ 1573040 h 1887777"/>
                      <a:gd name="connsiteX4" fmla="*/ 629274 w 940384"/>
                      <a:gd name="connsiteY4" fmla="*/ 1887777 h 1887777"/>
                      <a:gd name="connsiteX5" fmla="*/ 2295 w 940384"/>
                      <a:gd name="connsiteY5" fmla="*/ 1485403 h 1887777"/>
                      <a:gd name="connsiteX6" fmla="*/ 73304 w 940384"/>
                      <a:gd name="connsiteY6" fmla="*/ 943469 h 1887777"/>
                      <a:gd name="connsiteX0" fmla="*/ 73306 w 940386"/>
                      <a:gd name="connsiteY0" fmla="*/ 943469 h 1887777"/>
                      <a:gd name="connsiteX1" fmla="*/ 508133 w 940386"/>
                      <a:gd name="connsiteY1" fmla="*/ 611 h 1887777"/>
                      <a:gd name="connsiteX2" fmla="*/ 800834 w 940386"/>
                      <a:gd name="connsiteY2" fmla="*/ 812048 h 1887777"/>
                      <a:gd name="connsiteX3" fmla="*/ 940386 w 940386"/>
                      <a:gd name="connsiteY3" fmla="*/ 1573040 h 1887777"/>
                      <a:gd name="connsiteX4" fmla="*/ 629276 w 940386"/>
                      <a:gd name="connsiteY4" fmla="*/ 1887777 h 1887777"/>
                      <a:gd name="connsiteX5" fmla="*/ 2297 w 940386"/>
                      <a:gd name="connsiteY5" fmla="*/ 1485403 h 1887777"/>
                      <a:gd name="connsiteX6" fmla="*/ 73306 w 940386"/>
                      <a:gd name="connsiteY6" fmla="*/ 943469 h 1887777"/>
                      <a:gd name="connsiteX0" fmla="*/ 105667 w 972747"/>
                      <a:gd name="connsiteY0" fmla="*/ 943469 h 1887777"/>
                      <a:gd name="connsiteX1" fmla="*/ 540494 w 972747"/>
                      <a:gd name="connsiteY1" fmla="*/ 611 h 1887777"/>
                      <a:gd name="connsiteX2" fmla="*/ 833195 w 972747"/>
                      <a:gd name="connsiteY2" fmla="*/ 812048 h 1887777"/>
                      <a:gd name="connsiteX3" fmla="*/ 972747 w 972747"/>
                      <a:gd name="connsiteY3" fmla="*/ 1573040 h 1887777"/>
                      <a:gd name="connsiteX4" fmla="*/ 661637 w 972747"/>
                      <a:gd name="connsiteY4" fmla="*/ 1887777 h 1887777"/>
                      <a:gd name="connsiteX5" fmla="*/ 34658 w 972747"/>
                      <a:gd name="connsiteY5" fmla="*/ 1485403 h 1887777"/>
                      <a:gd name="connsiteX6" fmla="*/ 105667 w 972747"/>
                      <a:gd name="connsiteY6" fmla="*/ 943469 h 1887777"/>
                      <a:gd name="connsiteX0" fmla="*/ 105667 w 972747"/>
                      <a:gd name="connsiteY0" fmla="*/ 943469 h 1887777"/>
                      <a:gd name="connsiteX1" fmla="*/ 540494 w 972747"/>
                      <a:gd name="connsiteY1" fmla="*/ 611 h 1887777"/>
                      <a:gd name="connsiteX2" fmla="*/ 833195 w 972747"/>
                      <a:gd name="connsiteY2" fmla="*/ 812048 h 1887777"/>
                      <a:gd name="connsiteX3" fmla="*/ 972747 w 972747"/>
                      <a:gd name="connsiteY3" fmla="*/ 1573040 h 1887777"/>
                      <a:gd name="connsiteX4" fmla="*/ 661637 w 972747"/>
                      <a:gd name="connsiteY4" fmla="*/ 1887777 h 1887777"/>
                      <a:gd name="connsiteX5" fmla="*/ 34658 w 972747"/>
                      <a:gd name="connsiteY5" fmla="*/ 1485403 h 1887777"/>
                      <a:gd name="connsiteX6" fmla="*/ 105667 w 972747"/>
                      <a:gd name="connsiteY6" fmla="*/ 943469 h 1887777"/>
                      <a:gd name="connsiteX0" fmla="*/ 105667 w 972747"/>
                      <a:gd name="connsiteY0" fmla="*/ 943469 h 1887777"/>
                      <a:gd name="connsiteX1" fmla="*/ 540494 w 972747"/>
                      <a:gd name="connsiteY1" fmla="*/ 611 h 1887777"/>
                      <a:gd name="connsiteX2" fmla="*/ 833195 w 972747"/>
                      <a:gd name="connsiteY2" fmla="*/ 812048 h 1887777"/>
                      <a:gd name="connsiteX3" fmla="*/ 972747 w 972747"/>
                      <a:gd name="connsiteY3" fmla="*/ 1573040 h 1887777"/>
                      <a:gd name="connsiteX4" fmla="*/ 661637 w 972747"/>
                      <a:gd name="connsiteY4" fmla="*/ 1887777 h 1887777"/>
                      <a:gd name="connsiteX5" fmla="*/ 34658 w 972747"/>
                      <a:gd name="connsiteY5" fmla="*/ 1485403 h 1887777"/>
                      <a:gd name="connsiteX6" fmla="*/ 105667 w 972747"/>
                      <a:gd name="connsiteY6" fmla="*/ 943469 h 1887777"/>
                      <a:gd name="connsiteX0" fmla="*/ 105667 w 972747"/>
                      <a:gd name="connsiteY0" fmla="*/ 943552 h 1887860"/>
                      <a:gd name="connsiteX1" fmla="*/ 540494 w 972747"/>
                      <a:gd name="connsiteY1" fmla="*/ 694 h 1887860"/>
                      <a:gd name="connsiteX2" fmla="*/ 833195 w 972747"/>
                      <a:gd name="connsiteY2" fmla="*/ 812131 h 1887860"/>
                      <a:gd name="connsiteX3" fmla="*/ 972747 w 972747"/>
                      <a:gd name="connsiteY3" fmla="*/ 1573123 h 1887860"/>
                      <a:gd name="connsiteX4" fmla="*/ 661637 w 972747"/>
                      <a:gd name="connsiteY4" fmla="*/ 1887860 h 1887860"/>
                      <a:gd name="connsiteX5" fmla="*/ 34658 w 972747"/>
                      <a:gd name="connsiteY5" fmla="*/ 1485486 h 1887860"/>
                      <a:gd name="connsiteX6" fmla="*/ 105667 w 972747"/>
                      <a:gd name="connsiteY6" fmla="*/ 943552 h 1887860"/>
                      <a:gd name="connsiteX0" fmla="*/ 105667 w 972747"/>
                      <a:gd name="connsiteY0" fmla="*/ 943643 h 1887951"/>
                      <a:gd name="connsiteX1" fmla="*/ 540494 w 972747"/>
                      <a:gd name="connsiteY1" fmla="*/ 785 h 1887951"/>
                      <a:gd name="connsiteX2" fmla="*/ 833195 w 972747"/>
                      <a:gd name="connsiteY2" fmla="*/ 812222 h 1887951"/>
                      <a:gd name="connsiteX3" fmla="*/ 972747 w 972747"/>
                      <a:gd name="connsiteY3" fmla="*/ 1573214 h 1887951"/>
                      <a:gd name="connsiteX4" fmla="*/ 661637 w 972747"/>
                      <a:gd name="connsiteY4" fmla="*/ 1887951 h 1887951"/>
                      <a:gd name="connsiteX5" fmla="*/ 34658 w 972747"/>
                      <a:gd name="connsiteY5" fmla="*/ 1485577 h 1887951"/>
                      <a:gd name="connsiteX6" fmla="*/ 105667 w 972747"/>
                      <a:gd name="connsiteY6" fmla="*/ 943643 h 1887951"/>
                      <a:gd name="connsiteX0" fmla="*/ 106975 w 974055"/>
                      <a:gd name="connsiteY0" fmla="*/ 943679 h 1887987"/>
                      <a:gd name="connsiteX1" fmla="*/ 541802 w 974055"/>
                      <a:gd name="connsiteY1" fmla="*/ 821 h 1887987"/>
                      <a:gd name="connsiteX2" fmla="*/ 834503 w 974055"/>
                      <a:gd name="connsiteY2" fmla="*/ 812258 h 1887987"/>
                      <a:gd name="connsiteX3" fmla="*/ 974055 w 974055"/>
                      <a:gd name="connsiteY3" fmla="*/ 1573250 h 1887987"/>
                      <a:gd name="connsiteX4" fmla="*/ 662945 w 974055"/>
                      <a:gd name="connsiteY4" fmla="*/ 1887987 h 1887987"/>
                      <a:gd name="connsiteX5" fmla="*/ 35966 w 974055"/>
                      <a:gd name="connsiteY5" fmla="*/ 1485613 h 1887987"/>
                      <a:gd name="connsiteX6" fmla="*/ 106975 w 974055"/>
                      <a:gd name="connsiteY6" fmla="*/ 943679 h 1887987"/>
                      <a:gd name="connsiteX0" fmla="*/ 106277 w 973357"/>
                      <a:gd name="connsiteY0" fmla="*/ 943697 h 1888005"/>
                      <a:gd name="connsiteX1" fmla="*/ 541104 w 973357"/>
                      <a:gd name="connsiteY1" fmla="*/ 839 h 1888005"/>
                      <a:gd name="connsiteX2" fmla="*/ 833805 w 973357"/>
                      <a:gd name="connsiteY2" fmla="*/ 812276 h 1888005"/>
                      <a:gd name="connsiteX3" fmla="*/ 973357 w 973357"/>
                      <a:gd name="connsiteY3" fmla="*/ 1573268 h 1888005"/>
                      <a:gd name="connsiteX4" fmla="*/ 662247 w 973357"/>
                      <a:gd name="connsiteY4" fmla="*/ 1888005 h 1888005"/>
                      <a:gd name="connsiteX5" fmla="*/ 35268 w 973357"/>
                      <a:gd name="connsiteY5" fmla="*/ 1485631 h 1888005"/>
                      <a:gd name="connsiteX6" fmla="*/ 106277 w 973357"/>
                      <a:gd name="connsiteY6" fmla="*/ 943697 h 1888005"/>
                      <a:gd name="connsiteX0" fmla="*/ 106275 w 973355"/>
                      <a:gd name="connsiteY0" fmla="*/ 943697 h 1888005"/>
                      <a:gd name="connsiteX1" fmla="*/ 541102 w 973355"/>
                      <a:gd name="connsiteY1" fmla="*/ 839 h 1888005"/>
                      <a:gd name="connsiteX2" fmla="*/ 833803 w 973355"/>
                      <a:gd name="connsiteY2" fmla="*/ 812276 h 1888005"/>
                      <a:gd name="connsiteX3" fmla="*/ 973355 w 973355"/>
                      <a:gd name="connsiteY3" fmla="*/ 1573268 h 1888005"/>
                      <a:gd name="connsiteX4" fmla="*/ 662245 w 973355"/>
                      <a:gd name="connsiteY4" fmla="*/ 1888005 h 1888005"/>
                      <a:gd name="connsiteX5" fmla="*/ 35266 w 973355"/>
                      <a:gd name="connsiteY5" fmla="*/ 1485631 h 1888005"/>
                      <a:gd name="connsiteX6" fmla="*/ 106275 w 973355"/>
                      <a:gd name="connsiteY6" fmla="*/ 943697 h 1888005"/>
                      <a:gd name="connsiteX0" fmla="*/ 106275 w 973355"/>
                      <a:gd name="connsiteY0" fmla="*/ 943697 h 1888005"/>
                      <a:gd name="connsiteX1" fmla="*/ 541102 w 973355"/>
                      <a:gd name="connsiteY1" fmla="*/ 839 h 1888005"/>
                      <a:gd name="connsiteX2" fmla="*/ 833803 w 973355"/>
                      <a:gd name="connsiteY2" fmla="*/ 812276 h 1888005"/>
                      <a:gd name="connsiteX3" fmla="*/ 973355 w 973355"/>
                      <a:gd name="connsiteY3" fmla="*/ 1573268 h 1888005"/>
                      <a:gd name="connsiteX4" fmla="*/ 662245 w 973355"/>
                      <a:gd name="connsiteY4" fmla="*/ 1888005 h 1888005"/>
                      <a:gd name="connsiteX5" fmla="*/ 35266 w 973355"/>
                      <a:gd name="connsiteY5" fmla="*/ 1485631 h 1888005"/>
                      <a:gd name="connsiteX6" fmla="*/ 106275 w 973355"/>
                      <a:gd name="connsiteY6" fmla="*/ 943697 h 1888005"/>
                      <a:gd name="connsiteX0" fmla="*/ 106275 w 973355"/>
                      <a:gd name="connsiteY0" fmla="*/ 942858 h 1887166"/>
                      <a:gd name="connsiteX1" fmla="*/ 541102 w 973355"/>
                      <a:gd name="connsiteY1" fmla="*/ 0 h 1887166"/>
                      <a:gd name="connsiteX2" fmla="*/ 833803 w 973355"/>
                      <a:gd name="connsiteY2" fmla="*/ 811437 h 1887166"/>
                      <a:gd name="connsiteX3" fmla="*/ 973355 w 973355"/>
                      <a:gd name="connsiteY3" fmla="*/ 1572429 h 1887166"/>
                      <a:gd name="connsiteX4" fmla="*/ 662245 w 973355"/>
                      <a:gd name="connsiteY4" fmla="*/ 1887166 h 1887166"/>
                      <a:gd name="connsiteX5" fmla="*/ 35266 w 973355"/>
                      <a:gd name="connsiteY5" fmla="*/ 1484792 h 1887166"/>
                      <a:gd name="connsiteX6" fmla="*/ 106275 w 973355"/>
                      <a:gd name="connsiteY6" fmla="*/ 942858 h 1887166"/>
                      <a:gd name="connsiteX0" fmla="*/ 106275 w 973355"/>
                      <a:gd name="connsiteY0" fmla="*/ 942858 h 1887166"/>
                      <a:gd name="connsiteX1" fmla="*/ 541102 w 973355"/>
                      <a:gd name="connsiteY1" fmla="*/ 0 h 1887166"/>
                      <a:gd name="connsiteX2" fmla="*/ 833803 w 973355"/>
                      <a:gd name="connsiteY2" fmla="*/ 811437 h 1887166"/>
                      <a:gd name="connsiteX3" fmla="*/ 973355 w 973355"/>
                      <a:gd name="connsiteY3" fmla="*/ 1572429 h 1887166"/>
                      <a:gd name="connsiteX4" fmla="*/ 662245 w 973355"/>
                      <a:gd name="connsiteY4" fmla="*/ 1887166 h 1887166"/>
                      <a:gd name="connsiteX5" fmla="*/ 35266 w 973355"/>
                      <a:gd name="connsiteY5" fmla="*/ 1484792 h 1887166"/>
                      <a:gd name="connsiteX6" fmla="*/ 106275 w 973355"/>
                      <a:gd name="connsiteY6" fmla="*/ 942858 h 1887166"/>
                      <a:gd name="connsiteX0" fmla="*/ 71048 w 938128"/>
                      <a:gd name="connsiteY0" fmla="*/ 942858 h 1887166"/>
                      <a:gd name="connsiteX1" fmla="*/ 505875 w 938128"/>
                      <a:gd name="connsiteY1" fmla="*/ 0 h 1887166"/>
                      <a:gd name="connsiteX2" fmla="*/ 798576 w 938128"/>
                      <a:gd name="connsiteY2" fmla="*/ 811437 h 1887166"/>
                      <a:gd name="connsiteX3" fmla="*/ 938128 w 938128"/>
                      <a:gd name="connsiteY3" fmla="*/ 1572429 h 1887166"/>
                      <a:gd name="connsiteX4" fmla="*/ 627018 w 938128"/>
                      <a:gd name="connsiteY4" fmla="*/ 1887166 h 1887166"/>
                      <a:gd name="connsiteX5" fmla="*/ 39 w 938128"/>
                      <a:gd name="connsiteY5" fmla="*/ 1484792 h 1887166"/>
                      <a:gd name="connsiteX6" fmla="*/ 71048 w 938128"/>
                      <a:gd name="connsiteY6" fmla="*/ 942858 h 1887166"/>
                      <a:gd name="connsiteX0" fmla="*/ 71048 w 938128"/>
                      <a:gd name="connsiteY0" fmla="*/ 942858 h 1887166"/>
                      <a:gd name="connsiteX1" fmla="*/ 505875 w 938128"/>
                      <a:gd name="connsiteY1" fmla="*/ 0 h 1887166"/>
                      <a:gd name="connsiteX2" fmla="*/ 798576 w 938128"/>
                      <a:gd name="connsiteY2" fmla="*/ 811437 h 1887166"/>
                      <a:gd name="connsiteX3" fmla="*/ 938128 w 938128"/>
                      <a:gd name="connsiteY3" fmla="*/ 1572429 h 1887166"/>
                      <a:gd name="connsiteX4" fmla="*/ 627018 w 938128"/>
                      <a:gd name="connsiteY4" fmla="*/ 1887166 h 1887166"/>
                      <a:gd name="connsiteX5" fmla="*/ 39 w 938128"/>
                      <a:gd name="connsiteY5" fmla="*/ 1484792 h 1887166"/>
                      <a:gd name="connsiteX6" fmla="*/ 71048 w 938128"/>
                      <a:gd name="connsiteY6" fmla="*/ 942858 h 1887166"/>
                      <a:gd name="connsiteX0" fmla="*/ 71048 w 938128"/>
                      <a:gd name="connsiteY0" fmla="*/ 942858 h 1887166"/>
                      <a:gd name="connsiteX1" fmla="*/ 542772 w 938128"/>
                      <a:gd name="connsiteY1" fmla="*/ 0 h 1887166"/>
                      <a:gd name="connsiteX2" fmla="*/ 798576 w 938128"/>
                      <a:gd name="connsiteY2" fmla="*/ 811437 h 1887166"/>
                      <a:gd name="connsiteX3" fmla="*/ 938128 w 938128"/>
                      <a:gd name="connsiteY3" fmla="*/ 1572429 h 1887166"/>
                      <a:gd name="connsiteX4" fmla="*/ 627018 w 938128"/>
                      <a:gd name="connsiteY4" fmla="*/ 1887166 h 1887166"/>
                      <a:gd name="connsiteX5" fmla="*/ 39 w 938128"/>
                      <a:gd name="connsiteY5" fmla="*/ 1484792 h 1887166"/>
                      <a:gd name="connsiteX6" fmla="*/ 71048 w 938128"/>
                      <a:gd name="connsiteY6" fmla="*/ 942858 h 1887166"/>
                      <a:gd name="connsiteX0" fmla="*/ 71048 w 938128"/>
                      <a:gd name="connsiteY0" fmla="*/ 942858 h 1887166"/>
                      <a:gd name="connsiteX1" fmla="*/ 542772 w 938128"/>
                      <a:gd name="connsiteY1" fmla="*/ 0 h 1887166"/>
                      <a:gd name="connsiteX2" fmla="*/ 798576 w 938128"/>
                      <a:gd name="connsiteY2" fmla="*/ 811437 h 1887166"/>
                      <a:gd name="connsiteX3" fmla="*/ 938128 w 938128"/>
                      <a:gd name="connsiteY3" fmla="*/ 1572429 h 1887166"/>
                      <a:gd name="connsiteX4" fmla="*/ 627018 w 938128"/>
                      <a:gd name="connsiteY4" fmla="*/ 1887166 h 1887166"/>
                      <a:gd name="connsiteX5" fmla="*/ 39 w 938128"/>
                      <a:gd name="connsiteY5" fmla="*/ 1484792 h 1887166"/>
                      <a:gd name="connsiteX6" fmla="*/ 71048 w 938128"/>
                      <a:gd name="connsiteY6" fmla="*/ 942858 h 1887166"/>
                      <a:gd name="connsiteX0" fmla="*/ 71048 w 938128"/>
                      <a:gd name="connsiteY0" fmla="*/ 942858 h 1887166"/>
                      <a:gd name="connsiteX1" fmla="*/ 542772 w 938128"/>
                      <a:gd name="connsiteY1" fmla="*/ 0 h 1887166"/>
                      <a:gd name="connsiteX2" fmla="*/ 823821 w 938128"/>
                      <a:gd name="connsiteY2" fmla="*/ 807287 h 1887166"/>
                      <a:gd name="connsiteX3" fmla="*/ 938128 w 938128"/>
                      <a:gd name="connsiteY3" fmla="*/ 1572429 h 1887166"/>
                      <a:gd name="connsiteX4" fmla="*/ 627018 w 938128"/>
                      <a:gd name="connsiteY4" fmla="*/ 1887166 h 1887166"/>
                      <a:gd name="connsiteX5" fmla="*/ 39 w 938128"/>
                      <a:gd name="connsiteY5" fmla="*/ 1484792 h 1887166"/>
                      <a:gd name="connsiteX6" fmla="*/ 71048 w 938128"/>
                      <a:gd name="connsiteY6" fmla="*/ 942858 h 1887166"/>
                      <a:gd name="connsiteX0" fmla="*/ 48391 w 915471"/>
                      <a:gd name="connsiteY0" fmla="*/ 942858 h 1887166"/>
                      <a:gd name="connsiteX1" fmla="*/ 520115 w 915471"/>
                      <a:gd name="connsiteY1" fmla="*/ 0 h 1887166"/>
                      <a:gd name="connsiteX2" fmla="*/ 801164 w 915471"/>
                      <a:gd name="connsiteY2" fmla="*/ 807287 h 1887166"/>
                      <a:gd name="connsiteX3" fmla="*/ 915471 w 915471"/>
                      <a:gd name="connsiteY3" fmla="*/ 1572429 h 1887166"/>
                      <a:gd name="connsiteX4" fmla="*/ 604361 w 915471"/>
                      <a:gd name="connsiteY4" fmla="*/ 1887166 h 1887166"/>
                      <a:gd name="connsiteX5" fmla="*/ 2034 w 915471"/>
                      <a:gd name="connsiteY5" fmla="*/ 1487426 h 1887166"/>
                      <a:gd name="connsiteX6" fmla="*/ 48391 w 915471"/>
                      <a:gd name="connsiteY6" fmla="*/ 942858 h 1887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5471" h="1887166">
                        <a:moveTo>
                          <a:pt x="48391" y="942858"/>
                        </a:moveTo>
                        <a:cubicBezTo>
                          <a:pt x="134776" y="621962"/>
                          <a:pt x="380121" y="8552"/>
                          <a:pt x="520115" y="0"/>
                        </a:cubicBezTo>
                        <a:cubicBezTo>
                          <a:pt x="794093" y="321824"/>
                          <a:pt x="735271" y="545216"/>
                          <a:pt x="801164" y="807287"/>
                        </a:cubicBezTo>
                        <a:cubicBezTo>
                          <a:pt x="867057" y="1069358"/>
                          <a:pt x="893570" y="1238495"/>
                          <a:pt x="915471" y="1572429"/>
                        </a:cubicBezTo>
                        <a:cubicBezTo>
                          <a:pt x="643761" y="1275541"/>
                          <a:pt x="840349" y="1879081"/>
                          <a:pt x="604361" y="1887166"/>
                        </a:cubicBezTo>
                        <a:cubicBezTo>
                          <a:pt x="376626" y="1793093"/>
                          <a:pt x="248508" y="1781759"/>
                          <a:pt x="2034" y="1487426"/>
                        </a:cubicBezTo>
                        <a:cubicBezTo>
                          <a:pt x="1274" y="1345438"/>
                          <a:pt x="-13324" y="1058255"/>
                          <a:pt x="48391" y="9428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/>
                      </a:gs>
                      <a:gs pos="44000">
                        <a:schemeClr val="bg1"/>
                      </a:gs>
                      <a:gs pos="99000">
                        <a:srgbClr val="FF9090">
                          <a:lumMod val="100000"/>
                        </a:srgb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reeform: Shape 7">
                    <a:extLst>
                      <a:ext uri="{FF2B5EF4-FFF2-40B4-BE49-F238E27FC236}">
                        <a16:creationId xmlns:a16="http://schemas.microsoft.com/office/drawing/2014/main" id="{F9CC8EB2-6CEB-C213-003F-4AA3CA360B7A}"/>
                      </a:ext>
                    </a:extLst>
                  </p:cNvPr>
                  <p:cNvSpPr/>
                  <p:nvPr/>
                </p:nvSpPr>
                <p:spPr>
                  <a:xfrm>
                    <a:off x="3544604" y="4072644"/>
                    <a:ext cx="1292171" cy="733953"/>
                  </a:xfrm>
                  <a:custGeom>
                    <a:avLst/>
                    <a:gdLst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900856 w 919798"/>
                      <a:gd name="connsiteY6" fmla="*/ 371929 h 420032"/>
                      <a:gd name="connsiteX7" fmla="*/ 901110 w 919798"/>
                      <a:gd name="connsiteY7" fmla="*/ 372924 h 420032"/>
                      <a:gd name="connsiteX8" fmla="*/ 898670 w 919798"/>
                      <a:gd name="connsiteY8" fmla="*/ 372859 h 420032"/>
                      <a:gd name="connsiteX9" fmla="*/ 406229 w 919798"/>
                      <a:gd name="connsiteY9" fmla="*/ 351628 h 420032"/>
                      <a:gd name="connsiteX10" fmla="*/ 455003 w 919798"/>
                      <a:gd name="connsiteY10" fmla="*/ 372130 h 420032"/>
                      <a:gd name="connsiteX11" fmla="*/ 444897 w 919798"/>
                      <a:gd name="connsiteY11" fmla="*/ 368836 h 420032"/>
                      <a:gd name="connsiteX12" fmla="*/ 412774 w 919798"/>
                      <a:gd name="connsiteY12" fmla="*/ 355114 h 420032"/>
                      <a:gd name="connsiteX13" fmla="*/ 171348 w 919798"/>
                      <a:gd name="connsiteY13" fmla="*/ 212478 h 420032"/>
                      <a:gd name="connsiteX14" fmla="*/ 179533 w 919798"/>
                      <a:gd name="connsiteY14" fmla="*/ 218181 h 420032"/>
                      <a:gd name="connsiteX15" fmla="*/ 177101 w 919798"/>
                      <a:gd name="connsiteY15" fmla="*/ 216633 h 420032"/>
                      <a:gd name="connsiteX16" fmla="*/ 149469 w 919798"/>
                      <a:gd name="connsiteY16" fmla="*/ 196675 h 420032"/>
                      <a:gd name="connsiteX17" fmla="*/ 171348 w 919798"/>
                      <a:gd name="connsiteY17" fmla="*/ 212478 h 420032"/>
                      <a:gd name="connsiteX18" fmla="*/ 153595 w 919798"/>
                      <a:gd name="connsiteY18" fmla="*/ 200106 h 420032"/>
                      <a:gd name="connsiteX19" fmla="*/ 21060 w 919798"/>
                      <a:gd name="connsiteY19" fmla="*/ 86152 h 420032"/>
                      <a:gd name="connsiteX20" fmla="*/ 47653 w 919798"/>
                      <a:gd name="connsiteY20" fmla="*/ 111999 h 420032"/>
                      <a:gd name="connsiteX21" fmla="*/ 149469 w 919798"/>
                      <a:gd name="connsiteY21" fmla="*/ 196675 h 420032"/>
                      <a:gd name="connsiteX22" fmla="*/ 97625 w 919798"/>
                      <a:gd name="connsiteY22" fmla="*/ 159228 h 420032"/>
                      <a:gd name="connsiteX23" fmla="*/ 35884 w 919798"/>
                      <a:gd name="connsiteY23" fmla="*/ 104115 h 420032"/>
                      <a:gd name="connsiteX24" fmla="*/ 66239 w 919798"/>
                      <a:gd name="connsiteY24" fmla="*/ 0 h 420032"/>
                      <a:gd name="connsiteX25" fmla="*/ 150963 w 919798"/>
                      <a:gd name="connsiteY25" fmla="*/ 71165 h 420032"/>
                      <a:gd name="connsiteX26" fmla="*/ 231858 w 919798"/>
                      <a:gd name="connsiteY26" fmla="*/ 132020 h 420032"/>
                      <a:gd name="connsiteX27" fmla="*/ 231868 w 919798"/>
                      <a:gd name="connsiteY27" fmla="*/ 132029 h 420032"/>
                      <a:gd name="connsiteX28" fmla="*/ 241347 w 919798"/>
                      <a:gd name="connsiteY28" fmla="*/ 139159 h 420032"/>
                      <a:gd name="connsiteX29" fmla="*/ 454045 w 919798"/>
                      <a:gd name="connsiteY29" fmla="*/ 257121 h 420032"/>
                      <a:gd name="connsiteX30" fmla="*/ 797950 w 919798"/>
                      <a:gd name="connsiteY30" fmla="*/ 342948 h 420032"/>
                      <a:gd name="connsiteX31" fmla="*/ 831853 w 919798"/>
                      <a:gd name="connsiteY31" fmla="*/ 346602 h 420032"/>
                      <a:gd name="connsiteX32" fmla="*/ 831854 w 919798"/>
                      <a:gd name="connsiteY32" fmla="*/ 346602 h 420032"/>
                      <a:gd name="connsiteX33" fmla="*/ 896149 w 919798"/>
                      <a:gd name="connsiteY33" fmla="*/ 353531 h 420032"/>
                      <a:gd name="connsiteX34" fmla="*/ 896149 w 919798"/>
                      <a:gd name="connsiteY34" fmla="*/ 353532 h 420032"/>
                      <a:gd name="connsiteX35" fmla="*/ 908952 w 919798"/>
                      <a:gd name="connsiteY35" fmla="*/ 354912 h 420032"/>
                      <a:gd name="connsiteX36" fmla="*/ 919798 w 919798"/>
                      <a:gd name="connsiteY36" fmla="*/ 363865 h 420032"/>
                      <a:gd name="connsiteX37" fmla="*/ 900856 w 919798"/>
                      <a:gd name="connsiteY37" fmla="*/ 371929 h 420032"/>
                      <a:gd name="connsiteX38" fmla="*/ 900856 w 919798"/>
                      <a:gd name="connsiteY38" fmla="*/ 371929 h 420032"/>
                      <a:gd name="connsiteX39" fmla="*/ 898671 w 919798"/>
                      <a:gd name="connsiteY39" fmla="*/ 372858 h 420032"/>
                      <a:gd name="connsiteX40" fmla="*/ 867323 w 919798"/>
                      <a:gd name="connsiteY40" fmla="*/ 372026 h 420032"/>
                      <a:gd name="connsiteX41" fmla="*/ 867325 w 919798"/>
                      <a:gd name="connsiteY41" fmla="*/ 372027 h 420032"/>
                      <a:gd name="connsiteX42" fmla="*/ 898670 w 919798"/>
                      <a:gd name="connsiteY42" fmla="*/ 372859 h 420032"/>
                      <a:gd name="connsiteX43" fmla="*/ 882093 w 919798"/>
                      <a:gd name="connsiteY43" fmla="*/ 379916 h 420032"/>
                      <a:gd name="connsiteX44" fmla="*/ 882091 w 919798"/>
                      <a:gd name="connsiteY44" fmla="*/ 379915 h 420032"/>
                      <a:gd name="connsiteX45" fmla="*/ 873912 w 919798"/>
                      <a:gd name="connsiteY45" fmla="*/ 383397 h 420032"/>
                      <a:gd name="connsiteX46" fmla="*/ 784121 w 919798"/>
                      <a:gd name="connsiteY46" fmla="*/ 409310 h 420032"/>
                      <a:gd name="connsiteX47" fmla="*/ 687211 w 919798"/>
                      <a:gd name="connsiteY47" fmla="*/ 420032 h 420032"/>
                      <a:gd name="connsiteX48" fmla="*/ 677650 w 919798"/>
                      <a:gd name="connsiteY48" fmla="*/ 419141 h 420032"/>
                      <a:gd name="connsiteX49" fmla="*/ 577988 w 919798"/>
                      <a:gd name="connsiteY49" fmla="*/ 403710 h 420032"/>
                      <a:gd name="connsiteX50" fmla="*/ 484186 w 919798"/>
                      <a:gd name="connsiteY50" fmla="*/ 381640 h 420032"/>
                      <a:gd name="connsiteX51" fmla="*/ 455004 w 919798"/>
                      <a:gd name="connsiteY51" fmla="*/ 372130 h 420032"/>
                      <a:gd name="connsiteX52" fmla="*/ 406230 w 919798"/>
                      <a:gd name="connsiteY52" fmla="*/ 351628 h 420032"/>
                      <a:gd name="connsiteX53" fmla="*/ 370800 w 919798"/>
                      <a:gd name="connsiteY53" fmla="*/ 336734 h 420032"/>
                      <a:gd name="connsiteX54" fmla="*/ 261815 w 919798"/>
                      <a:gd name="connsiteY54" fmla="*/ 275521 h 420032"/>
                      <a:gd name="connsiteX55" fmla="*/ 179533 w 919798"/>
                      <a:gd name="connsiteY55" fmla="*/ 218180 h 420032"/>
                      <a:gd name="connsiteX56" fmla="*/ 171348 w 919798"/>
                      <a:gd name="connsiteY56" fmla="*/ 212477 h 420032"/>
                      <a:gd name="connsiteX57" fmla="*/ 149469 w 919798"/>
                      <a:gd name="connsiteY57" fmla="*/ 196674 h 420032"/>
                      <a:gd name="connsiteX58" fmla="*/ 47653 w 919798"/>
                      <a:gd name="connsiteY58" fmla="*/ 111998 h 420032"/>
                      <a:gd name="connsiteX59" fmla="*/ 21060 w 919798"/>
                      <a:gd name="connsiteY59" fmla="*/ 86151 h 420032"/>
                      <a:gd name="connsiteX60" fmla="*/ 15076 w 919798"/>
                      <a:gd name="connsiteY60" fmla="*/ 78900 h 420032"/>
                      <a:gd name="connsiteX61" fmla="*/ 66239 w 919798"/>
                      <a:gd name="connsiteY61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82091 w 919798"/>
                      <a:gd name="connsiteY50" fmla="*/ 379915 h 420032"/>
                      <a:gd name="connsiteX51" fmla="*/ 873912 w 919798"/>
                      <a:gd name="connsiteY51" fmla="*/ 383397 h 420032"/>
                      <a:gd name="connsiteX52" fmla="*/ 784121 w 919798"/>
                      <a:gd name="connsiteY52" fmla="*/ 409310 h 420032"/>
                      <a:gd name="connsiteX53" fmla="*/ 687211 w 919798"/>
                      <a:gd name="connsiteY53" fmla="*/ 420032 h 420032"/>
                      <a:gd name="connsiteX54" fmla="*/ 677650 w 919798"/>
                      <a:gd name="connsiteY54" fmla="*/ 419141 h 420032"/>
                      <a:gd name="connsiteX55" fmla="*/ 577988 w 919798"/>
                      <a:gd name="connsiteY55" fmla="*/ 403710 h 420032"/>
                      <a:gd name="connsiteX56" fmla="*/ 484186 w 919798"/>
                      <a:gd name="connsiteY56" fmla="*/ 381640 h 420032"/>
                      <a:gd name="connsiteX57" fmla="*/ 455004 w 919798"/>
                      <a:gd name="connsiteY57" fmla="*/ 372130 h 420032"/>
                      <a:gd name="connsiteX58" fmla="*/ 406230 w 919798"/>
                      <a:gd name="connsiteY58" fmla="*/ 351628 h 420032"/>
                      <a:gd name="connsiteX59" fmla="*/ 370800 w 919798"/>
                      <a:gd name="connsiteY59" fmla="*/ 336734 h 420032"/>
                      <a:gd name="connsiteX60" fmla="*/ 261815 w 919798"/>
                      <a:gd name="connsiteY60" fmla="*/ 275521 h 420032"/>
                      <a:gd name="connsiteX61" fmla="*/ 179533 w 919798"/>
                      <a:gd name="connsiteY61" fmla="*/ 218180 h 420032"/>
                      <a:gd name="connsiteX62" fmla="*/ 171348 w 919798"/>
                      <a:gd name="connsiteY62" fmla="*/ 212477 h 420032"/>
                      <a:gd name="connsiteX63" fmla="*/ 149469 w 919798"/>
                      <a:gd name="connsiteY63" fmla="*/ 196674 h 420032"/>
                      <a:gd name="connsiteX64" fmla="*/ 21060 w 919798"/>
                      <a:gd name="connsiteY64" fmla="*/ 86151 h 420032"/>
                      <a:gd name="connsiteX65" fmla="*/ 15076 w 919798"/>
                      <a:gd name="connsiteY65" fmla="*/ 78900 h 420032"/>
                      <a:gd name="connsiteX66" fmla="*/ 66239 w 919798"/>
                      <a:gd name="connsiteY66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82091 w 919798"/>
                      <a:gd name="connsiteY50" fmla="*/ 379915 h 420032"/>
                      <a:gd name="connsiteX51" fmla="*/ 873912 w 919798"/>
                      <a:gd name="connsiteY51" fmla="*/ 383397 h 420032"/>
                      <a:gd name="connsiteX52" fmla="*/ 784121 w 919798"/>
                      <a:gd name="connsiteY52" fmla="*/ 409310 h 420032"/>
                      <a:gd name="connsiteX53" fmla="*/ 687211 w 919798"/>
                      <a:gd name="connsiteY53" fmla="*/ 420032 h 420032"/>
                      <a:gd name="connsiteX54" fmla="*/ 677650 w 919798"/>
                      <a:gd name="connsiteY54" fmla="*/ 419141 h 420032"/>
                      <a:gd name="connsiteX55" fmla="*/ 577988 w 919798"/>
                      <a:gd name="connsiteY55" fmla="*/ 403710 h 420032"/>
                      <a:gd name="connsiteX56" fmla="*/ 484186 w 919798"/>
                      <a:gd name="connsiteY56" fmla="*/ 381640 h 420032"/>
                      <a:gd name="connsiteX57" fmla="*/ 455004 w 919798"/>
                      <a:gd name="connsiteY57" fmla="*/ 372130 h 420032"/>
                      <a:gd name="connsiteX58" fmla="*/ 406230 w 919798"/>
                      <a:gd name="connsiteY58" fmla="*/ 351628 h 420032"/>
                      <a:gd name="connsiteX59" fmla="*/ 370800 w 919798"/>
                      <a:gd name="connsiteY59" fmla="*/ 336734 h 420032"/>
                      <a:gd name="connsiteX60" fmla="*/ 261815 w 919798"/>
                      <a:gd name="connsiteY60" fmla="*/ 275521 h 420032"/>
                      <a:gd name="connsiteX61" fmla="*/ 179533 w 919798"/>
                      <a:gd name="connsiteY61" fmla="*/ 218180 h 420032"/>
                      <a:gd name="connsiteX62" fmla="*/ 171348 w 919798"/>
                      <a:gd name="connsiteY62" fmla="*/ 212477 h 420032"/>
                      <a:gd name="connsiteX63" fmla="*/ 149469 w 919798"/>
                      <a:gd name="connsiteY63" fmla="*/ 196674 h 420032"/>
                      <a:gd name="connsiteX64" fmla="*/ 15076 w 919798"/>
                      <a:gd name="connsiteY64" fmla="*/ 78900 h 420032"/>
                      <a:gd name="connsiteX65" fmla="*/ 66239 w 919798"/>
                      <a:gd name="connsiteY65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82091 w 919798"/>
                      <a:gd name="connsiteY50" fmla="*/ 379915 h 420032"/>
                      <a:gd name="connsiteX51" fmla="*/ 873912 w 919798"/>
                      <a:gd name="connsiteY51" fmla="*/ 383397 h 420032"/>
                      <a:gd name="connsiteX52" fmla="*/ 784121 w 919798"/>
                      <a:gd name="connsiteY52" fmla="*/ 409310 h 420032"/>
                      <a:gd name="connsiteX53" fmla="*/ 687211 w 919798"/>
                      <a:gd name="connsiteY53" fmla="*/ 420032 h 420032"/>
                      <a:gd name="connsiteX54" fmla="*/ 677650 w 919798"/>
                      <a:gd name="connsiteY54" fmla="*/ 419141 h 420032"/>
                      <a:gd name="connsiteX55" fmla="*/ 484186 w 919798"/>
                      <a:gd name="connsiteY55" fmla="*/ 381640 h 420032"/>
                      <a:gd name="connsiteX56" fmla="*/ 455004 w 919798"/>
                      <a:gd name="connsiteY56" fmla="*/ 372130 h 420032"/>
                      <a:gd name="connsiteX57" fmla="*/ 406230 w 919798"/>
                      <a:gd name="connsiteY57" fmla="*/ 351628 h 420032"/>
                      <a:gd name="connsiteX58" fmla="*/ 370800 w 919798"/>
                      <a:gd name="connsiteY58" fmla="*/ 336734 h 420032"/>
                      <a:gd name="connsiteX59" fmla="*/ 261815 w 919798"/>
                      <a:gd name="connsiteY59" fmla="*/ 275521 h 420032"/>
                      <a:gd name="connsiteX60" fmla="*/ 179533 w 919798"/>
                      <a:gd name="connsiteY60" fmla="*/ 218180 h 420032"/>
                      <a:gd name="connsiteX61" fmla="*/ 171348 w 919798"/>
                      <a:gd name="connsiteY61" fmla="*/ 212477 h 420032"/>
                      <a:gd name="connsiteX62" fmla="*/ 149469 w 919798"/>
                      <a:gd name="connsiteY62" fmla="*/ 196674 h 420032"/>
                      <a:gd name="connsiteX63" fmla="*/ 15076 w 919798"/>
                      <a:gd name="connsiteY63" fmla="*/ 78900 h 420032"/>
                      <a:gd name="connsiteX64" fmla="*/ 66239 w 919798"/>
                      <a:gd name="connsiteY64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82091 w 919798"/>
                      <a:gd name="connsiteY50" fmla="*/ 379915 h 420032"/>
                      <a:gd name="connsiteX51" fmla="*/ 873912 w 919798"/>
                      <a:gd name="connsiteY51" fmla="*/ 383397 h 420032"/>
                      <a:gd name="connsiteX52" fmla="*/ 784121 w 919798"/>
                      <a:gd name="connsiteY52" fmla="*/ 409310 h 420032"/>
                      <a:gd name="connsiteX53" fmla="*/ 687211 w 919798"/>
                      <a:gd name="connsiteY53" fmla="*/ 420032 h 420032"/>
                      <a:gd name="connsiteX54" fmla="*/ 484186 w 919798"/>
                      <a:gd name="connsiteY54" fmla="*/ 381640 h 420032"/>
                      <a:gd name="connsiteX55" fmla="*/ 455004 w 919798"/>
                      <a:gd name="connsiteY55" fmla="*/ 372130 h 420032"/>
                      <a:gd name="connsiteX56" fmla="*/ 406230 w 919798"/>
                      <a:gd name="connsiteY56" fmla="*/ 351628 h 420032"/>
                      <a:gd name="connsiteX57" fmla="*/ 370800 w 919798"/>
                      <a:gd name="connsiteY57" fmla="*/ 336734 h 420032"/>
                      <a:gd name="connsiteX58" fmla="*/ 261815 w 919798"/>
                      <a:gd name="connsiteY58" fmla="*/ 275521 h 420032"/>
                      <a:gd name="connsiteX59" fmla="*/ 179533 w 919798"/>
                      <a:gd name="connsiteY59" fmla="*/ 218180 h 420032"/>
                      <a:gd name="connsiteX60" fmla="*/ 171348 w 919798"/>
                      <a:gd name="connsiteY60" fmla="*/ 212477 h 420032"/>
                      <a:gd name="connsiteX61" fmla="*/ 149469 w 919798"/>
                      <a:gd name="connsiteY61" fmla="*/ 196674 h 420032"/>
                      <a:gd name="connsiteX62" fmla="*/ 15076 w 919798"/>
                      <a:gd name="connsiteY62" fmla="*/ 78900 h 420032"/>
                      <a:gd name="connsiteX63" fmla="*/ 66239 w 919798"/>
                      <a:gd name="connsiteY63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873912 w 919798"/>
                      <a:gd name="connsiteY50" fmla="*/ 383397 h 420032"/>
                      <a:gd name="connsiteX51" fmla="*/ 784121 w 919798"/>
                      <a:gd name="connsiteY51" fmla="*/ 409310 h 420032"/>
                      <a:gd name="connsiteX52" fmla="*/ 687211 w 919798"/>
                      <a:gd name="connsiteY52" fmla="*/ 420032 h 420032"/>
                      <a:gd name="connsiteX53" fmla="*/ 484186 w 919798"/>
                      <a:gd name="connsiteY53" fmla="*/ 381640 h 420032"/>
                      <a:gd name="connsiteX54" fmla="*/ 455004 w 919798"/>
                      <a:gd name="connsiteY54" fmla="*/ 372130 h 420032"/>
                      <a:gd name="connsiteX55" fmla="*/ 406230 w 919798"/>
                      <a:gd name="connsiteY55" fmla="*/ 351628 h 420032"/>
                      <a:gd name="connsiteX56" fmla="*/ 370800 w 919798"/>
                      <a:gd name="connsiteY56" fmla="*/ 336734 h 420032"/>
                      <a:gd name="connsiteX57" fmla="*/ 261815 w 919798"/>
                      <a:gd name="connsiteY57" fmla="*/ 275521 h 420032"/>
                      <a:gd name="connsiteX58" fmla="*/ 179533 w 919798"/>
                      <a:gd name="connsiteY58" fmla="*/ 218180 h 420032"/>
                      <a:gd name="connsiteX59" fmla="*/ 171348 w 919798"/>
                      <a:gd name="connsiteY59" fmla="*/ 212477 h 420032"/>
                      <a:gd name="connsiteX60" fmla="*/ 149469 w 919798"/>
                      <a:gd name="connsiteY60" fmla="*/ 196674 h 420032"/>
                      <a:gd name="connsiteX61" fmla="*/ 15076 w 919798"/>
                      <a:gd name="connsiteY61" fmla="*/ 78900 h 420032"/>
                      <a:gd name="connsiteX62" fmla="*/ 66239 w 919798"/>
                      <a:gd name="connsiteY62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67325 w 919798"/>
                      <a:gd name="connsiteY47" fmla="*/ 372027 h 420032"/>
                      <a:gd name="connsiteX48" fmla="*/ 898670 w 919798"/>
                      <a:gd name="connsiteY48" fmla="*/ 372859 h 420032"/>
                      <a:gd name="connsiteX49" fmla="*/ 882093 w 919798"/>
                      <a:gd name="connsiteY49" fmla="*/ 379916 h 420032"/>
                      <a:gd name="connsiteX50" fmla="*/ 784121 w 919798"/>
                      <a:gd name="connsiteY50" fmla="*/ 409310 h 420032"/>
                      <a:gd name="connsiteX51" fmla="*/ 687211 w 919798"/>
                      <a:gd name="connsiteY51" fmla="*/ 420032 h 420032"/>
                      <a:gd name="connsiteX52" fmla="*/ 484186 w 919798"/>
                      <a:gd name="connsiteY52" fmla="*/ 381640 h 420032"/>
                      <a:gd name="connsiteX53" fmla="*/ 455004 w 919798"/>
                      <a:gd name="connsiteY53" fmla="*/ 372130 h 420032"/>
                      <a:gd name="connsiteX54" fmla="*/ 406230 w 919798"/>
                      <a:gd name="connsiteY54" fmla="*/ 351628 h 420032"/>
                      <a:gd name="connsiteX55" fmla="*/ 370800 w 919798"/>
                      <a:gd name="connsiteY55" fmla="*/ 336734 h 420032"/>
                      <a:gd name="connsiteX56" fmla="*/ 261815 w 919798"/>
                      <a:gd name="connsiteY56" fmla="*/ 275521 h 420032"/>
                      <a:gd name="connsiteX57" fmla="*/ 179533 w 919798"/>
                      <a:gd name="connsiteY57" fmla="*/ 218180 h 420032"/>
                      <a:gd name="connsiteX58" fmla="*/ 171348 w 919798"/>
                      <a:gd name="connsiteY58" fmla="*/ 212477 h 420032"/>
                      <a:gd name="connsiteX59" fmla="*/ 149469 w 919798"/>
                      <a:gd name="connsiteY59" fmla="*/ 196674 h 420032"/>
                      <a:gd name="connsiteX60" fmla="*/ 15076 w 919798"/>
                      <a:gd name="connsiteY60" fmla="*/ 78900 h 420032"/>
                      <a:gd name="connsiteX61" fmla="*/ 66239 w 919798"/>
                      <a:gd name="connsiteY61" fmla="*/ 0 h 420032"/>
                      <a:gd name="connsiteX0" fmla="*/ 455003 w 919798"/>
                      <a:gd name="connsiteY0" fmla="*/ 372131 h 420032"/>
                      <a:gd name="connsiteX1" fmla="*/ 484185 w 919798"/>
                      <a:gd name="connsiteY1" fmla="*/ 381641 h 420032"/>
                      <a:gd name="connsiteX2" fmla="*/ 577987 w 919798"/>
                      <a:gd name="connsiteY2" fmla="*/ 403711 h 420032"/>
                      <a:gd name="connsiteX3" fmla="*/ 677649 w 919798"/>
                      <a:gd name="connsiteY3" fmla="*/ 419142 h 420032"/>
                      <a:gd name="connsiteX4" fmla="*/ 585010 w 919798"/>
                      <a:gd name="connsiteY4" fmla="*/ 410503 h 420032"/>
                      <a:gd name="connsiteX5" fmla="*/ 479036 w 919798"/>
                      <a:gd name="connsiteY5" fmla="*/ 382233 h 420032"/>
                      <a:gd name="connsiteX6" fmla="*/ 455003 w 919798"/>
                      <a:gd name="connsiteY6" fmla="*/ 372131 h 420032"/>
                      <a:gd name="connsiteX7" fmla="*/ 900856 w 919798"/>
                      <a:gd name="connsiteY7" fmla="*/ 371929 h 420032"/>
                      <a:gd name="connsiteX8" fmla="*/ 901110 w 919798"/>
                      <a:gd name="connsiteY8" fmla="*/ 372924 h 420032"/>
                      <a:gd name="connsiteX9" fmla="*/ 898670 w 919798"/>
                      <a:gd name="connsiteY9" fmla="*/ 372859 h 420032"/>
                      <a:gd name="connsiteX10" fmla="*/ 900856 w 919798"/>
                      <a:gd name="connsiteY10" fmla="*/ 371929 h 420032"/>
                      <a:gd name="connsiteX11" fmla="*/ 406229 w 919798"/>
                      <a:gd name="connsiteY11" fmla="*/ 351628 h 420032"/>
                      <a:gd name="connsiteX12" fmla="*/ 455003 w 919798"/>
                      <a:gd name="connsiteY12" fmla="*/ 372130 h 420032"/>
                      <a:gd name="connsiteX13" fmla="*/ 444897 w 919798"/>
                      <a:gd name="connsiteY13" fmla="*/ 368836 h 420032"/>
                      <a:gd name="connsiteX14" fmla="*/ 412774 w 919798"/>
                      <a:gd name="connsiteY14" fmla="*/ 355114 h 420032"/>
                      <a:gd name="connsiteX15" fmla="*/ 406229 w 919798"/>
                      <a:gd name="connsiteY15" fmla="*/ 351628 h 420032"/>
                      <a:gd name="connsiteX16" fmla="*/ 171348 w 919798"/>
                      <a:gd name="connsiteY16" fmla="*/ 212478 h 420032"/>
                      <a:gd name="connsiteX17" fmla="*/ 179533 w 919798"/>
                      <a:gd name="connsiteY17" fmla="*/ 218181 h 420032"/>
                      <a:gd name="connsiteX18" fmla="*/ 177101 w 919798"/>
                      <a:gd name="connsiteY18" fmla="*/ 216633 h 420032"/>
                      <a:gd name="connsiteX19" fmla="*/ 171348 w 919798"/>
                      <a:gd name="connsiteY19" fmla="*/ 212478 h 420032"/>
                      <a:gd name="connsiteX20" fmla="*/ 149469 w 919798"/>
                      <a:gd name="connsiteY20" fmla="*/ 196675 h 420032"/>
                      <a:gd name="connsiteX21" fmla="*/ 171348 w 919798"/>
                      <a:gd name="connsiteY21" fmla="*/ 212478 h 420032"/>
                      <a:gd name="connsiteX22" fmla="*/ 153595 w 919798"/>
                      <a:gd name="connsiteY22" fmla="*/ 200106 h 420032"/>
                      <a:gd name="connsiteX23" fmla="*/ 149469 w 919798"/>
                      <a:gd name="connsiteY23" fmla="*/ 196675 h 420032"/>
                      <a:gd name="connsiteX24" fmla="*/ 21060 w 919798"/>
                      <a:gd name="connsiteY24" fmla="*/ 86152 h 420032"/>
                      <a:gd name="connsiteX25" fmla="*/ 47653 w 919798"/>
                      <a:gd name="connsiteY25" fmla="*/ 111999 h 420032"/>
                      <a:gd name="connsiteX26" fmla="*/ 149469 w 919798"/>
                      <a:gd name="connsiteY26" fmla="*/ 196675 h 420032"/>
                      <a:gd name="connsiteX27" fmla="*/ 97625 w 919798"/>
                      <a:gd name="connsiteY27" fmla="*/ 159228 h 420032"/>
                      <a:gd name="connsiteX28" fmla="*/ 35884 w 919798"/>
                      <a:gd name="connsiteY28" fmla="*/ 104115 h 420032"/>
                      <a:gd name="connsiteX29" fmla="*/ 21060 w 919798"/>
                      <a:gd name="connsiteY29" fmla="*/ 86152 h 420032"/>
                      <a:gd name="connsiteX30" fmla="*/ 66239 w 919798"/>
                      <a:gd name="connsiteY30" fmla="*/ 0 h 420032"/>
                      <a:gd name="connsiteX31" fmla="*/ 150963 w 919798"/>
                      <a:gd name="connsiteY31" fmla="*/ 71165 h 420032"/>
                      <a:gd name="connsiteX32" fmla="*/ 231858 w 919798"/>
                      <a:gd name="connsiteY32" fmla="*/ 132020 h 420032"/>
                      <a:gd name="connsiteX33" fmla="*/ 231868 w 919798"/>
                      <a:gd name="connsiteY33" fmla="*/ 132029 h 420032"/>
                      <a:gd name="connsiteX34" fmla="*/ 241347 w 919798"/>
                      <a:gd name="connsiteY34" fmla="*/ 139159 h 420032"/>
                      <a:gd name="connsiteX35" fmla="*/ 454045 w 919798"/>
                      <a:gd name="connsiteY35" fmla="*/ 257121 h 420032"/>
                      <a:gd name="connsiteX36" fmla="*/ 797950 w 919798"/>
                      <a:gd name="connsiteY36" fmla="*/ 342948 h 420032"/>
                      <a:gd name="connsiteX37" fmla="*/ 831853 w 919798"/>
                      <a:gd name="connsiteY37" fmla="*/ 346602 h 420032"/>
                      <a:gd name="connsiteX38" fmla="*/ 831854 w 919798"/>
                      <a:gd name="connsiteY38" fmla="*/ 346602 h 420032"/>
                      <a:gd name="connsiteX39" fmla="*/ 896149 w 919798"/>
                      <a:gd name="connsiteY39" fmla="*/ 353531 h 420032"/>
                      <a:gd name="connsiteX40" fmla="*/ 896149 w 919798"/>
                      <a:gd name="connsiteY40" fmla="*/ 353532 h 420032"/>
                      <a:gd name="connsiteX41" fmla="*/ 908952 w 919798"/>
                      <a:gd name="connsiteY41" fmla="*/ 354912 h 420032"/>
                      <a:gd name="connsiteX42" fmla="*/ 919798 w 919798"/>
                      <a:gd name="connsiteY42" fmla="*/ 363865 h 420032"/>
                      <a:gd name="connsiteX43" fmla="*/ 900856 w 919798"/>
                      <a:gd name="connsiteY43" fmla="*/ 371929 h 420032"/>
                      <a:gd name="connsiteX44" fmla="*/ 900856 w 919798"/>
                      <a:gd name="connsiteY44" fmla="*/ 371929 h 420032"/>
                      <a:gd name="connsiteX45" fmla="*/ 898671 w 919798"/>
                      <a:gd name="connsiteY45" fmla="*/ 372858 h 420032"/>
                      <a:gd name="connsiteX46" fmla="*/ 867323 w 919798"/>
                      <a:gd name="connsiteY46" fmla="*/ 372026 h 420032"/>
                      <a:gd name="connsiteX47" fmla="*/ 898670 w 919798"/>
                      <a:gd name="connsiteY47" fmla="*/ 372859 h 420032"/>
                      <a:gd name="connsiteX48" fmla="*/ 882093 w 919798"/>
                      <a:gd name="connsiteY48" fmla="*/ 379916 h 420032"/>
                      <a:gd name="connsiteX49" fmla="*/ 784121 w 919798"/>
                      <a:gd name="connsiteY49" fmla="*/ 409310 h 420032"/>
                      <a:gd name="connsiteX50" fmla="*/ 687211 w 919798"/>
                      <a:gd name="connsiteY50" fmla="*/ 420032 h 420032"/>
                      <a:gd name="connsiteX51" fmla="*/ 484186 w 919798"/>
                      <a:gd name="connsiteY51" fmla="*/ 381640 h 420032"/>
                      <a:gd name="connsiteX52" fmla="*/ 455004 w 919798"/>
                      <a:gd name="connsiteY52" fmla="*/ 372130 h 420032"/>
                      <a:gd name="connsiteX53" fmla="*/ 406230 w 919798"/>
                      <a:gd name="connsiteY53" fmla="*/ 351628 h 420032"/>
                      <a:gd name="connsiteX54" fmla="*/ 370800 w 919798"/>
                      <a:gd name="connsiteY54" fmla="*/ 336734 h 420032"/>
                      <a:gd name="connsiteX55" fmla="*/ 261815 w 919798"/>
                      <a:gd name="connsiteY55" fmla="*/ 275521 h 420032"/>
                      <a:gd name="connsiteX56" fmla="*/ 179533 w 919798"/>
                      <a:gd name="connsiteY56" fmla="*/ 218180 h 420032"/>
                      <a:gd name="connsiteX57" fmla="*/ 171348 w 919798"/>
                      <a:gd name="connsiteY57" fmla="*/ 212477 h 420032"/>
                      <a:gd name="connsiteX58" fmla="*/ 149469 w 919798"/>
                      <a:gd name="connsiteY58" fmla="*/ 196674 h 420032"/>
                      <a:gd name="connsiteX59" fmla="*/ 15076 w 919798"/>
                      <a:gd name="connsiteY59" fmla="*/ 78900 h 420032"/>
                      <a:gd name="connsiteX60" fmla="*/ 66239 w 919798"/>
                      <a:gd name="connsiteY60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585010 w 908952"/>
                      <a:gd name="connsiteY4" fmla="*/ 410503 h 420032"/>
                      <a:gd name="connsiteX5" fmla="*/ 479036 w 908952"/>
                      <a:gd name="connsiteY5" fmla="*/ 382233 h 420032"/>
                      <a:gd name="connsiteX6" fmla="*/ 455003 w 908952"/>
                      <a:gd name="connsiteY6" fmla="*/ 372131 h 420032"/>
                      <a:gd name="connsiteX7" fmla="*/ 900856 w 908952"/>
                      <a:gd name="connsiteY7" fmla="*/ 371929 h 420032"/>
                      <a:gd name="connsiteX8" fmla="*/ 901110 w 908952"/>
                      <a:gd name="connsiteY8" fmla="*/ 372924 h 420032"/>
                      <a:gd name="connsiteX9" fmla="*/ 898670 w 908952"/>
                      <a:gd name="connsiteY9" fmla="*/ 372859 h 420032"/>
                      <a:gd name="connsiteX10" fmla="*/ 900856 w 908952"/>
                      <a:gd name="connsiteY10" fmla="*/ 371929 h 420032"/>
                      <a:gd name="connsiteX11" fmla="*/ 406229 w 908952"/>
                      <a:gd name="connsiteY11" fmla="*/ 351628 h 420032"/>
                      <a:gd name="connsiteX12" fmla="*/ 455003 w 908952"/>
                      <a:gd name="connsiteY12" fmla="*/ 372130 h 420032"/>
                      <a:gd name="connsiteX13" fmla="*/ 444897 w 908952"/>
                      <a:gd name="connsiteY13" fmla="*/ 368836 h 420032"/>
                      <a:gd name="connsiteX14" fmla="*/ 412774 w 908952"/>
                      <a:gd name="connsiteY14" fmla="*/ 355114 h 420032"/>
                      <a:gd name="connsiteX15" fmla="*/ 406229 w 908952"/>
                      <a:gd name="connsiteY15" fmla="*/ 351628 h 420032"/>
                      <a:gd name="connsiteX16" fmla="*/ 171348 w 908952"/>
                      <a:gd name="connsiteY16" fmla="*/ 212478 h 420032"/>
                      <a:gd name="connsiteX17" fmla="*/ 179533 w 908952"/>
                      <a:gd name="connsiteY17" fmla="*/ 218181 h 420032"/>
                      <a:gd name="connsiteX18" fmla="*/ 177101 w 908952"/>
                      <a:gd name="connsiteY18" fmla="*/ 216633 h 420032"/>
                      <a:gd name="connsiteX19" fmla="*/ 171348 w 908952"/>
                      <a:gd name="connsiteY19" fmla="*/ 212478 h 420032"/>
                      <a:gd name="connsiteX20" fmla="*/ 149469 w 908952"/>
                      <a:gd name="connsiteY20" fmla="*/ 196675 h 420032"/>
                      <a:gd name="connsiteX21" fmla="*/ 171348 w 908952"/>
                      <a:gd name="connsiteY21" fmla="*/ 212478 h 420032"/>
                      <a:gd name="connsiteX22" fmla="*/ 153595 w 908952"/>
                      <a:gd name="connsiteY22" fmla="*/ 200106 h 420032"/>
                      <a:gd name="connsiteX23" fmla="*/ 149469 w 908952"/>
                      <a:gd name="connsiteY23" fmla="*/ 196675 h 420032"/>
                      <a:gd name="connsiteX24" fmla="*/ 21060 w 908952"/>
                      <a:gd name="connsiteY24" fmla="*/ 86152 h 420032"/>
                      <a:gd name="connsiteX25" fmla="*/ 47653 w 908952"/>
                      <a:gd name="connsiteY25" fmla="*/ 111999 h 420032"/>
                      <a:gd name="connsiteX26" fmla="*/ 149469 w 908952"/>
                      <a:gd name="connsiteY26" fmla="*/ 196675 h 420032"/>
                      <a:gd name="connsiteX27" fmla="*/ 97625 w 908952"/>
                      <a:gd name="connsiteY27" fmla="*/ 159228 h 420032"/>
                      <a:gd name="connsiteX28" fmla="*/ 35884 w 908952"/>
                      <a:gd name="connsiteY28" fmla="*/ 104115 h 420032"/>
                      <a:gd name="connsiteX29" fmla="*/ 21060 w 908952"/>
                      <a:gd name="connsiteY29" fmla="*/ 86152 h 420032"/>
                      <a:gd name="connsiteX30" fmla="*/ 66239 w 908952"/>
                      <a:gd name="connsiteY30" fmla="*/ 0 h 420032"/>
                      <a:gd name="connsiteX31" fmla="*/ 150963 w 908952"/>
                      <a:gd name="connsiteY31" fmla="*/ 71165 h 420032"/>
                      <a:gd name="connsiteX32" fmla="*/ 231858 w 908952"/>
                      <a:gd name="connsiteY32" fmla="*/ 132020 h 420032"/>
                      <a:gd name="connsiteX33" fmla="*/ 231868 w 908952"/>
                      <a:gd name="connsiteY33" fmla="*/ 132029 h 420032"/>
                      <a:gd name="connsiteX34" fmla="*/ 241347 w 908952"/>
                      <a:gd name="connsiteY34" fmla="*/ 139159 h 420032"/>
                      <a:gd name="connsiteX35" fmla="*/ 454045 w 908952"/>
                      <a:gd name="connsiteY35" fmla="*/ 257121 h 420032"/>
                      <a:gd name="connsiteX36" fmla="*/ 797950 w 908952"/>
                      <a:gd name="connsiteY36" fmla="*/ 342948 h 420032"/>
                      <a:gd name="connsiteX37" fmla="*/ 831853 w 908952"/>
                      <a:gd name="connsiteY37" fmla="*/ 346602 h 420032"/>
                      <a:gd name="connsiteX38" fmla="*/ 831854 w 908952"/>
                      <a:gd name="connsiteY38" fmla="*/ 346602 h 420032"/>
                      <a:gd name="connsiteX39" fmla="*/ 896149 w 908952"/>
                      <a:gd name="connsiteY39" fmla="*/ 353531 h 420032"/>
                      <a:gd name="connsiteX40" fmla="*/ 896149 w 908952"/>
                      <a:gd name="connsiteY40" fmla="*/ 353532 h 420032"/>
                      <a:gd name="connsiteX41" fmla="*/ 908952 w 908952"/>
                      <a:gd name="connsiteY41" fmla="*/ 354912 h 420032"/>
                      <a:gd name="connsiteX42" fmla="*/ 900856 w 908952"/>
                      <a:gd name="connsiteY42" fmla="*/ 371929 h 420032"/>
                      <a:gd name="connsiteX43" fmla="*/ 900856 w 908952"/>
                      <a:gd name="connsiteY43" fmla="*/ 371929 h 420032"/>
                      <a:gd name="connsiteX44" fmla="*/ 898671 w 908952"/>
                      <a:gd name="connsiteY44" fmla="*/ 372858 h 420032"/>
                      <a:gd name="connsiteX45" fmla="*/ 867323 w 908952"/>
                      <a:gd name="connsiteY45" fmla="*/ 372026 h 420032"/>
                      <a:gd name="connsiteX46" fmla="*/ 898670 w 908952"/>
                      <a:gd name="connsiteY46" fmla="*/ 372859 h 420032"/>
                      <a:gd name="connsiteX47" fmla="*/ 882093 w 908952"/>
                      <a:gd name="connsiteY47" fmla="*/ 379916 h 420032"/>
                      <a:gd name="connsiteX48" fmla="*/ 784121 w 908952"/>
                      <a:gd name="connsiteY48" fmla="*/ 409310 h 420032"/>
                      <a:gd name="connsiteX49" fmla="*/ 687211 w 908952"/>
                      <a:gd name="connsiteY49" fmla="*/ 420032 h 420032"/>
                      <a:gd name="connsiteX50" fmla="*/ 484186 w 908952"/>
                      <a:gd name="connsiteY50" fmla="*/ 381640 h 420032"/>
                      <a:gd name="connsiteX51" fmla="*/ 455004 w 908952"/>
                      <a:gd name="connsiteY51" fmla="*/ 372130 h 420032"/>
                      <a:gd name="connsiteX52" fmla="*/ 406230 w 908952"/>
                      <a:gd name="connsiteY52" fmla="*/ 351628 h 420032"/>
                      <a:gd name="connsiteX53" fmla="*/ 370800 w 908952"/>
                      <a:gd name="connsiteY53" fmla="*/ 336734 h 420032"/>
                      <a:gd name="connsiteX54" fmla="*/ 261815 w 908952"/>
                      <a:gd name="connsiteY54" fmla="*/ 275521 h 420032"/>
                      <a:gd name="connsiteX55" fmla="*/ 179533 w 908952"/>
                      <a:gd name="connsiteY55" fmla="*/ 218180 h 420032"/>
                      <a:gd name="connsiteX56" fmla="*/ 171348 w 908952"/>
                      <a:gd name="connsiteY56" fmla="*/ 212477 h 420032"/>
                      <a:gd name="connsiteX57" fmla="*/ 149469 w 908952"/>
                      <a:gd name="connsiteY57" fmla="*/ 196674 h 420032"/>
                      <a:gd name="connsiteX58" fmla="*/ 15076 w 908952"/>
                      <a:gd name="connsiteY58" fmla="*/ 78900 h 420032"/>
                      <a:gd name="connsiteX59" fmla="*/ 66239 w 908952"/>
                      <a:gd name="connsiteY59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585010 w 908952"/>
                      <a:gd name="connsiteY4" fmla="*/ 410503 h 420032"/>
                      <a:gd name="connsiteX5" fmla="*/ 479036 w 908952"/>
                      <a:gd name="connsiteY5" fmla="*/ 382233 h 420032"/>
                      <a:gd name="connsiteX6" fmla="*/ 455003 w 908952"/>
                      <a:gd name="connsiteY6" fmla="*/ 372131 h 420032"/>
                      <a:gd name="connsiteX7" fmla="*/ 900856 w 908952"/>
                      <a:gd name="connsiteY7" fmla="*/ 371929 h 420032"/>
                      <a:gd name="connsiteX8" fmla="*/ 901110 w 908952"/>
                      <a:gd name="connsiteY8" fmla="*/ 372924 h 420032"/>
                      <a:gd name="connsiteX9" fmla="*/ 898670 w 908952"/>
                      <a:gd name="connsiteY9" fmla="*/ 372859 h 420032"/>
                      <a:gd name="connsiteX10" fmla="*/ 900856 w 908952"/>
                      <a:gd name="connsiteY10" fmla="*/ 371929 h 420032"/>
                      <a:gd name="connsiteX11" fmla="*/ 406229 w 908952"/>
                      <a:gd name="connsiteY11" fmla="*/ 351628 h 420032"/>
                      <a:gd name="connsiteX12" fmla="*/ 455003 w 908952"/>
                      <a:gd name="connsiteY12" fmla="*/ 372130 h 420032"/>
                      <a:gd name="connsiteX13" fmla="*/ 444897 w 908952"/>
                      <a:gd name="connsiteY13" fmla="*/ 368836 h 420032"/>
                      <a:gd name="connsiteX14" fmla="*/ 412774 w 908952"/>
                      <a:gd name="connsiteY14" fmla="*/ 355114 h 420032"/>
                      <a:gd name="connsiteX15" fmla="*/ 406229 w 908952"/>
                      <a:gd name="connsiteY15" fmla="*/ 351628 h 420032"/>
                      <a:gd name="connsiteX16" fmla="*/ 171348 w 908952"/>
                      <a:gd name="connsiteY16" fmla="*/ 212478 h 420032"/>
                      <a:gd name="connsiteX17" fmla="*/ 179533 w 908952"/>
                      <a:gd name="connsiteY17" fmla="*/ 218181 h 420032"/>
                      <a:gd name="connsiteX18" fmla="*/ 177101 w 908952"/>
                      <a:gd name="connsiteY18" fmla="*/ 216633 h 420032"/>
                      <a:gd name="connsiteX19" fmla="*/ 171348 w 908952"/>
                      <a:gd name="connsiteY19" fmla="*/ 212478 h 420032"/>
                      <a:gd name="connsiteX20" fmla="*/ 149469 w 908952"/>
                      <a:gd name="connsiteY20" fmla="*/ 196675 h 420032"/>
                      <a:gd name="connsiteX21" fmla="*/ 171348 w 908952"/>
                      <a:gd name="connsiteY21" fmla="*/ 212478 h 420032"/>
                      <a:gd name="connsiteX22" fmla="*/ 153595 w 908952"/>
                      <a:gd name="connsiteY22" fmla="*/ 200106 h 420032"/>
                      <a:gd name="connsiteX23" fmla="*/ 149469 w 908952"/>
                      <a:gd name="connsiteY23" fmla="*/ 196675 h 420032"/>
                      <a:gd name="connsiteX24" fmla="*/ 21060 w 908952"/>
                      <a:gd name="connsiteY24" fmla="*/ 86152 h 420032"/>
                      <a:gd name="connsiteX25" fmla="*/ 47653 w 908952"/>
                      <a:gd name="connsiteY25" fmla="*/ 111999 h 420032"/>
                      <a:gd name="connsiteX26" fmla="*/ 149469 w 908952"/>
                      <a:gd name="connsiteY26" fmla="*/ 196675 h 420032"/>
                      <a:gd name="connsiteX27" fmla="*/ 97625 w 908952"/>
                      <a:gd name="connsiteY27" fmla="*/ 159228 h 420032"/>
                      <a:gd name="connsiteX28" fmla="*/ 35884 w 908952"/>
                      <a:gd name="connsiteY28" fmla="*/ 104115 h 420032"/>
                      <a:gd name="connsiteX29" fmla="*/ 21060 w 908952"/>
                      <a:gd name="connsiteY29" fmla="*/ 86152 h 420032"/>
                      <a:gd name="connsiteX30" fmla="*/ 66239 w 908952"/>
                      <a:gd name="connsiteY30" fmla="*/ 0 h 420032"/>
                      <a:gd name="connsiteX31" fmla="*/ 150963 w 908952"/>
                      <a:gd name="connsiteY31" fmla="*/ 71165 h 420032"/>
                      <a:gd name="connsiteX32" fmla="*/ 231858 w 908952"/>
                      <a:gd name="connsiteY32" fmla="*/ 132020 h 420032"/>
                      <a:gd name="connsiteX33" fmla="*/ 231868 w 908952"/>
                      <a:gd name="connsiteY33" fmla="*/ 132029 h 420032"/>
                      <a:gd name="connsiteX34" fmla="*/ 241347 w 908952"/>
                      <a:gd name="connsiteY34" fmla="*/ 139159 h 420032"/>
                      <a:gd name="connsiteX35" fmla="*/ 454045 w 908952"/>
                      <a:gd name="connsiteY35" fmla="*/ 257121 h 420032"/>
                      <a:gd name="connsiteX36" fmla="*/ 797950 w 908952"/>
                      <a:gd name="connsiteY36" fmla="*/ 342948 h 420032"/>
                      <a:gd name="connsiteX37" fmla="*/ 831853 w 908952"/>
                      <a:gd name="connsiteY37" fmla="*/ 346602 h 420032"/>
                      <a:gd name="connsiteX38" fmla="*/ 831854 w 908952"/>
                      <a:gd name="connsiteY38" fmla="*/ 346602 h 420032"/>
                      <a:gd name="connsiteX39" fmla="*/ 896149 w 908952"/>
                      <a:gd name="connsiteY39" fmla="*/ 353531 h 420032"/>
                      <a:gd name="connsiteX40" fmla="*/ 896149 w 908952"/>
                      <a:gd name="connsiteY40" fmla="*/ 353532 h 420032"/>
                      <a:gd name="connsiteX41" fmla="*/ 908952 w 908952"/>
                      <a:gd name="connsiteY41" fmla="*/ 354912 h 420032"/>
                      <a:gd name="connsiteX42" fmla="*/ 900856 w 908952"/>
                      <a:gd name="connsiteY42" fmla="*/ 371929 h 420032"/>
                      <a:gd name="connsiteX43" fmla="*/ 900856 w 908952"/>
                      <a:gd name="connsiteY43" fmla="*/ 371929 h 420032"/>
                      <a:gd name="connsiteX44" fmla="*/ 898671 w 908952"/>
                      <a:gd name="connsiteY44" fmla="*/ 372858 h 420032"/>
                      <a:gd name="connsiteX45" fmla="*/ 898670 w 908952"/>
                      <a:gd name="connsiteY45" fmla="*/ 372859 h 420032"/>
                      <a:gd name="connsiteX46" fmla="*/ 882093 w 908952"/>
                      <a:gd name="connsiteY46" fmla="*/ 379916 h 420032"/>
                      <a:gd name="connsiteX47" fmla="*/ 784121 w 908952"/>
                      <a:gd name="connsiteY47" fmla="*/ 409310 h 420032"/>
                      <a:gd name="connsiteX48" fmla="*/ 687211 w 908952"/>
                      <a:gd name="connsiteY48" fmla="*/ 420032 h 420032"/>
                      <a:gd name="connsiteX49" fmla="*/ 484186 w 908952"/>
                      <a:gd name="connsiteY49" fmla="*/ 381640 h 420032"/>
                      <a:gd name="connsiteX50" fmla="*/ 455004 w 908952"/>
                      <a:gd name="connsiteY50" fmla="*/ 372130 h 420032"/>
                      <a:gd name="connsiteX51" fmla="*/ 406230 w 908952"/>
                      <a:gd name="connsiteY51" fmla="*/ 351628 h 420032"/>
                      <a:gd name="connsiteX52" fmla="*/ 370800 w 908952"/>
                      <a:gd name="connsiteY52" fmla="*/ 336734 h 420032"/>
                      <a:gd name="connsiteX53" fmla="*/ 261815 w 908952"/>
                      <a:gd name="connsiteY53" fmla="*/ 275521 h 420032"/>
                      <a:gd name="connsiteX54" fmla="*/ 179533 w 908952"/>
                      <a:gd name="connsiteY54" fmla="*/ 218180 h 420032"/>
                      <a:gd name="connsiteX55" fmla="*/ 171348 w 908952"/>
                      <a:gd name="connsiteY55" fmla="*/ 212477 h 420032"/>
                      <a:gd name="connsiteX56" fmla="*/ 149469 w 908952"/>
                      <a:gd name="connsiteY56" fmla="*/ 196674 h 420032"/>
                      <a:gd name="connsiteX57" fmla="*/ 15076 w 908952"/>
                      <a:gd name="connsiteY57" fmla="*/ 78900 h 420032"/>
                      <a:gd name="connsiteX58" fmla="*/ 66239 w 908952"/>
                      <a:gd name="connsiteY58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585010 w 908952"/>
                      <a:gd name="connsiteY4" fmla="*/ 410503 h 420032"/>
                      <a:gd name="connsiteX5" fmla="*/ 479036 w 908952"/>
                      <a:gd name="connsiteY5" fmla="*/ 382233 h 420032"/>
                      <a:gd name="connsiteX6" fmla="*/ 455003 w 908952"/>
                      <a:gd name="connsiteY6" fmla="*/ 372131 h 420032"/>
                      <a:gd name="connsiteX7" fmla="*/ 900856 w 908952"/>
                      <a:gd name="connsiteY7" fmla="*/ 371929 h 420032"/>
                      <a:gd name="connsiteX8" fmla="*/ 901110 w 908952"/>
                      <a:gd name="connsiteY8" fmla="*/ 372924 h 420032"/>
                      <a:gd name="connsiteX9" fmla="*/ 898670 w 908952"/>
                      <a:gd name="connsiteY9" fmla="*/ 372859 h 420032"/>
                      <a:gd name="connsiteX10" fmla="*/ 900856 w 908952"/>
                      <a:gd name="connsiteY10" fmla="*/ 371929 h 420032"/>
                      <a:gd name="connsiteX11" fmla="*/ 406229 w 908952"/>
                      <a:gd name="connsiteY11" fmla="*/ 351628 h 420032"/>
                      <a:gd name="connsiteX12" fmla="*/ 455003 w 908952"/>
                      <a:gd name="connsiteY12" fmla="*/ 372130 h 420032"/>
                      <a:gd name="connsiteX13" fmla="*/ 444897 w 908952"/>
                      <a:gd name="connsiteY13" fmla="*/ 368836 h 420032"/>
                      <a:gd name="connsiteX14" fmla="*/ 412774 w 908952"/>
                      <a:gd name="connsiteY14" fmla="*/ 355114 h 420032"/>
                      <a:gd name="connsiteX15" fmla="*/ 406229 w 908952"/>
                      <a:gd name="connsiteY15" fmla="*/ 351628 h 420032"/>
                      <a:gd name="connsiteX16" fmla="*/ 171348 w 908952"/>
                      <a:gd name="connsiteY16" fmla="*/ 212478 h 420032"/>
                      <a:gd name="connsiteX17" fmla="*/ 179533 w 908952"/>
                      <a:gd name="connsiteY17" fmla="*/ 218181 h 420032"/>
                      <a:gd name="connsiteX18" fmla="*/ 177101 w 908952"/>
                      <a:gd name="connsiteY18" fmla="*/ 216633 h 420032"/>
                      <a:gd name="connsiteX19" fmla="*/ 171348 w 908952"/>
                      <a:gd name="connsiteY19" fmla="*/ 212478 h 420032"/>
                      <a:gd name="connsiteX20" fmla="*/ 149469 w 908952"/>
                      <a:gd name="connsiteY20" fmla="*/ 196675 h 420032"/>
                      <a:gd name="connsiteX21" fmla="*/ 171348 w 908952"/>
                      <a:gd name="connsiteY21" fmla="*/ 212478 h 420032"/>
                      <a:gd name="connsiteX22" fmla="*/ 153595 w 908952"/>
                      <a:gd name="connsiteY22" fmla="*/ 200106 h 420032"/>
                      <a:gd name="connsiteX23" fmla="*/ 149469 w 908952"/>
                      <a:gd name="connsiteY23" fmla="*/ 196675 h 420032"/>
                      <a:gd name="connsiteX24" fmla="*/ 21060 w 908952"/>
                      <a:gd name="connsiteY24" fmla="*/ 86152 h 420032"/>
                      <a:gd name="connsiteX25" fmla="*/ 47653 w 908952"/>
                      <a:gd name="connsiteY25" fmla="*/ 111999 h 420032"/>
                      <a:gd name="connsiteX26" fmla="*/ 149469 w 908952"/>
                      <a:gd name="connsiteY26" fmla="*/ 196675 h 420032"/>
                      <a:gd name="connsiteX27" fmla="*/ 97625 w 908952"/>
                      <a:gd name="connsiteY27" fmla="*/ 159228 h 420032"/>
                      <a:gd name="connsiteX28" fmla="*/ 35884 w 908952"/>
                      <a:gd name="connsiteY28" fmla="*/ 104115 h 420032"/>
                      <a:gd name="connsiteX29" fmla="*/ 21060 w 908952"/>
                      <a:gd name="connsiteY29" fmla="*/ 86152 h 420032"/>
                      <a:gd name="connsiteX30" fmla="*/ 66239 w 908952"/>
                      <a:gd name="connsiteY30" fmla="*/ 0 h 420032"/>
                      <a:gd name="connsiteX31" fmla="*/ 150963 w 908952"/>
                      <a:gd name="connsiteY31" fmla="*/ 71165 h 420032"/>
                      <a:gd name="connsiteX32" fmla="*/ 231858 w 908952"/>
                      <a:gd name="connsiteY32" fmla="*/ 132020 h 420032"/>
                      <a:gd name="connsiteX33" fmla="*/ 231868 w 908952"/>
                      <a:gd name="connsiteY33" fmla="*/ 132029 h 420032"/>
                      <a:gd name="connsiteX34" fmla="*/ 241347 w 908952"/>
                      <a:gd name="connsiteY34" fmla="*/ 139159 h 420032"/>
                      <a:gd name="connsiteX35" fmla="*/ 454045 w 908952"/>
                      <a:gd name="connsiteY35" fmla="*/ 257121 h 420032"/>
                      <a:gd name="connsiteX36" fmla="*/ 797950 w 908952"/>
                      <a:gd name="connsiteY36" fmla="*/ 342948 h 420032"/>
                      <a:gd name="connsiteX37" fmla="*/ 831853 w 908952"/>
                      <a:gd name="connsiteY37" fmla="*/ 346602 h 420032"/>
                      <a:gd name="connsiteX38" fmla="*/ 831854 w 908952"/>
                      <a:gd name="connsiteY38" fmla="*/ 346602 h 420032"/>
                      <a:gd name="connsiteX39" fmla="*/ 896149 w 908952"/>
                      <a:gd name="connsiteY39" fmla="*/ 353531 h 420032"/>
                      <a:gd name="connsiteX40" fmla="*/ 896149 w 908952"/>
                      <a:gd name="connsiteY40" fmla="*/ 353532 h 420032"/>
                      <a:gd name="connsiteX41" fmla="*/ 908952 w 908952"/>
                      <a:gd name="connsiteY41" fmla="*/ 354912 h 420032"/>
                      <a:gd name="connsiteX42" fmla="*/ 900856 w 908952"/>
                      <a:gd name="connsiteY42" fmla="*/ 371929 h 420032"/>
                      <a:gd name="connsiteX43" fmla="*/ 900856 w 908952"/>
                      <a:gd name="connsiteY43" fmla="*/ 371929 h 420032"/>
                      <a:gd name="connsiteX44" fmla="*/ 898671 w 908952"/>
                      <a:gd name="connsiteY44" fmla="*/ 372858 h 420032"/>
                      <a:gd name="connsiteX45" fmla="*/ 898670 w 908952"/>
                      <a:gd name="connsiteY45" fmla="*/ 372859 h 420032"/>
                      <a:gd name="connsiteX46" fmla="*/ 882093 w 908952"/>
                      <a:gd name="connsiteY46" fmla="*/ 379916 h 420032"/>
                      <a:gd name="connsiteX47" fmla="*/ 784121 w 908952"/>
                      <a:gd name="connsiteY47" fmla="*/ 409310 h 420032"/>
                      <a:gd name="connsiteX48" fmla="*/ 687211 w 908952"/>
                      <a:gd name="connsiteY48" fmla="*/ 420032 h 420032"/>
                      <a:gd name="connsiteX49" fmla="*/ 455004 w 908952"/>
                      <a:gd name="connsiteY49" fmla="*/ 372130 h 420032"/>
                      <a:gd name="connsiteX50" fmla="*/ 406230 w 908952"/>
                      <a:gd name="connsiteY50" fmla="*/ 351628 h 420032"/>
                      <a:gd name="connsiteX51" fmla="*/ 370800 w 908952"/>
                      <a:gd name="connsiteY51" fmla="*/ 336734 h 420032"/>
                      <a:gd name="connsiteX52" fmla="*/ 261815 w 908952"/>
                      <a:gd name="connsiteY52" fmla="*/ 275521 h 420032"/>
                      <a:gd name="connsiteX53" fmla="*/ 179533 w 908952"/>
                      <a:gd name="connsiteY53" fmla="*/ 218180 h 420032"/>
                      <a:gd name="connsiteX54" fmla="*/ 171348 w 908952"/>
                      <a:gd name="connsiteY54" fmla="*/ 212477 h 420032"/>
                      <a:gd name="connsiteX55" fmla="*/ 149469 w 908952"/>
                      <a:gd name="connsiteY55" fmla="*/ 196674 h 420032"/>
                      <a:gd name="connsiteX56" fmla="*/ 15076 w 908952"/>
                      <a:gd name="connsiteY56" fmla="*/ 78900 h 420032"/>
                      <a:gd name="connsiteX57" fmla="*/ 66239 w 908952"/>
                      <a:gd name="connsiteY57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479036 w 908952"/>
                      <a:gd name="connsiteY4" fmla="*/ 382233 h 420032"/>
                      <a:gd name="connsiteX5" fmla="*/ 455003 w 908952"/>
                      <a:gd name="connsiteY5" fmla="*/ 372131 h 420032"/>
                      <a:gd name="connsiteX6" fmla="*/ 900856 w 908952"/>
                      <a:gd name="connsiteY6" fmla="*/ 371929 h 420032"/>
                      <a:gd name="connsiteX7" fmla="*/ 901110 w 908952"/>
                      <a:gd name="connsiteY7" fmla="*/ 372924 h 420032"/>
                      <a:gd name="connsiteX8" fmla="*/ 898670 w 908952"/>
                      <a:gd name="connsiteY8" fmla="*/ 372859 h 420032"/>
                      <a:gd name="connsiteX9" fmla="*/ 900856 w 908952"/>
                      <a:gd name="connsiteY9" fmla="*/ 371929 h 420032"/>
                      <a:gd name="connsiteX10" fmla="*/ 406229 w 908952"/>
                      <a:gd name="connsiteY10" fmla="*/ 351628 h 420032"/>
                      <a:gd name="connsiteX11" fmla="*/ 455003 w 908952"/>
                      <a:gd name="connsiteY11" fmla="*/ 372130 h 420032"/>
                      <a:gd name="connsiteX12" fmla="*/ 444897 w 908952"/>
                      <a:gd name="connsiteY12" fmla="*/ 368836 h 420032"/>
                      <a:gd name="connsiteX13" fmla="*/ 412774 w 908952"/>
                      <a:gd name="connsiteY13" fmla="*/ 355114 h 420032"/>
                      <a:gd name="connsiteX14" fmla="*/ 406229 w 908952"/>
                      <a:gd name="connsiteY14" fmla="*/ 351628 h 420032"/>
                      <a:gd name="connsiteX15" fmla="*/ 171348 w 908952"/>
                      <a:gd name="connsiteY15" fmla="*/ 212478 h 420032"/>
                      <a:gd name="connsiteX16" fmla="*/ 179533 w 908952"/>
                      <a:gd name="connsiteY16" fmla="*/ 218181 h 420032"/>
                      <a:gd name="connsiteX17" fmla="*/ 177101 w 908952"/>
                      <a:gd name="connsiteY17" fmla="*/ 216633 h 420032"/>
                      <a:gd name="connsiteX18" fmla="*/ 171348 w 908952"/>
                      <a:gd name="connsiteY18" fmla="*/ 212478 h 420032"/>
                      <a:gd name="connsiteX19" fmla="*/ 149469 w 908952"/>
                      <a:gd name="connsiteY19" fmla="*/ 196675 h 420032"/>
                      <a:gd name="connsiteX20" fmla="*/ 171348 w 908952"/>
                      <a:gd name="connsiteY20" fmla="*/ 212478 h 420032"/>
                      <a:gd name="connsiteX21" fmla="*/ 153595 w 908952"/>
                      <a:gd name="connsiteY21" fmla="*/ 200106 h 420032"/>
                      <a:gd name="connsiteX22" fmla="*/ 149469 w 908952"/>
                      <a:gd name="connsiteY22" fmla="*/ 196675 h 420032"/>
                      <a:gd name="connsiteX23" fmla="*/ 21060 w 908952"/>
                      <a:gd name="connsiteY23" fmla="*/ 86152 h 420032"/>
                      <a:gd name="connsiteX24" fmla="*/ 47653 w 908952"/>
                      <a:gd name="connsiteY24" fmla="*/ 111999 h 420032"/>
                      <a:gd name="connsiteX25" fmla="*/ 149469 w 908952"/>
                      <a:gd name="connsiteY25" fmla="*/ 196675 h 420032"/>
                      <a:gd name="connsiteX26" fmla="*/ 97625 w 908952"/>
                      <a:gd name="connsiteY26" fmla="*/ 159228 h 420032"/>
                      <a:gd name="connsiteX27" fmla="*/ 35884 w 908952"/>
                      <a:gd name="connsiteY27" fmla="*/ 104115 h 420032"/>
                      <a:gd name="connsiteX28" fmla="*/ 21060 w 908952"/>
                      <a:gd name="connsiteY28" fmla="*/ 86152 h 420032"/>
                      <a:gd name="connsiteX29" fmla="*/ 66239 w 908952"/>
                      <a:gd name="connsiteY29" fmla="*/ 0 h 420032"/>
                      <a:gd name="connsiteX30" fmla="*/ 150963 w 908952"/>
                      <a:gd name="connsiteY30" fmla="*/ 71165 h 420032"/>
                      <a:gd name="connsiteX31" fmla="*/ 231858 w 908952"/>
                      <a:gd name="connsiteY31" fmla="*/ 132020 h 420032"/>
                      <a:gd name="connsiteX32" fmla="*/ 231868 w 908952"/>
                      <a:gd name="connsiteY32" fmla="*/ 132029 h 420032"/>
                      <a:gd name="connsiteX33" fmla="*/ 241347 w 908952"/>
                      <a:gd name="connsiteY33" fmla="*/ 139159 h 420032"/>
                      <a:gd name="connsiteX34" fmla="*/ 454045 w 908952"/>
                      <a:gd name="connsiteY34" fmla="*/ 257121 h 420032"/>
                      <a:gd name="connsiteX35" fmla="*/ 797950 w 908952"/>
                      <a:gd name="connsiteY35" fmla="*/ 342948 h 420032"/>
                      <a:gd name="connsiteX36" fmla="*/ 831853 w 908952"/>
                      <a:gd name="connsiteY36" fmla="*/ 346602 h 420032"/>
                      <a:gd name="connsiteX37" fmla="*/ 831854 w 908952"/>
                      <a:gd name="connsiteY37" fmla="*/ 346602 h 420032"/>
                      <a:gd name="connsiteX38" fmla="*/ 896149 w 908952"/>
                      <a:gd name="connsiteY38" fmla="*/ 353531 h 420032"/>
                      <a:gd name="connsiteX39" fmla="*/ 896149 w 908952"/>
                      <a:gd name="connsiteY39" fmla="*/ 353532 h 420032"/>
                      <a:gd name="connsiteX40" fmla="*/ 908952 w 908952"/>
                      <a:gd name="connsiteY40" fmla="*/ 354912 h 420032"/>
                      <a:gd name="connsiteX41" fmla="*/ 900856 w 908952"/>
                      <a:gd name="connsiteY41" fmla="*/ 371929 h 420032"/>
                      <a:gd name="connsiteX42" fmla="*/ 900856 w 908952"/>
                      <a:gd name="connsiteY42" fmla="*/ 371929 h 420032"/>
                      <a:gd name="connsiteX43" fmla="*/ 898671 w 908952"/>
                      <a:gd name="connsiteY43" fmla="*/ 372858 h 420032"/>
                      <a:gd name="connsiteX44" fmla="*/ 898670 w 908952"/>
                      <a:gd name="connsiteY44" fmla="*/ 372859 h 420032"/>
                      <a:gd name="connsiteX45" fmla="*/ 882093 w 908952"/>
                      <a:gd name="connsiteY45" fmla="*/ 379916 h 420032"/>
                      <a:gd name="connsiteX46" fmla="*/ 784121 w 908952"/>
                      <a:gd name="connsiteY46" fmla="*/ 409310 h 420032"/>
                      <a:gd name="connsiteX47" fmla="*/ 687211 w 908952"/>
                      <a:gd name="connsiteY47" fmla="*/ 420032 h 420032"/>
                      <a:gd name="connsiteX48" fmla="*/ 455004 w 908952"/>
                      <a:gd name="connsiteY48" fmla="*/ 372130 h 420032"/>
                      <a:gd name="connsiteX49" fmla="*/ 406230 w 908952"/>
                      <a:gd name="connsiteY49" fmla="*/ 351628 h 420032"/>
                      <a:gd name="connsiteX50" fmla="*/ 370800 w 908952"/>
                      <a:gd name="connsiteY50" fmla="*/ 336734 h 420032"/>
                      <a:gd name="connsiteX51" fmla="*/ 261815 w 908952"/>
                      <a:gd name="connsiteY51" fmla="*/ 275521 h 420032"/>
                      <a:gd name="connsiteX52" fmla="*/ 179533 w 908952"/>
                      <a:gd name="connsiteY52" fmla="*/ 218180 h 420032"/>
                      <a:gd name="connsiteX53" fmla="*/ 171348 w 908952"/>
                      <a:gd name="connsiteY53" fmla="*/ 212477 h 420032"/>
                      <a:gd name="connsiteX54" fmla="*/ 149469 w 908952"/>
                      <a:gd name="connsiteY54" fmla="*/ 196674 h 420032"/>
                      <a:gd name="connsiteX55" fmla="*/ 15076 w 908952"/>
                      <a:gd name="connsiteY55" fmla="*/ 78900 h 420032"/>
                      <a:gd name="connsiteX56" fmla="*/ 66239 w 908952"/>
                      <a:gd name="connsiteY56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479036 w 908952"/>
                      <a:gd name="connsiteY4" fmla="*/ 382233 h 420032"/>
                      <a:gd name="connsiteX5" fmla="*/ 455003 w 908952"/>
                      <a:gd name="connsiteY5" fmla="*/ 372131 h 420032"/>
                      <a:gd name="connsiteX6" fmla="*/ 900856 w 908952"/>
                      <a:gd name="connsiteY6" fmla="*/ 371929 h 420032"/>
                      <a:gd name="connsiteX7" fmla="*/ 901110 w 908952"/>
                      <a:gd name="connsiteY7" fmla="*/ 372924 h 420032"/>
                      <a:gd name="connsiteX8" fmla="*/ 898670 w 908952"/>
                      <a:gd name="connsiteY8" fmla="*/ 372859 h 420032"/>
                      <a:gd name="connsiteX9" fmla="*/ 900856 w 908952"/>
                      <a:gd name="connsiteY9" fmla="*/ 371929 h 420032"/>
                      <a:gd name="connsiteX10" fmla="*/ 406229 w 908952"/>
                      <a:gd name="connsiteY10" fmla="*/ 351628 h 420032"/>
                      <a:gd name="connsiteX11" fmla="*/ 455003 w 908952"/>
                      <a:gd name="connsiteY11" fmla="*/ 372130 h 420032"/>
                      <a:gd name="connsiteX12" fmla="*/ 444897 w 908952"/>
                      <a:gd name="connsiteY12" fmla="*/ 368836 h 420032"/>
                      <a:gd name="connsiteX13" fmla="*/ 412774 w 908952"/>
                      <a:gd name="connsiteY13" fmla="*/ 355114 h 420032"/>
                      <a:gd name="connsiteX14" fmla="*/ 406229 w 908952"/>
                      <a:gd name="connsiteY14" fmla="*/ 351628 h 420032"/>
                      <a:gd name="connsiteX15" fmla="*/ 171348 w 908952"/>
                      <a:gd name="connsiteY15" fmla="*/ 212478 h 420032"/>
                      <a:gd name="connsiteX16" fmla="*/ 179533 w 908952"/>
                      <a:gd name="connsiteY16" fmla="*/ 218181 h 420032"/>
                      <a:gd name="connsiteX17" fmla="*/ 177101 w 908952"/>
                      <a:gd name="connsiteY17" fmla="*/ 216633 h 420032"/>
                      <a:gd name="connsiteX18" fmla="*/ 171348 w 908952"/>
                      <a:gd name="connsiteY18" fmla="*/ 212478 h 420032"/>
                      <a:gd name="connsiteX19" fmla="*/ 149469 w 908952"/>
                      <a:gd name="connsiteY19" fmla="*/ 196675 h 420032"/>
                      <a:gd name="connsiteX20" fmla="*/ 171348 w 908952"/>
                      <a:gd name="connsiteY20" fmla="*/ 212478 h 420032"/>
                      <a:gd name="connsiteX21" fmla="*/ 153595 w 908952"/>
                      <a:gd name="connsiteY21" fmla="*/ 200106 h 420032"/>
                      <a:gd name="connsiteX22" fmla="*/ 149469 w 908952"/>
                      <a:gd name="connsiteY22" fmla="*/ 196675 h 420032"/>
                      <a:gd name="connsiteX23" fmla="*/ 21060 w 908952"/>
                      <a:gd name="connsiteY23" fmla="*/ 86152 h 420032"/>
                      <a:gd name="connsiteX24" fmla="*/ 47653 w 908952"/>
                      <a:gd name="connsiteY24" fmla="*/ 111999 h 420032"/>
                      <a:gd name="connsiteX25" fmla="*/ 149469 w 908952"/>
                      <a:gd name="connsiteY25" fmla="*/ 196675 h 420032"/>
                      <a:gd name="connsiteX26" fmla="*/ 97625 w 908952"/>
                      <a:gd name="connsiteY26" fmla="*/ 159228 h 420032"/>
                      <a:gd name="connsiteX27" fmla="*/ 35884 w 908952"/>
                      <a:gd name="connsiteY27" fmla="*/ 104115 h 420032"/>
                      <a:gd name="connsiteX28" fmla="*/ 21060 w 908952"/>
                      <a:gd name="connsiteY28" fmla="*/ 86152 h 420032"/>
                      <a:gd name="connsiteX29" fmla="*/ 66239 w 908952"/>
                      <a:gd name="connsiteY29" fmla="*/ 0 h 420032"/>
                      <a:gd name="connsiteX30" fmla="*/ 150963 w 908952"/>
                      <a:gd name="connsiteY30" fmla="*/ 71165 h 420032"/>
                      <a:gd name="connsiteX31" fmla="*/ 231858 w 908952"/>
                      <a:gd name="connsiteY31" fmla="*/ 132020 h 420032"/>
                      <a:gd name="connsiteX32" fmla="*/ 231868 w 908952"/>
                      <a:gd name="connsiteY32" fmla="*/ 132029 h 420032"/>
                      <a:gd name="connsiteX33" fmla="*/ 241347 w 908952"/>
                      <a:gd name="connsiteY33" fmla="*/ 139159 h 420032"/>
                      <a:gd name="connsiteX34" fmla="*/ 454045 w 908952"/>
                      <a:gd name="connsiteY34" fmla="*/ 257121 h 420032"/>
                      <a:gd name="connsiteX35" fmla="*/ 797950 w 908952"/>
                      <a:gd name="connsiteY35" fmla="*/ 342948 h 420032"/>
                      <a:gd name="connsiteX36" fmla="*/ 831853 w 908952"/>
                      <a:gd name="connsiteY36" fmla="*/ 346602 h 420032"/>
                      <a:gd name="connsiteX37" fmla="*/ 831854 w 908952"/>
                      <a:gd name="connsiteY37" fmla="*/ 346602 h 420032"/>
                      <a:gd name="connsiteX38" fmla="*/ 896149 w 908952"/>
                      <a:gd name="connsiteY38" fmla="*/ 353531 h 420032"/>
                      <a:gd name="connsiteX39" fmla="*/ 896149 w 908952"/>
                      <a:gd name="connsiteY39" fmla="*/ 353532 h 420032"/>
                      <a:gd name="connsiteX40" fmla="*/ 908952 w 908952"/>
                      <a:gd name="connsiteY40" fmla="*/ 354912 h 420032"/>
                      <a:gd name="connsiteX41" fmla="*/ 900856 w 908952"/>
                      <a:gd name="connsiteY41" fmla="*/ 371929 h 420032"/>
                      <a:gd name="connsiteX42" fmla="*/ 900856 w 908952"/>
                      <a:gd name="connsiteY42" fmla="*/ 371929 h 420032"/>
                      <a:gd name="connsiteX43" fmla="*/ 898671 w 908952"/>
                      <a:gd name="connsiteY43" fmla="*/ 372858 h 420032"/>
                      <a:gd name="connsiteX44" fmla="*/ 898670 w 908952"/>
                      <a:gd name="connsiteY44" fmla="*/ 372859 h 420032"/>
                      <a:gd name="connsiteX45" fmla="*/ 882093 w 908952"/>
                      <a:gd name="connsiteY45" fmla="*/ 379916 h 420032"/>
                      <a:gd name="connsiteX46" fmla="*/ 784121 w 908952"/>
                      <a:gd name="connsiteY46" fmla="*/ 409310 h 420032"/>
                      <a:gd name="connsiteX47" fmla="*/ 687211 w 908952"/>
                      <a:gd name="connsiteY47" fmla="*/ 420032 h 420032"/>
                      <a:gd name="connsiteX48" fmla="*/ 406230 w 908952"/>
                      <a:gd name="connsiteY48" fmla="*/ 351628 h 420032"/>
                      <a:gd name="connsiteX49" fmla="*/ 370800 w 908952"/>
                      <a:gd name="connsiteY49" fmla="*/ 336734 h 420032"/>
                      <a:gd name="connsiteX50" fmla="*/ 261815 w 908952"/>
                      <a:gd name="connsiteY50" fmla="*/ 275521 h 420032"/>
                      <a:gd name="connsiteX51" fmla="*/ 179533 w 908952"/>
                      <a:gd name="connsiteY51" fmla="*/ 218180 h 420032"/>
                      <a:gd name="connsiteX52" fmla="*/ 171348 w 908952"/>
                      <a:gd name="connsiteY52" fmla="*/ 212477 h 420032"/>
                      <a:gd name="connsiteX53" fmla="*/ 149469 w 908952"/>
                      <a:gd name="connsiteY53" fmla="*/ 196674 h 420032"/>
                      <a:gd name="connsiteX54" fmla="*/ 15076 w 908952"/>
                      <a:gd name="connsiteY54" fmla="*/ 78900 h 420032"/>
                      <a:gd name="connsiteX55" fmla="*/ 66239 w 908952"/>
                      <a:gd name="connsiteY55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455003 w 908952"/>
                      <a:gd name="connsiteY4" fmla="*/ 372131 h 420032"/>
                      <a:gd name="connsiteX5" fmla="*/ 900856 w 908952"/>
                      <a:gd name="connsiteY5" fmla="*/ 371929 h 420032"/>
                      <a:gd name="connsiteX6" fmla="*/ 901110 w 908952"/>
                      <a:gd name="connsiteY6" fmla="*/ 372924 h 420032"/>
                      <a:gd name="connsiteX7" fmla="*/ 898670 w 908952"/>
                      <a:gd name="connsiteY7" fmla="*/ 372859 h 420032"/>
                      <a:gd name="connsiteX8" fmla="*/ 900856 w 908952"/>
                      <a:gd name="connsiteY8" fmla="*/ 371929 h 420032"/>
                      <a:gd name="connsiteX9" fmla="*/ 406229 w 908952"/>
                      <a:gd name="connsiteY9" fmla="*/ 351628 h 420032"/>
                      <a:gd name="connsiteX10" fmla="*/ 455003 w 908952"/>
                      <a:gd name="connsiteY10" fmla="*/ 372130 h 420032"/>
                      <a:gd name="connsiteX11" fmla="*/ 444897 w 908952"/>
                      <a:gd name="connsiteY11" fmla="*/ 368836 h 420032"/>
                      <a:gd name="connsiteX12" fmla="*/ 412774 w 908952"/>
                      <a:gd name="connsiteY12" fmla="*/ 355114 h 420032"/>
                      <a:gd name="connsiteX13" fmla="*/ 406229 w 908952"/>
                      <a:gd name="connsiteY13" fmla="*/ 351628 h 420032"/>
                      <a:gd name="connsiteX14" fmla="*/ 171348 w 908952"/>
                      <a:gd name="connsiteY14" fmla="*/ 212478 h 420032"/>
                      <a:gd name="connsiteX15" fmla="*/ 179533 w 908952"/>
                      <a:gd name="connsiteY15" fmla="*/ 218181 h 420032"/>
                      <a:gd name="connsiteX16" fmla="*/ 177101 w 908952"/>
                      <a:gd name="connsiteY16" fmla="*/ 216633 h 420032"/>
                      <a:gd name="connsiteX17" fmla="*/ 171348 w 908952"/>
                      <a:gd name="connsiteY17" fmla="*/ 212478 h 420032"/>
                      <a:gd name="connsiteX18" fmla="*/ 149469 w 908952"/>
                      <a:gd name="connsiteY18" fmla="*/ 196675 h 420032"/>
                      <a:gd name="connsiteX19" fmla="*/ 171348 w 908952"/>
                      <a:gd name="connsiteY19" fmla="*/ 212478 h 420032"/>
                      <a:gd name="connsiteX20" fmla="*/ 153595 w 908952"/>
                      <a:gd name="connsiteY20" fmla="*/ 200106 h 420032"/>
                      <a:gd name="connsiteX21" fmla="*/ 149469 w 908952"/>
                      <a:gd name="connsiteY21" fmla="*/ 196675 h 420032"/>
                      <a:gd name="connsiteX22" fmla="*/ 21060 w 908952"/>
                      <a:gd name="connsiteY22" fmla="*/ 86152 h 420032"/>
                      <a:gd name="connsiteX23" fmla="*/ 47653 w 908952"/>
                      <a:gd name="connsiteY23" fmla="*/ 111999 h 420032"/>
                      <a:gd name="connsiteX24" fmla="*/ 149469 w 908952"/>
                      <a:gd name="connsiteY24" fmla="*/ 196675 h 420032"/>
                      <a:gd name="connsiteX25" fmla="*/ 97625 w 908952"/>
                      <a:gd name="connsiteY25" fmla="*/ 159228 h 420032"/>
                      <a:gd name="connsiteX26" fmla="*/ 35884 w 908952"/>
                      <a:gd name="connsiteY26" fmla="*/ 104115 h 420032"/>
                      <a:gd name="connsiteX27" fmla="*/ 21060 w 908952"/>
                      <a:gd name="connsiteY27" fmla="*/ 86152 h 420032"/>
                      <a:gd name="connsiteX28" fmla="*/ 66239 w 908952"/>
                      <a:gd name="connsiteY28" fmla="*/ 0 h 420032"/>
                      <a:gd name="connsiteX29" fmla="*/ 150963 w 908952"/>
                      <a:gd name="connsiteY29" fmla="*/ 71165 h 420032"/>
                      <a:gd name="connsiteX30" fmla="*/ 231858 w 908952"/>
                      <a:gd name="connsiteY30" fmla="*/ 132020 h 420032"/>
                      <a:gd name="connsiteX31" fmla="*/ 231868 w 908952"/>
                      <a:gd name="connsiteY31" fmla="*/ 132029 h 420032"/>
                      <a:gd name="connsiteX32" fmla="*/ 241347 w 908952"/>
                      <a:gd name="connsiteY32" fmla="*/ 139159 h 420032"/>
                      <a:gd name="connsiteX33" fmla="*/ 454045 w 908952"/>
                      <a:gd name="connsiteY33" fmla="*/ 257121 h 420032"/>
                      <a:gd name="connsiteX34" fmla="*/ 797950 w 908952"/>
                      <a:gd name="connsiteY34" fmla="*/ 342948 h 420032"/>
                      <a:gd name="connsiteX35" fmla="*/ 831853 w 908952"/>
                      <a:gd name="connsiteY35" fmla="*/ 346602 h 420032"/>
                      <a:gd name="connsiteX36" fmla="*/ 831854 w 908952"/>
                      <a:gd name="connsiteY36" fmla="*/ 346602 h 420032"/>
                      <a:gd name="connsiteX37" fmla="*/ 896149 w 908952"/>
                      <a:gd name="connsiteY37" fmla="*/ 353531 h 420032"/>
                      <a:gd name="connsiteX38" fmla="*/ 896149 w 908952"/>
                      <a:gd name="connsiteY38" fmla="*/ 353532 h 420032"/>
                      <a:gd name="connsiteX39" fmla="*/ 908952 w 908952"/>
                      <a:gd name="connsiteY39" fmla="*/ 354912 h 420032"/>
                      <a:gd name="connsiteX40" fmla="*/ 900856 w 908952"/>
                      <a:gd name="connsiteY40" fmla="*/ 371929 h 420032"/>
                      <a:gd name="connsiteX41" fmla="*/ 900856 w 908952"/>
                      <a:gd name="connsiteY41" fmla="*/ 371929 h 420032"/>
                      <a:gd name="connsiteX42" fmla="*/ 898671 w 908952"/>
                      <a:gd name="connsiteY42" fmla="*/ 372858 h 420032"/>
                      <a:gd name="connsiteX43" fmla="*/ 898670 w 908952"/>
                      <a:gd name="connsiteY43" fmla="*/ 372859 h 420032"/>
                      <a:gd name="connsiteX44" fmla="*/ 882093 w 908952"/>
                      <a:gd name="connsiteY44" fmla="*/ 379916 h 420032"/>
                      <a:gd name="connsiteX45" fmla="*/ 784121 w 908952"/>
                      <a:gd name="connsiteY45" fmla="*/ 409310 h 420032"/>
                      <a:gd name="connsiteX46" fmla="*/ 687211 w 908952"/>
                      <a:gd name="connsiteY46" fmla="*/ 420032 h 420032"/>
                      <a:gd name="connsiteX47" fmla="*/ 406230 w 908952"/>
                      <a:gd name="connsiteY47" fmla="*/ 351628 h 420032"/>
                      <a:gd name="connsiteX48" fmla="*/ 370800 w 908952"/>
                      <a:gd name="connsiteY48" fmla="*/ 336734 h 420032"/>
                      <a:gd name="connsiteX49" fmla="*/ 261815 w 908952"/>
                      <a:gd name="connsiteY49" fmla="*/ 275521 h 420032"/>
                      <a:gd name="connsiteX50" fmla="*/ 179533 w 908952"/>
                      <a:gd name="connsiteY50" fmla="*/ 218180 h 420032"/>
                      <a:gd name="connsiteX51" fmla="*/ 171348 w 908952"/>
                      <a:gd name="connsiteY51" fmla="*/ 212477 h 420032"/>
                      <a:gd name="connsiteX52" fmla="*/ 149469 w 908952"/>
                      <a:gd name="connsiteY52" fmla="*/ 196674 h 420032"/>
                      <a:gd name="connsiteX53" fmla="*/ 15076 w 908952"/>
                      <a:gd name="connsiteY53" fmla="*/ 78900 h 420032"/>
                      <a:gd name="connsiteX54" fmla="*/ 66239 w 908952"/>
                      <a:gd name="connsiteY54" fmla="*/ 0 h 420032"/>
                      <a:gd name="connsiteX0" fmla="*/ 455003 w 908952"/>
                      <a:gd name="connsiteY0" fmla="*/ 372131 h 420032"/>
                      <a:gd name="connsiteX1" fmla="*/ 484185 w 908952"/>
                      <a:gd name="connsiteY1" fmla="*/ 381641 h 420032"/>
                      <a:gd name="connsiteX2" fmla="*/ 577987 w 908952"/>
                      <a:gd name="connsiteY2" fmla="*/ 403711 h 420032"/>
                      <a:gd name="connsiteX3" fmla="*/ 677649 w 908952"/>
                      <a:gd name="connsiteY3" fmla="*/ 419142 h 420032"/>
                      <a:gd name="connsiteX4" fmla="*/ 455003 w 908952"/>
                      <a:gd name="connsiteY4" fmla="*/ 372131 h 420032"/>
                      <a:gd name="connsiteX5" fmla="*/ 900856 w 908952"/>
                      <a:gd name="connsiteY5" fmla="*/ 371929 h 420032"/>
                      <a:gd name="connsiteX6" fmla="*/ 901110 w 908952"/>
                      <a:gd name="connsiteY6" fmla="*/ 372924 h 420032"/>
                      <a:gd name="connsiteX7" fmla="*/ 898670 w 908952"/>
                      <a:gd name="connsiteY7" fmla="*/ 372859 h 420032"/>
                      <a:gd name="connsiteX8" fmla="*/ 900856 w 908952"/>
                      <a:gd name="connsiteY8" fmla="*/ 371929 h 420032"/>
                      <a:gd name="connsiteX9" fmla="*/ 406229 w 908952"/>
                      <a:gd name="connsiteY9" fmla="*/ 351628 h 420032"/>
                      <a:gd name="connsiteX10" fmla="*/ 455003 w 908952"/>
                      <a:gd name="connsiteY10" fmla="*/ 372130 h 420032"/>
                      <a:gd name="connsiteX11" fmla="*/ 412774 w 908952"/>
                      <a:gd name="connsiteY11" fmla="*/ 355114 h 420032"/>
                      <a:gd name="connsiteX12" fmla="*/ 406229 w 908952"/>
                      <a:gd name="connsiteY12" fmla="*/ 351628 h 420032"/>
                      <a:gd name="connsiteX13" fmla="*/ 171348 w 908952"/>
                      <a:gd name="connsiteY13" fmla="*/ 212478 h 420032"/>
                      <a:gd name="connsiteX14" fmla="*/ 179533 w 908952"/>
                      <a:gd name="connsiteY14" fmla="*/ 218181 h 420032"/>
                      <a:gd name="connsiteX15" fmla="*/ 177101 w 908952"/>
                      <a:gd name="connsiteY15" fmla="*/ 216633 h 420032"/>
                      <a:gd name="connsiteX16" fmla="*/ 171348 w 908952"/>
                      <a:gd name="connsiteY16" fmla="*/ 212478 h 420032"/>
                      <a:gd name="connsiteX17" fmla="*/ 149469 w 908952"/>
                      <a:gd name="connsiteY17" fmla="*/ 196675 h 420032"/>
                      <a:gd name="connsiteX18" fmla="*/ 171348 w 908952"/>
                      <a:gd name="connsiteY18" fmla="*/ 212478 h 420032"/>
                      <a:gd name="connsiteX19" fmla="*/ 153595 w 908952"/>
                      <a:gd name="connsiteY19" fmla="*/ 200106 h 420032"/>
                      <a:gd name="connsiteX20" fmla="*/ 149469 w 908952"/>
                      <a:gd name="connsiteY20" fmla="*/ 196675 h 420032"/>
                      <a:gd name="connsiteX21" fmla="*/ 21060 w 908952"/>
                      <a:gd name="connsiteY21" fmla="*/ 86152 h 420032"/>
                      <a:gd name="connsiteX22" fmla="*/ 47653 w 908952"/>
                      <a:gd name="connsiteY22" fmla="*/ 111999 h 420032"/>
                      <a:gd name="connsiteX23" fmla="*/ 149469 w 908952"/>
                      <a:gd name="connsiteY23" fmla="*/ 196675 h 420032"/>
                      <a:gd name="connsiteX24" fmla="*/ 97625 w 908952"/>
                      <a:gd name="connsiteY24" fmla="*/ 159228 h 420032"/>
                      <a:gd name="connsiteX25" fmla="*/ 35884 w 908952"/>
                      <a:gd name="connsiteY25" fmla="*/ 104115 h 420032"/>
                      <a:gd name="connsiteX26" fmla="*/ 21060 w 908952"/>
                      <a:gd name="connsiteY26" fmla="*/ 86152 h 420032"/>
                      <a:gd name="connsiteX27" fmla="*/ 66239 w 908952"/>
                      <a:gd name="connsiteY27" fmla="*/ 0 h 420032"/>
                      <a:gd name="connsiteX28" fmla="*/ 150963 w 908952"/>
                      <a:gd name="connsiteY28" fmla="*/ 71165 h 420032"/>
                      <a:gd name="connsiteX29" fmla="*/ 231858 w 908952"/>
                      <a:gd name="connsiteY29" fmla="*/ 132020 h 420032"/>
                      <a:gd name="connsiteX30" fmla="*/ 231868 w 908952"/>
                      <a:gd name="connsiteY30" fmla="*/ 132029 h 420032"/>
                      <a:gd name="connsiteX31" fmla="*/ 241347 w 908952"/>
                      <a:gd name="connsiteY31" fmla="*/ 139159 h 420032"/>
                      <a:gd name="connsiteX32" fmla="*/ 454045 w 908952"/>
                      <a:gd name="connsiteY32" fmla="*/ 257121 h 420032"/>
                      <a:gd name="connsiteX33" fmla="*/ 797950 w 908952"/>
                      <a:gd name="connsiteY33" fmla="*/ 342948 h 420032"/>
                      <a:gd name="connsiteX34" fmla="*/ 831853 w 908952"/>
                      <a:gd name="connsiteY34" fmla="*/ 346602 h 420032"/>
                      <a:gd name="connsiteX35" fmla="*/ 831854 w 908952"/>
                      <a:gd name="connsiteY35" fmla="*/ 346602 h 420032"/>
                      <a:gd name="connsiteX36" fmla="*/ 896149 w 908952"/>
                      <a:gd name="connsiteY36" fmla="*/ 353531 h 420032"/>
                      <a:gd name="connsiteX37" fmla="*/ 896149 w 908952"/>
                      <a:gd name="connsiteY37" fmla="*/ 353532 h 420032"/>
                      <a:gd name="connsiteX38" fmla="*/ 908952 w 908952"/>
                      <a:gd name="connsiteY38" fmla="*/ 354912 h 420032"/>
                      <a:gd name="connsiteX39" fmla="*/ 900856 w 908952"/>
                      <a:gd name="connsiteY39" fmla="*/ 371929 h 420032"/>
                      <a:gd name="connsiteX40" fmla="*/ 900856 w 908952"/>
                      <a:gd name="connsiteY40" fmla="*/ 371929 h 420032"/>
                      <a:gd name="connsiteX41" fmla="*/ 898671 w 908952"/>
                      <a:gd name="connsiteY41" fmla="*/ 372858 h 420032"/>
                      <a:gd name="connsiteX42" fmla="*/ 898670 w 908952"/>
                      <a:gd name="connsiteY42" fmla="*/ 372859 h 420032"/>
                      <a:gd name="connsiteX43" fmla="*/ 882093 w 908952"/>
                      <a:gd name="connsiteY43" fmla="*/ 379916 h 420032"/>
                      <a:gd name="connsiteX44" fmla="*/ 784121 w 908952"/>
                      <a:gd name="connsiteY44" fmla="*/ 409310 h 420032"/>
                      <a:gd name="connsiteX45" fmla="*/ 687211 w 908952"/>
                      <a:gd name="connsiteY45" fmla="*/ 420032 h 420032"/>
                      <a:gd name="connsiteX46" fmla="*/ 406230 w 908952"/>
                      <a:gd name="connsiteY46" fmla="*/ 351628 h 420032"/>
                      <a:gd name="connsiteX47" fmla="*/ 370800 w 908952"/>
                      <a:gd name="connsiteY47" fmla="*/ 336734 h 420032"/>
                      <a:gd name="connsiteX48" fmla="*/ 261815 w 908952"/>
                      <a:gd name="connsiteY48" fmla="*/ 275521 h 420032"/>
                      <a:gd name="connsiteX49" fmla="*/ 179533 w 908952"/>
                      <a:gd name="connsiteY49" fmla="*/ 218180 h 420032"/>
                      <a:gd name="connsiteX50" fmla="*/ 171348 w 908952"/>
                      <a:gd name="connsiteY50" fmla="*/ 212477 h 420032"/>
                      <a:gd name="connsiteX51" fmla="*/ 149469 w 908952"/>
                      <a:gd name="connsiteY51" fmla="*/ 196674 h 420032"/>
                      <a:gd name="connsiteX52" fmla="*/ 15076 w 908952"/>
                      <a:gd name="connsiteY52" fmla="*/ 78900 h 420032"/>
                      <a:gd name="connsiteX53" fmla="*/ 66239 w 908952"/>
                      <a:gd name="connsiteY53" fmla="*/ 0 h 420032"/>
                      <a:gd name="connsiteX0" fmla="*/ 455003 w 908952"/>
                      <a:gd name="connsiteY0" fmla="*/ 372131 h 420032"/>
                      <a:gd name="connsiteX1" fmla="*/ 577987 w 908952"/>
                      <a:gd name="connsiteY1" fmla="*/ 403711 h 420032"/>
                      <a:gd name="connsiteX2" fmla="*/ 677649 w 908952"/>
                      <a:gd name="connsiteY2" fmla="*/ 419142 h 420032"/>
                      <a:gd name="connsiteX3" fmla="*/ 455003 w 908952"/>
                      <a:gd name="connsiteY3" fmla="*/ 372131 h 420032"/>
                      <a:gd name="connsiteX4" fmla="*/ 900856 w 908952"/>
                      <a:gd name="connsiteY4" fmla="*/ 371929 h 420032"/>
                      <a:gd name="connsiteX5" fmla="*/ 901110 w 908952"/>
                      <a:gd name="connsiteY5" fmla="*/ 372924 h 420032"/>
                      <a:gd name="connsiteX6" fmla="*/ 898670 w 908952"/>
                      <a:gd name="connsiteY6" fmla="*/ 372859 h 420032"/>
                      <a:gd name="connsiteX7" fmla="*/ 900856 w 908952"/>
                      <a:gd name="connsiteY7" fmla="*/ 371929 h 420032"/>
                      <a:gd name="connsiteX8" fmla="*/ 406229 w 908952"/>
                      <a:gd name="connsiteY8" fmla="*/ 351628 h 420032"/>
                      <a:gd name="connsiteX9" fmla="*/ 455003 w 908952"/>
                      <a:gd name="connsiteY9" fmla="*/ 372130 h 420032"/>
                      <a:gd name="connsiteX10" fmla="*/ 412774 w 908952"/>
                      <a:gd name="connsiteY10" fmla="*/ 355114 h 420032"/>
                      <a:gd name="connsiteX11" fmla="*/ 406229 w 908952"/>
                      <a:gd name="connsiteY11" fmla="*/ 351628 h 420032"/>
                      <a:gd name="connsiteX12" fmla="*/ 171348 w 908952"/>
                      <a:gd name="connsiteY12" fmla="*/ 212478 h 420032"/>
                      <a:gd name="connsiteX13" fmla="*/ 179533 w 908952"/>
                      <a:gd name="connsiteY13" fmla="*/ 218181 h 420032"/>
                      <a:gd name="connsiteX14" fmla="*/ 177101 w 908952"/>
                      <a:gd name="connsiteY14" fmla="*/ 216633 h 420032"/>
                      <a:gd name="connsiteX15" fmla="*/ 171348 w 908952"/>
                      <a:gd name="connsiteY15" fmla="*/ 212478 h 420032"/>
                      <a:gd name="connsiteX16" fmla="*/ 149469 w 908952"/>
                      <a:gd name="connsiteY16" fmla="*/ 196675 h 420032"/>
                      <a:gd name="connsiteX17" fmla="*/ 171348 w 908952"/>
                      <a:gd name="connsiteY17" fmla="*/ 212478 h 420032"/>
                      <a:gd name="connsiteX18" fmla="*/ 153595 w 908952"/>
                      <a:gd name="connsiteY18" fmla="*/ 200106 h 420032"/>
                      <a:gd name="connsiteX19" fmla="*/ 149469 w 908952"/>
                      <a:gd name="connsiteY19" fmla="*/ 196675 h 420032"/>
                      <a:gd name="connsiteX20" fmla="*/ 21060 w 908952"/>
                      <a:gd name="connsiteY20" fmla="*/ 86152 h 420032"/>
                      <a:gd name="connsiteX21" fmla="*/ 47653 w 908952"/>
                      <a:gd name="connsiteY21" fmla="*/ 111999 h 420032"/>
                      <a:gd name="connsiteX22" fmla="*/ 149469 w 908952"/>
                      <a:gd name="connsiteY22" fmla="*/ 196675 h 420032"/>
                      <a:gd name="connsiteX23" fmla="*/ 97625 w 908952"/>
                      <a:gd name="connsiteY23" fmla="*/ 159228 h 420032"/>
                      <a:gd name="connsiteX24" fmla="*/ 35884 w 908952"/>
                      <a:gd name="connsiteY24" fmla="*/ 104115 h 420032"/>
                      <a:gd name="connsiteX25" fmla="*/ 21060 w 908952"/>
                      <a:gd name="connsiteY25" fmla="*/ 86152 h 420032"/>
                      <a:gd name="connsiteX26" fmla="*/ 66239 w 908952"/>
                      <a:gd name="connsiteY26" fmla="*/ 0 h 420032"/>
                      <a:gd name="connsiteX27" fmla="*/ 150963 w 908952"/>
                      <a:gd name="connsiteY27" fmla="*/ 71165 h 420032"/>
                      <a:gd name="connsiteX28" fmla="*/ 231858 w 908952"/>
                      <a:gd name="connsiteY28" fmla="*/ 132020 h 420032"/>
                      <a:gd name="connsiteX29" fmla="*/ 231868 w 908952"/>
                      <a:gd name="connsiteY29" fmla="*/ 132029 h 420032"/>
                      <a:gd name="connsiteX30" fmla="*/ 241347 w 908952"/>
                      <a:gd name="connsiteY30" fmla="*/ 139159 h 420032"/>
                      <a:gd name="connsiteX31" fmla="*/ 454045 w 908952"/>
                      <a:gd name="connsiteY31" fmla="*/ 257121 h 420032"/>
                      <a:gd name="connsiteX32" fmla="*/ 797950 w 908952"/>
                      <a:gd name="connsiteY32" fmla="*/ 342948 h 420032"/>
                      <a:gd name="connsiteX33" fmla="*/ 831853 w 908952"/>
                      <a:gd name="connsiteY33" fmla="*/ 346602 h 420032"/>
                      <a:gd name="connsiteX34" fmla="*/ 831854 w 908952"/>
                      <a:gd name="connsiteY34" fmla="*/ 346602 h 420032"/>
                      <a:gd name="connsiteX35" fmla="*/ 896149 w 908952"/>
                      <a:gd name="connsiteY35" fmla="*/ 353531 h 420032"/>
                      <a:gd name="connsiteX36" fmla="*/ 896149 w 908952"/>
                      <a:gd name="connsiteY36" fmla="*/ 353532 h 420032"/>
                      <a:gd name="connsiteX37" fmla="*/ 908952 w 908952"/>
                      <a:gd name="connsiteY37" fmla="*/ 354912 h 420032"/>
                      <a:gd name="connsiteX38" fmla="*/ 900856 w 908952"/>
                      <a:gd name="connsiteY38" fmla="*/ 371929 h 420032"/>
                      <a:gd name="connsiteX39" fmla="*/ 900856 w 908952"/>
                      <a:gd name="connsiteY39" fmla="*/ 371929 h 420032"/>
                      <a:gd name="connsiteX40" fmla="*/ 898671 w 908952"/>
                      <a:gd name="connsiteY40" fmla="*/ 372858 h 420032"/>
                      <a:gd name="connsiteX41" fmla="*/ 898670 w 908952"/>
                      <a:gd name="connsiteY41" fmla="*/ 372859 h 420032"/>
                      <a:gd name="connsiteX42" fmla="*/ 882093 w 908952"/>
                      <a:gd name="connsiteY42" fmla="*/ 379916 h 420032"/>
                      <a:gd name="connsiteX43" fmla="*/ 784121 w 908952"/>
                      <a:gd name="connsiteY43" fmla="*/ 409310 h 420032"/>
                      <a:gd name="connsiteX44" fmla="*/ 687211 w 908952"/>
                      <a:gd name="connsiteY44" fmla="*/ 420032 h 420032"/>
                      <a:gd name="connsiteX45" fmla="*/ 406230 w 908952"/>
                      <a:gd name="connsiteY45" fmla="*/ 351628 h 420032"/>
                      <a:gd name="connsiteX46" fmla="*/ 370800 w 908952"/>
                      <a:gd name="connsiteY46" fmla="*/ 336734 h 420032"/>
                      <a:gd name="connsiteX47" fmla="*/ 261815 w 908952"/>
                      <a:gd name="connsiteY47" fmla="*/ 275521 h 420032"/>
                      <a:gd name="connsiteX48" fmla="*/ 179533 w 908952"/>
                      <a:gd name="connsiteY48" fmla="*/ 218180 h 420032"/>
                      <a:gd name="connsiteX49" fmla="*/ 171348 w 908952"/>
                      <a:gd name="connsiteY49" fmla="*/ 212477 h 420032"/>
                      <a:gd name="connsiteX50" fmla="*/ 149469 w 908952"/>
                      <a:gd name="connsiteY50" fmla="*/ 196674 h 420032"/>
                      <a:gd name="connsiteX51" fmla="*/ 15076 w 908952"/>
                      <a:gd name="connsiteY51" fmla="*/ 78900 h 420032"/>
                      <a:gd name="connsiteX52" fmla="*/ 66239 w 908952"/>
                      <a:gd name="connsiteY52" fmla="*/ 0 h 420032"/>
                      <a:gd name="connsiteX0" fmla="*/ 455003 w 908952"/>
                      <a:gd name="connsiteY0" fmla="*/ 372131 h 420032"/>
                      <a:gd name="connsiteX1" fmla="*/ 577987 w 908952"/>
                      <a:gd name="connsiteY1" fmla="*/ 403711 h 420032"/>
                      <a:gd name="connsiteX2" fmla="*/ 677649 w 908952"/>
                      <a:gd name="connsiteY2" fmla="*/ 419142 h 420032"/>
                      <a:gd name="connsiteX3" fmla="*/ 455003 w 908952"/>
                      <a:gd name="connsiteY3" fmla="*/ 372131 h 420032"/>
                      <a:gd name="connsiteX4" fmla="*/ 900856 w 908952"/>
                      <a:gd name="connsiteY4" fmla="*/ 371929 h 420032"/>
                      <a:gd name="connsiteX5" fmla="*/ 901110 w 908952"/>
                      <a:gd name="connsiteY5" fmla="*/ 372924 h 420032"/>
                      <a:gd name="connsiteX6" fmla="*/ 898670 w 908952"/>
                      <a:gd name="connsiteY6" fmla="*/ 372859 h 420032"/>
                      <a:gd name="connsiteX7" fmla="*/ 900856 w 908952"/>
                      <a:gd name="connsiteY7" fmla="*/ 371929 h 420032"/>
                      <a:gd name="connsiteX8" fmla="*/ 406229 w 908952"/>
                      <a:gd name="connsiteY8" fmla="*/ 351628 h 420032"/>
                      <a:gd name="connsiteX9" fmla="*/ 412774 w 908952"/>
                      <a:gd name="connsiteY9" fmla="*/ 355114 h 420032"/>
                      <a:gd name="connsiteX10" fmla="*/ 406229 w 908952"/>
                      <a:gd name="connsiteY10" fmla="*/ 351628 h 420032"/>
                      <a:gd name="connsiteX11" fmla="*/ 171348 w 908952"/>
                      <a:gd name="connsiteY11" fmla="*/ 212478 h 420032"/>
                      <a:gd name="connsiteX12" fmla="*/ 179533 w 908952"/>
                      <a:gd name="connsiteY12" fmla="*/ 218181 h 420032"/>
                      <a:gd name="connsiteX13" fmla="*/ 177101 w 908952"/>
                      <a:gd name="connsiteY13" fmla="*/ 216633 h 420032"/>
                      <a:gd name="connsiteX14" fmla="*/ 171348 w 908952"/>
                      <a:gd name="connsiteY14" fmla="*/ 212478 h 420032"/>
                      <a:gd name="connsiteX15" fmla="*/ 149469 w 908952"/>
                      <a:gd name="connsiteY15" fmla="*/ 196675 h 420032"/>
                      <a:gd name="connsiteX16" fmla="*/ 171348 w 908952"/>
                      <a:gd name="connsiteY16" fmla="*/ 212478 h 420032"/>
                      <a:gd name="connsiteX17" fmla="*/ 153595 w 908952"/>
                      <a:gd name="connsiteY17" fmla="*/ 200106 h 420032"/>
                      <a:gd name="connsiteX18" fmla="*/ 149469 w 908952"/>
                      <a:gd name="connsiteY18" fmla="*/ 196675 h 420032"/>
                      <a:gd name="connsiteX19" fmla="*/ 21060 w 908952"/>
                      <a:gd name="connsiteY19" fmla="*/ 86152 h 420032"/>
                      <a:gd name="connsiteX20" fmla="*/ 47653 w 908952"/>
                      <a:gd name="connsiteY20" fmla="*/ 111999 h 420032"/>
                      <a:gd name="connsiteX21" fmla="*/ 149469 w 908952"/>
                      <a:gd name="connsiteY21" fmla="*/ 196675 h 420032"/>
                      <a:gd name="connsiteX22" fmla="*/ 97625 w 908952"/>
                      <a:gd name="connsiteY22" fmla="*/ 159228 h 420032"/>
                      <a:gd name="connsiteX23" fmla="*/ 35884 w 908952"/>
                      <a:gd name="connsiteY23" fmla="*/ 104115 h 420032"/>
                      <a:gd name="connsiteX24" fmla="*/ 21060 w 908952"/>
                      <a:gd name="connsiteY24" fmla="*/ 86152 h 420032"/>
                      <a:gd name="connsiteX25" fmla="*/ 66239 w 908952"/>
                      <a:gd name="connsiteY25" fmla="*/ 0 h 420032"/>
                      <a:gd name="connsiteX26" fmla="*/ 150963 w 908952"/>
                      <a:gd name="connsiteY26" fmla="*/ 71165 h 420032"/>
                      <a:gd name="connsiteX27" fmla="*/ 231858 w 908952"/>
                      <a:gd name="connsiteY27" fmla="*/ 132020 h 420032"/>
                      <a:gd name="connsiteX28" fmla="*/ 231868 w 908952"/>
                      <a:gd name="connsiteY28" fmla="*/ 132029 h 420032"/>
                      <a:gd name="connsiteX29" fmla="*/ 241347 w 908952"/>
                      <a:gd name="connsiteY29" fmla="*/ 139159 h 420032"/>
                      <a:gd name="connsiteX30" fmla="*/ 454045 w 908952"/>
                      <a:gd name="connsiteY30" fmla="*/ 257121 h 420032"/>
                      <a:gd name="connsiteX31" fmla="*/ 797950 w 908952"/>
                      <a:gd name="connsiteY31" fmla="*/ 342948 h 420032"/>
                      <a:gd name="connsiteX32" fmla="*/ 831853 w 908952"/>
                      <a:gd name="connsiteY32" fmla="*/ 346602 h 420032"/>
                      <a:gd name="connsiteX33" fmla="*/ 831854 w 908952"/>
                      <a:gd name="connsiteY33" fmla="*/ 346602 h 420032"/>
                      <a:gd name="connsiteX34" fmla="*/ 896149 w 908952"/>
                      <a:gd name="connsiteY34" fmla="*/ 353531 h 420032"/>
                      <a:gd name="connsiteX35" fmla="*/ 896149 w 908952"/>
                      <a:gd name="connsiteY35" fmla="*/ 353532 h 420032"/>
                      <a:gd name="connsiteX36" fmla="*/ 908952 w 908952"/>
                      <a:gd name="connsiteY36" fmla="*/ 354912 h 420032"/>
                      <a:gd name="connsiteX37" fmla="*/ 900856 w 908952"/>
                      <a:gd name="connsiteY37" fmla="*/ 371929 h 420032"/>
                      <a:gd name="connsiteX38" fmla="*/ 900856 w 908952"/>
                      <a:gd name="connsiteY38" fmla="*/ 371929 h 420032"/>
                      <a:gd name="connsiteX39" fmla="*/ 898671 w 908952"/>
                      <a:gd name="connsiteY39" fmla="*/ 372858 h 420032"/>
                      <a:gd name="connsiteX40" fmla="*/ 898670 w 908952"/>
                      <a:gd name="connsiteY40" fmla="*/ 372859 h 420032"/>
                      <a:gd name="connsiteX41" fmla="*/ 882093 w 908952"/>
                      <a:gd name="connsiteY41" fmla="*/ 379916 h 420032"/>
                      <a:gd name="connsiteX42" fmla="*/ 784121 w 908952"/>
                      <a:gd name="connsiteY42" fmla="*/ 409310 h 420032"/>
                      <a:gd name="connsiteX43" fmla="*/ 687211 w 908952"/>
                      <a:gd name="connsiteY43" fmla="*/ 420032 h 420032"/>
                      <a:gd name="connsiteX44" fmla="*/ 406230 w 908952"/>
                      <a:gd name="connsiteY44" fmla="*/ 351628 h 420032"/>
                      <a:gd name="connsiteX45" fmla="*/ 370800 w 908952"/>
                      <a:gd name="connsiteY45" fmla="*/ 336734 h 420032"/>
                      <a:gd name="connsiteX46" fmla="*/ 261815 w 908952"/>
                      <a:gd name="connsiteY46" fmla="*/ 275521 h 420032"/>
                      <a:gd name="connsiteX47" fmla="*/ 179533 w 908952"/>
                      <a:gd name="connsiteY47" fmla="*/ 218180 h 420032"/>
                      <a:gd name="connsiteX48" fmla="*/ 171348 w 908952"/>
                      <a:gd name="connsiteY48" fmla="*/ 212477 h 420032"/>
                      <a:gd name="connsiteX49" fmla="*/ 149469 w 908952"/>
                      <a:gd name="connsiteY49" fmla="*/ 196674 h 420032"/>
                      <a:gd name="connsiteX50" fmla="*/ 15076 w 908952"/>
                      <a:gd name="connsiteY50" fmla="*/ 78900 h 420032"/>
                      <a:gd name="connsiteX51" fmla="*/ 66239 w 908952"/>
                      <a:gd name="connsiteY51" fmla="*/ 0 h 420032"/>
                      <a:gd name="connsiteX0" fmla="*/ 677649 w 908952"/>
                      <a:gd name="connsiteY0" fmla="*/ 419142 h 420032"/>
                      <a:gd name="connsiteX1" fmla="*/ 577987 w 908952"/>
                      <a:gd name="connsiteY1" fmla="*/ 403711 h 420032"/>
                      <a:gd name="connsiteX2" fmla="*/ 677649 w 908952"/>
                      <a:gd name="connsiteY2" fmla="*/ 419142 h 420032"/>
                      <a:gd name="connsiteX3" fmla="*/ 900856 w 908952"/>
                      <a:gd name="connsiteY3" fmla="*/ 371929 h 420032"/>
                      <a:gd name="connsiteX4" fmla="*/ 901110 w 908952"/>
                      <a:gd name="connsiteY4" fmla="*/ 372924 h 420032"/>
                      <a:gd name="connsiteX5" fmla="*/ 898670 w 908952"/>
                      <a:gd name="connsiteY5" fmla="*/ 372859 h 420032"/>
                      <a:gd name="connsiteX6" fmla="*/ 900856 w 908952"/>
                      <a:gd name="connsiteY6" fmla="*/ 371929 h 420032"/>
                      <a:gd name="connsiteX7" fmla="*/ 406229 w 908952"/>
                      <a:gd name="connsiteY7" fmla="*/ 351628 h 420032"/>
                      <a:gd name="connsiteX8" fmla="*/ 412774 w 908952"/>
                      <a:gd name="connsiteY8" fmla="*/ 355114 h 420032"/>
                      <a:gd name="connsiteX9" fmla="*/ 406229 w 908952"/>
                      <a:gd name="connsiteY9" fmla="*/ 351628 h 420032"/>
                      <a:gd name="connsiteX10" fmla="*/ 171348 w 908952"/>
                      <a:gd name="connsiteY10" fmla="*/ 212478 h 420032"/>
                      <a:gd name="connsiteX11" fmla="*/ 179533 w 908952"/>
                      <a:gd name="connsiteY11" fmla="*/ 218181 h 420032"/>
                      <a:gd name="connsiteX12" fmla="*/ 177101 w 908952"/>
                      <a:gd name="connsiteY12" fmla="*/ 216633 h 420032"/>
                      <a:gd name="connsiteX13" fmla="*/ 171348 w 908952"/>
                      <a:gd name="connsiteY13" fmla="*/ 212478 h 420032"/>
                      <a:gd name="connsiteX14" fmla="*/ 149469 w 908952"/>
                      <a:gd name="connsiteY14" fmla="*/ 196675 h 420032"/>
                      <a:gd name="connsiteX15" fmla="*/ 171348 w 908952"/>
                      <a:gd name="connsiteY15" fmla="*/ 212478 h 420032"/>
                      <a:gd name="connsiteX16" fmla="*/ 153595 w 908952"/>
                      <a:gd name="connsiteY16" fmla="*/ 200106 h 420032"/>
                      <a:gd name="connsiteX17" fmla="*/ 149469 w 908952"/>
                      <a:gd name="connsiteY17" fmla="*/ 196675 h 420032"/>
                      <a:gd name="connsiteX18" fmla="*/ 21060 w 908952"/>
                      <a:gd name="connsiteY18" fmla="*/ 86152 h 420032"/>
                      <a:gd name="connsiteX19" fmla="*/ 47653 w 908952"/>
                      <a:gd name="connsiteY19" fmla="*/ 111999 h 420032"/>
                      <a:gd name="connsiteX20" fmla="*/ 149469 w 908952"/>
                      <a:gd name="connsiteY20" fmla="*/ 196675 h 420032"/>
                      <a:gd name="connsiteX21" fmla="*/ 97625 w 908952"/>
                      <a:gd name="connsiteY21" fmla="*/ 159228 h 420032"/>
                      <a:gd name="connsiteX22" fmla="*/ 35884 w 908952"/>
                      <a:gd name="connsiteY22" fmla="*/ 104115 h 420032"/>
                      <a:gd name="connsiteX23" fmla="*/ 21060 w 908952"/>
                      <a:gd name="connsiteY23" fmla="*/ 86152 h 420032"/>
                      <a:gd name="connsiteX24" fmla="*/ 66239 w 908952"/>
                      <a:gd name="connsiteY24" fmla="*/ 0 h 420032"/>
                      <a:gd name="connsiteX25" fmla="*/ 150963 w 908952"/>
                      <a:gd name="connsiteY25" fmla="*/ 71165 h 420032"/>
                      <a:gd name="connsiteX26" fmla="*/ 231858 w 908952"/>
                      <a:gd name="connsiteY26" fmla="*/ 132020 h 420032"/>
                      <a:gd name="connsiteX27" fmla="*/ 231868 w 908952"/>
                      <a:gd name="connsiteY27" fmla="*/ 132029 h 420032"/>
                      <a:gd name="connsiteX28" fmla="*/ 241347 w 908952"/>
                      <a:gd name="connsiteY28" fmla="*/ 139159 h 420032"/>
                      <a:gd name="connsiteX29" fmla="*/ 454045 w 908952"/>
                      <a:gd name="connsiteY29" fmla="*/ 257121 h 420032"/>
                      <a:gd name="connsiteX30" fmla="*/ 797950 w 908952"/>
                      <a:gd name="connsiteY30" fmla="*/ 342948 h 420032"/>
                      <a:gd name="connsiteX31" fmla="*/ 831853 w 908952"/>
                      <a:gd name="connsiteY31" fmla="*/ 346602 h 420032"/>
                      <a:gd name="connsiteX32" fmla="*/ 831854 w 908952"/>
                      <a:gd name="connsiteY32" fmla="*/ 346602 h 420032"/>
                      <a:gd name="connsiteX33" fmla="*/ 896149 w 908952"/>
                      <a:gd name="connsiteY33" fmla="*/ 353531 h 420032"/>
                      <a:gd name="connsiteX34" fmla="*/ 896149 w 908952"/>
                      <a:gd name="connsiteY34" fmla="*/ 353532 h 420032"/>
                      <a:gd name="connsiteX35" fmla="*/ 908952 w 908952"/>
                      <a:gd name="connsiteY35" fmla="*/ 354912 h 420032"/>
                      <a:gd name="connsiteX36" fmla="*/ 900856 w 908952"/>
                      <a:gd name="connsiteY36" fmla="*/ 371929 h 420032"/>
                      <a:gd name="connsiteX37" fmla="*/ 900856 w 908952"/>
                      <a:gd name="connsiteY37" fmla="*/ 371929 h 420032"/>
                      <a:gd name="connsiteX38" fmla="*/ 898671 w 908952"/>
                      <a:gd name="connsiteY38" fmla="*/ 372858 h 420032"/>
                      <a:gd name="connsiteX39" fmla="*/ 898670 w 908952"/>
                      <a:gd name="connsiteY39" fmla="*/ 372859 h 420032"/>
                      <a:gd name="connsiteX40" fmla="*/ 882093 w 908952"/>
                      <a:gd name="connsiteY40" fmla="*/ 379916 h 420032"/>
                      <a:gd name="connsiteX41" fmla="*/ 784121 w 908952"/>
                      <a:gd name="connsiteY41" fmla="*/ 409310 h 420032"/>
                      <a:gd name="connsiteX42" fmla="*/ 687211 w 908952"/>
                      <a:gd name="connsiteY42" fmla="*/ 420032 h 420032"/>
                      <a:gd name="connsiteX43" fmla="*/ 406230 w 908952"/>
                      <a:gd name="connsiteY43" fmla="*/ 351628 h 420032"/>
                      <a:gd name="connsiteX44" fmla="*/ 370800 w 908952"/>
                      <a:gd name="connsiteY44" fmla="*/ 336734 h 420032"/>
                      <a:gd name="connsiteX45" fmla="*/ 261815 w 908952"/>
                      <a:gd name="connsiteY45" fmla="*/ 275521 h 420032"/>
                      <a:gd name="connsiteX46" fmla="*/ 179533 w 908952"/>
                      <a:gd name="connsiteY46" fmla="*/ 218180 h 420032"/>
                      <a:gd name="connsiteX47" fmla="*/ 171348 w 908952"/>
                      <a:gd name="connsiteY47" fmla="*/ 212477 h 420032"/>
                      <a:gd name="connsiteX48" fmla="*/ 149469 w 908952"/>
                      <a:gd name="connsiteY48" fmla="*/ 196674 h 420032"/>
                      <a:gd name="connsiteX49" fmla="*/ 15076 w 908952"/>
                      <a:gd name="connsiteY49" fmla="*/ 78900 h 420032"/>
                      <a:gd name="connsiteX50" fmla="*/ 66239 w 908952"/>
                      <a:gd name="connsiteY50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406229 w 908952"/>
                      <a:gd name="connsiteY4" fmla="*/ 351628 h 420032"/>
                      <a:gd name="connsiteX5" fmla="*/ 412774 w 908952"/>
                      <a:gd name="connsiteY5" fmla="*/ 355114 h 420032"/>
                      <a:gd name="connsiteX6" fmla="*/ 406229 w 908952"/>
                      <a:gd name="connsiteY6" fmla="*/ 351628 h 420032"/>
                      <a:gd name="connsiteX7" fmla="*/ 171348 w 908952"/>
                      <a:gd name="connsiteY7" fmla="*/ 212478 h 420032"/>
                      <a:gd name="connsiteX8" fmla="*/ 179533 w 908952"/>
                      <a:gd name="connsiteY8" fmla="*/ 218181 h 420032"/>
                      <a:gd name="connsiteX9" fmla="*/ 177101 w 908952"/>
                      <a:gd name="connsiteY9" fmla="*/ 216633 h 420032"/>
                      <a:gd name="connsiteX10" fmla="*/ 171348 w 908952"/>
                      <a:gd name="connsiteY10" fmla="*/ 212478 h 420032"/>
                      <a:gd name="connsiteX11" fmla="*/ 149469 w 908952"/>
                      <a:gd name="connsiteY11" fmla="*/ 196675 h 420032"/>
                      <a:gd name="connsiteX12" fmla="*/ 171348 w 908952"/>
                      <a:gd name="connsiteY12" fmla="*/ 212478 h 420032"/>
                      <a:gd name="connsiteX13" fmla="*/ 153595 w 908952"/>
                      <a:gd name="connsiteY13" fmla="*/ 200106 h 420032"/>
                      <a:gd name="connsiteX14" fmla="*/ 149469 w 908952"/>
                      <a:gd name="connsiteY14" fmla="*/ 196675 h 420032"/>
                      <a:gd name="connsiteX15" fmla="*/ 21060 w 908952"/>
                      <a:gd name="connsiteY15" fmla="*/ 86152 h 420032"/>
                      <a:gd name="connsiteX16" fmla="*/ 47653 w 908952"/>
                      <a:gd name="connsiteY16" fmla="*/ 111999 h 420032"/>
                      <a:gd name="connsiteX17" fmla="*/ 149469 w 908952"/>
                      <a:gd name="connsiteY17" fmla="*/ 196675 h 420032"/>
                      <a:gd name="connsiteX18" fmla="*/ 97625 w 908952"/>
                      <a:gd name="connsiteY18" fmla="*/ 159228 h 420032"/>
                      <a:gd name="connsiteX19" fmla="*/ 35884 w 908952"/>
                      <a:gd name="connsiteY19" fmla="*/ 104115 h 420032"/>
                      <a:gd name="connsiteX20" fmla="*/ 21060 w 908952"/>
                      <a:gd name="connsiteY20" fmla="*/ 86152 h 420032"/>
                      <a:gd name="connsiteX21" fmla="*/ 66239 w 908952"/>
                      <a:gd name="connsiteY21" fmla="*/ 0 h 420032"/>
                      <a:gd name="connsiteX22" fmla="*/ 150963 w 908952"/>
                      <a:gd name="connsiteY22" fmla="*/ 71165 h 420032"/>
                      <a:gd name="connsiteX23" fmla="*/ 231858 w 908952"/>
                      <a:gd name="connsiteY23" fmla="*/ 132020 h 420032"/>
                      <a:gd name="connsiteX24" fmla="*/ 231868 w 908952"/>
                      <a:gd name="connsiteY24" fmla="*/ 132029 h 420032"/>
                      <a:gd name="connsiteX25" fmla="*/ 241347 w 908952"/>
                      <a:gd name="connsiteY25" fmla="*/ 139159 h 420032"/>
                      <a:gd name="connsiteX26" fmla="*/ 454045 w 908952"/>
                      <a:gd name="connsiteY26" fmla="*/ 257121 h 420032"/>
                      <a:gd name="connsiteX27" fmla="*/ 797950 w 908952"/>
                      <a:gd name="connsiteY27" fmla="*/ 342948 h 420032"/>
                      <a:gd name="connsiteX28" fmla="*/ 831853 w 908952"/>
                      <a:gd name="connsiteY28" fmla="*/ 346602 h 420032"/>
                      <a:gd name="connsiteX29" fmla="*/ 831854 w 908952"/>
                      <a:gd name="connsiteY29" fmla="*/ 346602 h 420032"/>
                      <a:gd name="connsiteX30" fmla="*/ 896149 w 908952"/>
                      <a:gd name="connsiteY30" fmla="*/ 353531 h 420032"/>
                      <a:gd name="connsiteX31" fmla="*/ 896149 w 908952"/>
                      <a:gd name="connsiteY31" fmla="*/ 353532 h 420032"/>
                      <a:gd name="connsiteX32" fmla="*/ 908952 w 908952"/>
                      <a:gd name="connsiteY32" fmla="*/ 354912 h 420032"/>
                      <a:gd name="connsiteX33" fmla="*/ 900856 w 908952"/>
                      <a:gd name="connsiteY33" fmla="*/ 371929 h 420032"/>
                      <a:gd name="connsiteX34" fmla="*/ 900856 w 908952"/>
                      <a:gd name="connsiteY34" fmla="*/ 371929 h 420032"/>
                      <a:gd name="connsiteX35" fmla="*/ 898671 w 908952"/>
                      <a:gd name="connsiteY35" fmla="*/ 372858 h 420032"/>
                      <a:gd name="connsiteX36" fmla="*/ 898670 w 908952"/>
                      <a:gd name="connsiteY36" fmla="*/ 372859 h 420032"/>
                      <a:gd name="connsiteX37" fmla="*/ 882093 w 908952"/>
                      <a:gd name="connsiteY37" fmla="*/ 379916 h 420032"/>
                      <a:gd name="connsiteX38" fmla="*/ 784121 w 908952"/>
                      <a:gd name="connsiteY38" fmla="*/ 409310 h 420032"/>
                      <a:gd name="connsiteX39" fmla="*/ 687211 w 908952"/>
                      <a:gd name="connsiteY39" fmla="*/ 420032 h 420032"/>
                      <a:gd name="connsiteX40" fmla="*/ 406230 w 908952"/>
                      <a:gd name="connsiteY40" fmla="*/ 351628 h 420032"/>
                      <a:gd name="connsiteX41" fmla="*/ 370800 w 908952"/>
                      <a:gd name="connsiteY41" fmla="*/ 336734 h 420032"/>
                      <a:gd name="connsiteX42" fmla="*/ 261815 w 908952"/>
                      <a:gd name="connsiteY42" fmla="*/ 275521 h 420032"/>
                      <a:gd name="connsiteX43" fmla="*/ 179533 w 908952"/>
                      <a:gd name="connsiteY43" fmla="*/ 218180 h 420032"/>
                      <a:gd name="connsiteX44" fmla="*/ 171348 w 908952"/>
                      <a:gd name="connsiteY44" fmla="*/ 212477 h 420032"/>
                      <a:gd name="connsiteX45" fmla="*/ 149469 w 908952"/>
                      <a:gd name="connsiteY45" fmla="*/ 196674 h 420032"/>
                      <a:gd name="connsiteX46" fmla="*/ 15076 w 908952"/>
                      <a:gd name="connsiteY46" fmla="*/ 78900 h 420032"/>
                      <a:gd name="connsiteX47" fmla="*/ 66239 w 908952"/>
                      <a:gd name="connsiteY47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406229 w 908952"/>
                      <a:gd name="connsiteY4" fmla="*/ 351628 h 420032"/>
                      <a:gd name="connsiteX5" fmla="*/ 412774 w 908952"/>
                      <a:gd name="connsiteY5" fmla="*/ 355114 h 420032"/>
                      <a:gd name="connsiteX6" fmla="*/ 406229 w 908952"/>
                      <a:gd name="connsiteY6" fmla="*/ 351628 h 420032"/>
                      <a:gd name="connsiteX7" fmla="*/ 171348 w 908952"/>
                      <a:gd name="connsiteY7" fmla="*/ 212478 h 420032"/>
                      <a:gd name="connsiteX8" fmla="*/ 179533 w 908952"/>
                      <a:gd name="connsiteY8" fmla="*/ 218181 h 420032"/>
                      <a:gd name="connsiteX9" fmla="*/ 177101 w 908952"/>
                      <a:gd name="connsiteY9" fmla="*/ 216633 h 420032"/>
                      <a:gd name="connsiteX10" fmla="*/ 171348 w 908952"/>
                      <a:gd name="connsiteY10" fmla="*/ 212478 h 420032"/>
                      <a:gd name="connsiteX11" fmla="*/ 149469 w 908952"/>
                      <a:gd name="connsiteY11" fmla="*/ 196675 h 420032"/>
                      <a:gd name="connsiteX12" fmla="*/ 171348 w 908952"/>
                      <a:gd name="connsiteY12" fmla="*/ 212478 h 420032"/>
                      <a:gd name="connsiteX13" fmla="*/ 153595 w 908952"/>
                      <a:gd name="connsiteY13" fmla="*/ 200106 h 420032"/>
                      <a:gd name="connsiteX14" fmla="*/ 149469 w 908952"/>
                      <a:gd name="connsiteY14" fmla="*/ 196675 h 420032"/>
                      <a:gd name="connsiteX15" fmla="*/ 21060 w 908952"/>
                      <a:gd name="connsiteY15" fmla="*/ 86152 h 420032"/>
                      <a:gd name="connsiteX16" fmla="*/ 47653 w 908952"/>
                      <a:gd name="connsiteY16" fmla="*/ 111999 h 420032"/>
                      <a:gd name="connsiteX17" fmla="*/ 149469 w 908952"/>
                      <a:gd name="connsiteY17" fmla="*/ 196675 h 420032"/>
                      <a:gd name="connsiteX18" fmla="*/ 97625 w 908952"/>
                      <a:gd name="connsiteY18" fmla="*/ 159228 h 420032"/>
                      <a:gd name="connsiteX19" fmla="*/ 35884 w 908952"/>
                      <a:gd name="connsiteY19" fmla="*/ 104115 h 420032"/>
                      <a:gd name="connsiteX20" fmla="*/ 21060 w 908952"/>
                      <a:gd name="connsiteY20" fmla="*/ 86152 h 420032"/>
                      <a:gd name="connsiteX21" fmla="*/ 66239 w 908952"/>
                      <a:gd name="connsiteY21" fmla="*/ 0 h 420032"/>
                      <a:gd name="connsiteX22" fmla="*/ 150963 w 908952"/>
                      <a:gd name="connsiteY22" fmla="*/ 71165 h 420032"/>
                      <a:gd name="connsiteX23" fmla="*/ 231858 w 908952"/>
                      <a:gd name="connsiteY23" fmla="*/ 132020 h 420032"/>
                      <a:gd name="connsiteX24" fmla="*/ 231868 w 908952"/>
                      <a:gd name="connsiteY24" fmla="*/ 132029 h 420032"/>
                      <a:gd name="connsiteX25" fmla="*/ 241347 w 908952"/>
                      <a:gd name="connsiteY25" fmla="*/ 139159 h 420032"/>
                      <a:gd name="connsiteX26" fmla="*/ 454045 w 908952"/>
                      <a:gd name="connsiteY26" fmla="*/ 257121 h 420032"/>
                      <a:gd name="connsiteX27" fmla="*/ 797950 w 908952"/>
                      <a:gd name="connsiteY27" fmla="*/ 342948 h 420032"/>
                      <a:gd name="connsiteX28" fmla="*/ 831853 w 908952"/>
                      <a:gd name="connsiteY28" fmla="*/ 346602 h 420032"/>
                      <a:gd name="connsiteX29" fmla="*/ 831854 w 908952"/>
                      <a:gd name="connsiteY29" fmla="*/ 346602 h 420032"/>
                      <a:gd name="connsiteX30" fmla="*/ 896149 w 908952"/>
                      <a:gd name="connsiteY30" fmla="*/ 353531 h 420032"/>
                      <a:gd name="connsiteX31" fmla="*/ 896149 w 908952"/>
                      <a:gd name="connsiteY31" fmla="*/ 353532 h 420032"/>
                      <a:gd name="connsiteX32" fmla="*/ 908952 w 908952"/>
                      <a:gd name="connsiteY32" fmla="*/ 354912 h 420032"/>
                      <a:gd name="connsiteX33" fmla="*/ 900856 w 908952"/>
                      <a:gd name="connsiteY33" fmla="*/ 371929 h 420032"/>
                      <a:gd name="connsiteX34" fmla="*/ 900856 w 908952"/>
                      <a:gd name="connsiteY34" fmla="*/ 371929 h 420032"/>
                      <a:gd name="connsiteX35" fmla="*/ 898671 w 908952"/>
                      <a:gd name="connsiteY35" fmla="*/ 372858 h 420032"/>
                      <a:gd name="connsiteX36" fmla="*/ 898670 w 908952"/>
                      <a:gd name="connsiteY36" fmla="*/ 372859 h 420032"/>
                      <a:gd name="connsiteX37" fmla="*/ 882093 w 908952"/>
                      <a:gd name="connsiteY37" fmla="*/ 379916 h 420032"/>
                      <a:gd name="connsiteX38" fmla="*/ 784121 w 908952"/>
                      <a:gd name="connsiteY38" fmla="*/ 409310 h 420032"/>
                      <a:gd name="connsiteX39" fmla="*/ 687211 w 908952"/>
                      <a:gd name="connsiteY39" fmla="*/ 420032 h 420032"/>
                      <a:gd name="connsiteX40" fmla="*/ 370800 w 908952"/>
                      <a:gd name="connsiteY40" fmla="*/ 336734 h 420032"/>
                      <a:gd name="connsiteX41" fmla="*/ 261815 w 908952"/>
                      <a:gd name="connsiteY41" fmla="*/ 275521 h 420032"/>
                      <a:gd name="connsiteX42" fmla="*/ 179533 w 908952"/>
                      <a:gd name="connsiteY42" fmla="*/ 218180 h 420032"/>
                      <a:gd name="connsiteX43" fmla="*/ 171348 w 908952"/>
                      <a:gd name="connsiteY43" fmla="*/ 212477 h 420032"/>
                      <a:gd name="connsiteX44" fmla="*/ 149469 w 908952"/>
                      <a:gd name="connsiteY44" fmla="*/ 196674 h 420032"/>
                      <a:gd name="connsiteX45" fmla="*/ 15076 w 908952"/>
                      <a:gd name="connsiteY45" fmla="*/ 78900 h 420032"/>
                      <a:gd name="connsiteX46" fmla="*/ 66239 w 908952"/>
                      <a:gd name="connsiteY46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171348 w 908952"/>
                      <a:gd name="connsiteY4" fmla="*/ 212478 h 420032"/>
                      <a:gd name="connsiteX5" fmla="*/ 179533 w 908952"/>
                      <a:gd name="connsiteY5" fmla="*/ 218181 h 420032"/>
                      <a:gd name="connsiteX6" fmla="*/ 177101 w 908952"/>
                      <a:gd name="connsiteY6" fmla="*/ 216633 h 420032"/>
                      <a:gd name="connsiteX7" fmla="*/ 171348 w 908952"/>
                      <a:gd name="connsiteY7" fmla="*/ 212478 h 420032"/>
                      <a:gd name="connsiteX8" fmla="*/ 149469 w 908952"/>
                      <a:gd name="connsiteY8" fmla="*/ 196675 h 420032"/>
                      <a:gd name="connsiteX9" fmla="*/ 171348 w 908952"/>
                      <a:gd name="connsiteY9" fmla="*/ 212478 h 420032"/>
                      <a:gd name="connsiteX10" fmla="*/ 153595 w 908952"/>
                      <a:gd name="connsiteY10" fmla="*/ 200106 h 420032"/>
                      <a:gd name="connsiteX11" fmla="*/ 149469 w 908952"/>
                      <a:gd name="connsiteY11" fmla="*/ 196675 h 420032"/>
                      <a:gd name="connsiteX12" fmla="*/ 21060 w 908952"/>
                      <a:gd name="connsiteY12" fmla="*/ 86152 h 420032"/>
                      <a:gd name="connsiteX13" fmla="*/ 47653 w 908952"/>
                      <a:gd name="connsiteY13" fmla="*/ 111999 h 420032"/>
                      <a:gd name="connsiteX14" fmla="*/ 149469 w 908952"/>
                      <a:gd name="connsiteY14" fmla="*/ 196675 h 420032"/>
                      <a:gd name="connsiteX15" fmla="*/ 97625 w 908952"/>
                      <a:gd name="connsiteY15" fmla="*/ 159228 h 420032"/>
                      <a:gd name="connsiteX16" fmla="*/ 35884 w 908952"/>
                      <a:gd name="connsiteY16" fmla="*/ 104115 h 420032"/>
                      <a:gd name="connsiteX17" fmla="*/ 21060 w 908952"/>
                      <a:gd name="connsiteY17" fmla="*/ 86152 h 420032"/>
                      <a:gd name="connsiteX18" fmla="*/ 66239 w 908952"/>
                      <a:gd name="connsiteY18" fmla="*/ 0 h 420032"/>
                      <a:gd name="connsiteX19" fmla="*/ 150963 w 908952"/>
                      <a:gd name="connsiteY19" fmla="*/ 71165 h 420032"/>
                      <a:gd name="connsiteX20" fmla="*/ 231858 w 908952"/>
                      <a:gd name="connsiteY20" fmla="*/ 132020 h 420032"/>
                      <a:gd name="connsiteX21" fmla="*/ 231868 w 908952"/>
                      <a:gd name="connsiteY21" fmla="*/ 132029 h 420032"/>
                      <a:gd name="connsiteX22" fmla="*/ 241347 w 908952"/>
                      <a:gd name="connsiteY22" fmla="*/ 139159 h 420032"/>
                      <a:gd name="connsiteX23" fmla="*/ 454045 w 908952"/>
                      <a:gd name="connsiteY23" fmla="*/ 257121 h 420032"/>
                      <a:gd name="connsiteX24" fmla="*/ 797950 w 908952"/>
                      <a:gd name="connsiteY24" fmla="*/ 342948 h 420032"/>
                      <a:gd name="connsiteX25" fmla="*/ 831853 w 908952"/>
                      <a:gd name="connsiteY25" fmla="*/ 346602 h 420032"/>
                      <a:gd name="connsiteX26" fmla="*/ 831854 w 908952"/>
                      <a:gd name="connsiteY26" fmla="*/ 346602 h 420032"/>
                      <a:gd name="connsiteX27" fmla="*/ 896149 w 908952"/>
                      <a:gd name="connsiteY27" fmla="*/ 353531 h 420032"/>
                      <a:gd name="connsiteX28" fmla="*/ 896149 w 908952"/>
                      <a:gd name="connsiteY28" fmla="*/ 353532 h 420032"/>
                      <a:gd name="connsiteX29" fmla="*/ 908952 w 908952"/>
                      <a:gd name="connsiteY29" fmla="*/ 354912 h 420032"/>
                      <a:gd name="connsiteX30" fmla="*/ 900856 w 908952"/>
                      <a:gd name="connsiteY30" fmla="*/ 371929 h 420032"/>
                      <a:gd name="connsiteX31" fmla="*/ 900856 w 908952"/>
                      <a:gd name="connsiteY31" fmla="*/ 371929 h 420032"/>
                      <a:gd name="connsiteX32" fmla="*/ 898671 w 908952"/>
                      <a:gd name="connsiteY32" fmla="*/ 372858 h 420032"/>
                      <a:gd name="connsiteX33" fmla="*/ 898670 w 908952"/>
                      <a:gd name="connsiteY33" fmla="*/ 372859 h 420032"/>
                      <a:gd name="connsiteX34" fmla="*/ 882093 w 908952"/>
                      <a:gd name="connsiteY34" fmla="*/ 379916 h 420032"/>
                      <a:gd name="connsiteX35" fmla="*/ 784121 w 908952"/>
                      <a:gd name="connsiteY35" fmla="*/ 409310 h 420032"/>
                      <a:gd name="connsiteX36" fmla="*/ 687211 w 908952"/>
                      <a:gd name="connsiteY36" fmla="*/ 420032 h 420032"/>
                      <a:gd name="connsiteX37" fmla="*/ 370800 w 908952"/>
                      <a:gd name="connsiteY37" fmla="*/ 336734 h 420032"/>
                      <a:gd name="connsiteX38" fmla="*/ 261815 w 908952"/>
                      <a:gd name="connsiteY38" fmla="*/ 275521 h 420032"/>
                      <a:gd name="connsiteX39" fmla="*/ 179533 w 908952"/>
                      <a:gd name="connsiteY39" fmla="*/ 218180 h 420032"/>
                      <a:gd name="connsiteX40" fmla="*/ 171348 w 908952"/>
                      <a:gd name="connsiteY40" fmla="*/ 212477 h 420032"/>
                      <a:gd name="connsiteX41" fmla="*/ 149469 w 908952"/>
                      <a:gd name="connsiteY41" fmla="*/ 196674 h 420032"/>
                      <a:gd name="connsiteX42" fmla="*/ 15076 w 908952"/>
                      <a:gd name="connsiteY42" fmla="*/ 78900 h 420032"/>
                      <a:gd name="connsiteX43" fmla="*/ 66239 w 908952"/>
                      <a:gd name="connsiteY43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171348 w 908952"/>
                      <a:gd name="connsiteY4" fmla="*/ 212478 h 420032"/>
                      <a:gd name="connsiteX5" fmla="*/ 179533 w 908952"/>
                      <a:gd name="connsiteY5" fmla="*/ 218181 h 420032"/>
                      <a:gd name="connsiteX6" fmla="*/ 177101 w 908952"/>
                      <a:gd name="connsiteY6" fmla="*/ 216633 h 420032"/>
                      <a:gd name="connsiteX7" fmla="*/ 171348 w 908952"/>
                      <a:gd name="connsiteY7" fmla="*/ 212478 h 420032"/>
                      <a:gd name="connsiteX8" fmla="*/ 149469 w 908952"/>
                      <a:gd name="connsiteY8" fmla="*/ 196675 h 420032"/>
                      <a:gd name="connsiteX9" fmla="*/ 171348 w 908952"/>
                      <a:gd name="connsiteY9" fmla="*/ 212478 h 420032"/>
                      <a:gd name="connsiteX10" fmla="*/ 153595 w 908952"/>
                      <a:gd name="connsiteY10" fmla="*/ 200106 h 420032"/>
                      <a:gd name="connsiteX11" fmla="*/ 149469 w 908952"/>
                      <a:gd name="connsiteY11" fmla="*/ 196675 h 420032"/>
                      <a:gd name="connsiteX12" fmla="*/ 21060 w 908952"/>
                      <a:gd name="connsiteY12" fmla="*/ 86152 h 420032"/>
                      <a:gd name="connsiteX13" fmla="*/ 47653 w 908952"/>
                      <a:gd name="connsiteY13" fmla="*/ 111999 h 420032"/>
                      <a:gd name="connsiteX14" fmla="*/ 149469 w 908952"/>
                      <a:gd name="connsiteY14" fmla="*/ 196675 h 420032"/>
                      <a:gd name="connsiteX15" fmla="*/ 97625 w 908952"/>
                      <a:gd name="connsiteY15" fmla="*/ 159228 h 420032"/>
                      <a:gd name="connsiteX16" fmla="*/ 35884 w 908952"/>
                      <a:gd name="connsiteY16" fmla="*/ 104115 h 420032"/>
                      <a:gd name="connsiteX17" fmla="*/ 21060 w 908952"/>
                      <a:gd name="connsiteY17" fmla="*/ 86152 h 420032"/>
                      <a:gd name="connsiteX18" fmla="*/ 66239 w 908952"/>
                      <a:gd name="connsiteY18" fmla="*/ 0 h 420032"/>
                      <a:gd name="connsiteX19" fmla="*/ 150963 w 908952"/>
                      <a:gd name="connsiteY19" fmla="*/ 71165 h 420032"/>
                      <a:gd name="connsiteX20" fmla="*/ 231858 w 908952"/>
                      <a:gd name="connsiteY20" fmla="*/ 132020 h 420032"/>
                      <a:gd name="connsiteX21" fmla="*/ 231868 w 908952"/>
                      <a:gd name="connsiteY21" fmla="*/ 132029 h 420032"/>
                      <a:gd name="connsiteX22" fmla="*/ 241347 w 908952"/>
                      <a:gd name="connsiteY22" fmla="*/ 139159 h 420032"/>
                      <a:gd name="connsiteX23" fmla="*/ 454045 w 908952"/>
                      <a:gd name="connsiteY23" fmla="*/ 257121 h 420032"/>
                      <a:gd name="connsiteX24" fmla="*/ 797950 w 908952"/>
                      <a:gd name="connsiteY24" fmla="*/ 342948 h 420032"/>
                      <a:gd name="connsiteX25" fmla="*/ 831853 w 908952"/>
                      <a:gd name="connsiteY25" fmla="*/ 346602 h 420032"/>
                      <a:gd name="connsiteX26" fmla="*/ 831854 w 908952"/>
                      <a:gd name="connsiteY26" fmla="*/ 346602 h 420032"/>
                      <a:gd name="connsiteX27" fmla="*/ 896149 w 908952"/>
                      <a:gd name="connsiteY27" fmla="*/ 353531 h 420032"/>
                      <a:gd name="connsiteX28" fmla="*/ 896149 w 908952"/>
                      <a:gd name="connsiteY28" fmla="*/ 353532 h 420032"/>
                      <a:gd name="connsiteX29" fmla="*/ 908952 w 908952"/>
                      <a:gd name="connsiteY29" fmla="*/ 354912 h 420032"/>
                      <a:gd name="connsiteX30" fmla="*/ 900856 w 908952"/>
                      <a:gd name="connsiteY30" fmla="*/ 371929 h 420032"/>
                      <a:gd name="connsiteX31" fmla="*/ 900856 w 908952"/>
                      <a:gd name="connsiteY31" fmla="*/ 371929 h 420032"/>
                      <a:gd name="connsiteX32" fmla="*/ 898671 w 908952"/>
                      <a:gd name="connsiteY32" fmla="*/ 372858 h 420032"/>
                      <a:gd name="connsiteX33" fmla="*/ 882093 w 908952"/>
                      <a:gd name="connsiteY33" fmla="*/ 379916 h 420032"/>
                      <a:gd name="connsiteX34" fmla="*/ 784121 w 908952"/>
                      <a:gd name="connsiteY34" fmla="*/ 409310 h 420032"/>
                      <a:gd name="connsiteX35" fmla="*/ 687211 w 908952"/>
                      <a:gd name="connsiteY35" fmla="*/ 420032 h 420032"/>
                      <a:gd name="connsiteX36" fmla="*/ 370800 w 908952"/>
                      <a:gd name="connsiteY36" fmla="*/ 336734 h 420032"/>
                      <a:gd name="connsiteX37" fmla="*/ 261815 w 908952"/>
                      <a:gd name="connsiteY37" fmla="*/ 275521 h 420032"/>
                      <a:gd name="connsiteX38" fmla="*/ 179533 w 908952"/>
                      <a:gd name="connsiteY38" fmla="*/ 218180 h 420032"/>
                      <a:gd name="connsiteX39" fmla="*/ 171348 w 908952"/>
                      <a:gd name="connsiteY39" fmla="*/ 212477 h 420032"/>
                      <a:gd name="connsiteX40" fmla="*/ 149469 w 908952"/>
                      <a:gd name="connsiteY40" fmla="*/ 196674 h 420032"/>
                      <a:gd name="connsiteX41" fmla="*/ 15076 w 908952"/>
                      <a:gd name="connsiteY41" fmla="*/ 78900 h 420032"/>
                      <a:gd name="connsiteX42" fmla="*/ 66239 w 908952"/>
                      <a:gd name="connsiteY42" fmla="*/ 0 h 420032"/>
                      <a:gd name="connsiteX0" fmla="*/ 900856 w 908952"/>
                      <a:gd name="connsiteY0" fmla="*/ 371929 h 420032"/>
                      <a:gd name="connsiteX1" fmla="*/ 901110 w 908952"/>
                      <a:gd name="connsiteY1" fmla="*/ 372924 h 420032"/>
                      <a:gd name="connsiteX2" fmla="*/ 898670 w 908952"/>
                      <a:gd name="connsiteY2" fmla="*/ 372859 h 420032"/>
                      <a:gd name="connsiteX3" fmla="*/ 900856 w 908952"/>
                      <a:gd name="connsiteY3" fmla="*/ 371929 h 420032"/>
                      <a:gd name="connsiteX4" fmla="*/ 171348 w 908952"/>
                      <a:gd name="connsiteY4" fmla="*/ 212478 h 420032"/>
                      <a:gd name="connsiteX5" fmla="*/ 179533 w 908952"/>
                      <a:gd name="connsiteY5" fmla="*/ 218181 h 420032"/>
                      <a:gd name="connsiteX6" fmla="*/ 177101 w 908952"/>
                      <a:gd name="connsiteY6" fmla="*/ 216633 h 420032"/>
                      <a:gd name="connsiteX7" fmla="*/ 171348 w 908952"/>
                      <a:gd name="connsiteY7" fmla="*/ 212478 h 420032"/>
                      <a:gd name="connsiteX8" fmla="*/ 149469 w 908952"/>
                      <a:gd name="connsiteY8" fmla="*/ 196675 h 420032"/>
                      <a:gd name="connsiteX9" fmla="*/ 171348 w 908952"/>
                      <a:gd name="connsiteY9" fmla="*/ 212478 h 420032"/>
                      <a:gd name="connsiteX10" fmla="*/ 153595 w 908952"/>
                      <a:gd name="connsiteY10" fmla="*/ 200106 h 420032"/>
                      <a:gd name="connsiteX11" fmla="*/ 149469 w 908952"/>
                      <a:gd name="connsiteY11" fmla="*/ 196675 h 420032"/>
                      <a:gd name="connsiteX12" fmla="*/ 21060 w 908952"/>
                      <a:gd name="connsiteY12" fmla="*/ 86152 h 420032"/>
                      <a:gd name="connsiteX13" fmla="*/ 47653 w 908952"/>
                      <a:gd name="connsiteY13" fmla="*/ 111999 h 420032"/>
                      <a:gd name="connsiteX14" fmla="*/ 149469 w 908952"/>
                      <a:gd name="connsiteY14" fmla="*/ 196675 h 420032"/>
                      <a:gd name="connsiteX15" fmla="*/ 97625 w 908952"/>
                      <a:gd name="connsiteY15" fmla="*/ 159228 h 420032"/>
                      <a:gd name="connsiteX16" fmla="*/ 35884 w 908952"/>
                      <a:gd name="connsiteY16" fmla="*/ 104115 h 420032"/>
                      <a:gd name="connsiteX17" fmla="*/ 21060 w 908952"/>
                      <a:gd name="connsiteY17" fmla="*/ 86152 h 420032"/>
                      <a:gd name="connsiteX18" fmla="*/ 66239 w 908952"/>
                      <a:gd name="connsiteY18" fmla="*/ 0 h 420032"/>
                      <a:gd name="connsiteX19" fmla="*/ 150963 w 908952"/>
                      <a:gd name="connsiteY19" fmla="*/ 71165 h 420032"/>
                      <a:gd name="connsiteX20" fmla="*/ 231858 w 908952"/>
                      <a:gd name="connsiteY20" fmla="*/ 132020 h 420032"/>
                      <a:gd name="connsiteX21" fmla="*/ 231868 w 908952"/>
                      <a:gd name="connsiteY21" fmla="*/ 132029 h 420032"/>
                      <a:gd name="connsiteX22" fmla="*/ 241347 w 908952"/>
                      <a:gd name="connsiteY22" fmla="*/ 139159 h 420032"/>
                      <a:gd name="connsiteX23" fmla="*/ 454045 w 908952"/>
                      <a:gd name="connsiteY23" fmla="*/ 257121 h 420032"/>
                      <a:gd name="connsiteX24" fmla="*/ 797950 w 908952"/>
                      <a:gd name="connsiteY24" fmla="*/ 342948 h 420032"/>
                      <a:gd name="connsiteX25" fmla="*/ 831853 w 908952"/>
                      <a:gd name="connsiteY25" fmla="*/ 346602 h 420032"/>
                      <a:gd name="connsiteX26" fmla="*/ 831854 w 908952"/>
                      <a:gd name="connsiteY26" fmla="*/ 346602 h 420032"/>
                      <a:gd name="connsiteX27" fmla="*/ 896149 w 908952"/>
                      <a:gd name="connsiteY27" fmla="*/ 353531 h 420032"/>
                      <a:gd name="connsiteX28" fmla="*/ 896149 w 908952"/>
                      <a:gd name="connsiteY28" fmla="*/ 353532 h 420032"/>
                      <a:gd name="connsiteX29" fmla="*/ 908952 w 908952"/>
                      <a:gd name="connsiteY29" fmla="*/ 354912 h 420032"/>
                      <a:gd name="connsiteX30" fmla="*/ 900856 w 908952"/>
                      <a:gd name="connsiteY30" fmla="*/ 371929 h 420032"/>
                      <a:gd name="connsiteX31" fmla="*/ 900856 w 908952"/>
                      <a:gd name="connsiteY31" fmla="*/ 371929 h 420032"/>
                      <a:gd name="connsiteX32" fmla="*/ 882093 w 908952"/>
                      <a:gd name="connsiteY32" fmla="*/ 379916 h 420032"/>
                      <a:gd name="connsiteX33" fmla="*/ 784121 w 908952"/>
                      <a:gd name="connsiteY33" fmla="*/ 409310 h 420032"/>
                      <a:gd name="connsiteX34" fmla="*/ 687211 w 908952"/>
                      <a:gd name="connsiteY34" fmla="*/ 420032 h 420032"/>
                      <a:gd name="connsiteX35" fmla="*/ 370800 w 908952"/>
                      <a:gd name="connsiteY35" fmla="*/ 336734 h 420032"/>
                      <a:gd name="connsiteX36" fmla="*/ 261815 w 908952"/>
                      <a:gd name="connsiteY36" fmla="*/ 275521 h 420032"/>
                      <a:gd name="connsiteX37" fmla="*/ 179533 w 908952"/>
                      <a:gd name="connsiteY37" fmla="*/ 218180 h 420032"/>
                      <a:gd name="connsiteX38" fmla="*/ 171348 w 908952"/>
                      <a:gd name="connsiteY38" fmla="*/ 212477 h 420032"/>
                      <a:gd name="connsiteX39" fmla="*/ 149469 w 908952"/>
                      <a:gd name="connsiteY39" fmla="*/ 196674 h 420032"/>
                      <a:gd name="connsiteX40" fmla="*/ 15076 w 908952"/>
                      <a:gd name="connsiteY40" fmla="*/ 78900 h 420032"/>
                      <a:gd name="connsiteX41" fmla="*/ 66239 w 908952"/>
                      <a:gd name="connsiteY41" fmla="*/ 0 h 420032"/>
                      <a:gd name="connsiteX0" fmla="*/ 900856 w 901110"/>
                      <a:gd name="connsiteY0" fmla="*/ 37192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900856 w 901110"/>
                      <a:gd name="connsiteY3" fmla="*/ 371929 h 420032"/>
                      <a:gd name="connsiteX4" fmla="*/ 171348 w 901110"/>
                      <a:gd name="connsiteY4" fmla="*/ 212478 h 420032"/>
                      <a:gd name="connsiteX5" fmla="*/ 179533 w 901110"/>
                      <a:gd name="connsiteY5" fmla="*/ 218181 h 420032"/>
                      <a:gd name="connsiteX6" fmla="*/ 177101 w 901110"/>
                      <a:gd name="connsiteY6" fmla="*/ 216633 h 420032"/>
                      <a:gd name="connsiteX7" fmla="*/ 171348 w 901110"/>
                      <a:gd name="connsiteY7" fmla="*/ 212478 h 420032"/>
                      <a:gd name="connsiteX8" fmla="*/ 149469 w 901110"/>
                      <a:gd name="connsiteY8" fmla="*/ 196675 h 420032"/>
                      <a:gd name="connsiteX9" fmla="*/ 171348 w 901110"/>
                      <a:gd name="connsiteY9" fmla="*/ 212478 h 420032"/>
                      <a:gd name="connsiteX10" fmla="*/ 153595 w 901110"/>
                      <a:gd name="connsiteY10" fmla="*/ 200106 h 420032"/>
                      <a:gd name="connsiteX11" fmla="*/ 149469 w 901110"/>
                      <a:gd name="connsiteY11" fmla="*/ 196675 h 420032"/>
                      <a:gd name="connsiteX12" fmla="*/ 21060 w 901110"/>
                      <a:gd name="connsiteY12" fmla="*/ 86152 h 420032"/>
                      <a:gd name="connsiteX13" fmla="*/ 47653 w 901110"/>
                      <a:gd name="connsiteY13" fmla="*/ 111999 h 420032"/>
                      <a:gd name="connsiteX14" fmla="*/ 149469 w 901110"/>
                      <a:gd name="connsiteY14" fmla="*/ 196675 h 420032"/>
                      <a:gd name="connsiteX15" fmla="*/ 97625 w 901110"/>
                      <a:gd name="connsiteY15" fmla="*/ 159228 h 420032"/>
                      <a:gd name="connsiteX16" fmla="*/ 35884 w 901110"/>
                      <a:gd name="connsiteY16" fmla="*/ 104115 h 420032"/>
                      <a:gd name="connsiteX17" fmla="*/ 21060 w 901110"/>
                      <a:gd name="connsiteY17" fmla="*/ 86152 h 420032"/>
                      <a:gd name="connsiteX18" fmla="*/ 66239 w 901110"/>
                      <a:gd name="connsiteY18" fmla="*/ 0 h 420032"/>
                      <a:gd name="connsiteX19" fmla="*/ 150963 w 901110"/>
                      <a:gd name="connsiteY19" fmla="*/ 71165 h 420032"/>
                      <a:gd name="connsiteX20" fmla="*/ 231858 w 901110"/>
                      <a:gd name="connsiteY20" fmla="*/ 132020 h 420032"/>
                      <a:gd name="connsiteX21" fmla="*/ 231868 w 901110"/>
                      <a:gd name="connsiteY21" fmla="*/ 132029 h 420032"/>
                      <a:gd name="connsiteX22" fmla="*/ 241347 w 901110"/>
                      <a:gd name="connsiteY22" fmla="*/ 139159 h 420032"/>
                      <a:gd name="connsiteX23" fmla="*/ 454045 w 901110"/>
                      <a:gd name="connsiteY23" fmla="*/ 257121 h 420032"/>
                      <a:gd name="connsiteX24" fmla="*/ 797950 w 901110"/>
                      <a:gd name="connsiteY24" fmla="*/ 342948 h 420032"/>
                      <a:gd name="connsiteX25" fmla="*/ 831853 w 901110"/>
                      <a:gd name="connsiteY25" fmla="*/ 346602 h 420032"/>
                      <a:gd name="connsiteX26" fmla="*/ 831854 w 901110"/>
                      <a:gd name="connsiteY26" fmla="*/ 346602 h 420032"/>
                      <a:gd name="connsiteX27" fmla="*/ 896149 w 901110"/>
                      <a:gd name="connsiteY27" fmla="*/ 353531 h 420032"/>
                      <a:gd name="connsiteX28" fmla="*/ 896149 w 901110"/>
                      <a:gd name="connsiteY28" fmla="*/ 353532 h 420032"/>
                      <a:gd name="connsiteX29" fmla="*/ 900856 w 901110"/>
                      <a:gd name="connsiteY29" fmla="*/ 371929 h 420032"/>
                      <a:gd name="connsiteX30" fmla="*/ 900856 w 901110"/>
                      <a:gd name="connsiteY30" fmla="*/ 371929 h 420032"/>
                      <a:gd name="connsiteX31" fmla="*/ 882093 w 901110"/>
                      <a:gd name="connsiteY31" fmla="*/ 379916 h 420032"/>
                      <a:gd name="connsiteX32" fmla="*/ 784121 w 901110"/>
                      <a:gd name="connsiteY32" fmla="*/ 409310 h 420032"/>
                      <a:gd name="connsiteX33" fmla="*/ 687211 w 901110"/>
                      <a:gd name="connsiteY33" fmla="*/ 420032 h 420032"/>
                      <a:gd name="connsiteX34" fmla="*/ 370800 w 901110"/>
                      <a:gd name="connsiteY34" fmla="*/ 336734 h 420032"/>
                      <a:gd name="connsiteX35" fmla="*/ 261815 w 901110"/>
                      <a:gd name="connsiteY35" fmla="*/ 275521 h 420032"/>
                      <a:gd name="connsiteX36" fmla="*/ 179533 w 901110"/>
                      <a:gd name="connsiteY36" fmla="*/ 218180 h 420032"/>
                      <a:gd name="connsiteX37" fmla="*/ 171348 w 901110"/>
                      <a:gd name="connsiteY37" fmla="*/ 212477 h 420032"/>
                      <a:gd name="connsiteX38" fmla="*/ 149469 w 901110"/>
                      <a:gd name="connsiteY38" fmla="*/ 196674 h 420032"/>
                      <a:gd name="connsiteX39" fmla="*/ 15076 w 901110"/>
                      <a:gd name="connsiteY39" fmla="*/ 78900 h 420032"/>
                      <a:gd name="connsiteX40" fmla="*/ 66239 w 901110"/>
                      <a:gd name="connsiteY40" fmla="*/ 0 h 420032"/>
                      <a:gd name="connsiteX0" fmla="*/ 900856 w 901110"/>
                      <a:gd name="connsiteY0" fmla="*/ 37192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900856 w 901110"/>
                      <a:gd name="connsiteY3" fmla="*/ 371929 h 420032"/>
                      <a:gd name="connsiteX4" fmla="*/ 171348 w 901110"/>
                      <a:gd name="connsiteY4" fmla="*/ 212478 h 420032"/>
                      <a:gd name="connsiteX5" fmla="*/ 179533 w 901110"/>
                      <a:gd name="connsiteY5" fmla="*/ 218181 h 420032"/>
                      <a:gd name="connsiteX6" fmla="*/ 177101 w 901110"/>
                      <a:gd name="connsiteY6" fmla="*/ 216633 h 420032"/>
                      <a:gd name="connsiteX7" fmla="*/ 171348 w 901110"/>
                      <a:gd name="connsiteY7" fmla="*/ 212478 h 420032"/>
                      <a:gd name="connsiteX8" fmla="*/ 149469 w 901110"/>
                      <a:gd name="connsiteY8" fmla="*/ 196675 h 420032"/>
                      <a:gd name="connsiteX9" fmla="*/ 171348 w 901110"/>
                      <a:gd name="connsiteY9" fmla="*/ 212478 h 420032"/>
                      <a:gd name="connsiteX10" fmla="*/ 153595 w 901110"/>
                      <a:gd name="connsiteY10" fmla="*/ 200106 h 420032"/>
                      <a:gd name="connsiteX11" fmla="*/ 149469 w 901110"/>
                      <a:gd name="connsiteY11" fmla="*/ 196675 h 420032"/>
                      <a:gd name="connsiteX12" fmla="*/ 21060 w 901110"/>
                      <a:gd name="connsiteY12" fmla="*/ 86152 h 420032"/>
                      <a:gd name="connsiteX13" fmla="*/ 47653 w 901110"/>
                      <a:gd name="connsiteY13" fmla="*/ 111999 h 420032"/>
                      <a:gd name="connsiteX14" fmla="*/ 149469 w 901110"/>
                      <a:gd name="connsiteY14" fmla="*/ 196675 h 420032"/>
                      <a:gd name="connsiteX15" fmla="*/ 97625 w 901110"/>
                      <a:gd name="connsiteY15" fmla="*/ 159228 h 420032"/>
                      <a:gd name="connsiteX16" fmla="*/ 35884 w 901110"/>
                      <a:gd name="connsiteY16" fmla="*/ 104115 h 420032"/>
                      <a:gd name="connsiteX17" fmla="*/ 21060 w 901110"/>
                      <a:gd name="connsiteY17" fmla="*/ 86152 h 420032"/>
                      <a:gd name="connsiteX18" fmla="*/ 66239 w 901110"/>
                      <a:gd name="connsiteY18" fmla="*/ 0 h 420032"/>
                      <a:gd name="connsiteX19" fmla="*/ 150963 w 901110"/>
                      <a:gd name="connsiteY19" fmla="*/ 71165 h 420032"/>
                      <a:gd name="connsiteX20" fmla="*/ 231858 w 901110"/>
                      <a:gd name="connsiteY20" fmla="*/ 132020 h 420032"/>
                      <a:gd name="connsiteX21" fmla="*/ 231868 w 901110"/>
                      <a:gd name="connsiteY21" fmla="*/ 132029 h 420032"/>
                      <a:gd name="connsiteX22" fmla="*/ 241347 w 901110"/>
                      <a:gd name="connsiteY22" fmla="*/ 139159 h 420032"/>
                      <a:gd name="connsiteX23" fmla="*/ 454045 w 901110"/>
                      <a:gd name="connsiteY23" fmla="*/ 257121 h 420032"/>
                      <a:gd name="connsiteX24" fmla="*/ 797950 w 901110"/>
                      <a:gd name="connsiteY24" fmla="*/ 342948 h 420032"/>
                      <a:gd name="connsiteX25" fmla="*/ 831853 w 901110"/>
                      <a:gd name="connsiteY25" fmla="*/ 346602 h 420032"/>
                      <a:gd name="connsiteX26" fmla="*/ 831854 w 901110"/>
                      <a:gd name="connsiteY26" fmla="*/ 346602 h 420032"/>
                      <a:gd name="connsiteX27" fmla="*/ 896149 w 901110"/>
                      <a:gd name="connsiteY27" fmla="*/ 353531 h 420032"/>
                      <a:gd name="connsiteX28" fmla="*/ 896149 w 901110"/>
                      <a:gd name="connsiteY28" fmla="*/ 353532 h 420032"/>
                      <a:gd name="connsiteX29" fmla="*/ 900856 w 901110"/>
                      <a:gd name="connsiteY29" fmla="*/ 371929 h 420032"/>
                      <a:gd name="connsiteX30" fmla="*/ 882093 w 901110"/>
                      <a:gd name="connsiteY30" fmla="*/ 379916 h 420032"/>
                      <a:gd name="connsiteX31" fmla="*/ 784121 w 901110"/>
                      <a:gd name="connsiteY31" fmla="*/ 409310 h 420032"/>
                      <a:gd name="connsiteX32" fmla="*/ 687211 w 901110"/>
                      <a:gd name="connsiteY32" fmla="*/ 420032 h 420032"/>
                      <a:gd name="connsiteX33" fmla="*/ 370800 w 901110"/>
                      <a:gd name="connsiteY33" fmla="*/ 336734 h 420032"/>
                      <a:gd name="connsiteX34" fmla="*/ 261815 w 901110"/>
                      <a:gd name="connsiteY34" fmla="*/ 275521 h 420032"/>
                      <a:gd name="connsiteX35" fmla="*/ 179533 w 901110"/>
                      <a:gd name="connsiteY35" fmla="*/ 218180 h 420032"/>
                      <a:gd name="connsiteX36" fmla="*/ 171348 w 901110"/>
                      <a:gd name="connsiteY36" fmla="*/ 212477 h 420032"/>
                      <a:gd name="connsiteX37" fmla="*/ 149469 w 901110"/>
                      <a:gd name="connsiteY37" fmla="*/ 196674 h 420032"/>
                      <a:gd name="connsiteX38" fmla="*/ 15076 w 901110"/>
                      <a:gd name="connsiteY38" fmla="*/ 78900 h 420032"/>
                      <a:gd name="connsiteX39" fmla="*/ 66239 w 901110"/>
                      <a:gd name="connsiteY39" fmla="*/ 0 h 420032"/>
                      <a:gd name="connsiteX0" fmla="*/ 900856 w 901110"/>
                      <a:gd name="connsiteY0" fmla="*/ 37192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900856 w 901110"/>
                      <a:gd name="connsiteY3" fmla="*/ 371929 h 420032"/>
                      <a:gd name="connsiteX4" fmla="*/ 171348 w 901110"/>
                      <a:gd name="connsiteY4" fmla="*/ 212478 h 420032"/>
                      <a:gd name="connsiteX5" fmla="*/ 179533 w 901110"/>
                      <a:gd name="connsiteY5" fmla="*/ 218181 h 420032"/>
                      <a:gd name="connsiteX6" fmla="*/ 177101 w 901110"/>
                      <a:gd name="connsiteY6" fmla="*/ 216633 h 420032"/>
                      <a:gd name="connsiteX7" fmla="*/ 171348 w 901110"/>
                      <a:gd name="connsiteY7" fmla="*/ 212478 h 420032"/>
                      <a:gd name="connsiteX8" fmla="*/ 149469 w 901110"/>
                      <a:gd name="connsiteY8" fmla="*/ 196675 h 420032"/>
                      <a:gd name="connsiteX9" fmla="*/ 171348 w 901110"/>
                      <a:gd name="connsiteY9" fmla="*/ 212478 h 420032"/>
                      <a:gd name="connsiteX10" fmla="*/ 153595 w 901110"/>
                      <a:gd name="connsiteY10" fmla="*/ 200106 h 420032"/>
                      <a:gd name="connsiteX11" fmla="*/ 149469 w 901110"/>
                      <a:gd name="connsiteY11" fmla="*/ 196675 h 420032"/>
                      <a:gd name="connsiteX12" fmla="*/ 21060 w 901110"/>
                      <a:gd name="connsiteY12" fmla="*/ 86152 h 420032"/>
                      <a:gd name="connsiteX13" fmla="*/ 47653 w 901110"/>
                      <a:gd name="connsiteY13" fmla="*/ 111999 h 420032"/>
                      <a:gd name="connsiteX14" fmla="*/ 149469 w 901110"/>
                      <a:gd name="connsiteY14" fmla="*/ 196675 h 420032"/>
                      <a:gd name="connsiteX15" fmla="*/ 97625 w 901110"/>
                      <a:gd name="connsiteY15" fmla="*/ 159228 h 420032"/>
                      <a:gd name="connsiteX16" fmla="*/ 35884 w 901110"/>
                      <a:gd name="connsiteY16" fmla="*/ 104115 h 420032"/>
                      <a:gd name="connsiteX17" fmla="*/ 21060 w 901110"/>
                      <a:gd name="connsiteY17" fmla="*/ 86152 h 420032"/>
                      <a:gd name="connsiteX18" fmla="*/ 66239 w 901110"/>
                      <a:gd name="connsiteY18" fmla="*/ 0 h 420032"/>
                      <a:gd name="connsiteX19" fmla="*/ 150963 w 901110"/>
                      <a:gd name="connsiteY19" fmla="*/ 71165 h 420032"/>
                      <a:gd name="connsiteX20" fmla="*/ 231858 w 901110"/>
                      <a:gd name="connsiteY20" fmla="*/ 132020 h 420032"/>
                      <a:gd name="connsiteX21" fmla="*/ 231868 w 901110"/>
                      <a:gd name="connsiteY21" fmla="*/ 132029 h 420032"/>
                      <a:gd name="connsiteX22" fmla="*/ 241347 w 901110"/>
                      <a:gd name="connsiteY22" fmla="*/ 139159 h 420032"/>
                      <a:gd name="connsiteX23" fmla="*/ 454045 w 901110"/>
                      <a:gd name="connsiteY23" fmla="*/ 257121 h 420032"/>
                      <a:gd name="connsiteX24" fmla="*/ 797950 w 901110"/>
                      <a:gd name="connsiteY24" fmla="*/ 342948 h 420032"/>
                      <a:gd name="connsiteX25" fmla="*/ 831853 w 901110"/>
                      <a:gd name="connsiteY25" fmla="*/ 346602 h 420032"/>
                      <a:gd name="connsiteX26" fmla="*/ 831854 w 901110"/>
                      <a:gd name="connsiteY26" fmla="*/ 346602 h 420032"/>
                      <a:gd name="connsiteX27" fmla="*/ 896149 w 901110"/>
                      <a:gd name="connsiteY27" fmla="*/ 353531 h 420032"/>
                      <a:gd name="connsiteX28" fmla="*/ 896149 w 901110"/>
                      <a:gd name="connsiteY28" fmla="*/ 353532 h 420032"/>
                      <a:gd name="connsiteX29" fmla="*/ 882093 w 901110"/>
                      <a:gd name="connsiteY29" fmla="*/ 379916 h 420032"/>
                      <a:gd name="connsiteX30" fmla="*/ 784121 w 901110"/>
                      <a:gd name="connsiteY30" fmla="*/ 409310 h 420032"/>
                      <a:gd name="connsiteX31" fmla="*/ 687211 w 901110"/>
                      <a:gd name="connsiteY31" fmla="*/ 420032 h 420032"/>
                      <a:gd name="connsiteX32" fmla="*/ 370800 w 901110"/>
                      <a:gd name="connsiteY32" fmla="*/ 336734 h 420032"/>
                      <a:gd name="connsiteX33" fmla="*/ 261815 w 901110"/>
                      <a:gd name="connsiteY33" fmla="*/ 275521 h 420032"/>
                      <a:gd name="connsiteX34" fmla="*/ 179533 w 901110"/>
                      <a:gd name="connsiteY34" fmla="*/ 218180 h 420032"/>
                      <a:gd name="connsiteX35" fmla="*/ 171348 w 901110"/>
                      <a:gd name="connsiteY35" fmla="*/ 212477 h 420032"/>
                      <a:gd name="connsiteX36" fmla="*/ 149469 w 901110"/>
                      <a:gd name="connsiteY36" fmla="*/ 196674 h 420032"/>
                      <a:gd name="connsiteX37" fmla="*/ 15076 w 901110"/>
                      <a:gd name="connsiteY37" fmla="*/ 78900 h 420032"/>
                      <a:gd name="connsiteX38" fmla="*/ 66239 w 901110"/>
                      <a:gd name="connsiteY38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21060 w 901110"/>
                      <a:gd name="connsiteY11" fmla="*/ 86152 h 420032"/>
                      <a:gd name="connsiteX12" fmla="*/ 47653 w 901110"/>
                      <a:gd name="connsiteY12" fmla="*/ 111999 h 420032"/>
                      <a:gd name="connsiteX13" fmla="*/ 149469 w 901110"/>
                      <a:gd name="connsiteY13" fmla="*/ 196675 h 420032"/>
                      <a:gd name="connsiteX14" fmla="*/ 97625 w 901110"/>
                      <a:gd name="connsiteY14" fmla="*/ 159228 h 420032"/>
                      <a:gd name="connsiteX15" fmla="*/ 35884 w 901110"/>
                      <a:gd name="connsiteY15" fmla="*/ 104115 h 420032"/>
                      <a:gd name="connsiteX16" fmla="*/ 21060 w 901110"/>
                      <a:gd name="connsiteY16" fmla="*/ 86152 h 420032"/>
                      <a:gd name="connsiteX17" fmla="*/ 66239 w 901110"/>
                      <a:gd name="connsiteY17" fmla="*/ 0 h 420032"/>
                      <a:gd name="connsiteX18" fmla="*/ 150963 w 901110"/>
                      <a:gd name="connsiteY18" fmla="*/ 71165 h 420032"/>
                      <a:gd name="connsiteX19" fmla="*/ 231858 w 901110"/>
                      <a:gd name="connsiteY19" fmla="*/ 132020 h 420032"/>
                      <a:gd name="connsiteX20" fmla="*/ 231868 w 901110"/>
                      <a:gd name="connsiteY20" fmla="*/ 132029 h 420032"/>
                      <a:gd name="connsiteX21" fmla="*/ 241347 w 901110"/>
                      <a:gd name="connsiteY21" fmla="*/ 139159 h 420032"/>
                      <a:gd name="connsiteX22" fmla="*/ 454045 w 901110"/>
                      <a:gd name="connsiteY22" fmla="*/ 257121 h 420032"/>
                      <a:gd name="connsiteX23" fmla="*/ 797950 w 901110"/>
                      <a:gd name="connsiteY23" fmla="*/ 342948 h 420032"/>
                      <a:gd name="connsiteX24" fmla="*/ 831853 w 901110"/>
                      <a:gd name="connsiteY24" fmla="*/ 346602 h 420032"/>
                      <a:gd name="connsiteX25" fmla="*/ 831854 w 901110"/>
                      <a:gd name="connsiteY25" fmla="*/ 346602 h 420032"/>
                      <a:gd name="connsiteX26" fmla="*/ 896149 w 901110"/>
                      <a:gd name="connsiteY26" fmla="*/ 353531 h 420032"/>
                      <a:gd name="connsiteX27" fmla="*/ 896149 w 901110"/>
                      <a:gd name="connsiteY27" fmla="*/ 353532 h 420032"/>
                      <a:gd name="connsiteX28" fmla="*/ 882093 w 901110"/>
                      <a:gd name="connsiteY28" fmla="*/ 379916 h 420032"/>
                      <a:gd name="connsiteX29" fmla="*/ 784121 w 901110"/>
                      <a:gd name="connsiteY29" fmla="*/ 409310 h 420032"/>
                      <a:gd name="connsiteX30" fmla="*/ 687211 w 901110"/>
                      <a:gd name="connsiteY30" fmla="*/ 420032 h 420032"/>
                      <a:gd name="connsiteX31" fmla="*/ 370800 w 901110"/>
                      <a:gd name="connsiteY31" fmla="*/ 336734 h 420032"/>
                      <a:gd name="connsiteX32" fmla="*/ 261815 w 901110"/>
                      <a:gd name="connsiteY32" fmla="*/ 275521 h 420032"/>
                      <a:gd name="connsiteX33" fmla="*/ 179533 w 901110"/>
                      <a:gd name="connsiteY33" fmla="*/ 218180 h 420032"/>
                      <a:gd name="connsiteX34" fmla="*/ 171348 w 901110"/>
                      <a:gd name="connsiteY34" fmla="*/ 212477 h 420032"/>
                      <a:gd name="connsiteX35" fmla="*/ 149469 w 901110"/>
                      <a:gd name="connsiteY35" fmla="*/ 196674 h 420032"/>
                      <a:gd name="connsiteX36" fmla="*/ 15076 w 901110"/>
                      <a:gd name="connsiteY36" fmla="*/ 78900 h 420032"/>
                      <a:gd name="connsiteX37" fmla="*/ 66239 w 901110"/>
                      <a:gd name="connsiteY37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47653 w 901110"/>
                      <a:gd name="connsiteY12" fmla="*/ 111999 h 420032"/>
                      <a:gd name="connsiteX13" fmla="*/ 149469 w 901110"/>
                      <a:gd name="connsiteY13" fmla="*/ 196675 h 420032"/>
                      <a:gd name="connsiteX14" fmla="*/ 97625 w 901110"/>
                      <a:gd name="connsiteY14" fmla="*/ 159228 h 420032"/>
                      <a:gd name="connsiteX15" fmla="*/ 35884 w 901110"/>
                      <a:gd name="connsiteY15" fmla="*/ 104115 h 420032"/>
                      <a:gd name="connsiteX16" fmla="*/ 66239 w 901110"/>
                      <a:gd name="connsiteY16" fmla="*/ 0 h 420032"/>
                      <a:gd name="connsiteX17" fmla="*/ 150963 w 901110"/>
                      <a:gd name="connsiteY17" fmla="*/ 71165 h 420032"/>
                      <a:gd name="connsiteX18" fmla="*/ 231858 w 901110"/>
                      <a:gd name="connsiteY18" fmla="*/ 132020 h 420032"/>
                      <a:gd name="connsiteX19" fmla="*/ 231868 w 901110"/>
                      <a:gd name="connsiteY19" fmla="*/ 132029 h 420032"/>
                      <a:gd name="connsiteX20" fmla="*/ 241347 w 901110"/>
                      <a:gd name="connsiteY20" fmla="*/ 139159 h 420032"/>
                      <a:gd name="connsiteX21" fmla="*/ 454045 w 901110"/>
                      <a:gd name="connsiteY21" fmla="*/ 257121 h 420032"/>
                      <a:gd name="connsiteX22" fmla="*/ 797950 w 901110"/>
                      <a:gd name="connsiteY22" fmla="*/ 342948 h 420032"/>
                      <a:gd name="connsiteX23" fmla="*/ 831853 w 901110"/>
                      <a:gd name="connsiteY23" fmla="*/ 346602 h 420032"/>
                      <a:gd name="connsiteX24" fmla="*/ 831854 w 901110"/>
                      <a:gd name="connsiteY24" fmla="*/ 346602 h 420032"/>
                      <a:gd name="connsiteX25" fmla="*/ 896149 w 901110"/>
                      <a:gd name="connsiteY25" fmla="*/ 353531 h 420032"/>
                      <a:gd name="connsiteX26" fmla="*/ 896149 w 901110"/>
                      <a:gd name="connsiteY26" fmla="*/ 353532 h 420032"/>
                      <a:gd name="connsiteX27" fmla="*/ 882093 w 901110"/>
                      <a:gd name="connsiteY27" fmla="*/ 379916 h 420032"/>
                      <a:gd name="connsiteX28" fmla="*/ 784121 w 901110"/>
                      <a:gd name="connsiteY28" fmla="*/ 409310 h 420032"/>
                      <a:gd name="connsiteX29" fmla="*/ 687211 w 901110"/>
                      <a:gd name="connsiteY29" fmla="*/ 420032 h 420032"/>
                      <a:gd name="connsiteX30" fmla="*/ 370800 w 901110"/>
                      <a:gd name="connsiteY30" fmla="*/ 336734 h 420032"/>
                      <a:gd name="connsiteX31" fmla="*/ 261815 w 901110"/>
                      <a:gd name="connsiteY31" fmla="*/ 275521 h 420032"/>
                      <a:gd name="connsiteX32" fmla="*/ 179533 w 901110"/>
                      <a:gd name="connsiteY32" fmla="*/ 218180 h 420032"/>
                      <a:gd name="connsiteX33" fmla="*/ 171348 w 901110"/>
                      <a:gd name="connsiteY33" fmla="*/ 212477 h 420032"/>
                      <a:gd name="connsiteX34" fmla="*/ 149469 w 901110"/>
                      <a:gd name="connsiteY34" fmla="*/ 196674 h 420032"/>
                      <a:gd name="connsiteX35" fmla="*/ 15076 w 901110"/>
                      <a:gd name="connsiteY35" fmla="*/ 78900 h 420032"/>
                      <a:gd name="connsiteX36" fmla="*/ 66239 w 901110"/>
                      <a:gd name="connsiteY36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149469 w 901110"/>
                      <a:gd name="connsiteY12" fmla="*/ 196675 h 420032"/>
                      <a:gd name="connsiteX13" fmla="*/ 97625 w 901110"/>
                      <a:gd name="connsiteY13" fmla="*/ 159228 h 420032"/>
                      <a:gd name="connsiteX14" fmla="*/ 35884 w 901110"/>
                      <a:gd name="connsiteY14" fmla="*/ 104115 h 420032"/>
                      <a:gd name="connsiteX15" fmla="*/ 66239 w 901110"/>
                      <a:gd name="connsiteY15" fmla="*/ 0 h 420032"/>
                      <a:gd name="connsiteX16" fmla="*/ 150963 w 901110"/>
                      <a:gd name="connsiteY16" fmla="*/ 71165 h 420032"/>
                      <a:gd name="connsiteX17" fmla="*/ 231858 w 901110"/>
                      <a:gd name="connsiteY17" fmla="*/ 132020 h 420032"/>
                      <a:gd name="connsiteX18" fmla="*/ 231868 w 901110"/>
                      <a:gd name="connsiteY18" fmla="*/ 132029 h 420032"/>
                      <a:gd name="connsiteX19" fmla="*/ 241347 w 901110"/>
                      <a:gd name="connsiteY19" fmla="*/ 139159 h 420032"/>
                      <a:gd name="connsiteX20" fmla="*/ 454045 w 901110"/>
                      <a:gd name="connsiteY20" fmla="*/ 257121 h 420032"/>
                      <a:gd name="connsiteX21" fmla="*/ 797950 w 901110"/>
                      <a:gd name="connsiteY21" fmla="*/ 342948 h 420032"/>
                      <a:gd name="connsiteX22" fmla="*/ 831853 w 901110"/>
                      <a:gd name="connsiteY22" fmla="*/ 346602 h 420032"/>
                      <a:gd name="connsiteX23" fmla="*/ 831854 w 901110"/>
                      <a:gd name="connsiteY23" fmla="*/ 346602 h 420032"/>
                      <a:gd name="connsiteX24" fmla="*/ 896149 w 901110"/>
                      <a:gd name="connsiteY24" fmla="*/ 353531 h 420032"/>
                      <a:gd name="connsiteX25" fmla="*/ 896149 w 901110"/>
                      <a:gd name="connsiteY25" fmla="*/ 353532 h 420032"/>
                      <a:gd name="connsiteX26" fmla="*/ 882093 w 901110"/>
                      <a:gd name="connsiteY26" fmla="*/ 379916 h 420032"/>
                      <a:gd name="connsiteX27" fmla="*/ 784121 w 901110"/>
                      <a:gd name="connsiteY27" fmla="*/ 409310 h 420032"/>
                      <a:gd name="connsiteX28" fmla="*/ 687211 w 901110"/>
                      <a:gd name="connsiteY28" fmla="*/ 420032 h 420032"/>
                      <a:gd name="connsiteX29" fmla="*/ 370800 w 901110"/>
                      <a:gd name="connsiteY29" fmla="*/ 336734 h 420032"/>
                      <a:gd name="connsiteX30" fmla="*/ 261815 w 901110"/>
                      <a:gd name="connsiteY30" fmla="*/ 275521 h 420032"/>
                      <a:gd name="connsiteX31" fmla="*/ 179533 w 901110"/>
                      <a:gd name="connsiteY31" fmla="*/ 218180 h 420032"/>
                      <a:gd name="connsiteX32" fmla="*/ 171348 w 901110"/>
                      <a:gd name="connsiteY32" fmla="*/ 212477 h 420032"/>
                      <a:gd name="connsiteX33" fmla="*/ 149469 w 901110"/>
                      <a:gd name="connsiteY33" fmla="*/ 196674 h 420032"/>
                      <a:gd name="connsiteX34" fmla="*/ 15076 w 901110"/>
                      <a:gd name="connsiteY34" fmla="*/ 78900 h 420032"/>
                      <a:gd name="connsiteX35" fmla="*/ 66239 w 901110"/>
                      <a:gd name="connsiteY35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149469 w 901110"/>
                      <a:gd name="connsiteY12" fmla="*/ 196675 h 420032"/>
                      <a:gd name="connsiteX13" fmla="*/ 35884 w 901110"/>
                      <a:gd name="connsiteY13" fmla="*/ 104115 h 420032"/>
                      <a:gd name="connsiteX14" fmla="*/ 66239 w 901110"/>
                      <a:gd name="connsiteY14" fmla="*/ 0 h 420032"/>
                      <a:gd name="connsiteX15" fmla="*/ 150963 w 901110"/>
                      <a:gd name="connsiteY15" fmla="*/ 71165 h 420032"/>
                      <a:gd name="connsiteX16" fmla="*/ 231858 w 901110"/>
                      <a:gd name="connsiteY16" fmla="*/ 132020 h 420032"/>
                      <a:gd name="connsiteX17" fmla="*/ 231868 w 901110"/>
                      <a:gd name="connsiteY17" fmla="*/ 132029 h 420032"/>
                      <a:gd name="connsiteX18" fmla="*/ 241347 w 901110"/>
                      <a:gd name="connsiteY18" fmla="*/ 139159 h 420032"/>
                      <a:gd name="connsiteX19" fmla="*/ 454045 w 901110"/>
                      <a:gd name="connsiteY19" fmla="*/ 257121 h 420032"/>
                      <a:gd name="connsiteX20" fmla="*/ 797950 w 901110"/>
                      <a:gd name="connsiteY20" fmla="*/ 342948 h 420032"/>
                      <a:gd name="connsiteX21" fmla="*/ 831853 w 901110"/>
                      <a:gd name="connsiteY21" fmla="*/ 346602 h 420032"/>
                      <a:gd name="connsiteX22" fmla="*/ 831854 w 901110"/>
                      <a:gd name="connsiteY22" fmla="*/ 346602 h 420032"/>
                      <a:gd name="connsiteX23" fmla="*/ 896149 w 901110"/>
                      <a:gd name="connsiteY23" fmla="*/ 353531 h 420032"/>
                      <a:gd name="connsiteX24" fmla="*/ 896149 w 901110"/>
                      <a:gd name="connsiteY24" fmla="*/ 353532 h 420032"/>
                      <a:gd name="connsiteX25" fmla="*/ 882093 w 901110"/>
                      <a:gd name="connsiteY25" fmla="*/ 379916 h 420032"/>
                      <a:gd name="connsiteX26" fmla="*/ 784121 w 901110"/>
                      <a:gd name="connsiteY26" fmla="*/ 409310 h 420032"/>
                      <a:gd name="connsiteX27" fmla="*/ 687211 w 901110"/>
                      <a:gd name="connsiteY27" fmla="*/ 420032 h 420032"/>
                      <a:gd name="connsiteX28" fmla="*/ 370800 w 901110"/>
                      <a:gd name="connsiteY28" fmla="*/ 336734 h 420032"/>
                      <a:gd name="connsiteX29" fmla="*/ 261815 w 901110"/>
                      <a:gd name="connsiteY29" fmla="*/ 275521 h 420032"/>
                      <a:gd name="connsiteX30" fmla="*/ 179533 w 901110"/>
                      <a:gd name="connsiteY30" fmla="*/ 218180 h 420032"/>
                      <a:gd name="connsiteX31" fmla="*/ 171348 w 901110"/>
                      <a:gd name="connsiteY31" fmla="*/ 212477 h 420032"/>
                      <a:gd name="connsiteX32" fmla="*/ 149469 w 901110"/>
                      <a:gd name="connsiteY32" fmla="*/ 196674 h 420032"/>
                      <a:gd name="connsiteX33" fmla="*/ 15076 w 901110"/>
                      <a:gd name="connsiteY33" fmla="*/ 78900 h 420032"/>
                      <a:gd name="connsiteX34" fmla="*/ 66239 w 901110"/>
                      <a:gd name="connsiteY34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149469 w 901110"/>
                      <a:gd name="connsiteY12" fmla="*/ 196675 h 420032"/>
                      <a:gd name="connsiteX13" fmla="*/ 35884 w 901110"/>
                      <a:gd name="connsiteY13" fmla="*/ 104115 h 420032"/>
                      <a:gd name="connsiteX14" fmla="*/ 66239 w 901110"/>
                      <a:gd name="connsiteY14" fmla="*/ 0 h 420032"/>
                      <a:gd name="connsiteX15" fmla="*/ 150963 w 901110"/>
                      <a:gd name="connsiteY15" fmla="*/ 71165 h 420032"/>
                      <a:gd name="connsiteX16" fmla="*/ 231858 w 901110"/>
                      <a:gd name="connsiteY16" fmla="*/ 132020 h 420032"/>
                      <a:gd name="connsiteX17" fmla="*/ 231868 w 901110"/>
                      <a:gd name="connsiteY17" fmla="*/ 132029 h 420032"/>
                      <a:gd name="connsiteX18" fmla="*/ 241347 w 901110"/>
                      <a:gd name="connsiteY18" fmla="*/ 139159 h 420032"/>
                      <a:gd name="connsiteX19" fmla="*/ 454045 w 901110"/>
                      <a:gd name="connsiteY19" fmla="*/ 257121 h 420032"/>
                      <a:gd name="connsiteX20" fmla="*/ 797950 w 901110"/>
                      <a:gd name="connsiteY20" fmla="*/ 342948 h 420032"/>
                      <a:gd name="connsiteX21" fmla="*/ 831853 w 901110"/>
                      <a:gd name="connsiteY21" fmla="*/ 346602 h 420032"/>
                      <a:gd name="connsiteX22" fmla="*/ 831854 w 901110"/>
                      <a:gd name="connsiteY22" fmla="*/ 346602 h 420032"/>
                      <a:gd name="connsiteX23" fmla="*/ 896149 w 901110"/>
                      <a:gd name="connsiteY23" fmla="*/ 353531 h 420032"/>
                      <a:gd name="connsiteX24" fmla="*/ 896149 w 901110"/>
                      <a:gd name="connsiteY24" fmla="*/ 353532 h 420032"/>
                      <a:gd name="connsiteX25" fmla="*/ 882093 w 901110"/>
                      <a:gd name="connsiteY25" fmla="*/ 379916 h 420032"/>
                      <a:gd name="connsiteX26" fmla="*/ 784121 w 901110"/>
                      <a:gd name="connsiteY26" fmla="*/ 409310 h 420032"/>
                      <a:gd name="connsiteX27" fmla="*/ 687211 w 901110"/>
                      <a:gd name="connsiteY27" fmla="*/ 420032 h 420032"/>
                      <a:gd name="connsiteX28" fmla="*/ 370800 w 901110"/>
                      <a:gd name="connsiteY28" fmla="*/ 336734 h 420032"/>
                      <a:gd name="connsiteX29" fmla="*/ 261815 w 901110"/>
                      <a:gd name="connsiteY29" fmla="*/ 275521 h 420032"/>
                      <a:gd name="connsiteX30" fmla="*/ 179533 w 901110"/>
                      <a:gd name="connsiteY30" fmla="*/ 218180 h 420032"/>
                      <a:gd name="connsiteX31" fmla="*/ 149469 w 901110"/>
                      <a:gd name="connsiteY31" fmla="*/ 196674 h 420032"/>
                      <a:gd name="connsiteX32" fmla="*/ 15076 w 901110"/>
                      <a:gd name="connsiteY32" fmla="*/ 78900 h 420032"/>
                      <a:gd name="connsiteX33" fmla="*/ 66239 w 901110"/>
                      <a:gd name="connsiteY33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71348 w 901110"/>
                      <a:gd name="connsiteY8" fmla="*/ 212478 h 420032"/>
                      <a:gd name="connsiteX9" fmla="*/ 153595 w 901110"/>
                      <a:gd name="connsiteY9" fmla="*/ 200106 h 420032"/>
                      <a:gd name="connsiteX10" fmla="*/ 149469 w 901110"/>
                      <a:gd name="connsiteY10" fmla="*/ 196675 h 420032"/>
                      <a:gd name="connsiteX11" fmla="*/ 35884 w 901110"/>
                      <a:gd name="connsiteY11" fmla="*/ 104115 h 420032"/>
                      <a:gd name="connsiteX12" fmla="*/ 149469 w 901110"/>
                      <a:gd name="connsiteY12" fmla="*/ 196675 h 420032"/>
                      <a:gd name="connsiteX13" fmla="*/ 35884 w 901110"/>
                      <a:gd name="connsiteY13" fmla="*/ 104115 h 420032"/>
                      <a:gd name="connsiteX14" fmla="*/ 66239 w 901110"/>
                      <a:gd name="connsiteY14" fmla="*/ 0 h 420032"/>
                      <a:gd name="connsiteX15" fmla="*/ 150963 w 901110"/>
                      <a:gd name="connsiteY15" fmla="*/ 71165 h 420032"/>
                      <a:gd name="connsiteX16" fmla="*/ 231858 w 901110"/>
                      <a:gd name="connsiteY16" fmla="*/ 132020 h 420032"/>
                      <a:gd name="connsiteX17" fmla="*/ 231868 w 901110"/>
                      <a:gd name="connsiteY17" fmla="*/ 132029 h 420032"/>
                      <a:gd name="connsiteX18" fmla="*/ 241347 w 901110"/>
                      <a:gd name="connsiteY18" fmla="*/ 139159 h 420032"/>
                      <a:gd name="connsiteX19" fmla="*/ 454045 w 901110"/>
                      <a:gd name="connsiteY19" fmla="*/ 257121 h 420032"/>
                      <a:gd name="connsiteX20" fmla="*/ 797950 w 901110"/>
                      <a:gd name="connsiteY20" fmla="*/ 342948 h 420032"/>
                      <a:gd name="connsiteX21" fmla="*/ 831853 w 901110"/>
                      <a:gd name="connsiteY21" fmla="*/ 346602 h 420032"/>
                      <a:gd name="connsiteX22" fmla="*/ 831854 w 901110"/>
                      <a:gd name="connsiteY22" fmla="*/ 346602 h 420032"/>
                      <a:gd name="connsiteX23" fmla="*/ 896149 w 901110"/>
                      <a:gd name="connsiteY23" fmla="*/ 353531 h 420032"/>
                      <a:gd name="connsiteX24" fmla="*/ 896149 w 901110"/>
                      <a:gd name="connsiteY24" fmla="*/ 353532 h 420032"/>
                      <a:gd name="connsiteX25" fmla="*/ 882093 w 901110"/>
                      <a:gd name="connsiteY25" fmla="*/ 379916 h 420032"/>
                      <a:gd name="connsiteX26" fmla="*/ 784121 w 901110"/>
                      <a:gd name="connsiteY26" fmla="*/ 409310 h 420032"/>
                      <a:gd name="connsiteX27" fmla="*/ 687211 w 901110"/>
                      <a:gd name="connsiteY27" fmla="*/ 420032 h 420032"/>
                      <a:gd name="connsiteX28" fmla="*/ 370800 w 901110"/>
                      <a:gd name="connsiteY28" fmla="*/ 336734 h 420032"/>
                      <a:gd name="connsiteX29" fmla="*/ 261815 w 901110"/>
                      <a:gd name="connsiteY29" fmla="*/ 275521 h 420032"/>
                      <a:gd name="connsiteX30" fmla="*/ 149469 w 901110"/>
                      <a:gd name="connsiteY30" fmla="*/ 196674 h 420032"/>
                      <a:gd name="connsiteX31" fmla="*/ 15076 w 901110"/>
                      <a:gd name="connsiteY31" fmla="*/ 78900 h 420032"/>
                      <a:gd name="connsiteX32" fmla="*/ 66239 w 901110"/>
                      <a:gd name="connsiteY32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149469 w 901110"/>
                      <a:gd name="connsiteY7" fmla="*/ 196675 h 420032"/>
                      <a:gd name="connsiteX8" fmla="*/ 153595 w 901110"/>
                      <a:gd name="connsiteY8" fmla="*/ 200106 h 420032"/>
                      <a:gd name="connsiteX9" fmla="*/ 149469 w 901110"/>
                      <a:gd name="connsiteY9" fmla="*/ 196675 h 420032"/>
                      <a:gd name="connsiteX10" fmla="*/ 35884 w 901110"/>
                      <a:gd name="connsiteY10" fmla="*/ 104115 h 420032"/>
                      <a:gd name="connsiteX11" fmla="*/ 149469 w 901110"/>
                      <a:gd name="connsiteY11" fmla="*/ 196675 h 420032"/>
                      <a:gd name="connsiteX12" fmla="*/ 35884 w 901110"/>
                      <a:gd name="connsiteY12" fmla="*/ 104115 h 420032"/>
                      <a:gd name="connsiteX13" fmla="*/ 66239 w 901110"/>
                      <a:gd name="connsiteY13" fmla="*/ 0 h 420032"/>
                      <a:gd name="connsiteX14" fmla="*/ 150963 w 901110"/>
                      <a:gd name="connsiteY14" fmla="*/ 71165 h 420032"/>
                      <a:gd name="connsiteX15" fmla="*/ 231858 w 901110"/>
                      <a:gd name="connsiteY15" fmla="*/ 132020 h 420032"/>
                      <a:gd name="connsiteX16" fmla="*/ 231868 w 901110"/>
                      <a:gd name="connsiteY16" fmla="*/ 132029 h 420032"/>
                      <a:gd name="connsiteX17" fmla="*/ 241347 w 901110"/>
                      <a:gd name="connsiteY17" fmla="*/ 139159 h 420032"/>
                      <a:gd name="connsiteX18" fmla="*/ 454045 w 901110"/>
                      <a:gd name="connsiteY18" fmla="*/ 257121 h 420032"/>
                      <a:gd name="connsiteX19" fmla="*/ 797950 w 901110"/>
                      <a:gd name="connsiteY19" fmla="*/ 342948 h 420032"/>
                      <a:gd name="connsiteX20" fmla="*/ 831853 w 901110"/>
                      <a:gd name="connsiteY20" fmla="*/ 346602 h 420032"/>
                      <a:gd name="connsiteX21" fmla="*/ 831854 w 901110"/>
                      <a:gd name="connsiteY21" fmla="*/ 346602 h 420032"/>
                      <a:gd name="connsiteX22" fmla="*/ 896149 w 901110"/>
                      <a:gd name="connsiteY22" fmla="*/ 353531 h 420032"/>
                      <a:gd name="connsiteX23" fmla="*/ 896149 w 901110"/>
                      <a:gd name="connsiteY23" fmla="*/ 353532 h 420032"/>
                      <a:gd name="connsiteX24" fmla="*/ 882093 w 901110"/>
                      <a:gd name="connsiteY24" fmla="*/ 379916 h 420032"/>
                      <a:gd name="connsiteX25" fmla="*/ 784121 w 901110"/>
                      <a:gd name="connsiteY25" fmla="*/ 409310 h 420032"/>
                      <a:gd name="connsiteX26" fmla="*/ 687211 w 901110"/>
                      <a:gd name="connsiteY26" fmla="*/ 420032 h 420032"/>
                      <a:gd name="connsiteX27" fmla="*/ 370800 w 901110"/>
                      <a:gd name="connsiteY27" fmla="*/ 336734 h 420032"/>
                      <a:gd name="connsiteX28" fmla="*/ 261815 w 901110"/>
                      <a:gd name="connsiteY28" fmla="*/ 275521 h 420032"/>
                      <a:gd name="connsiteX29" fmla="*/ 149469 w 901110"/>
                      <a:gd name="connsiteY29" fmla="*/ 196674 h 420032"/>
                      <a:gd name="connsiteX30" fmla="*/ 15076 w 901110"/>
                      <a:gd name="connsiteY30" fmla="*/ 78900 h 420032"/>
                      <a:gd name="connsiteX31" fmla="*/ 66239 w 901110"/>
                      <a:gd name="connsiteY31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1348 w 901110"/>
                      <a:gd name="connsiteY3" fmla="*/ 212478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171348 w 901110"/>
                      <a:gd name="connsiteY6" fmla="*/ 212478 h 420032"/>
                      <a:gd name="connsiteX7" fmla="*/ 35884 w 901110"/>
                      <a:gd name="connsiteY7" fmla="*/ 104115 h 420032"/>
                      <a:gd name="connsiteX8" fmla="*/ 149469 w 901110"/>
                      <a:gd name="connsiteY8" fmla="*/ 196675 h 420032"/>
                      <a:gd name="connsiteX9" fmla="*/ 35884 w 901110"/>
                      <a:gd name="connsiteY9" fmla="*/ 104115 h 420032"/>
                      <a:gd name="connsiteX10" fmla="*/ 66239 w 901110"/>
                      <a:gd name="connsiteY10" fmla="*/ 0 h 420032"/>
                      <a:gd name="connsiteX11" fmla="*/ 150963 w 901110"/>
                      <a:gd name="connsiteY11" fmla="*/ 71165 h 420032"/>
                      <a:gd name="connsiteX12" fmla="*/ 231858 w 901110"/>
                      <a:gd name="connsiteY12" fmla="*/ 132020 h 420032"/>
                      <a:gd name="connsiteX13" fmla="*/ 231868 w 901110"/>
                      <a:gd name="connsiteY13" fmla="*/ 132029 h 420032"/>
                      <a:gd name="connsiteX14" fmla="*/ 241347 w 901110"/>
                      <a:gd name="connsiteY14" fmla="*/ 139159 h 420032"/>
                      <a:gd name="connsiteX15" fmla="*/ 454045 w 901110"/>
                      <a:gd name="connsiteY15" fmla="*/ 257121 h 420032"/>
                      <a:gd name="connsiteX16" fmla="*/ 797950 w 901110"/>
                      <a:gd name="connsiteY16" fmla="*/ 342948 h 420032"/>
                      <a:gd name="connsiteX17" fmla="*/ 831853 w 901110"/>
                      <a:gd name="connsiteY17" fmla="*/ 346602 h 420032"/>
                      <a:gd name="connsiteX18" fmla="*/ 831854 w 901110"/>
                      <a:gd name="connsiteY18" fmla="*/ 346602 h 420032"/>
                      <a:gd name="connsiteX19" fmla="*/ 896149 w 901110"/>
                      <a:gd name="connsiteY19" fmla="*/ 353531 h 420032"/>
                      <a:gd name="connsiteX20" fmla="*/ 896149 w 901110"/>
                      <a:gd name="connsiteY20" fmla="*/ 353532 h 420032"/>
                      <a:gd name="connsiteX21" fmla="*/ 882093 w 901110"/>
                      <a:gd name="connsiteY21" fmla="*/ 379916 h 420032"/>
                      <a:gd name="connsiteX22" fmla="*/ 784121 w 901110"/>
                      <a:gd name="connsiteY22" fmla="*/ 409310 h 420032"/>
                      <a:gd name="connsiteX23" fmla="*/ 687211 w 901110"/>
                      <a:gd name="connsiteY23" fmla="*/ 420032 h 420032"/>
                      <a:gd name="connsiteX24" fmla="*/ 370800 w 901110"/>
                      <a:gd name="connsiteY24" fmla="*/ 336734 h 420032"/>
                      <a:gd name="connsiteX25" fmla="*/ 261815 w 901110"/>
                      <a:gd name="connsiteY25" fmla="*/ 275521 h 420032"/>
                      <a:gd name="connsiteX26" fmla="*/ 149469 w 901110"/>
                      <a:gd name="connsiteY26" fmla="*/ 196674 h 420032"/>
                      <a:gd name="connsiteX27" fmla="*/ 15076 w 901110"/>
                      <a:gd name="connsiteY27" fmla="*/ 78900 h 420032"/>
                      <a:gd name="connsiteX28" fmla="*/ 66239 w 901110"/>
                      <a:gd name="connsiteY28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177101 w 901110"/>
                      <a:gd name="connsiteY3" fmla="*/ 216633 h 420032"/>
                      <a:gd name="connsiteX4" fmla="*/ 179533 w 901110"/>
                      <a:gd name="connsiteY4" fmla="*/ 218181 h 420032"/>
                      <a:gd name="connsiteX5" fmla="*/ 177101 w 901110"/>
                      <a:gd name="connsiteY5" fmla="*/ 216633 h 420032"/>
                      <a:gd name="connsiteX6" fmla="*/ 35884 w 901110"/>
                      <a:gd name="connsiteY6" fmla="*/ 104115 h 420032"/>
                      <a:gd name="connsiteX7" fmla="*/ 149469 w 901110"/>
                      <a:gd name="connsiteY7" fmla="*/ 196675 h 420032"/>
                      <a:gd name="connsiteX8" fmla="*/ 35884 w 901110"/>
                      <a:gd name="connsiteY8" fmla="*/ 104115 h 420032"/>
                      <a:gd name="connsiteX9" fmla="*/ 66239 w 901110"/>
                      <a:gd name="connsiteY9" fmla="*/ 0 h 420032"/>
                      <a:gd name="connsiteX10" fmla="*/ 150963 w 901110"/>
                      <a:gd name="connsiteY10" fmla="*/ 71165 h 420032"/>
                      <a:gd name="connsiteX11" fmla="*/ 231858 w 901110"/>
                      <a:gd name="connsiteY11" fmla="*/ 132020 h 420032"/>
                      <a:gd name="connsiteX12" fmla="*/ 231868 w 901110"/>
                      <a:gd name="connsiteY12" fmla="*/ 132029 h 420032"/>
                      <a:gd name="connsiteX13" fmla="*/ 241347 w 901110"/>
                      <a:gd name="connsiteY13" fmla="*/ 139159 h 420032"/>
                      <a:gd name="connsiteX14" fmla="*/ 454045 w 901110"/>
                      <a:gd name="connsiteY14" fmla="*/ 257121 h 420032"/>
                      <a:gd name="connsiteX15" fmla="*/ 797950 w 901110"/>
                      <a:gd name="connsiteY15" fmla="*/ 342948 h 420032"/>
                      <a:gd name="connsiteX16" fmla="*/ 831853 w 901110"/>
                      <a:gd name="connsiteY16" fmla="*/ 346602 h 420032"/>
                      <a:gd name="connsiteX17" fmla="*/ 831854 w 901110"/>
                      <a:gd name="connsiteY17" fmla="*/ 346602 h 420032"/>
                      <a:gd name="connsiteX18" fmla="*/ 896149 w 901110"/>
                      <a:gd name="connsiteY18" fmla="*/ 353531 h 420032"/>
                      <a:gd name="connsiteX19" fmla="*/ 896149 w 901110"/>
                      <a:gd name="connsiteY19" fmla="*/ 353532 h 420032"/>
                      <a:gd name="connsiteX20" fmla="*/ 882093 w 901110"/>
                      <a:gd name="connsiteY20" fmla="*/ 379916 h 420032"/>
                      <a:gd name="connsiteX21" fmla="*/ 784121 w 901110"/>
                      <a:gd name="connsiteY21" fmla="*/ 409310 h 420032"/>
                      <a:gd name="connsiteX22" fmla="*/ 687211 w 901110"/>
                      <a:gd name="connsiteY22" fmla="*/ 420032 h 420032"/>
                      <a:gd name="connsiteX23" fmla="*/ 370800 w 901110"/>
                      <a:gd name="connsiteY23" fmla="*/ 336734 h 420032"/>
                      <a:gd name="connsiteX24" fmla="*/ 261815 w 901110"/>
                      <a:gd name="connsiteY24" fmla="*/ 275521 h 420032"/>
                      <a:gd name="connsiteX25" fmla="*/ 149469 w 901110"/>
                      <a:gd name="connsiteY25" fmla="*/ 196674 h 420032"/>
                      <a:gd name="connsiteX26" fmla="*/ 15076 w 901110"/>
                      <a:gd name="connsiteY26" fmla="*/ 78900 h 420032"/>
                      <a:gd name="connsiteX27" fmla="*/ 66239 w 901110"/>
                      <a:gd name="connsiteY27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35884 w 901110"/>
                      <a:gd name="connsiteY3" fmla="*/ 104115 h 420032"/>
                      <a:gd name="connsiteX4" fmla="*/ 149469 w 901110"/>
                      <a:gd name="connsiteY4" fmla="*/ 196675 h 420032"/>
                      <a:gd name="connsiteX5" fmla="*/ 35884 w 901110"/>
                      <a:gd name="connsiteY5" fmla="*/ 104115 h 420032"/>
                      <a:gd name="connsiteX6" fmla="*/ 66239 w 901110"/>
                      <a:gd name="connsiteY6" fmla="*/ 0 h 420032"/>
                      <a:gd name="connsiteX7" fmla="*/ 150963 w 901110"/>
                      <a:gd name="connsiteY7" fmla="*/ 71165 h 420032"/>
                      <a:gd name="connsiteX8" fmla="*/ 231858 w 901110"/>
                      <a:gd name="connsiteY8" fmla="*/ 132020 h 420032"/>
                      <a:gd name="connsiteX9" fmla="*/ 231868 w 901110"/>
                      <a:gd name="connsiteY9" fmla="*/ 132029 h 420032"/>
                      <a:gd name="connsiteX10" fmla="*/ 241347 w 901110"/>
                      <a:gd name="connsiteY10" fmla="*/ 139159 h 420032"/>
                      <a:gd name="connsiteX11" fmla="*/ 454045 w 901110"/>
                      <a:gd name="connsiteY11" fmla="*/ 257121 h 420032"/>
                      <a:gd name="connsiteX12" fmla="*/ 797950 w 901110"/>
                      <a:gd name="connsiteY12" fmla="*/ 342948 h 420032"/>
                      <a:gd name="connsiteX13" fmla="*/ 831853 w 901110"/>
                      <a:gd name="connsiteY13" fmla="*/ 346602 h 420032"/>
                      <a:gd name="connsiteX14" fmla="*/ 831854 w 901110"/>
                      <a:gd name="connsiteY14" fmla="*/ 346602 h 420032"/>
                      <a:gd name="connsiteX15" fmla="*/ 896149 w 901110"/>
                      <a:gd name="connsiteY15" fmla="*/ 353531 h 420032"/>
                      <a:gd name="connsiteX16" fmla="*/ 896149 w 901110"/>
                      <a:gd name="connsiteY16" fmla="*/ 353532 h 420032"/>
                      <a:gd name="connsiteX17" fmla="*/ 882093 w 901110"/>
                      <a:gd name="connsiteY17" fmla="*/ 379916 h 420032"/>
                      <a:gd name="connsiteX18" fmla="*/ 784121 w 901110"/>
                      <a:gd name="connsiteY18" fmla="*/ 409310 h 420032"/>
                      <a:gd name="connsiteX19" fmla="*/ 687211 w 901110"/>
                      <a:gd name="connsiteY19" fmla="*/ 420032 h 420032"/>
                      <a:gd name="connsiteX20" fmla="*/ 370800 w 901110"/>
                      <a:gd name="connsiteY20" fmla="*/ 336734 h 420032"/>
                      <a:gd name="connsiteX21" fmla="*/ 261815 w 901110"/>
                      <a:gd name="connsiteY21" fmla="*/ 275521 h 420032"/>
                      <a:gd name="connsiteX22" fmla="*/ 149469 w 901110"/>
                      <a:gd name="connsiteY22" fmla="*/ 196674 h 420032"/>
                      <a:gd name="connsiteX23" fmla="*/ 15076 w 901110"/>
                      <a:gd name="connsiteY23" fmla="*/ 78900 h 420032"/>
                      <a:gd name="connsiteX24" fmla="*/ 66239 w 901110"/>
                      <a:gd name="connsiteY24" fmla="*/ 0 h 420032"/>
                      <a:gd name="connsiteX0" fmla="*/ 898670 w 901110"/>
                      <a:gd name="connsiteY0" fmla="*/ 372859 h 420032"/>
                      <a:gd name="connsiteX1" fmla="*/ 901110 w 901110"/>
                      <a:gd name="connsiteY1" fmla="*/ 372924 h 420032"/>
                      <a:gd name="connsiteX2" fmla="*/ 898670 w 901110"/>
                      <a:gd name="connsiteY2" fmla="*/ 372859 h 420032"/>
                      <a:gd name="connsiteX3" fmla="*/ 35884 w 901110"/>
                      <a:gd name="connsiteY3" fmla="*/ 104115 h 420032"/>
                      <a:gd name="connsiteX4" fmla="*/ 149469 w 901110"/>
                      <a:gd name="connsiteY4" fmla="*/ 196675 h 420032"/>
                      <a:gd name="connsiteX5" fmla="*/ 35884 w 901110"/>
                      <a:gd name="connsiteY5" fmla="*/ 104115 h 420032"/>
                      <a:gd name="connsiteX6" fmla="*/ 66239 w 901110"/>
                      <a:gd name="connsiteY6" fmla="*/ 0 h 420032"/>
                      <a:gd name="connsiteX7" fmla="*/ 150963 w 901110"/>
                      <a:gd name="connsiteY7" fmla="*/ 71165 h 420032"/>
                      <a:gd name="connsiteX8" fmla="*/ 231858 w 901110"/>
                      <a:gd name="connsiteY8" fmla="*/ 132020 h 420032"/>
                      <a:gd name="connsiteX9" fmla="*/ 231868 w 901110"/>
                      <a:gd name="connsiteY9" fmla="*/ 132029 h 420032"/>
                      <a:gd name="connsiteX10" fmla="*/ 454045 w 901110"/>
                      <a:gd name="connsiteY10" fmla="*/ 257121 h 420032"/>
                      <a:gd name="connsiteX11" fmla="*/ 797950 w 901110"/>
                      <a:gd name="connsiteY11" fmla="*/ 342948 h 420032"/>
                      <a:gd name="connsiteX12" fmla="*/ 831853 w 901110"/>
                      <a:gd name="connsiteY12" fmla="*/ 346602 h 420032"/>
                      <a:gd name="connsiteX13" fmla="*/ 831854 w 901110"/>
                      <a:gd name="connsiteY13" fmla="*/ 346602 h 420032"/>
                      <a:gd name="connsiteX14" fmla="*/ 896149 w 901110"/>
                      <a:gd name="connsiteY14" fmla="*/ 353531 h 420032"/>
                      <a:gd name="connsiteX15" fmla="*/ 896149 w 901110"/>
                      <a:gd name="connsiteY15" fmla="*/ 353532 h 420032"/>
                      <a:gd name="connsiteX16" fmla="*/ 882093 w 901110"/>
                      <a:gd name="connsiteY16" fmla="*/ 379916 h 420032"/>
                      <a:gd name="connsiteX17" fmla="*/ 784121 w 901110"/>
                      <a:gd name="connsiteY17" fmla="*/ 409310 h 420032"/>
                      <a:gd name="connsiteX18" fmla="*/ 687211 w 901110"/>
                      <a:gd name="connsiteY18" fmla="*/ 420032 h 420032"/>
                      <a:gd name="connsiteX19" fmla="*/ 370800 w 901110"/>
                      <a:gd name="connsiteY19" fmla="*/ 336734 h 420032"/>
                      <a:gd name="connsiteX20" fmla="*/ 261815 w 901110"/>
                      <a:gd name="connsiteY20" fmla="*/ 275521 h 420032"/>
                      <a:gd name="connsiteX21" fmla="*/ 149469 w 901110"/>
                      <a:gd name="connsiteY21" fmla="*/ 196674 h 420032"/>
                      <a:gd name="connsiteX22" fmla="*/ 15076 w 901110"/>
                      <a:gd name="connsiteY22" fmla="*/ 78900 h 420032"/>
                      <a:gd name="connsiteX23" fmla="*/ 66239 w 901110"/>
                      <a:gd name="connsiteY23" fmla="*/ 0 h 420032"/>
                      <a:gd name="connsiteX0" fmla="*/ 35884 w 896149"/>
                      <a:gd name="connsiteY0" fmla="*/ 104115 h 420032"/>
                      <a:gd name="connsiteX1" fmla="*/ 149469 w 896149"/>
                      <a:gd name="connsiteY1" fmla="*/ 196675 h 420032"/>
                      <a:gd name="connsiteX2" fmla="*/ 35884 w 896149"/>
                      <a:gd name="connsiteY2" fmla="*/ 104115 h 420032"/>
                      <a:gd name="connsiteX3" fmla="*/ 66239 w 896149"/>
                      <a:gd name="connsiteY3" fmla="*/ 0 h 420032"/>
                      <a:gd name="connsiteX4" fmla="*/ 150963 w 896149"/>
                      <a:gd name="connsiteY4" fmla="*/ 71165 h 420032"/>
                      <a:gd name="connsiteX5" fmla="*/ 231858 w 896149"/>
                      <a:gd name="connsiteY5" fmla="*/ 132020 h 420032"/>
                      <a:gd name="connsiteX6" fmla="*/ 231868 w 896149"/>
                      <a:gd name="connsiteY6" fmla="*/ 132029 h 420032"/>
                      <a:gd name="connsiteX7" fmla="*/ 454045 w 896149"/>
                      <a:gd name="connsiteY7" fmla="*/ 257121 h 420032"/>
                      <a:gd name="connsiteX8" fmla="*/ 797950 w 896149"/>
                      <a:gd name="connsiteY8" fmla="*/ 342948 h 420032"/>
                      <a:gd name="connsiteX9" fmla="*/ 831853 w 896149"/>
                      <a:gd name="connsiteY9" fmla="*/ 346602 h 420032"/>
                      <a:gd name="connsiteX10" fmla="*/ 831854 w 896149"/>
                      <a:gd name="connsiteY10" fmla="*/ 346602 h 420032"/>
                      <a:gd name="connsiteX11" fmla="*/ 896149 w 896149"/>
                      <a:gd name="connsiteY11" fmla="*/ 353531 h 420032"/>
                      <a:gd name="connsiteX12" fmla="*/ 896149 w 896149"/>
                      <a:gd name="connsiteY12" fmla="*/ 353532 h 420032"/>
                      <a:gd name="connsiteX13" fmla="*/ 882093 w 896149"/>
                      <a:gd name="connsiteY13" fmla="*/ 379916 h 420032"/>
                      <a:gd name="connsiteX14" fmla="*/ 784121 w 896149"/>
                      <a:gd name="connsiteY14" fmla="*/ 409310 h 420032"/>
                      <a:gd name="connsiteX15" fmla="*/ 687211 w 896149"/>
                      <a:gd name="connsiteY15" fmla="*/ 420032 h 420032"/>
                      <a:gd name="connsiteX16" fmla="*/ 370800 w 896149"/>
                      <a:gd name="connsiteY16" fmla="*/ 336734 h 420032"/>
                      <a:gd name="connsiteX17" fmla="*/ 261815 w 896149"/>
                      <a:gd name="connsiteY17" fmla="*/ 275521 h 420032"/>
                      <a:gd name="connsiteX18" fmla="*/ 149469 w 896149"/>
                      <a:gd name="connsiteY18" fmla="*/ 196674 h 420032"/>
                      <a:gd name="connsiteX19" fmla="*/ 15076 w 896149"/>
                      <a:gd name="connsiteY19" fmla="*/ 78900 h 420032"/>
                      <a:gd name="connsiteX20" fmla="*/ 66239 w 896149"/>
                      <a:gd name="connsiteY20" fmla="*/ 0 h 420032"/>
                      <a:gd name="connsiteX0" fmla="*/ 66239 w 896149"/>
                      <a:gd name="connsiteY0" fmla="*/ 0 h 420032"/>
                      <a:gd name="connsiteX1" fmla="*/ 150963 w 896149"/>
                      <a:gd name="connsiteY1" fmla="*/ 71165 h 420032"/>
                      <a:gd name="connsiteX2" fmla="*/ 231858 w 896149"/>
                      <a:gd name="connsiteY2" fmla="*/ 132020 h 420032"/>
                      <a:gd name="connsiteX3" fmla="*/ 231868 w 896149"/>
                      <a:gd name="connsiteY3" fmla="*/ 132029 h 420032"/>
                      <a:gd name="connsiteX4" fmla="*/ 454045 w 896149"/>
                      <a:gd name="connsiteY4" fmla="*/ 257121 h 420032"/>
                      <a:gd name="connsiteX5" fmla="*/ 797950 w 896149"/>
                      <a:gd name="connsiteY5" fmla="*/ 342948 h 420032"/>
                      <a:gd name="connsiteX6" fmla="*/ 831853 w 896149"/>
                      <a:gd name="connsiteY6" fmla="*/ 346602 h 420032"/>
                      <a:gd name="connsiteX7" fmla="*/ 831854 w 896149"/>
                      <a:gd name="connsiteY7" fmla="*/ 346602 h 420032"/>
                      <a:gd name="connsiteX8" fmla="*/ 896149 w 896149"/>
                      <a:gd name="connsiteY8" fmla="*/ 353531 h 420032"/>
                      <a:gd name="connsiteX9" fmla="*/ 896149 w 896149"/>
                      <a:gd name="connsiteY9" fmla="*/ 353532 h 420032"/>
                      <a:gd name="connsiteX10" fmla="*/ 882093 w 896149"/>
                      <a:gd name="connsiteY10" fmla="*/ 379916 h 420032"/>
                      <a:gd name="connsiteX11" fmla="*/ 784121 w 896149"/>
                      <a:gd name="connsiteY11" fmla="*/ 409310 h 420032"/>
                      <a:gd name="connsiteX12" fmla="*/ 687211 w 896149"/>
                      <a:gd name="connsiteY12" fmla="*/ 420032 h 420032"/>
                      <a:gd name="connsiteX13" fmla="*/ 370800 w 896149"/>
                      <a:gd name="connsiteY13" fmla="*/ 336734 h 420032"/>
                      <a:gd name="connsiteX14" fmla="*/ 261815 w 896149"/>
                      <a:gd name="connsiteY14" fmla="*/ 275521 h 420032"/>
                      <a:gd name="connsiteX15" fmla="*/ 149469 w 896149"/>
                      <a:gd name="connsiteY15" fmla="*/ 196674 h 420032"/>
                      <a:gd name="connsiteX16" fmla="*/ 15076 w 896149"/>
                      <a:gd name="connsiteY16" fmla="*/ 78900 h 420032"/>
                      <a:gd name="connsiteX17" fmla="*/ 66239 w 896149"/>
                      <a:gd name="connsiteY17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797950 w 915199"/>
                      <a:gd name="connsiteY5" fmla="*/ 342948 h 420032"/>
                      <a:gd name="connsiteX6" fmla="*/ 831853 w 915199"/>
                      <a:gd name="connsiteY6" fmla="*/ 346602 h 420032"/>
                      <a:gd name="connsiteX7" fmla="*/ 831854 w 915199"/>
                      <a:gd name="connsiteY7" fmla="*/ 346602 h 420032"/>
                      <a:gd name="connsiteX8" fmla="*/ 896149 w 915199"/>
                      <a:gd name="connsiteY8" fmla="*/ 353531 h 420032"/>
                      <a:gd name="connsiteX9" fmla="*/ 915199 w 915199"/>
                      <a:gd name="connsiteY9" fmla="*/ 367819 h 420032"/>
                      <a:gd name="connsiteX10" fmla="*/ 882093 w 915199"/>
                      <a:gd name="connsiteY10" fmla="*/ 379916 h 420032"/>
                      <a:gd name="connsiteX11" fmla="*/ 784121 w 915199"/>
                      <a:gd name="connsiteY11" fmla="*/ 409310 h 420032"/>
                      <a:gd name="connsiteX12" fmla="*/ 687211 w 915199"/>
                      <a:gd name="connsiteY12" fmla="*/ 420032 h 420032"/>
                      <a:gd name="connsiteX13" fmla="*/ 370800 w 915199"/>
                      <a:gd name="connsiteY13" fmla="*/ 336734 h 420032"/>
                      <a:gd name="connsiteX14" fmla="*/ 261815 w 915199"/>
                      <a:gd name="connsiteY14" fmla="*/ 275521 h 420032"/>
                      <a:gd name="connsiteX15" fmla="*/ 149469 w 915199"/>
                      <a:gd name="connsiteY15" fmla="*/ 196674 h 420032"/>
                      <a:gd name="connsiteX16" fmla="*/ 15076 w 915199"/>
                      <a:gd name="connsiteY16" fmla="*/ 78900 h 420032"/>
                      <a:gd name="connsiteX17" fmla="*/ 66239 w 915199"/>
                      <a:gd name="connsiteY17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797950 w 915199"/>
                      <a:gd name="connsiteY5" fmla="*/ 342948 h 420032"/>
                      <a:gd name="connsiteX6" fmla="*/ 831853 w 915199"/>
                      <a:gd name="connsiteY6" fmla="*/ 346602 h 420032"/>
                      <a:gd name="connsiteX7" fmla="*/ 831854 w 915199"/>
                      <a:gd name="connsiteY7" fmla="*/ 346602 h 420032"/>
                      <a:gd name="connsiteX8" fmla="*/ 896149 w 915199"/>
                      <a:gd name="connsiteY8" fmla="*/ 353531 h 420032"/>
                      <a:gd name="connsiteX9" fmla="*/ 915199 w 915199"/>
                      <a:gd name="connsiteY9" fmla="*/ 367819 h 420032"/>
                      <a:gd name="connsiteX10" fmla="*/ 784121 w 915199"/>
                      <a:gd name="connsiteY10" fmla="*/ 409310 h 420032"/>
                      <a:gd name="connsiteX11" fmla="*/ 687211 w 915199"/>
                      <a:gd name="connsiteY11" fmla="*/ 420032 h 420032"/>
                      <a:gd name="connsiteX12" fmla="*/ 370800 w 915199"/>
                      <a:gd name="connsiteY12" fmla="*/ 336734 h 420032"/>
                      <a:gd name="connsiteX13" fmla="*/ 261815 w 915199"/>
                      <a:gd name="connsiteY13" fmla="*/ 275521 h 420032"/>
                      <a:gd name="connsiteX14" fmla="*/ 149469 w 915199"/>
                      <a:gd name="connsiteY14" fmla="*/ 196674 h 420032"/>
                      <a:gd name="connsiteX15" fmla="*/ 15076 w 915199"/>
                      <a:gd name="connsiteY15" fmla="*/ 78900 h 420032"/>
                      <a:gd name="connsiteX16" fmla="*/ 66239 w 915199"/>
                      <a:gd name="connsiteY16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797950 w 915199"/>
                      <a:gd name="connsiteY5" fmla="*/ 342948 h 420032"/>
                      <a:gd name="connsiteX6" fmla="*/ 831853 w 915199"/>
                      <a:gd name="connsiteY6" fmla="*/ 346602 h 420032"/>
                      <a:gd name="connsiteX7" fmla="*/ 831854 w 915199"/>
                      <a:gd name="connsiteY7" fmla="*/ 346602 h 420032"/>
                      <a:gd name="connsiteX8" fmla="*/ 915199 w 915199"/>
                      <a:gd name="connsiteY8" fmla="*/ 367819 h 420032"/>
                      <a:gd name="connsiteX9" fmla="*/ 784121 w 915199"/>
                      <a:gd name="connsiteY9" fmla="*/ 409310 h 420032"/>
                      <a:gd name="connsiteX10" fmla="*/ 687211 w 915199"/>
                      <a:gd name="connsiteY10" fmla="*/ 420032 h 420032"/>
                      <a:gd name="connsiteX11" fmla="*/ 370800 w 915199"/>
                      <a:gd name="connsiteY11" fmla="*/ 336734 h 420032"/>
                      <a:gd name="connsiteX12" fmla="*/ 261815 w 915199"/>
                      <a:gd name="connsiteY12" fmla="*/ 275521 h 420032"/>
                      <a:gd name="connsiteX13" fmla="*/ 149469 w 915199"/>
                      <a:gd name="connsiteY13" fmla="*/ 196674 h 420032"/>
                      <a:gd name="connsiteX14" fmla="*/ 15076 w 915199"/>
                      <a:gd name="connsiteY14" fmla="*/ 78900 h 420032"/>
                      <a:gd name="connsiteX15" fmla="*/ 66239 w 915199"/>
                      <a:gd name="connsiteY15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797950 w 915199"/>
                      <a:gd name="connsiteY5" fmla="*/ 342948 h 420032"/>
                      <a:gd name="connsiteX6" fmla="*/ 831853 w 915199"/>
                      <a:gd name="connsiteY6" fmla="*/ 346602 h 420032"/>
                      <a:gd name="connsiteX7" fmla="*/ 831854 w 915199"/>
                      <a:gd name="connsiteY7" fmla="*/ 346602 h 420032"/>
                      <a:gd name="connsiteX8" fmla="*/ 915199 w 915199"/>
                      <a:gd name="connsiteY8" fmla="*/ 367819 h 420032"/>
                      <a:gd name="connsiteX9" fmla="*/ 687211 w 915199"/>
                      <a:gd name="connsiteY9" fmla="*/ 420032 h 420032"/>
                      <a:gd name="connsiteX10" fmla="*/ 370800 w 915199"/>
                      <a:gd name="connsiteY10" fmla="*/ 336734 h 420032"/>
                      <a:gd name="connsiteX11" fmla="*/ 261815 w 915199"/>
                      <a:gd name="connsiteY11" fmla="*/ 275521 h 420032"/>
                      <a:gd name="connsiteX12" fmla="*/ 149469 w 915199"/>
                      <a:gd name="connsiteY12" fmla="*/ 196674 h 420032"/>
                      <a:gd name="connsiteX13" fmla="*/ 15076 w 915199"/>
                      <a:gd name="connsiteY13" fmla="*/ 78900 h 420032"/>
                      <a:gd name="connsiteX14" fmla="*/ 66239 w 915199"/>
                      <a:gd name="connsiteY14" fmla="*/ 0 h 420032"/>
                      <a:gd name="connsiteX0" fmla="*/ 66239 w 915199"/>
                      <a:gd name="connsiteY0" fmla="*/ 0 h 420032"/>
                      <a:gd name="connsiteX1" fmla="*/ 150963 w 915199"/>
                      <a:gd name="connsiteY1" fmla="*/ 71165 h 420032"/>
                      <a:gd name="connsiteX2" fmla="*/ 231858 w 915199"/>
                      <a:gd name="connsiteY2" fmla="*/ 132020 h 420032"/>
                      <a:gd name="connsiteX3" fmla="*/ 231868 w 915199"/>
                      <a:gd name="connsiteY3" fmla="*/ 132029 h 420032"/>
                      <a:gd name="connsiteX4" fmla="*/ 454045 w 915199"/>
                      <a:gd name="connsiteY4" fmla="*/ 257121 h 420032"/>
                      <a:gd name="connsiteX5" fmla="*/ 831853 w 915199"/>
                      <a:gd name="connsiteY5" fmla="*/ 346602 h 420032"/>
                      <a:gd name="connsiteX6" fmla="*/ 831854 w 915199"/>
                      <a:gd name="connsiteY6" fmla="*/ 346602 h 420032"/>
                      <a:gd name="connsiteX7" fmla="*/ 915199 w 915199"/>
                      <a:gd name="connsiteY7" fmla="*/ 367819 h 420032"/>
                      <a:gd name="connsiteX8" fmla="*/ 687211 w 915199"/>
                      <a:gd name="connsiteY8" fmla="*/ 420032 h 420032"/>
                      <a:gd name="connsiteX9" fmla="*/ 370800 w 915199"/>
                      <a:gd name="connsiteY9" fmla="*/ 336734 h 420032"/>
                      <a:gd name="connsiteX10" fmla="*/ 261815 w 915199"/>
                      <a:gd name="connsiteY10" fmla="*/ 275521 h 420032"/>
                      <a:gd name="connsiteX11" fmla="*/ 149469 w 915199"/>
                      <a:gd name="connsiteY11" fmla="*/ 196674 h 420032"/>
                      <a:gd name="connsiteX12" fmla="*/ 15076 w 915199"/>
                      <a:gd name="connsiteY12" fmla="*/ 78900 h 420032"/>
                      <a:gd name="connsiteX13" fmla="*/ 66239 w 915199"/>
                      <a:gd name="connsiteY13" fmla="*/ 0 h 420032"/>
                      <a:gd name="connsiteX0" fmla="*/ 66239 w 915199"/>
                      <a:gd name="connsiteY0" fmla="*/ 0 h 420032"/>
                      <a:gd name="connsiteX1" fmla="*/ 231858 w 915199"/>
                      <a:gd name="connsiteY1" fmla="*/ 132020 h 420032"/>
                      <a:gd name="connsiteX2" fmla="*/ 231868 w 915199"/>
                      <a:gd name="connsiteY2" fmla="*/ 132029 h 420032"/>
                      <a:gd name="connsiteX3" fmla="*/ 454045 w 915199"/>
                      <a:gd name="connsiteY3" fmla="*/ 257121 h 420032"/>
                      <a:gd name="connsiteX4" fmla="*/ 831853 w 915199"/>
                      <a:gd name="connsiteY4" fmla="*/ 346602 h 420032"/>
                      <a:gd name="connsiteX5" fmla="*/ 831854 w 915199"/>
                      <a:gd name="connsiteY5" fmla="*/ 346602 h 420032"/>
                      <a:gd name="connsiteX6" fmla="*/ 915199 w 915199"/>
                      <a:gd name="connsiteY6" fmla="*/ 367819 h 420032"/>
                      <a:gd name="connsiteX7" fmla="*/ 687211 w 915199"/>
                      <a:gd name="connsiteY7" fmla="*/ 420032 h 420032"/>
                      <a:gd name="connsiteX8" fmla="*/ 370800 w 915199"/>
                      <a:gd name="connsiteY8" fmla="*/ 336734 h 420032"/>
                      <a:gd name="connsiteX9" fmla="*/ 261815 w 915199"/>
                      <a:gd name="connsiteY9" fmla="*/ 275521 h 420032"/>
                      <a:gd name="connsiteX10" fmla="*/ 149469 w 915199"/>
                      <a:gd name="connsiteY10" fmla="*/ 196674 h 420032"/>
                      <a:gd name="connsiteX11" fmla="*/ 15076 w 915199"/>
                      <a:gd name="connsiteY11" fmla="*/ 78900 h 420032"/>
                      <a:gd name="connsiteX12" fmla="*/ 66239 w 915199"/>
                      <a:gd name="connsiteY12" fmla="*/ 0 h 420032"/>
                      <a:gd name="connsiteX0" fmla="*/ 87148 w 936108"/>
                      <a:gd name="connsiteY0" fmla="*/ 0 h 420032"/>
                      <a:gd name="connsiteX1" fmla="*/ 252767 w 936108"/>
                      <a:gd name="connsiteY1" fmla="*/ 132020 h 420032"/>
                      <a:gd name="connsiteX2" fmla="*/ 252777 w 936108"/>
                      <a:gd name="connsiteY2" fmla="*/ 132029 h 420032"/>
                      <a:gd name="connsiteX3" fmla="*/ 474954 w 936108"/>
                      <a:gd name="connsiteY3" fmla="*/ 257121 h 420032"/>
                      <a:gd name="connsiteX4" fmla="*/ 852762 w 936108"/>
                      <a:gd name="connsiteY4" fmla="*/ 346602 h 420032"/>
                      <a:gd name="connsiteX5" fmla="*/ 852763 w 936108"/>
                      <a:gd name="connsiteY5" fmla="*/ 346602 h 420032"/>
                      <a:gd name="connsiteX6" fmla="*/ 936108 w 936108"/>
                      <a:gd name="connsiteY6" fmla="*/ 367819 h 420032"/>
                      <a:gd name="connsiteX7" fmla="*/ 708120 w 936108"/>
                      <a:gd name="connsiteY7" fmla="*/ 420032 h 420032"/>
                      <a:gd name="connsiteX8" fmla="*/ 391709 w 936108"/>
                      <a:gd name="connsiteY8" fmla="*/ 336734 h 420032"/>
                      <a:gd name="connsiteX9" fmla="*/ 282724 w 936108"/>
                      <a:gd name="connsiteY9" fmla="*/ 275521 h 420032"/>
                      <a:gd name="connsiteX10" fmla="*/ 170378 w 936108"/>
                      <a:gd name="connsiteY10" fmla="*/ 196674 h 420032"/>
                      <a:gd name="connsiteX11" fmla="*/ 9792 w 936108"/>
                      <a:gd name="connsiteY11" fmla="*/ 62231 h 420032"/>
                      <a:gd name="connsiteX12" fmla="*/ 87148 w 936108"/>
                      <a:gd name="connsiteY12" fmla="*/ 0 h 420032"/>
                      <a:gd name="connsiteX0" fmla="*/ 87148 w 936108"/>
                      <a:gd name="connsiteY0" fmla="*/ 0 h 429557"/>
                      <a:gd name="connsiteX1" fmla="*/ 252767 w 936108"/>
                      <a:gd name="connsiteY1" fmla="*/ 141545 h 429557"/>
                      <a:gd name="connsiteX2" fmla="*/ 252777 w 936108"/>
                      <a:gd name="connsiteY2" fmla="*/ 141554 h 429557"/>
                      <a:gd name="connsiteX3" fmla="*/ 474954 w 936108"/>
                      <a:gd name="connsiteY3" fmla="*/ 266646 h 429557"/>
                      <a:gd name="connsiteX4" fmla="*/ 852762 w 936108"/>
                      <a:gd name="connsiteY4" fmla="*/ 356127 h 429557"/>
                      <a:gd name="connsiteX5" fmla="*/ 852763 w 936108"/>
                      <a:gd name="connsiteY5" fmla="*/ 356127 h 429557"/>
                      <a:gd name="connsiteX6" fmla="*/ 936108 w 936108"/>
                      <a:gd name="connsiteY6" fmla="*/ 377344 h 429557"/>
                      <a:gd name="connsiteX7" fmla="*/ 708120 w 936108"/>
                      <a:gd name="connsiteY7" fmla="*/ 429557 h 429557"/>
                      <a:gd name="connsiteX8" fmla="*/ 391709 w 936108"/>
                      <a:gd name="connsiteY8" fmla="*/ 346259 h 429557"/>
                      <a:gd name="connsiteX9" fmla="*/ 282724 w 936108"/>
                      <a:gd name="connsiteY9" fmla="*/ 285046 h 429557"/>
                      <a:gd name="connsiteX10" fmla="*/ 170378 w 936108"/>
                      <a:gd name="connsiteY10" fmla="*/ 206199 h 429557"/>
                      <a:gd name="connsiteX11" fmla="*/ 9792 w 936108"/>
                      <a:gd name="connsiteY11" fmla="*/ 71756 h 429557"/>
                      <a:gd name="connsiteX12" fmla="*/ 87148 w 936108"/>
                      <a:gd name="connsiteY12" fmla="*/ 0 h 429557"/>
                      <a:gd name="connsiteX0" fmla="*/ 85780 w 934740"/>
                      <a:gd name="connsiteY0" fmla="*/ 0 h 429557"/>
                      <a:gd name="connsiteX1" fmla="*/ 251399 w 934740"/>
                      <a:gd name="connsiteY1" fmla="*/ 141545 h 429557"/>
                      <a:gd name="connsiteX2" fmla="*/ 251409 w 934740"/>
                      <a:gd name="connsiteY2" fmla="*/ 141554 h 429557"/>
                      <a:gd name="connsiteX3" fmla="*/ 473586 w 934740"/>
                      <a:gd name="connsiteY3" fmla="*/ 266646 h 429557"/>
                      <a:gd name="connsiteX4" fmla="*/ 851394 w 934740"/>
                      <a:gd name="connsiteY4" fmla="*/ 356127 h 429557"/>
                      <a:gd name="connsiteX5" fmla="*/ 851395 w 934740"/>
                      <a:gd name="connsiteY5" fmla="*/ 356127 h 429557"/>
                      <a:gd name="connsiteX6" fmla="*/ 934740 w 934740"/>
                      <a:gd name="connsiteY6" fmla="*/ 377344 h 429557"/>
                      <a:gd name="connsiteX7" fmla="*/ 706752 w 934740"/>
                      <a:gd name="connsiteY7" fmla="*/ 429557 h 429557"/>
                      <a:gd name="connsiteX8" fmla="*/ 390341 w 934740"/>
                      <a:gd name="connsiteY8" fmla="*/ 346259 h 429557"/>
                      <a:gd name="connsiteX9" fmla="*/ 281356 w 934740"/>
                      <a:gd name="connsiteY9" fmla="*/ 285046 h 429557"/>
                      <a:gd name="connsiteX10" fmla="*/ 169010 w 934740"/>
                      <a:gd name="connsiteY10" fmla="*/ 206199 h 429557"/>
                      <a:gd name="connsiteX11" fmla="*/ 8424 w 934740"/>
                      <a:gd name="connsiteY11" fmla="*/ 71756 h 429557"/>
                      <a:gd name="connsiteX12" fmla="*/ 85780 w 934740"/>
                      <a:gd name="connsiteY12" fmla="*/ 0 h 429557"/>
                      <a:gd name="connsiteX0" fmla="*/ 77356 w 926316"/>
                      <a:gd name="connsiteY0" fmla="*/ 0 h 429557"/>
                      <a:gd name="connsiteX1" fmla="*/ 242975 w 926316"/>
                      <a:gd name="connsiteY1" fmla="*/ 141545 h 429557"/>
                      <a:gd name="connsiteX2" fmla="*/ 242985 w 926316"/>
                      <a:gd name="connsiteY2" fmla="*/ 141554 h 429557"/>
                      <a:gd name="connsiteX3" fmla="*/ 465162 w 926316"/>
                      <a:gd name="connsiteY3" fmla="*/ 266646 h 429557"/>
                      <a:gd name="connsiteX4" fmla="*/ 842970 w 926316"/>
                      <a:gd name="connsiteY4" fmla="*/ 356127 h 429557"/>
                      <a:gd name="connsiteX5" fmla="*/ 842971 w 926316"/>
                      <a:gd name="connsiteY5" fmla="*/ 356127 h 429557"/>
                      <a:gd name="connsiteX6" fmla="*/ 926316 w 926316"/>
                      <a:gd name="connsiteY6" fmla="*/ 377344 h 429557"/>
                      <a:gd name="connsiteX7" fmla="*/ 698328 w 926316"/>
                      <a:gd name="connsiteY7" fmla="*/ 429557 h 429557"/>
                      <a:gd name="connsiteX8" fmla="*/ 381917 w 926316"/>
                      <a:gd name="connsiteY8" fmla="*/ 346259 h 429557"/>
                      <a:gd name="connsiteX9" fmla="*/ 272932 w 926316"/>
                      <a:gd name="connsiteY9" fmla="*/ 285046 h 429557"/>
                      <a:gd name="connsiteX10" fmla="*/ 160586 w 926316"/>
                      <a:gd name="connsiteY10" fmla="*/ 206199 h 429557"/>
                      <a:gd name="connsiteX11" fmla="*/ 0 w 926316"/>
                      <a:gd name="connsiteY11" fmla="*/ 71756 h 429557"/>
                      <a:gd name="connsiteX12" fmla="*/ 77356 w 926316"/>
                      <a:gd name="connsiteY12" fmla="*/ 0 h 429557"/>
                      <a:gd name="connsiteX0" fmla="*/ 77356 w 926316"/>
                      <a:gd name="connsiteY0" fmla="*/ 0 h 429557"/>
                      <a:gd name="connsiteX1" fmla="*/ 242975 w 926316"/>
                      <a:gd name="connsiteY1" fmla="*/ 141545 h 429557"/>
                      <a:gd name="connsiteX2" fmla="*/ 242985 w 926316"/>
                      <a:gd name="connsiteY2" fmla="*/ 141554 h 429557"/>
                      <a:gd name="connsiteX3" fmla="*/ 465162 w 926316"/>
                      <a:gd name="connsiteY3" fmla="*/ 266646 h 429557"/>
                      <a:gd name="connsiteX4" fmla="*/ 842970 w 926316"/>
                      <a:gd name="connsiteY4" fmla="*/ 356127 h 429557"/>
                      <a:gd name="connsiteX5" fmla="*/ 842971 w 926316"/>
                      <a:gd name="connsiteY5" fmla="*/ 356127 h 429557"/>
                      <a:gd name="connsiteX6" fmla="*/ 926316 w 926316"/>
                      <a:gd name="connsiteY6" fmla="*/ 377344 h 429557"/>
                      <a:gd name="connsiteX7" fmla="*/ 698328 w 926316"/>
                      <a:gd name="connsiteY7" fmla="*/ 429557 h 429557"/>
                      <a:gd name="connsiteX8" fmla="*/ 381917 w 926316"/>
                      <a:gd name="connsiteY8" fmla="*/ 346259 h 429557"/>
                      <a:gd name="connsiteX9" fmla="*/ 160586 w 926316"/>
                      <a:gd name="connsiteY9" fmla="*/ 206199 h 429557"/>
                      <a:gd name="connsiteX10" fmla="*/ 0 w 926316"/>
                      <a:gd name="connsiteY10" fmla="*/ 71756 h 429557"/>
                      <a:gd name="connsiteX11" fmla="*/ 77356 w 926316"/>
                      <a:gd name="connsiteY11" fmla="*/ 0 h 429557"/>
                      <a:gd name="connsiteX0" fmla="*/ 77356 w 926316"/>
                      <a:gd name="connsiteY0" fmla="*/ 0 h 377344"/>
                      <a:gd name="connsiteX1" fmla="*/ 242975 w 926316"/>
                      <a:gd name="connsiteY1" fmla="*/ 141545 h 377344"/>
                      <a:gd name="connsiteX2" fmla="*/ 242985 w 926316"/>
                      <a:gd name="connsiteY2" fmla="*/ 141554 h 377344"/>
                      <a:gd name="connsiteX3" fmla="*/ 465162 w 926316"/>
                      <a:gd name="connsiteY3" fmla="*/ 266646 h 377344"/>
                      <a:gd name="connsiteX4" fmla="*/ 842970 w 926316"/>
                      <a:gd name="connsiteY4" fmla="*/ 356127 h 377344"/>
                      <a:gd name="connsiteX5" fmla="*/ 842971 w 926316"/>
                      <a:gd name="connsiteY5" fmla="*/ 356127 h 377344"/>
                      <a:gd name="connsiteX6" fmla="*/ 926316 w 926316"/>
                      <a:gd name="connsiteY6" fmla="*/ 377344 h 377344"/>
                      <a:gd name="connsiteX7" fmla="*/ 381917 w 926316"/>
                      <a:gd name="connsiteY7" fmla="*/ 346259 h 377344"/>
                      <a:gd name="connsiteX8" fmla="*/ 160586 w 926316"/>
                      <a:gd name="connsiteY8" fmla="*/ 206199 h 377344"/>
                      <a:gd name="connsiteX9" fmla="*/ 0 w 926316"/>
                      <a:gd name="connsiteY9" fmla="*/ 71756 h 377344"/>
                      <a:gd name="connsiteX10" fmla="*/ 77356 w 926316"/>
                      <a:gd name="connsiteY10" fmla="*/ 0 h 377344"/>
                      <a:gd name="connsiteX0" fmla="*/ 77356 w 926316"/>
                      <a:gd name="connsiteY0" fmla="*/ 0 h 400814"/>
                      <a:gd name="connsiteX1" fmla="*/ 242975 w 926316"/>
                      <a:gd name="connsiteY1" fmla="*/ 141545 h 400814"/>
                      <a:gd name="connsiteX2" fmla="*/ 242985 w 926316"/>
                      <a:gd name="connsiteY2" fmla="*/ 141554 h 400814"/>
                      <a:gd name="connsiteX3" fmla="*/ 465162 w 926316"/>
                      <a:gd name="connsiteY3" fmla="*/ 266646 h 400814"/>
                      <a:gd name="connsiteX4" fmla="*/ 842970 w 926316"/>
                      <a:gd name="connsiteY4" fmla="*/ 356127 h 400814"/>
                      <a:gd name="connsiteX5" fmla="*/ 842971 w 926316"/>
                      <a:gd name="connsiteY5" fmla="*/ 356127 h 400814"/>
                      <a:gd name="connsiteX6" fmla="*/ 926316 w 926316"/>
                      <a:gd name="connsiteY6" fmla="*/ 377344 h 400814"/>
                      <a:gd name="connsiteX7" fmla="*/ 381917 w 926316"/>
                      <a:gd name="connsiteY7" fmla="*/ 346259 h 400814"/>
                      <a:gd name="connsiteX8" fmla="*/ 160586 w 926316"/>
                      <a:gd name="connsiteY8" fmla="*/ 206199 h 400814"/>
                      <a:gd name="connsiteX9" fmla="*/ 0 w 926316"/>
                      <a:gd name="connsiteY9" fmla="*/ 71756 h 400814"/>
                      <a:gd name="connsiteX10" fmla="*/ 77356 w 926316"/>
                      <a:gd name="connsiteY10" fmla="*/ 0 h 400814"/>
                      <a:gd name="connsiteX0" fmla="*/ 77356 w 926316"/>
                      <a:gd name="connsiteY0" fmla="*/ 0 h 406669"/>
                      <a:gd name="connsiteX1" fmla="*/ 242975 w 926316"/>
                      <a:gd name="connsiteY1" fmla="*/ 141545 h 406669"/>
                      <a:gd name="connsiteX2" fmla="*/ 242985 w 926316"/>
                      <a:gd name="connsiteY2" fmla="*/ 141554 h 406669"/>
                      <a:gd name="connsiteX3" fmla="*/ 465162 w 926316"/>
                      <a:gd name="connsiteY3" fmla="*/ 266646 h 406669"/>
                      <a:gd name="connsiteX4" fmla="*/ 842970 w 926316"/>
                      <a:gd name="connsiteY4" fmla="*/ 356127 h 406669"/>
                      <a:gd name="connsiteX5" fmla="*/ 842971 w 926316"/>
                      <a:gd name="connsiteY5" fmla="*/ 356127 h 406669"/>
                      <a:gd name="connsiteX6" fmla="*/ 926316 w 926316"/>
                      <a:gd name="connsiteY6" fmla="*/ 377344 h 406669"/>
                      <a:gd name="connsiteX7" fmla="*/ 381917 w 926316"/>
                      <a:gd name="connsiteY7" fmla="*/ 346259 h 406669"/>
                      <a:gd name="connsiteX8" fmla="*/ 160586 w 926316"/>
                      <a:gd name="connsiteY8" fmla="*/ 206199 h 406669"/>
                      <a:gd name="connsiteX9" fmla="*/ 0 w 926316"/>
                      <a:gd name="connsiteY9" fmla="*/ 71756 h 406669"/>
                      <a:gd name="connsiteX10" fmla="*/ 77356 w 926316"/>
                      <a:gd name="connsiteY10" fmla="*/ 0 h 406669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242985 w 926316"/>
                      <a:gd name="connsiteY2" fmla="*/ 141554 h 409474"/>
                      <a:gd name="connsiteX3" fmla="*/ 465162 w 926316"/>
                      <a:gd name="connsiteY3" fmla="*/ 266646 h 409474"/>
                      <a:gd name="connsiteX4" fmla="*/ 842970 w 926316"/>
                      <a:gd name="connsiteY4" fmla="*/ 356127 h 409474"/>
                      <a:gd name="connsiteX5" fmla="*/ 842971 w 926316"/>
                      <a:gd name="connsiteY5" fmla="*/ 356127 h 409474"/>
                      <a:gd name="connsiteX6" fmla="*/ 926316 w 926316"/>
                      <a:gd name="connsiteY6" fmla="*/ 377344 h 409474"/>
                      <a:gd name="connsiteX7" fmla="*/ 381917 w 926316"/>
                      <a:gd name="connsiteY7" fmla="*/ 346259 h 409474"/>
                      <a:gd name="connsiteX8" fmla="*/ 160586 w 926316"/>
                      <a:gd name="connsiteY8" fmla="*/ 206199 h 409474"/>
                      <a:gd name="connsiteX9" fmla="*/ 0 w 926316"/>
                      <a:gd name="connsiteY9" fmla="*/ 71756 h 409474"/>
                      <a:gd name="connsiteX10" fmla="*/ 77356 w 926316"/>
                      <a:gd name="connsiteY10" fmla="*/ 0 h 409474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242985 w 926316"/>
                      <a:gd name="connsiteY2" fmla="*/ 141554 h 409474"/>
                      <a:gd name="connsiteX3" fmla="*/ 465162 w 926316"/>
                      <a:gd name="connsiteY3" fmla="*/ 266646 h 409474"/>
                      <a:gd name="connsiteX4" fmla="*/ 842970 w 926316"/>
                      <a:gd name="connsiteY4" fmla="*/ 356127 h 409474"/>
                      <a:gd name="connsiteX5" fmla="*/ 842971 w 926316"/>
                      <a:gd name="connsiteY5" fmla="*/ 356127 h 409474"/>
                      <a:gd name="connsiteX6" fmla="*/ 926316 w 926316"/>
                      <a:gd name="connsiteY6" fmla="*/ 377344 h 409474"/>
                      <a:gd name="connsiteX7" fmla="*/ 381917 w 926316"/>
                      <a:gd name="connsiteY7" fmla="*/ 346259 h 409474"/>
                      <a:gd name="connsiteX8" fmla="*/ 160586 w 926316"/>
                      <a:gd name="connsiteY8" fmla="*/ 206199 h 409474"/>
                      <a:gd name="connsiteX9" fmla="*/ 0 w 926316"/>
                      <a:gd name="connsiteY9" fmla="*/ 71756 h 409474"/>
                      <a:gd name="connsiteX10" fmla="*/ 77356 w 926316"/>
                      <a:gd name="connsiteY10" fmla="*/ 0 h 409474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242985 w 926316"/>
                      <a:gd name="connsiteY2" fmla="*/ 141554 h 409474"/>
                      <a:gd name="connsiteX3" fmla="*/ 465162 w 926316"/>
                      <a:gd name="connsiteY3" fmla="*/ 266646 h 409474"/>
                      <a:gd name="connsiteX4" fmla="*/ 842970 w 926316"/>
                      <a:gd name="connsiteY4" fmla="*/ 356127 h 409474"/>
                      <a:gd name="connsiteX5" fmla="*/ 842971 w 926316"/>
                      <a:gd name="connsiteY5" fmla="*/ 356127 h 409474"/>
                      <a:gd name="connsiteX6" fmla="*/ 926316 w 926316"/>
                      <a:gd name="connsiteY6" fmla="*/ 377344 h 409474"/>
                      <a:gd name="connsiteX7" fmla="*/ 381917 w 926316"/>
                      <a:gd name="connsiteY7" fmla="*/ 346259 h 409474"/>
                      <a:gd name="connsiteX8" fmla="*/ 0 w 926316"/>
                      <a:gd name="connsiteY8" fmla="*/ 71756 h 409474"/>
                      <a:gd name="connsiteX9" fmla="*/ 77356 w 926316"/>
                      <a:gd name="connsiteY9" fmla="*/ 0 h 409474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242985 w 926316"/>
                      <a:gd name="connsiteY2" fmla="*/ 141554 h 409474"/>
                      <a:gd name="connsiteX3" fmla="*/ 465162 w 926316"/>
                      <a:gd name="connsiteY3" fmla="*/ 266646 h 409474"/>
                      <a:gd name="connsiteX4" fmla="*/ 842970 w 926316"/>
                      <a:gd name="connsiteY4" fmla="*/ 356127 h 409474"/>
                      <a:gd name="connsiteX5" fmla="*/ 842971 w 926316"/>
                      <a:gd name="connsiteY5" fmla="*/ 356127 h 409474"/>
                      <a:gd name="connsiteX6" fmla="*/ 926316 w 926316"/>
                      <a:gd name="connsiteY6" fmla="*/ 377344 h 409474"/>
                      <a:gd name="connsiteX7" fmla="*/ 381917 w 926316"/>
                      <a:gd name="connsiteY7" fmla="*/ 346259 h 409474"/>
                      <a:gd name="connsiteX8" fmla="*/ 0 w 926316"/>
                      <a:gd name="connsiteY8" fmla="*/ 71756 h 409474"/>
                      <a:gd name="connsiteX9" fmla="*/ 77356 w 926316"/>
                      <a:gd name="connsiteY9" fmla="*/ 0 h 409474"/>
                      <a:gd name="connsiteX0" fmla="*/ 77356 w 926316"/>
                      <a:gd name="connsiteY0" fmla="*/ 0 h 409474"/>
                      <a:gd name="connsiteX1" fmla="*/ 242975 w 926316"/>
                      <a:gd name="connsiteY1" fmla="*/ 141545 h 409474"/>
                      <a:gd name="connsiteX2" fmla="*/ 465162 w 926316"/>
                      <a:gd name="connsiteY2" fmla="*/ 266646 h 409474"/>
                      <a:gd name="connsiteX3" fmla="*/ 842970 w 926316"/>
                      <a:gd name="connsiteY3" fmla="*/ 356127 h 409474"/>
                      <a:gd name="connsiteX4" fmla="*/ 842971 w 926316"/>
                      <a:gd name="connsiteY4" fmla="*/ 356127 h 409474"/>
                      <a:gd name="connsiteX5" fmla="*/ 926316 w 926316"/>
                      <a:gd name="connsiteY5" fmla="*/ 377344 h 409474"/>
                      <a:gd name="connsiteX6" fmla="*/ 381917 w 926316"/>
                      <a:gd name="connsiteY6" fmla="*/ 346259 h 409474"/>
                      <a:gd name="connsiteX7" fmla="*/ 0 w 926316"/>
                      <a:gd name="connsiteY7" fmla="*/ 71756 h 409474"/>
                      <a:gd name="connsiteX8" fmla="*/ 77356 w 926316"/>
                      <a:gd name="connsiteY8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842971 w 926316"/>
                      <a:gd name="connsiteY3" fmla="*/ 356127 h 409474"/>
                      <a:gd name="connsiteX4" fmla="*/ 926316 w 926316"/>
                      <a:gd name="connsiteY4" fmla="*/ 377344 h 409474"/>
                      <a:gd name="connsiteX5" fmla="*/ 381917 w 926316"/>
                      <a:gd name="connsiteY5" fmla="*/ 346259 h 409474"/>
                      <a:gd name="connsiteX6" fmla="*/ 0 w 926316"/>
                      <a:gd name="connsiteY6" fmla="*/ 71756 h 409474"/>
                      <a:gd name="connsiteX7" fmla="*/ 77356 w 926316"/>
                      <a:gd name="connsiteY7" fmla="*/ 0 h 409474"/>
                      <a:gd name="connsiteX0" fmla="*/ 77356 w 926316"/>
                      <a:gd name="connsiteY0" fmla="*/ 0 h 409474"/>
                      <a:gd name="connsiteX1" fmla="*/ 465162 w 926316"/>
                      <a:gd name="connsiteY1" fmla="*/ 266646 h 409474"/>
                      <a:gd name="connsiteX2" fmla="*/ 842970 w 926316"/>
                      <a:gd name="connsiteY2" fmla="*/ 356127 h 409474"/>
                      <a:gd name="connsiteX3" fmla="*/ 926316 w 926316"/>
                      <a:gd name="connsiteY3" fmla="*/ 377344 h 409474"/>
                      <a:gd name="connsiteX4" fmla="*/ 381917 w 926316"/>
                      <a:gd name="connsiteY4" fmla="*/ 346259 h 409474"/>
                      <a:gd name="connsiteX5" fmla="*/ 0 w 926316"/>
                      <a:gd name="connsiteY5" fmla="*/ 71756 h 409474"/>
                      <a:gd name="connsiteX6" fmla="*/ 77356 w 926316"/>
                      <a:gd name="connsiteY6" fmla="*/ 0 h 409474"/>
                      <a:gd name="connsiteX0" fmla="*/ 77356 w 926735"/>
                      <a:gd name="connsiteY0" fmla="*/ 0 h 409474"/>
                      <a:gd name="connsiteX1" fmla="*/ 465162 w 926735"/>
                      <a:gd name="connsiteY1" fmla="*/ 266646 h 409474"/>
                      <a:gd name="connsiteX2" fmla="*/ 926316 w 926735"/>
                      <a:gd name="connsiteY2" fmla="*/ 377344 h 409474"/>
                      <a:gd name="connsiteX3" fmla="*/ 381917 w 926735"/>
                      <a:gd name="connsiteY3" fmla="*/ 346259 h 409474"/>
                      <a:gd name="connsiteX4" fmla="*/ 0 w 926735"/>
                      <a:gd name="connsiteY4" fmla="*/ 71756 h 409474"/>
                      <a:gd name="connsiteX5" fmla="*/ 77356 w 926735"/>
                      <a:gd name="connsiteY5" fmla="*/ 0 h 409474"/>
                      <a:gd name="connsiteX0" fmla="*/ 77356 w 926730"/>
                      <a:gd name="connsiteY0" fmla="*/ 0 h 409474"/>
                      <a:gd name="connsiteX1" fmla="*/ 460399 w 926730"/>
                      <a:gd name="connsiteY1" fmla="*/ 280933 h 409474"/>
                      <a:gd name="connsiteX2" fmla="*/ 926316 w 926730"/>
                      <a:gd name="connsiteY2" fmla="*/ 377344 h 409474"/>
                      <a:gd name="connsiteX3" fmla="*/ 381917 w 926730"/>
                      <a:gd name="connsiteY3" fmla="*/ 346259 h 409474"/>
                      <a:gd name="connsiteX4" fmla="*/ 0 w 926730"/>
                      <a:gd name="connsiteY4" fmla="*/ 71756 h 409474"/>
                      <a:gd name="connsiteX5" fmla="*/ 77356 w 926730"/>
                      <a:gd name="connsiteY5" fmla="*/ 0 h 409474"/>
                      <a:gd name="connsiteX0" fmla="*/ 77356 w 926750"/>
                      <a:gd name="connsiteY0" fmla="*/ 0 h 409474"/>
                      <a:gd name="connsiteX1" fmla="*/ 460399 w 926750"/>
                      <a:gd name="connsiteY1" fmla="*/ 280933 h 409474"/>
                      <a:gd name="connsiteX2" fmla="*/ 926316 w 926750"/>
                      <a:gd name="connsiteY2" fmla="*/ 377344 h 409474"/>
                      <a:gd name="connsiteX3" fmla="*/ 381917 w 926750"/>
                      <a:gd name="connsiteY3" fmla="*/ 346259 h 409474"/>
                      <a:gd name="connsiteX4" fmla="*/ 0 w 926750"/>
                      <a:gd name="connsiteY4" fmla="*/ 71756 h 409474"/>
                      <a:gd name="connsiteX5" fmla="*/ 77356 w 926750"/>
                      <a:gd name="connsiteY5" fmla="*/ 0 h 409474"/>
                      <a:gd name="connsiteX0" fmla="*/ 77356 w 926760"/>
                      <a:gd name="connsiteY0" fmla="*/ 0 h 409474"/>
                      <a:gd name="connsiteX1" fmla="*/ 467542 w 926760"/>
                      <a:gd name="connsiteY1" fmla="*/ 269027 h 409474"/>
                      <a:gd name="connsiteX2" fmla="*/ 926316 w 926760"/>
                      <a:gd name="connsiteY2" fmla="*/ 377344 h 409474"/>
                      <a:gd name="connsiteX3" fmla="*/ 381917 w 926760"/>
                      <a:gd name="connsiteY3" fmla="*/ 346259 h 409474"/>
                      <a:gd name="connsiteX4" fmla="*/ 0 w 926760"/>
                      <a:gd name="connsiteY4" fmla="*/ 71756 h 409474"/>
                      <a:gd name="connsiteX5" fmla="*/ 77356 w 926760"/>
                      <a:gd name="connsiteY5" fmla="*/ 0 h 409474"/>
                      <a:gd name="connsiteX0" fmla="*/ 162836 w 1012240"/>
                      <a:gd name="connsiteY0" fmla="*/ 0 h 409474"/>
                      <a:gd name="connsiteX1" fmla="*/ 553022 w 1012240"/>
                      <a:gd name="connsiteY1" fmla="*/ 269027 h 409474"/>
                      <a:gd name="connsiteX2" fmla="*/ 1011796 w 1012240"/>
                      <a:gd name="connsiteY2" fmla="*/ 377344 h 409474"/>
                      <a:gd name="connsiteX3" fmla="*/ 467397 w 1012240"/>
                      <a:gd name="connsiteY3" fmla="*/ 346259 h 409474"/>
                      <a:gd name="connsiteX4" fmla="*/ 0 w 1012240"/>
                      <a:gd name="connsiteY4" fmla="*/ 156983 h 409474"/>
                      <a:gd name="connsiteX5" fmla="*/ 162836 w 1012240"/>
                      <a:gd name="connsiteY5" fmla="*/ 0 h 409474"/>
                      <a:gd name="connsiteX0" fmla="*/ 77360 w 1012237"/>
                      <a:gd name="connsiteY0" fmla="*/ 0 h 329575"/>
                      <a:gd name="connsiteX1" fmla="*/ 553022 w 1012237"/>
                      <a:gd name="connsiteY1" fmla="*/ 189128 h 329575"/>
                      <a:gd name="connsiteX2" fmla="*/ 1011796 w 1012237"/>
                      <a:gd name="connsiteY2" fmla="*/ 297445 h 329575"/>
                      <a:gd name="connsiteX3" fmla="*/ 467397 w 1012237"/>
                      <a:gd name="connsiteY3" fmla="*/ 266360 h 329575"/>
                      <a:gd name="connsiteX4" fmla="*/ 0 w 1012237"/>
                      <a:gd name="connsiteY4" fmla="*/ 77084 h 329575"/>
                      <a:gd name="connsiteX5" fmla="*/ 77360 w 1012237"/>
                      <a:gd name="connsiteY5" fmla="*/ 0 h 329575"/>
                      <a:gd name="connsiteX0" fmla="*/ 77360 w 940353"/>
                      <a:gd name="connsiteY0" fmla="*/ 0 h 327718"/>
                      <a:gd name="connsiteX1" fmla="*/ 553022 w 940353"/>
                      <a:gd name="connsiteY1" fmla="*/ 189128 h 327718"/>
                      <a:gd name="connsiteX2" fmla="*/ 939813 w 940353"/>
                      <a:gd name="connsiteY2" fmla="*/ 294783 h 327718"/>
                      <a:gd name="connsiteX3" fmla="*/ 467397 w 940353"/>
                      <a:gd name="connsiteY3" fmla="*/ 266360 h 327718"/>
                      <a:gd name="connsiteX4" fmla="*/ 0 w 940353"/>
                      <a:gd name="connsiteY4" fmla="*/ 77084 h 327718"/>
                      <a:gd name="connsiteX5" fmla="*/ 77360 w 940353"/>
                      <a:gd name="connsiteY5" fmla="*/ 0 h 327718"/>
                      <a:gd name="connsiteX0" fmla="*/ 77360 w 940353"/>
                      <a:gd name="connsiteY0" fmla="*/ 0 h 337125"/>
                      <a:gd name="connsiteX1" fmla="*/ 553022 w 940353"/>
                      <a:gd name="connsiteY1" fmla="*/ 189128 h 337125"/>
                      <a:gd name="connsiteX2" fmla="*/ 939813 w 940353"/>
                      <a:gd name="connsiteY2" fmla="*/ 294783 h 337125"/>
                      <a:gd name="connsiteX3" fmla="*/ 467397 w 940353"/>
                      <a:gd name="connsiteY3" fmla="*/ 266360 h 337125"/>
                      <a:gd name="connsiteX4" fmla="*/ 0 w 940353"/>
                      <a:gd name="connsiteY4" fmla="*/ 77084 h 337125"/>
                      <a:gd name="connsiteX5" fmla="*/ 77360 w 940353"/>
                      <a:gd name="connsiteY5" fmla="*/ 0 h 337125"/>
                      <a:gd name="connsiteX0" fmla="*/ 77360 w 940353"/>
                      <a:gd name="connsiteY0" fmla="*/ 0 h 342356"/>
                      <a:gd name="connsiteX1" fmla="*/ 553022 w 940353"/>
                      <a:gd name="connsiteY1" fmla="*/ 189128 h 342356"/>
                      <a:gd name="connsiteX2" fmla="*/ 939813 w 940353"/>
                      <a:gd name="connsiteY2" fmla="*/ 294783 h 342356"/>
                      <a:gd name="connsiteX3" fmla="*/ 462900 w 940353"/>
                      <a:gd name="connsiteY3" fmla="*/ 282339 h 342356"/>
                      <a:gd name="connsiteX4" fmla="*/ 0 w 940353"/>
                      <a:gd name="connsiteY4" fmla="*/ 77084 h 342356"/>
                      <a:gd name="connsiteX5" fmla="*/ 77360 w 940353"/>
                      <a:gd name="connsiteY5" fmla="*/ 0 h 342356"/>
                      <a:gd name="connsiteX0" fmla="*/ 77360 w 940353"/>
                      <a:gd name="connsiteY0" fmla="*/ 0 h 342356"/>
                      <a:gd name="connsiteX1" fmla="*/ 553022 w 940353"/>
                      <a:gd name="connsiteY1" fmla="*/ 189128 h 342356"/>
                      <a:gd name="connsiteX2" fmla="*/ 939813 w 940353"/>
                      <a:gd name="connsiteY2" fmla="*/ 294783 h 342356"/>
                      <a:gd name="connsiteX3" fmla="*/ 462900 w 940353"/>
                      <a:gd name="connsiteY3" fmla="*/ 282339 h 342356"/>
                      <a:gd name="connsiteX4" fmla="*/ 0 w 940353"/>
                      <a:gd name="connsiteY4" fmla="*/ 77084 h 342356"/>
                      <a:gd name="connsiteX5" fmla="*/ 77360 w 940353"/>
                      <a:gd name="connsiteY5" fmla="*/ 0 h 342356"/>
                      <a:gd name="connsiteX0" fmla="*/ 77360 w 940353"/>
                      <a:gd name="connsiteY0" fmla="*/ 0 h 345020"/>
                      <a:gd name="connsiteX1" fmla="*/ 553022 w 940353"/>
                      <a:gd name="connsiteY1" fmla="*/ 191792 h 345020"/>
                      <a:gd name="connsiteX2" fmla="*/ 939813 w 940353"/>
                      <a:gd name="connsiteY2" fmla="*/ 297447 h 345020"/>
                      <a:gd name="connsiteX3" fmla="*/ 462900 w 940353"/>
                      <a:gd name="connsiteY3" fmla="*/ 285003 h 345020"/>
                      <a:gd name="connsiteX4" fmla="*/ 0 w 940353"/>
                      <a:gd name="connsiteY4" fmla="*/ 79748 h 345020"/>
                      <a:gd name="connsiteX5" fmla="*/ 77360 w 940353"/>
                      <a:gd name="connsiteY5" fmla="*/ 0 h 345020"/>
                      <a:gd name="connsiteX0" fmla="*/ 77360 w 940249"/>
                      <a:gd name="connsiteY0" fmla="*/ 0 h 345020"/>
                      <a:gd name="connsiteX1" fmla="*/ 490037 w 940249"/>
                      <a:gd name="connsiteY1" fmla="*/ 207771 h 345020"/>
                      <a:gd name="connsiteX2" fmla="*/ 939813 w 940249"/>
                      <a:gd name="connsiteY2" fmla="*/ 297447 h 345020"/>
                      <a:gd name="connsiteX3" fmla="*/ 462900 w 940249"/>
                      <a:gd name="connsiteY3" fmla="*/ 285003 h 345020"/>
                      <a:gd name="connsiteX4" fmla="*/ 0 w 940249"/>
                      <a:gd name="connsiteY4" fmla="*/ 79748 h 345020"/>
                      <a:gd name="connsiteX5" fmla="*/ 77360 w 940249"/>
                      <a:gd name="connsiteY5" fmla="*/ 0 h 345020"/>
                      <a:gd name="connsiteX0" fmla="*/ 63862 w 940252"/>
                      <a:gd name="connsiteY0" fmla="*/ 0 h 321052"/>
                      <a:gd name="connsiteX1" fmla="*/ 490037 w 940252"/>
                      <a:gd name="connsiteY1" fmla="*/ 183803 h 321052"/>
                      <a:gd name="connsiteX2" fmla="*/ 939813 w 940252"/>
                      <a:gd name="connsiteY2" fmla="*/ 273479 h 321052"/>
                      <a:gd name="connsiteX3" fmla="*/ 462900 w 940252"/>
                      <a:gd name="connsiteY3" fmla="*/ 261035 h 321052"/>
                      <a:gd name="connsiteX4" fmla="*/ 0 w 940252"/>
                      <a:gd name="connsiteY4" fmla="*/ 55780 h 321052"/>
                      <a:gd name="connsiteX5" fmla="*/ 63862 w 940252"/>
                      <a:gd name="connsiteY5" fmla="*/ 0 h 321052"/>
                      <a:gd name="connsiteX0" fmla="*/ 91831 w 968222"/>
                      <a:gd name="connsiteY0" fmla="*/ 0 h 321052"/>
                      <a:gd name="connsiteX1" fmla="*/ 518006 w 968222"/>
                      <a:gd name="connsiteY1" fmla="*/ 183803 h 321052"/>
                      <a:gd name="connsiteX2" fmla="*/ 967782 w 968222"/>
                      <a:gd name="connsiteY2" fmla="*/ 273479 h 321052"/>
                      <a:gd name="connsiteX3" fmla="*/ 490869 w 968222"/>
                      <a:gd name="connsiteY3" fmla="*/ 261035 h 321052"/>
                      <a:gd name="connsiteX4" fmla="*/ 0 w 968222"/>
                      <a:gd name="connsiteY4" fmla="*/ 54125 h 321052"/>
                      <a:gd name="connsiteX5" fmla="*/ 91831 w 968222"/>
                      <a:gd name="connsiteY5" fmla="*/ 0 h 321052"/>
                      <a:gd name="connsiteX0" fmla="*/ 91831 w 968222"/>
                      <a:gd name="connsiteY0" fmla="*/ 0 h 321052"/>
                      <a:gd name="connsiteX1" fmla="*/ 518006 w 968222"/>
                      <a:gd name="connsiteY1" fmla="*/ 183803 h 321052"/>
                      <a:gd name="connsiteX2" fmla="*/ 967782 w 968222"/>
                      <a:gd name="connsiteY2" fmla="*/ 273479 h 321052"/>
                      <a:gd name="connsiteX3" fmla="*/ 490869 w 968222"/>
                      <a:gd name="connsiteY3" fmla="*/ 261035 h 321052"/>
                      <a:gd name="connsiteX4" fmla="*/ 0 w 968222"/>
                      <a:gd name="connsiteY4" fmla="*/ 54125 h 321052"/>
                      <a:gd name="connsiteX5" fmla="*/ 91831 w 968222"/>
                      <a:gd name="connsiteY5" fmla="*/ 0 h 321052"/>
                      <a:gd name="connsiteX0" fmla="*/ 83440 w 968224"/>
                      <a:gd name="connsiteY0" fmla="*/ 0 h 317740"/>
                      <a:gd name="connsiteX1" fmla="*/ 518006 w 968224"/>
                      <a:gd name="connsiteY1" fmla="*/ 180491 h 317740"/>
                      <a:gd name="connsiteX2" fmla="*/ 967782 w 968224"/>
                      <a:gd name="connsiteY2" fmla="*/ 270167 h 317740"/>
                      <a:gd name="connsiteX3" fmla="*/ 490869 w 968224"/>
                      <a:gd name="connsiteY3" fmla="*/ 257723 h 317740"/>
                      <a:gd name="connsiteX4" fmla="*/ 0 w 968224"/>
                      <a:gd name="connsiteY4" fmla="*/ 50813 h 317740"/>
                      <a:gd name="connsiteX5" fmla="*/ 83440 w 968224"/>
                      <a:gd name="connsiteY5" fmla="*/ 0 h 317740"/>
                      <a:gd name="connsiteX0" fmla="*/ 83440 w 968224"/>
                      <a:gd name="connsiteY0" fmla="*/ 0 h 317740"/>
                      <a:gd name="connsiteX1" fmla="*/ 518006 w 968224"/>
                      <a:gd name="connsiteY1" fmla="*/ 180491 h 317740"/>
                      <a:gd name="connsiteX2" fmla="*/ 967782 w 968224"/>
                      <a:gd name="connsiteY2" fmla="*/ 270167 h 317740"/>
                      <a:gd name="connsiteX3" fmla="*/ 490869 w 968224"/>
                      <a:gd name="connsiteY3" fmla="*/ 257723 h 317740"/>
                      <a:gd name="connsiteX4" fmla="*/ 0 w 968224"/>
                      <a:gd name="connsiteY4" fmla="*/ 50813 h 317740"/>
                      <a:gd name="connsiteX5" fmla="*/ 83440 w 968224"/>
                      <a:gd name="connsiteY5" fmla="*/ 0 h 317740"/>
                      <a:gd name="connsiteX0" fmla="*/ 83440 w 968224"/>
                      <a:gd name="connsiteY0" fmla="*/ 0 h 322145"/>
                      <a:gd name="connsiteX1" fmla="*/ 518006 w 968224"/>
                      <a:gd name="connsiteY1" fmla="*/ 180491 h 322145"/>
                      <a:gd name="connsiteX2" fmla="*/ 967782 w 968224"/>
                      <a:gd name="connsiteY2" fmla="*/ 270167 h 322145"/>
                      <a:gd name="connsiteX3" fmla="*/ 490869 w 968224"/>
                      <a:gd name="connsiteY3" fmla="*/ 257723 h 322145"/>
                      <a:gd name="connsiteX4" fmla="*/ 0 w 968224"/>
                      <a:gd name="connsiteY4" fmla="*/ 50813 h 322145"/>
                      <a:gd name="connsiteX5" fmla="*/ 83440 w 968224"/>
                      <a:gd name="connsiteY5" fmla="*/ 0 h 322145"/>
                      <a:gd name="connsiteX0" fmla="*/ 83440 w 968224"/>
                      <a:gd name="connsiteY0" fmla="*/ 0 h 317586"/>
                      <a:gd name="connsiteX1" fmla="*/ 518006 w 968224"/>
                      <a:gd name="connsiteY1" fmla="*/ 180491 h 317586"/>
                      <a:gd name="connsiteX2" fmla="*/ 967782 w 968224"/>
                      <a:gd name="connsiteY2" fmla="*/ 270167 h 317586"/>
                      <a:gd name="connsiteX3" fmla="*/ 490869 w 968224"/>
                      <a:gd name="connsiteY3" fmla="*/ 257723 h 317586"/>
                      <a:gd name="connsiteX4" fmla="*/ 0 w 968224"/>
                      <a:gd name="connsiteY4" fmla="*/ 50813 h 317586"/>
                      <a:gd name="connsiteX5" fmla="*/ 83440 w 968224"/>
                      <a:gd name="connsiteY5" fmla="*/ 0 h 317586"/>
                      <a:gd name="connsiteX0" fmla="*/ 83440 w 968224"/>
                      <a:gd name="connsiteY0" fmla="*/ 0 h 325616"/>
                      <a:gd name="connsiteX1" fmla="*/ 518006 w 968224"/>
                      <a:gd name="connsiteY1" fmla="*/ 180491 h 325616"/>
                      <a:gd name="connsiteX2" fmla="*/ 967782 w 968224"/>
                      <a:gd name="connsiteY2" fmla="*/ 286725 h 325616"/>
                      <a:gd name="connsiteX3" fmla="*/ 490869 w 968224"/>
                      <a:gd name="connsiteY3" fmla="*/ 257723 h 325616"/>
                      <a:gd name="connsiteX4" fmla="*/ 0 w 968224"/>
                      <a:gd name="connsiteY4" fmla="*/ 50813 h 325616"/>
                      <a:gd name="connsiteX5" fmla="*/ 83440 w 968224"/>
                      <a:gd name="connsiteY5" fmla="*/ 0 h 325616"/>
                      <a:gd name="connsiteX0" fmla="*/ 83440 w 968224"/>
                      <a:gd name="connsiteY0" fmla="*/ 0 h 325616"/>
                      <a:gd name="connsiteX1" fmla="*/ 518006 w 968224"/>
                      <a:gd name="connsiteY1" fmla="*/ 180491 h 325616"/>
                      <a:gd name="connsiteX2" fmla="*/ 967782 w 968224"/>
                      <a:gd name="connsiteY2" fmla="*/ 286725 h 325616"/>
                      <a:gd name="connsiteX3" fmla="*/ 490869 w 968224"/>
                      <a:gd name="connsiteY3" fmla="*/ 257723 h 325616"/>
                      <a:gd name="connsiteX4" fmla="*/ 0 w 968224"/>
                      <a:gd name="connsiteY4" fmla="*/ 50813 h 325616"/>
                      <a:gd name="connsiteX5" fmla="*/ 83440 w 968224"/>
                      <a:gd name="connsiteY5" fmla="*/ 0 h 325616"/>
                      <a:gd name="connsiteX0" fmla="*/ 83440 w 968293"/>
                      <a:gd name="connsiteY0" fmla="*/ 0 h 325616"/>
                      <a:gd name="connsiteX1" fmla="*/ 518006 w 968293"/>
                      <a:gd name="connsiteY1" fmla="*/ 180491 h 325616"/>
                      <a:gd name="connsiteX2" fmla="*/ 967782 w 968293"/>
                      <a:gd name="connsiteY2" fmla="*/ 286725 h 325616"/>
                      <a:gd name="connsiteX3" fmla="*/ 490869 w 968293"/>
                      <a:gd name="connsiteY3" fmla="*/ 257723 h 325616"/>
                      <a:gd name="connsiteX4" fmla="*/ 0 w 968293"/>
                      <a:gd name="connsiteY4" fmla="*/ 50813 h 325616"/>
                      <a:gd name="connsiteX5" fmla="*/ 83440 w 968293"/>
                      <a:gd name="connsiteY5" fmla="*/ 0 h 325616"/>
                      <a:gd name="connsiteX0" fmla="*/ 83440 w 968360"/>
                      <a:gd name="connsiteY0" fmla="*/ 0 h 325616"/>
                      <a:gd name="connsiteX1" fmla="*/ 518006 w 968360"/>
                      <a:gd name="connsiteY1" fmla="*/ 180491 h 325616"/>
                      <a:gd name="connsiteX2" fmla="*/ 967782 w 968360"/>
                      <a:gd name="connsiteY2" fmla="*/ 286725 h 325616"/>
                      <a:gd name="connsiteX3" fmla="*/ 490869 w 968360"/>
                      <a:gd name="connsiteY3" fmla="*/ 257723 h 325616"/>
                      <a:gd name="connsiteX4" fmla="*/ 0 w 968360"/>
                      <a:gd name="connsiteY4" fmla="*/ 50813 h 325616"/>
                      <a:gd name="connsiteX5" fmla="*/ 83440 w 968360"/>
                      <a:gd name="connsiteY5" fmla="*/ 0 h 32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68360" h="325616">
                        <a:moveTo>
                          <a:pt x="83440" y="0"/>
                        </a:moveTo>
                        <a:cubicBezTo>
                          <a:pt x="160967" y="32482"/>
                          <a:pt x="292302" y="127737"/>
                          <a:pt x="518006" y="180491"/>
                        </a:cubicBezTo>
                        <a:cubicBezTo>
                          <a:pt x="743710" y="233245"/>
                          <a:pt x="981656" y="273456"/>
                          <a:pt x="967782" y="286725"/>
                        </a:cubicBezTo>
                        <a:cubicBezTo>
                          <a:pt x="826805" y="371489"/>
                          <a:pt x="652166" y="297042"/>
                          <a:pt x="490869" y="257723"/>
                        </a:cubicBezTo>
                        <a:cubicBezTo>
                          <a:pt x="329572" y="218404"/>
                          <a:pt x="77752" y="135158"/>
                          <a:pt x="0" y="50813"/>
                        </a:cubicBezTo>
                        <a:cubicBezTo>
                          <a:pt x="72399" y="9544"/>
                          <a:pt x="23808" y="34446"/>
                          <a:pt x="83440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6E555BBE-02B8-D27B-F86D-1B9F3892A108}"/>
                      </a:ext>
                    </a:extLst>
                  </p:cNvPr>
                  <p:cNvSpPr/>
                  <p:nvPr/>
                </p:nvSpPr>
                <p:spPr>
                  <a:xfrm>
                    <a:off x="3437576" y="1360399"/>
                    <a:ext cx="1817724" cy="2861583"/>
                  </a:xfrm>
                  <a:custGeom>
                    <a:avLst/>
                    <a:gdLst>
                      <a:gd name="connsiteX0" fmla="*/ 165651 w 785191"/>
                      <a:gd name="connsiteY0" fmla="*/ 1516480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200718 w 785191"/>
                      <a:gd name="connsiteY8" fmla="*/ 1593604 h 1688598"/>
                      <a:gd name="connsiteX9" fmla="*/ 119638 w 785191"/>
                      <a:gd name="connsiteY9" fmla="*/ 1348249 h 1688598"/>
                      <a:gd name="connsiteX10" fmla="*/ 132973 w 785191"/>
                      <a:gd name="connsiteY10" fmla="*/ 1421642 h 1688598"/>
                      <a:gd name="connsiteX11" fmla="*/ 165593 w 785191"/>
                      <a:gd name="connsiteY11" fmla="*/ 1516350 h 1688598"/>
                      <a:gd name="connsiteX12" fmla="*/ 165653 w 785191"/>
                      <a:gd name="connsiteY12" fmla="*/ 1516481 h 1688598"/>
                      <a:gd name="connsiteX13" fmla="*/ 162592 w 785191"/>
                      <a:gd name="connsiteY13" fmla="*/ 1512260 h 1688598"/>
                      <a:gd name="connsiteX14" fmla="*/ 120548 w 785191"/>
                      <a:gd name="connsiteY14" fmla="*/ 1360720 h 1688598"/>
                      <a:gd name="connsiteX15" fmla="*/ 587327 w 785191"/>
                      <a:gd name="connsiteY15" fmla="*/ 365958 h 1688598"/>
                      <a:gd name="connsiteX16" fmla="*/ 579649 w 785191"/>
                      <a:gd name="connsiteY16" fmla="*/ 380083 h 1688598"/>
                      <a:gd name="connsiteX17" fmla="*/ 494431 w 785191"/>
                      <a:gd name="connsiteY17" fmla="*/ 515531 h 1688598"/>
                      <a:gd name="connsiteX18" fmla="*/ 217422 w 785191"/>
                      <a:gd name="connsiteY18" fmla="*/ 902792 h 1688598"/>
                      <a:gd name="connsiteX19" fmla="*/ 117012 w 785191"/>
                      <a:gd name="connsiteY19" fmla="*/ 1312264 h 1688598"/>
                      <a:gd name="connsiteX20" fmla="*/ 119637 w 785191"/>
                      <a:gd name="connsiteY20" fmla="*/ 1348249 h 1688598"/>
                      <a:gd name="connsiteX21" fmla="*/ 112507 w 785191"/>
                      <a:gd name="connsiteY21" fmla="*/ 1309005 h 1688598"/>
                      <a:gd name="connsiteX22" fmla="*/ 220510 w 785191"/>
                      <a:gd name="connsiteY22" fmla="*/ 858772 h 1688598"/>
                      <a:gd name="connsiteX23" fmla="*/ 538698 w 785191"/>
                      <a:gd name="connsiteY23" fmla="*/ 442612 h 1688598"/>
                      <a:gd name="connsiteX24" fmla="*/ 660083 w 785191"/>
                      <a:gd name="connsiteY24" fmla="*/ 216138 h 1688598"/>
                      <a:gd name="connsiteX25" fmla="*/ 651218 w 785191"/>
                      <a:gd name="connsiteY25" fmla="*/ 242242 h 1688598"/>
                      <a:gd name="connsiteX26" fmla="*/ 600197 w 785191"/>
                      <a:gd name="connsiteY26" fmla="*/ 345672 h 1688598"/>
                      <a:gd name="connsiteX27" fmla="*/ 587327 w 785191"/>
                      <a:gd name="connsiteY27" fmla="*/ 365959 h 1688598"/>
                      <a:gd name="connsiteX28" fmla="*/ 598696 w 785191"/>
                      <a:gd name="connsiteY28" fmla="*/ 345044 h 1688598"/>
                      <a:gd name="connsiteX29" fmla="*/ 645932 w 785191"/>
                      <a:gd name="connsiteY29" fmla="*/ 247490 h 1688598"/>
                      <a:gd name="connsiteX30" fmla="*/ 781594 w 785191"/>
                      <a:gd name="connsiteY30" fmla="*/ 6601 h 1688598"/>
                      <a:gd name="connsiteX31" fmla="*/ 782946 w 785191"/>
                      <a:gd name="connsiteY31" fmla="*/ 7084 h 1688598"/>
                      <a:gd name="connsiteX32" fmla="*/ 785127 w 785191"/>
                      <a:gd name="connsiteY32" fmla="*/ 18465 h 1688598"/>
                      <a:gd name="connsiteX33" fmla="*/ 781976 w 785191"/>
                      <a:gd name="connsiteY33" fmla="*/ 31067 h 1688598"/>
                      <a:gd name="connsiteX34" fmla="*/ 763111 w 785191"/>
                      <a:gd name="connsiteY34" fmla="*/ 0 h 1688598"/>
                      <a:gd name="connsiteX35" fmla="*/ 781592 w 785191"/>
                      <a:gd name="connsiteY35" fmla="*/ 6601 h 1688598"/>
                      <a:gd name="connsiteX36" fmla="*/ 781974 w 785191"/>
                      <a:gd name="connsiteY36" fmla="*/ 31067 h 1688598"/>
                      <a:gd name="connsiteX37" fmla="*/ 780775 w 785191"/>
                      <a:gd name="connsiteY37" fmla="*/ 35864 h 1688598"/>
                      <a:gd name="connsiteX38" fmla="*/ 677508 w 785191"/>
                      <a:gd name="connsiteY38" fmla="*/ 177529 h 1688598"/>
                      <a:gd name="connsiteX39" fmla="*/ 660082 w 785191"/>
                      <a:gd name="connsiteY39" fmla="*/ 216137 h 1688598"/>
                      <a:gd name="connsiteX40" fmla="*/ 645931 w 785191"/>
                      <a:gd name="connsiteY40" fmla="*/ 247489 h 1688598"/>
                      <a:gd name="connsiteX41" fmla="*/ 598695 w 785191"/>
                      <a:gd name="connsiteY41" fmla="*/ 345043 h 1688598"/>
                      <a:gd name="connsiteX42" fmla="*/ 587326 w 785191"/>
                      <a:gd name="connsiteY42" fmla="*/ 365958 h 1688598"/>
                      <a:gd name="connsiteX43" fmla="*/ 538697 w 785191"/>
                      <a:gd name="connsiteY43" fmla="*/ 442612 h 1688598"/>
                      <a:gd name="connsiteX44" fmla="*/ 220509 w 785191"/>
                      <a:gd name="connsiteY44" fmla="*/ 858772 h 1688598"/>
                      <a:gd name="connsiteX45" fmla="*/ 112506 w 785191"/>
                      <a:gd name="connsiteY45" fmla="*/ 1309005 h 1688598"/>
                      <a:gd name="connsiteX46" fmla="*/ 119636 w 785191"/>
                      <a:gd name="connsiteY46" fmla="*/ 1348249 h 1688598"/>
                      <a:gd name="connsiteX47" fmla="*/ 120546 w 785191"/>
                      <a:gd name="connsiteY47" fmla="*/ 1360720 h 1688598"/>
                      <a:gd name="connsiteX48" fmla="*/ 162590 w 785191"/>
                      <a:gd name="connsiteY48" fmla="*/ 1512260 h 1688598"/>
                      <a:gd name="connsiteX49" fmla="*/ 165651 w 785191"/>
                      <a:gd name="connsiteY49" fmla="*/ 1516481 h 1688598"/>
                      <a:gd name="connsiteX50" fmla="*/ 200718 w 785191"/>
                      <a:gd name="connsiteY50" fmla="*/ 1593605 h 1688598"/>
                      <a:gd name="connsiteX51" fmla="*/ 228706 w 785191"/>
                      <a:gd name="connsiteY51" fmla="*/ 1653883 h 1688598"/>
                      <a:gd name="connsiteX52" fmla="*/ 234945 w 785191"/>
                      <a:gd name="connsiteY52" fmla="*/ 1678266 h 1688598"/>
                      <a:gd name="connsiteX53" fmla="*/ 170651 w 785191"/>
                      <a:gd name="connsiteY53" fmla="*/ 1671337 h 1688598"/>
                      <a:gd name="connsiteX54" fmla="*/ 170650 w 785191"/>
                      <a:gd name="connsiteY54" fmla="*/ 1671337 h 1688598"/>
                      <a:gd name="connsiteX55" fmla="*/ 170649 w 785191"/>
                      <a:gd name="connsiteY55" fmla="*/ 1671336 h 1688598"/>
                      <a:gd name="connsiteX56" fmla="*/ 170651 w 785191"/>
                      <a:gd name="connsiteY56" fmla="*/ 1671336 h 1688598"/>
                      <a:gd name="connsiteX57" fmla="*/ 142399 w 785191"/>
                      <a:gd name="connsiteY57" fmla="*/ 1647480 h 1688598"/>
                      <a:gd name="connsiteX58" fmla="*/ 2604 w 785191"/>
                      <a:gd name="connsiteY58" fmla="*/ 1384407 h 1688598"/>
                      <a:gd name="connsiteX59" fmla="*/ 80123 w 785191"/>
                      <a:gd name="connsiteY59" fmla="*/ 970665 h 1688598"/>
                      <a:gd name="connsiteX60" fmla="*/ 137646 w 785191"/>
                      <a:gd name="connsiteY60" fmla="*/ 877703 h 1688598"/>
                      <a:gd name="connsiteX61" fmla="*/ 380021 w 785191"/>
                      <a:gd name="connsiteY61" fmla="*/ 527380 h 1688598"/>
                      <a:gd name="connsiteX62" fmla="*/ 628361 w 785191"/>
                      <a:gd name="connsiteY62" fmla="*/ 93541 h 1688598"/>
                      <a:gd name="connsiteX63" fmla="*/ 653901 w 785191"/>
                      <a:gd name="connsiteY63" fmla="*/ 61383 h 1688598"/>
                      <a:gd name="connsiteX64" fmla="*/ 690358 w 785191"/>
                      <a:gd name="connsiteY64" fmla="*/ 31904 h 1688598"/>
                      <a:gd name="connsiteX65" fmla="*/ 710844 w 785191"/>
                      <a:gd name="connsiteY65" fmla="*/ 20367 h 1688598"/>
                      <a:gd name="connsiteX66" fmla="*/ 729505 w 785191"/>
                      <a:gd name="connsiteY66" fmla="*/ 9858 h 1688598"/>
                      <a:gd name="connsiteX67" fmla="*/ 763111 w 785191"/>
                      <a:gd name="connsiteY67" fmla="*/ 0 h 1688598"/>
                      <a:gd name="connsiteX0" fmla="*/ 165651 w 785191"/>
                      <a:gd name="connsiteY0" fmla="*/ 1516480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200718 w 785191"/>
                      <a:gd name="connsiteY8" fmla="*/ 1593604 h 1688598"/>
                      <a:gd name="connsiteX9" fmla="*/ 165651 w 785191"/>
                      <a:gd name="connsiteY9" fmla="*/ 1516480 h 1688598"/>
                      <a:gd name="connsiteX10" fmla="*/ 119638 w 785191"/>
                      <a:gd name="connsiteY10" fmla="*/ 1348249 h 1688598"/>
                      <a:gd name="connsiteX11" fmla="*/ 132973 w 785191"/>
                      <a:gd name="connsiteY11" fmla="*/ 1421642 h 1688598"/>
                      <a:gd name="connsiteX12" fmla="*/ 165593 w 785191"/>
                      <a:gd name="connsiteY12" fmla="*/ 1516350 h 1688598"/>
                      <a:gd name="connsiteX13" fmla="*/ 165653 w 785191"/>
                      <a:gd name="connsiteY13" fmla="*/ 1516481 h 1688598"/>
                      <a:gd name="connsiteX14" fmla="*/ 162592 w 785191"/>
                      <a:gd name="connsiteY14" fmla="*/ 1512260 h 1688598"/>
                      <a:gd name="connsiteX15" fmla="*/ 120548 w 785191"/>
                      <a:gd name="connsiteY15" fmla="*/ 1360720 h 1688598"/>
                      <a:gd name="connsiteX16" fmla="*/ 119638 w 785191"/>
                      <a:gd name="connsiteY16" fmla="*/ 1348249 h 1688598"/>
                      <a:gd name="connsiteX17" fmla="*/ 587327 w 785191"/>
                      <a:gd name="connsiteY17" fmla="*/ 365958 h 1688598"/>
                      <a:gd name="connsiteX18" fmla="*/ 579649 w 785191"/>
                      <a:gd name="connsiteY18" fmla="*/ 380083 h 1688598"/>
                      <a:gd name="connsiteX19" fmla="*/ 494431 w 785191"/>
                      <a:gd name="connsiteY19" fmla="*/ 515531 h 1688598"/>
                      <a:gd name="connsiteX20" fmla="*/ 217422 w 785191"/>
                      <a:gd name="connsiteY20" fmla="*/ 902792 h 1688598"/>
                      <a:gd name="connsiteX21" fmla="*/ 117012 w 785191"/>
                      <a:gd name="connsiteY21" fmla="*/ 1312264 h 1688598"/>
                      <a:gd name="connsiteX22" fmla="*/ 119637 w 785191"/>
                      <a:gd name="connsiteY22" fmla="*/ 1348249 h 1688598"/>
                      <a:gd name="connsiteX23" fmla="*/ 112507 w 785191"/>
                      <a:gd name="connsiteY23" fmla="*/ 1309005 h 1688598"/>
                      <a:gd name="connsiteX24" fmla="*/ 220510 w 785191"/>
                      <a:gd name="connsiteY24" fmla="*/ 858772 h 1688598"/>
                      <a:gd name="connsiteX25" fmla="*/ 538698 w 785191"/>
                      <a:gd name="connsiteY25" fmla="*/ 442612 h 1688598"/>
                      <a:gd name="connsiteX26" fmla="*/ 587327 w 785191"/>
                      <a:gd name="connsiteY26" fmla="*/ 365958 h 1688598"/>
                      <a:gd name="connsiteX27" fmla="*/ 660083 w 785191"/>
                      <a:gd name="connsiteY27" fmla="*/ 216138 h 1688598"/>
                      <a:gd name="connsiteX28" fmla="*/ 651218 w 785191"/>
                      <a:gd name="connsiteY28" fmla="*/ 242242 h 1688598"/>
                      <a:gd name="connsiteX29" fmla="*/ 600197 w 785191"/>
                      <a:gd name="connsiteY29" fmla="*/ 345672 h 1688598"/>
                      <a:gd name="connsiteX30" fmla="*/ 587327 w 785191"/>
                      <a:gd name="connsiteY30" fmla="*/ 365959 h 1688598"/>
                      <a:gd name="connsiteX31" fmla="*/ 598696 w 785191"/>
                      <a:gd name="connsiteY31" fmla="*/ 345044 h 1688598"/>
                      <a:gd name="connsiteX32" fmla="*/ 645932 w 785191"/>
                      <a:gd name="connsiteY32" fmla="*/ 247490 h 1688598"/>
                      <a:gd name="connsiteX33" fmla="*/ 660083 w 785191"/>
                      <a:gd name="connsiteY33" fmla="*/ 216138 h 1688598"/>
                      <a:gd name="connsiteX34" fmla="*/ 781594 w 785191"/>
                      <a:gd name="connsiteY34" fmla="*/ 6601 h 1688598"/>
                      <a:gd name="connsiteX35" fmla="*/ 782946 w 785191"/>
                      <a:gd name="connsiteY35" fmla="*/ 7084 h 1688598"/>
                      <a:gd name="connsiteX36" fmla="*/ 785127 w 785191"/>
                      <a:gd name="connsiteY36" fmla="*/ 18465 h 1688598"/>
                      <a:gd name="connsiteX37" fmla="*/ 781976 w 785191"/>
                      <a:gd name="connsiteY37" fmla="*/ 31067 h 1688598"/>
                      <a:gd name="connsiteX38" fmla="*/ 781594 w 785191"/>
                      <a:gd name="connsiteY38" fmla="*/ 6601 h 1688598"/>
                      <a:gd name="connsiteX39" fmla="*/ 763111 w 785191"/>
                      <a:gd name="connsiteY39" fmla="*/ 0 h 1688598"/>
                      <a:gd name="connsiteX40" fmla="*/ 781592 w 785191"/>
                      <a:gd name="connsiteY40" fmla="*/ 6601 h 1688598"/>
                      <a:gd name="connsiteX41" fmla="*/ 781974 w 785191"/>
                      <a:gd name="connsiteY41" fmla="*/ 31067 h 1688598"/>
                      <a:gd name="connsiteX42" fmla="*/ 780775 w 785191"/>
                      <a:gd name="connsiteY42" fmla="*/ 35864 h 1688598"/>
                      <a:gd name="connsiteX43" fmla="*/ 677508 w 785191"/>
                      <a:gd name="connsiteY43" fmla="*/ 177529 h 1688598"/>
                      <a:gd name="connsiteX44" fmla="*/ 660082 w 785191"/>
                      <a:gd name="connsiteY44" fmla="*/ 216137 h 1688598"/>
                      <a:gd name="connsiteX45" fmla="*/ 645931 w 785191"/>
                      <a:gd name="connsiteY45" fmla="*/ 247489 h 1688598"/>
                      <a:gd name="connsiteX46" fmla="*/ 598695 w 785191"/>
                      <a:gd name="connsiteY46" fmla="*/ 345043 h 1688598"/>
                      <a:gd name="connsiteX47" fmla="*/ 587326 w 785191"/>
                      <a:gd name="connsiteY47" fmla="*/ 365958 h 1688598"/>
                      <a:gd name="connsiteX48" fmla="*/ 538697 w 785191"/>
                      <a:gd name="connsiteY48" fmla="*/ 442612 h 1688598"/>
                      <a:gd name="connsiteX49" fmla="*/ 220509 w 785191"/>
                      <a:gd name="connsiteY49" fmla="*/ 858772 h 1688598"/>
                      <a:gd name="connsiteX50" fmla="*/ 112506 w 785191"/>
                      <a:gd name="connsiteY50" fmla="*/ 1309005 h 1688598"/>
                      <a:gd name="connsiteX51" fmla="*/ 119636 w 785191"/>
                      <a:gd name="connsiteY51" fmla="*/ 1348249 h 1688598"/>
                      <a:gd name="connsiteX52" fmla="*/ 120546 w 785191"/>
                      <a:gd name="connsiteY52" fmla="*/ 1360720 h 1688598"/>
                      <a:gd name="connsiteX53" fmla="*/ 162590 w 785191"/>
                      <a:gd name="connsiteY53" fmla="*/ 1512260 h 1688598"/>
                      <a:gd name="connsiteX54" fmla="*/ 200718 w 785191"/>
                      <a:gd name="connsiteY54" fmla="*/ 1593605 h 1688598"/>
                      <a:gd name="connsiteX55" fmla="*/ 228706 w 785191"/>
                      <a:gd name="connsiteY55" fmla="*/ 1653883 h 1688598"/>
                      <a:gd name="connsiteX56" fmla="*/ 234945 w 785191"/>
                      <a:gd name="connsiteY56" fmla="*/ 1678266 h 1688598"/>
                      <a:gd name="connsiteX57" fmla="*/ 170651 w 785191"/>
                      <a:gd name="connsiteY57" fmla="*/ 1671337 h 1688598"/>
                      <a:gd name="connsiteX58" fmla="*/ 170650 w 785191"/>
                      <a:gd name="connsiteY58" fmla="*/ 1671337 h 1688598"/>
                      <a:gd name="connsiteX59" fmla="*/ 170649 w 785191"/>
                      <a:gd name="connsiteY59" fmla="*/ 1671336 h 1688598"/>
                      <a:gd name="connsiteX60" fmla="*/ 170651 w 785191"/>
                      <a:gd name="connsiteY60" fmla="*/ 1671336 h 1688598"/>
                      <a:gd name="connsiteX61" fmla="*/ 142399 w 785191"/>
                      <a:gd name="connsiteY61" fmla="*/ 1647480 h 1688598"/>
                      <a:gd name="connsiteX62" fmla="*/ 2604 w 785191"/>
                      <a:gd name="connsiteY62" fmla="*/ 1384407 h 1688598"/>
                      <a:gd name="connsiteX63" fmla="*/ 80123 w 785191"/>
                      <a:gd name="connsiteY63" fmla="*/ 970665 h 1688598"/>
                      <a:gd name="connsiteX64" fmla="*/ 137646 w 785191"/>
                      <a:gd name="connsiteY64" fmla="*/ 877703 h 1688598"/>
                      <a:gd name="connsiteX65" fmla="*/ 380021 w 785191"/>
                      <a:gd name="connsiteY65" fmla="*/ 527380 h 1688598"/>
                      <a:gd name="connsiteX66" fmla="*/ 628361 w 785191"/>
                      <a:gd name="connsiteY66" fmla="*/ 93541 h 1688598"/>
                      <a:gd name="connsiteX67" fmla="*/ 653901 w 785191"/>
                      <a:gd name="connsiteY67" fmla="*/ 61383 h 1688598"/>
                      <a:gd name="connsiteX68" fmla="*/ 690358 w 785191"/>
                      <a:gd name="connsiteY68" fmla="*/ 31904 h 1688598"/>
                      <a:gd name="connsiteX69" fmla="*/ 710844 w 785191"/>
                      <a:gd name="connsiteY69" fmla="*/ 20367 h 1688598"/>
                      <a:gd name="connsiteX70" fmla="*/ 729505 w 785191"/>
                      <a:gd name="connsiteY70" fmla="*/ 9858 h 1688598"/>
                      <a:gd name="connsiteX71" fmla="*/ 763111 w 785191"/>
                      <a:gd name="connsiteY71" fmla="*/ 0 h 1688598"/>
                      <a:gd name="connsiteX0" fmla="*/ 165651 w 785191"/>
                      <a:gd name="connsiteY0" fmla="*/ 1516480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200718 w 785191"/>
                      <a:gd name="connsiteY8" fmla="*/ 1593604 h 1688598"/>
                      <a:gd name="connsiteX9" fmla="*/ 165651 w 785191"/>
                      <a:gd name="connsiteY9" fmla="*/ 1516480 h 1688598"/>
                      <a:gd name="connsiteX10" fmla="*/ 119638 w 785191"/>
                      <a:gd name="connsiteY10" fmla="*/ 1348249 h 1688598"/>
                      <a:gd name="connsiteX11" fmla="*/ 132973 w 785191"/>
                      <a:gd name="connsiteY11" fmla="*/ 1421642 h 1688598"/>
                      <a:gd name="connsiteX12" fmla="*/ 165593 w 785191"/>
                      <a:gd name="connsiteY12" fmla="*/ 1516350 h 1688598"/>
                      <a:gd name="connsiteX13" fmla="*/ 165653 w 785191"/>
                      <a:gd name="connsiteY13" fmla="*/ 1516481 h 1688598"/>
                      <a:gd name="connsiteX14" fmla="*/ 162592 w 785191"/>
                      <a:gd name="connsiteY14" fmla="*/ 1512260 h 1688598"/>
                      <a:gd name="connsiteX15" fmla="*/ 120548 w 785191"/>
                      <a:gd name="connsiteY15" fmla="*/ 1360720 h 1688598"/>
                      <a:gd name="connsiteX16" fmla="*/ 119638 w 785191"/>
                      <a:gd name="connsiteY16" fmla="*/ 1348249 h 1688598"/>
                      <a:gd name="connsiteX17" fmla="*/ 587327 w 785191"/>
                      <a:gd name="connsiteY17" fmla="*/ 365958 h 1688598"/>
                      <a:gd name="connsiteX18" fmla="*/ 579649 w 785191"/>
                      <a:gd name="connsiteY18" fmla="*/ 380083 h 1688598"/>
                      <a:gd name="connsiteX19" fmla="*/ 494431 w 785191"/>
                      <a:gd name="connsiteY19" fmla="*/ 515531 h 1688598"/>
                      <a:gd name="connsiteX20" fmla="*/ 217422 w 785191"/>
                      <a:gd name="connsiteY20" fmla="*/ 902792 h 1688598"/>
                      <a:gd name="connsiteX21" fmla="*/ 117012 w 785191"/>
                      <a:gd name="connsiteY21" fmla="*/ 1312264 h 1688598"/>
                      <a:gd name="connsiteX22" fmla="*/ 119637 w 785191"/>
                      <a:gd name="connsiteY22" fmla="*/ 1348249 h 1688598"/>
                      <a:gd name="connsiteX23" fmla="*/ 112507 w 785191"/>
                      <a:gd name="connsiteY23" fmla="*/ 1309005 h 1688598"/>
                      <a:gd name="connsiteX24" fmla="*/ 220510 w 785191"/>
                      <a:gd name="connsiteY24" fmla="*/ 858772 h 1688598"/>
                      <a:gd name="connsiteX25" fmla="*/ 538698 w 785191"/>
                      <a:gd name="connsiteY25" fmla="*/ 442612 h 1688598"/>
                      <a:gd name="connsiteX26" fmla="*/ 587327 w 785191"/>
                      <a:gd name="connsiteY26" fmla="*/ 365958 h 1688598"/>
                      <a:gd name="connsiteX27" fmla="*/ 660083 w 785191"/>
                      <a:gd name="connsiteY27" fmla="*/ 216138 h 1688598"/>
                      <a:gd name="connsiteX28" fmla="*/ 651218 w 785191"/>
                      <a:gd name="connsiteY28" fmla="*/ 242242 h 1688598"/>
                      <a:gd name="connsiteX29" fmla="*/ 600197 w 785191"/>
                      <a:gd name="connsiteY29" fmla="*/ 345672 h 1688598"/>
                      <a:gd name="connsiteX30" fmla="*/ 587327 w 785191"/>
                      <a:gd name="connsiteY30" fmla="*/ 365959 h 1688598"/>
                      <a:gd name="connsiteX31" fmla="*/ 598696 w 785191"/>
                      <a:gd name="connsiteY31" fmla="*/ 345044 h 1688598"/>
                      <a:gd name="connsiteX32" fmla="*/ 645932 w 785191"/>
                      <a:gd name="connsiteY32" fmla="*/ 247490 h 1688598"/>
                      <a:gd name="connsiteX33" fmla="*/ 660083 w 785191"/>
                      <a:gd name="connsiteY33" fmla="*/ 216138 h 1688598"/>
                      <a:gd name="connsiteX34" fmla="*/ 781594 w 785191"/>
                      <a:gd name="connsiteY34" fmla="*/ 6601 h 1688598"/>
                      <a:gd name="connsiteX35" fmla="*/ 782946 w 785191"/>
                      <a:gd name="connsiteY35" fmla="*/ 7084 h 1688598"/>
                      <a:gd name="connsiteX36" fmla="*/ 785127 w 785191"/>
                      <a:gd name="connsiteY36" fmla="*/ 18465 h 1688598"/>
                      <a:gd name="connsiteX37" fmla="*/ 781976 w 785191"/>
                      <a:gd name="connsiteY37" fmla="*/ 31067 h 1688598"/>
                      <a:gd name="connsiteX38" fmla="*/ 781594 w 785191"/>
                      <a:gd name="connsiteY38" fmla="*/ 6601 h 1688598"/>
                      <a:gd name="connsiteX39" fmla="*/ 763111 w 785191"/>
                      <a:gd name="connsiteY39" fmla="*/ 0 h 1688598"/>
                      <a:gd name="connsiteX40" fmla="*/ 781592 w 785191"/>
                      <a:gd name="connsiteY40" fmla="*/ 6601 h 1688598"/>
                      <a:gd name="connsiteX41" fmla="*/ 781974 w 785191"/>
                      <a:gd name="connsiteY41" fmla="*/ 31067 h 1688598"/>
                      <a:gd name="connsiteX42" fmla="*/ 780775 w 785191"/>
                      <a:gd name="connsiteY42" fmla="*/ 35864 h 1688598"/>
                      <a:gd name="connsiteX43" fmla="*/ 677508 w 785191"/>
                      <a:gd name="connsiteY43" fmla="*/ 177529 h 1688598"/>
                      <a:gd name="connsiteX44" fmla="*/ 660082 w 785191"/>
                      <a:gd name="connsiteY44" fmla="*/ 216137 h 1688598"/>
                      <a:gd name="connsiteX45" fmla="*/ 645931 w 785191"/>
                      <a:gd name="connsiteY45" fmla="*/ 247489 h 1688598"/>
                      <a:gd name="connsiteX46" fmla="*/ 598695 w 785191"/>
                      <a:gd name="connsiteY46" fmla="*/ 345043 h 1688598"/>
                      <a:gd name="connsiteX47" fmla="*/ 587326 w 785191"/>
                      <a:gd name="connsiteY47" fmla="*/ 365958 h 1688598"/>
                      <a:gd name="connsiteX48" fmla="*/ 538697 w 785191"/>
                      <a:gd name="connsiteY48" fmla="*/ 442612 h 1688598"/>
                      <a:gd name="connsiteX49" fmla="*/ 220509 w 785191"/>
                      <a:gd name="connsiteY49" fmla="*/ 858772 h 1688598"/>
                      <a:gd name="connsiteX50" fmla="*/ 112506 w 785191"/>
                      <a:gd name="connsiteY50" fmla="*/ 1309005 h 1688598"/>
                      <a:gd name="connsiteX51" fmla="*/ 119636 w 785191"/>
                      <a:gd name="connsiteY51" fmla="*/ 1348249 h 1688598"/>
                      <a:gd name="connsiteX52" fmla="*/ 120546 w 785191"/>
                      <a:gd name="connsiteY52" fmla="*/ 1360720 h 1688598"/>
                      <a:gd name="connsiteX53" fmla="*/ 200718 w 785191"/>
                      <a:gd name="connsiteY53" fmla="*/ 1593605 h 1688598"/>
                      <a:gd name="connsiteX54" fmla="*/ 228706 w 785191"/>
                      <a:gd name="connsiteY54" fmla="*/ 1653883 h 1688598"/>
                      <a:gd name="connsiteX55" fmla="*/ 234945 w 785191"/>
                      <a:gd name="connsiteY55" fmla="*/ 1678266 h 1688598"/>
                      <a:gd name="connsiteX56" fmla="*/ 170651 w 785191"/>
                      <a:gd name="connsiteY56" fmla="*/ 1671337 h 1688598"/>
                      <a:gd name="connsiteX57" fmla="*/ 170650 w 785191"/>
                      <a:gd name="connsiteY57" fmla="*/ 1671337 h 1688598"/>
                      <a:gd name="connsiteX58" fmla="*/ 170649 w 785191"/>
                      <a:gd name="connsiteY58" fmla="*/ 1671336 h 1688598"/>
                      <a:gd name="connsiteX59" fmla="*/ 170651 w 785191"/>
                      <a:gd name="connsiteY59" fmla="*/ 1671336 h 1688598"/>
                      <a:gd name="connsiteX60" fmla="*/ 142399 w 785191"/>
                      <a:gd name="connsiteY60" fmla="*/ 1647480 h 1688598"/>
                      <a:gd name="connsiteX61" fmla="*/ 2604 w 785191"/>
                      <a:gd name="connsiteY61" fmla="*/ 1384407 h 1688598"/>
                      <a:gd name="connsiteX62" fmla="*/ 80123 w 785191"/>
                      <a:gd name="connsiteY62" fmla="*/ 970665 h 1688598"/>
                      <a:gd name="connsiteX63" fmla="*/ 137646 w 785191"/>
                      <a:gd name="connsiteY63" fmla="*/ 877703 h 1688598"/>
                      <a:gd name="connsiteX64" fmla="*/ 380021 w 785191"/>
                      <a:gd name="connsiteY64" fmla="*/ 527380 h 1688598"/>
                      <a:gd name="connsiteX65" fmla="*/ 628361 w 785191"/>
                      <a:gd name="connsiteY65" fmla="*/ 93541 h 1688598"/>
                      <a:gd name="connsiteX66" fmla="*/ 653901 w 785191"/>
                      <a:gd name="connsiteY66" fmla="*/ 61383 h 1688598"/>
                      <a:gd name="connsiteX67" fmla="*/ 690358 w 785191"/>
                      <a:gd name="connsiteY67" fmla="*/ 31904 h 1688598"/>
                      <a:gd name="connsiteX68" fmla="*/ 710844 w 785191"/>
                      <a:gd name="connsiteY68" fmla="*/ 20367 h 1688598"/>
                      <a:gd name="connsiteX69" fmla="*/ 729505 w 785191"/>
                      <a:gd name="connsiteY69" fmla="*/ 9858 h 1688598"/>
                      <a:gd name="connsiteX70" fmla="*/ 763111 w 785191"/>
                      <a:gd name="connsiteY70" fmla="*/ 0 h 1688598"/>
                      <a:gd name="connsiteX0" fmla="*/ 165651 w 785191"/>
                      <a:gd name="connsiteY0" fmla="*/ 1516480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200718 w 785191"/>
                      <a:gd name="connsiteY8" fmla="*/ 1593604 h 1688598"/>
                      <a:gd name="connsiteX9" fmla="*/ 165651 w 785191"/>
                      <a:gd name="connsiteY9" fmla="*/ 1516480 h 1688598"/>
                      <a:gd name="connsiteX10" fmla="*/ 119638 w 785191"/>
                      <a:gd name="connsiteY10" fmla="*/ 1348249 h 1688598"/>
                      <a:gd name="connsiteX11" fmla="*/ 132973 w 785191"/>
                      <a:gd name="connsiteY11" fmla="*/ 1421642 h 1688598"/>
                      <a:gd name="connsiteX12" fmla="*/ 165593 w 785191"/>
                      <a:gd name="connsiteY12" fmla="*/ 1516350 h 1688598"/>
                      <a:gd name="connsiteX13" fmla="*/ 165653 w 785191"/>
                      <a:gd name="connsiteY13" fmla="*/ 1516481 h 1688598"/>
                      <a:gd name="connsiteX14" fmla="*/ 120548 w 785191"/>
                      <a:gd name="connsiteY14" fmla="*/ 1360720 h 1688598"/>
                      <a:gd name="connsiteX15" fmla="*/ 119638 w 785191"/>
                      <a:gd name="connsiteY15" fmla="*/ 1348249 h 1688598"/>
                      <a:gd name="connsiteX16" fmla="*/ 587327 w 785191"/>
                      <a:gd name="connsiteY16" fmla="*/ 365958 h 1688598"/>
                      <a:gd name="connsiteX17" fmla="*/ 579649 w 785191"/>
                      <a:gd name="connsiteY17" fmla="*/ 380083 h 1688598"/>
                      <a:gd name="connsiteX18" fmla="*/ 494431 w 785191"/>
                      <a:gd name="connsiteY18" fmla="*/ 515531 h 1688598"/>
                      <a:gd name="connsiteX19" fmla="*/ 217422 w 785191"/>
                      <a:gd name="connsiteY19" fmla="*/ 902792 h 1688598"/>
                      <a:gd name="connsiteX20" fmla="*/ 117012 w 785191"/>
                      <a:gd name="connsiteY20" fmla="*/ 1312264 h 1688598"/>
                      <a:gd name="connsiteX21" fmla="*/ 119637 w 785191"/>
                      <a:gd name="connsiteY21" fmla="*/ 1348249 h 1688598"/>
                      <a:gd name="connsiteX22" fmla="*/ 112507 w 785191"/>
                      <a:gd name="connsiteY22" fmla="*/ 1309005 h 1688598"/>
                      <a:gd name="connsiteX23" fmla="*/ 220510 w 785191"/>
                      <a:gd name="connsiteY23" fmla="*/ 858772 h 1688598"/>
                      <a:gd name="connsiteX24" fmla="*/ 538698 w 785191"/>
                      <a:gd name="connsiteY24" fmla="*/ 442612 h 1688598"/>
                      <a:gd name="connsiteX25" fmla="*/ 587327 w 785191"/>
                      <a:gd name="connsiteY25" fmla="*/ 365958 h 1688598"/>
                      <a:gd name="connsiteX26" fmla="*/ 660083 w 785191"/>
                      <a:gd name="connsiteY26" fmla="*/ 216138 h 1688598"/>
                      <a:gd name="connsiteX27" fmla="*/ 651218 w 785191"/>
                      <a:gd name="connsiteY27" fmla="*/ 242242 h 1688598"/>
                      <a:gd name="connsiteX28" fmla="*/ 600197 w 785191"/>
                      <a:gd name="connsiteY28" fmla="*/ 345672 h 1688598"/>
                      <a:gd name="connsiteX29" fmla="*/ 587327 w 785191"/>
                      <a:gd name="connsiteY29" fmla="*/ 365959 h 1688598"/>
                      <a:gd name="connsiteX30" fmla="*/ 598696 w 785191"/>
                      <a:gd name="connsiteY30" fmla="*/ 345044 h 1688598"/>
                      <a:gd name="connsiteX31" fmla="*/ 645932 w 785191"/>
                      <a:gd name="connsiteY31" fmla="*/ 247490 h 1688598"/>
                      <a:gd name="connsiteX32" fmla="*/ 660083 w 785191"/>
                      <a:gd name="connsiteY32" fmla="*/ 216138 h 1688598"/>
                      <a:gd name="connsiteX33" fmla="*/ 781594 w 785191"/>
                      <a:gd name="connsiteY33" fmla="*/ 6601 h 1688598"/>
                      <a:gd name="connsiteX34" fmla="*/ 782946 w 785191"/>
                      <a:gd name="connsiteY34" fmla="*/ 7084 h 1688598"/>
                      <a:gd name="connsiteX35" fmla="*/ 785127 w 785191"/>
                      <a:gd name="connsiteY35" fmla="*/ 18465 h 1688598"/>
                      <a:gd name="connsiteX36" fmla="*/ 781976 w 785191"/>
                      <a:gd name="connsiteY36" fmla="*/ 31067 h 1688598"/>
                      <a:gd name="connsiteX37" fmla="*/ 781594 w 785191"/>
                      <a:gd name="connsiteY37" fmla="*/ 6601 h 1688598"/>
                      <a:gd name="connsiteX38" fmla="*/ 763111 w 785191"/>
                      <a:gd name="connsiteY38" fmla="*/ 0 h 1688598"/>
                      <a:gd name="connsiteX39" fmla="*/ 781592 w 785191"/>
                      <a:gd name="connsiteY39" fmla="*/ 6601 h 1688598"/>
                      <a:gd name="connsiteX40" fmla="*/ 781974 w 785191"/>
                      <a:gd name="connsiteY40" fmla="*/ 31067 h 1688598"/>
                      <a:gd name="connsiteX41" fmla="*/ 780775 w 785191"/>
                      <a:gd name="connsiteY41" fmla="*/ 35864 h 1688598"/>
                      <a:gd name="connsiteX42" fmla="*/ 677508 w 785191"/>
                      <a:gd name="connsiteY42" fmla="*/ 177529 h 1688598"/>
                      <a:gd name="connsiteX43" fmla="*/ 660082 w 785191"/>
                      <a:gd name="connsiteY43" fmla="*/ 216137 h 1688598"/>
                      <a:gd name="connsiteX44" fmla="*/ 645931 w 785191"/>
                      <a:gd name="connsiteY44" fmla="*/ 247489 h 1688598"/>
                      <a:gd name="connsiteX45" fmla="*/ 598695 w 785191"/>
                      <a:gd name="connsiteY45" fmla="*/ 345043 h 1688598"/>
                      <a:gd name="connsiteX46" fmla="*/ 587326 w 785191"/>
                      <a:gd name="connsiteY46" fmla="*/ 365958 h 1688598"/>
                      <a:gd name="connsiteX47" fmla="*/ 538697 w 785191"/>
                      <a:gd name="connsiteY47" fmla="*/ 442612 h 1688598"/>
                      <a:gd name="connsiteX48" fmla="*/ 220509 w 785191"/>
                      <a:gd name="connsiteY48" fmla="*/ 858772 h 1688598"/>
                      <a:gd name="connsiteX49" fmla="*/ 112506 w 785191"/>
                      <a:gd name="connsiteY49" fmla="*/ 1309005 h 1688598"/>
                      <a:gd name="connsiteX50" fmla="*/ 119636 w 785191"/>
                      <a:gd name="connsiteY50" fmla="*/ 1348249 h 1688598"/>
                      <a:gd name="connsiteX51" fmla="*/ 120546 w 785191"/>
                      <a:gd name="connsiteY51" fmla="*/ 1360720 h 1688598"/>
                      <a:gd name="connsiteX52" fmla="*/ 200718 w 785191"/>
                      <a:gd name="connsiteY52" fmla="*/ 1593605 h 1688598"/>
                      <a:gd name="connsiteX53" fmla="*/ 228706 w 785191"/>
                      <a:gd name="connsiteY53" fmla="*/ 1653883 h 1688598"/>
                      <a:gd name="connsiteX54" fmla="*/ 234945 w 785191"/>
                      <a:gd name="connsiteY54" fmla="*/ 1678266 h 1688598"/>
                      <a:gd name="connsiteX55" fmla="*/ 170651 w 785191"/>
                      <a:gd name="connsiteY55" fmla="*/ 1671337 h 1688598"/>
                      <a:gd name="connsiteX56" fmla="*/ 170650 w 785191"/>
                      <a:gd name="connsiteY56" fmla="*/ 1671337 h 1688598"/>
                      <a:gd name="connsiteX57" fmla="*/ 170649 w 785191"/>
                      <a:gd name="connsiteY57" fmla="*/ 1671336 h 1688598"/>
                      <a:gd name="connsiteX58" fmla="*/ 170651 w 785191"/>
                      <a:gd name="connsiteY58" fmla="*/ 1671336 h 1688598"/>
                      <a:gd name="connsiteX59" fmla="*/ 142399 w 785191"/>
                      <a:gd name="connsiteY59" fmla="*/ 1647480 h 1688598"/>
                      <a:gd name="connsiteX60" fmla="*/ 2604 w 785191"/>
                      <a:gd name="connsiteY60" fmla="*/ 1384407 h 1688598"/>
                      <a:gd name="connsiteX61" fmla="*/ 80123 w 785191"/>
                      <a:gd name="connsiteY61" fmla="*/ 970665 h 1688598"/>
                      <a:gd name="connsiteX62" fmla="*/ 137646 w 785191"/>
                      <a:gd name="connsiteY62" fmla="*/ 877703 h 1688598"/>
                      <a:gd name="connsiteX63" fmla="*/ 380021 w 785191"/>
                      <a:gd name="connsiteY63" fmla="*/ 527380 h 1688598"/>
                      <a:gd name="connsiteX64" fmla="*/ 628361 w 785191"/>
                      <a:gd name="connsiteY64" fmla="*/ 93541 h 1688598"/>
                      <a:gd name="connsiteX65" fmla="*/ 653901 w 785191"/>
                      <a:gd name="connsiteY65" fmla="*/ 61383 h 1688598"/>
                      <a:gd name="connsiteX66" fmla="*/ 690358 w 785191"/>
                      <a:gd name="connsiteY66" fmla="*/ 31904 h 1688598"/>
                      <a:gd name="connsiteX67" fmla="*/ 710844 w 785191"/>
                      <a:gd name="connsiteY67" fmla="*/ 20367 h 1688598"/>
                      <a:gd name="connsiteX68" fmla="*/ 729505 w 785191"/>
                      <a:gd name="connsiteY68" fmla="*/ 9858 h 1688598"/>
                      <a:gd name="connsiteX69" fmla="*/ 763111 w 785191"/>
                      <a:gd name="connsiteY69" fmla="*/ 0 h 1688598"/>
                      <a:gd name="connsiteX0" fmla="*/ 165651 w 785191"/>
                      <a:gd name="connsiteY0" fmla="*/ 1516480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200718 w 785191"/>
                      <a:gd name="connsiteY8" fmla="*/ 1593604 h 1688598"/>
                      <a:gd name="connsiteX9" fmla="*/ 165651 w 785191"/>
                      <a:gd name="connsiteY9" fmla="*/ 1516480 h 1688598"/>
                      <a:gd name="connsiteX10" fmla="*/ 119638 w 785191"/>
                      <a:gd name="connsiteY10" fmla="*/ 1348249 h 1688598"/>
                      <a:gd name="connsiteX11" fmla="*/ 132973 w 785191"/>
                      <a:gd name="connsiteY11" fmla="*/ 1421642 h 1688598"/>
                      <a:gd name="connsiteX12" fmla="*/ 165593 w 785191"/>
                      <a:gd name="connsiteY12" fmla="*/ 1516350 h 1688598"/>
                      <a:gd name="connsiteX13" fmla="*/ 120548 w 785191"/>
                      <a:gd name="connsiteY13" fmla="*/ 1360720 h 1688598"/>
                      <a:gd name="connsiteX14" fmla="*/ 119638 w 785191"/>
                      <a:gd name="connsiteY14" fmla="*/ 1348249 h 1688598"/>
                      <a:gd name="connsiteX15" fmla="*/ 587327 w 785191"/>
                      <a:gd name="connsiteY15" fmla="*/ 365958 h 1688598"/>
                      <a:gd name="connsiteX16" fmla="*/ 579649 w 785191"/>
                      <a:gd name="connsiteY16" fmla="*/ 380083 h 1688598"/>
                      <a:gd name="connsiteX17" fmla="*/ 494431 w 785191"/>
                      <a:gd name="connsiteY17" fmla="*/ 515531 h 1688598"/>
                      <a:gd name="connsiteX18" fmla="*/ 217422 w 785191"/>
                      <a:gd name="connsiteY18" fmla="*/ 902792 h 1688598"/>
                      <a:gd name="connsiteX19" fmla="*/ 117012 w 785191"/>
                      <a:gd name="connsiteY19" fmla="*/ 1312264 h 1688598"/>
                      <a:gd name="connsiteX20" fmla="*/ 119637 w 785191"/>
                      <a:gd name="connsiteY20" fmla="*/ 1348249 h 1688598"/>
                      <a:gd name="connsiteX21" fmla="*/ 112507 w 785191"/>
                      <a:gd name="connsiteY21" fmla="*/ 1309005 h 1688598"/>
                      <a:gd name="connsiteX22" fmla="*/ 220510 w 785191"/>
                      <a:gd name="connsiteY22" fmla="*/ 858772 h 1688598"/>
                      <a:gd name="connsiteX23" fmla="*/ 538698 w 785191"/>
                      <a:gd name="connsiteY23" fmla="*/ 442612 h 1688598"/>
                      <a:gd name="connsiteX24" fmla="*/ 587327 w 785191"/>
                      <a:gd name="connsiteY24" fmla="*/ 365958 h 1688598"/>
                      <a:gd name="connsiteX25" fmla="*/ 660083 w 785191"/>
                      <a:gd name="connsiteY25" fmla="*/ 216138 h 1688598"/>
                      <a:gd name="connsiteX26" fmla="*/ 651218 w 785191"/>
                      <a:gd name="connsiteY26" fmla="*/ 242242 h 1688598"/>
                      <a:gd name="connsiteX27" fmla="*/ 600197 w 785191"/>
                      <a:gd name="connsiteY27" fmla="*/ 345672 h 1688598"/>
                      <a:gd name="connsiteX28" fmla="*/ 587327 w 785191"/>
                      <a:gd name="connsiteY28" fmla="*/ 365959 h 1688598"/>
                      <a:gd name="connsiteX29" fmla="*/ 598696 w 785191"/>
                      <a:gd name="connsiteY29" fmla="*/ 345044 h 1688598"/>
                      <a:gd name="connsiteX30" fmla="*/ 645932 w 785191"/>
                      <a:gd name="connsiteY30" fmla="*/ 247490 h 1688598"/>
                      <a:gd name="connsiteX31" fmla="*/ 660083 w 785191"/>
                      <a:gd name="connsiteY31" fmla="*/ 216138 h 1688598"/>
                      <a:gd name="connsiteX32" fmla="*/ 781594 w 785191"/>
                      <a:gd name="connsiteY32" fmla="*/ 6601 h 1688598"/>
                      <a:gd name="connsiteX33" fmla="*/ 782946 w 785191"/>
                      <a:gd name="connsiteY33" fmla="*/ 7084 h 1688598"/>
                      <a:gd name="connsiteX34" fmla="*/ 785127 w 785191"/>
                      <a:gd name="connsiteY34" fmla="*/ 18465 h 1688598"/>
                      <a:gd name="connsiteX35" fmla="*/ 781976 w 785191"/>
                      <a:gd name="connsiteY35" fmla="*/ 31067 h 1688598"/>
                      <a:gd name="connsiteX36" fmla="*/ 781594 w 785191"/>
                      <a:gd name="connsiteY36" fmla="*/ 6601 h 1688598"/>
                      <a:gd name="connsiteX37" fmla="*/ 763111 w 785191"/>
                      <a:gd name="connsiteY37" fmla="*/ 0 h 1688598"/>
                      <a:gd name="connsiteX38" fmla="*/ 781592 w 785191"/>
                      <a:gd name="connsiteY38" fmla="*/ 6601 h 1688598"/>
                      <a:gd name="connsiteX39" fmla="*/ 781974 w 785191"/>
                      <a:gd name="connsiteY39" fmla="*/ 31067 h 1688598"/>
                      <a:gd name="connsiteX40" fmla="*/ 780775 w 785191"/>
                      <a:gd name="connsiteY40" fmla="*/ 35864 h 1688598"/>
                      <a:gd name="connsiteX41" fmla="*/ 677508 w 785191"/>
                      <a:gd name="connsiteY41" fmla="*/ 177529 h 1688598"/>
                      <a:gd name="connsiteX42" fmla="*/ 660082 w 785191"/>
                      <a:gd name="connsiteY42" fmla="*/ 216137 h 1688598"/>
                      <a:gd name="connsiteX43" fmla="*/ 645931 w 785191"/>
                      <a:gd name="connsiteY43" fmla="*/ 247489 h 1688598"/>
                      <a:gd name="connsiteX44" fmla="*/ 598695 w 785191"/>
                      <a:gd name="connsiteY44" fmla="*/ 345043 h 1688598"/>
                      <a:gd name="connsiteX45" fmla="*/ 587326 w 785191"/>
                      <a:gd name="connsiteY45" fmla="*/ 365958 h 1688598"/>
                      <a:gd name="connsiteX46" fmla="*/ 538697 w 785191"/>
                      <a:gd name="connsiteY46" fmla="*/ 442612 h 1688598"/>
                      <a:gd name="connsiteX47" fmla="*/ 220509 w 785191"/>
                      <a:gd name="connsiteY47" fmla="*/ 858772 h 1688598"/>
                      <a:gd name="connsiteX48" fmla="*/ 112506 w 785191"/>
                      <a:gd name="connsiteY48" fmla="*/ 1309005 h 1688598"/>
                      <a:gd name="connsiteX49" fmla="*/ 119636 w 785191"/>
                      <a:gd name="connsiteY49" fmla="*/ 1348249 h 1688598"/>
                      <a:gd name="connsiteX50" fmla="*/ 120546 w 785191"/>
                      <a:gd name="connsiteY50" fmla="*/ 1360720 h 1688598"/>
                      <a:gd name="connsiteX51" fmla="*/ 200718 w 785191"/>
                      <a:gd name="connsiteY51" fmla="*/ 1593605 h 1688598"/>
                      <a:gd name="connsiteX52" fmla="*/ 228706 w 785191"/>
                      <a:gd name="connsiteY52" fmla="*/ 1653883 h 1688598"/>
                      <a:gd name="connsiteX53" fmla="*/ 234945 w 785191"/>
                      <a:gd name="connsiteY53" fmla="*/ 1678266 h 1688598"/>
                      <a:gd name="connsiteX54" fmla="*/ 170651 w 785191"/>
                      <a:gd name="connsiteY54" fmla="*/ 1671337 h 1688598"/>
                      <a:gd name="connsiteX55" fmla="*/ 170650 w 785191"/>
                      <a:gd name="connsiteY55" fmla="*/ 1671337 h 1688598"/>
                      <a:gd name="connsiteX56" fmla="*/ 170649 w 785191"/>
                      <a:gd name="connsiteY56" fmla="*/ 1671336 h 1688598"/>
                      <a:gd name="connsiteX57" fmla="*/ 170651 w 785191"/>
                      <a:gd name="connsiteY57" fmla="*/ 1671336 h 1688598"/>
                      <a:gd name="connsiteX58" fmla="*/ 142399 w 785191"/>
                      <a:gd name="connsiteY58" fmla="*/ 1647480 h 1688598"/>
                      <a:gd name="connsiteX59" fmla="*/ 2604 w 785191"/>
                      <a:gd name="connsiteY59" fmla="*/ 1384407 h 1688598"/>
                      <a:gd name="connsiteX60" fmla="*/ 80123 w 785191"/>
                      <a:gd name="connsiteY60" fmla="*/ 970665 h 1688598"/>
                      <a:gd name="connsiteX61" fmla="*/ 137646 w 785191"/>
                      <a:gd name="connsiteY61" fmla="*/ 877703 h 1688598"/>
                      <a:gd name="connsiteX62" fmla="*/ 380021 w 785191"/>
                      <a:gd name="connsiteY62" fmla="*/ 527380 h 1688598"/>
                      <a:gd name="connsiteX63" fmla="*/ 628361 w 785191"/>
                      <a:gd name="connsiteY63" fmla="*/ 93541 h 1688598"/>
                      <a:gd name="connsiteX64" fmla="*/ 653901 w 785191"/>
                      <a:gd name="connsiteY64" fmla="*/ 61383 h 1688598"/>
                      <a:gd name="connsiteX65" fmla="*/ 690358 w 785191"/>
                      <a:gd name="connsiteY65" fmla="*/ 31904 h 1688598"/>
                      <a:gd name="connsiteX66" fmla="*/ 710844 w 785191"/>
                      <a:gd name="connsiteY66" fmla="*/ 20367 h 1688598"/>
                      <a:gd name="connsiteX67" fmla="*/ 729505 w 785191"/>
                      <a:gd name="connsiteY67" fmla="*/ 9858 h 1688598"/>
                      <a:gd name="connsiteX68" fmla="*/ 763111 w 785191"/>
                      <a:gd name="connsiteY68" fmla="*/ 0 h 1688598"/>
                      <a:gd name="connsiteX0" fmla="*/ 165651 w 785191"/>
                      <a:gd name="connsiteY0" fmla="*/ 1516480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200718 w 785191"/>
                      <a:gd name="connsiteY8" fmla="*/ 1593604 h 1688598"/>
                      <a:gd name="connsiteX9" fmla="*/ 165651 w 785191"/>
                      <a:gd name="connsiteY9" fmla="*/ 1516480 h 1688598"/>
                      <a:gd name="connsiteX10" fmla="*/ 119638 w 785191"/>
                      <a:gd name="connsiteY10" fmla="*/ 1348249 h 1688598"/>
                      <a:gd name="connsiteX11" fmla="*/ 132973 w 785191"/>
                      <a:gd name="connsiteY11" fmla="*/ 1421642 h 1688598"/>
                      <a:gd name="connsiteX12" fmla="*/ 120548 w 785191"/>
                      <a:gd name="connsiteY12" fmla="*/ 1360720 h 1688598"/>
                      <a:gd name="connsiteX13" fmla="*/ 119638 w 785191"/>
                      <a:gd name="connsiteY13" fmla="*/ 1348249 h 1688598"/>
                      <a:gd name="connsiteX14" fmla="*/ 587327 w 785191"/>
                      <a:gd name="connsiteY14" fmla="*/ 365958 h 1688598"/>
                      <a:gd name="connsiteX15" fmla="*/ 579649 w 785191"/>
                      <a:gd name="connsiteY15" fmla="*/ 380083 h 1688598"/>
                      <a:gd name="connsiteX16" fmla="*/ 494431 w 785191"/>
                      <a:gd name="connsiteY16" fmla="*/ 515531 h 1688598"/>
                      <a:gd name="connsiteX17" fmla="*/ 217422 w 785191"/>
                      <a:gd name="connsiteY17" fmla="*/ 902792 h 1688598"/>
                      <a:gd name="connsiteX18" fmla="*/ 117012 w 785191"/>
                      <a:gd name="connsiteY18" fmla="*/ 1312264 h 1688598"/>
                      <a:gd name="connsiteX19" fmla="*/ 119637 w 785191"/>
                      <a:gd name="connsiteY19" fmla="*/ 1348249 h 1688598"/>
                      <a:gd name="connsiteX20" fmla="*/ 112507 w 785191"/>
                      <a:gd name="connsiteY20" fmla="*/ 1309005 h 1688598"/>
                      <a:gd name="connsiteX21" fmla="*/ 220510 w 785191"/>
                      <a:gd name="connsiteY21" fmla="*/ 858772 h 1688598"/>
                      <a:gd name="connsiteX22" fmla="*/ 538698 w 785191"/>
                      <a:gd name="connsiteY22" fmla="*/ 442612 h 1688598"/>
                      <a:gd name="connsiteX23" fmla="*/ 587327 w 785191"/>
                      <a:gd name="connsiteY23" fmla="*/ 365958 h 1688598"/>
                      <a:gd name="connsiteX24" fmla="*/ 660083 w 785191"/>
                      <a:gd name="connsiteY24" fmla="*/ 216138 h 1688598"/>
                      <a:gd name="connsiteX25" fmla="*/ 651218 w 785191"/>
                      <a:gd name="connsiteY25" fmla="*/ 242242 h 1688598"/>
                      <a:gd name="connsiteX26" fmla="*/ 600197 w 785191"/>
                      <a:gd name="connsiteY26" fmla="*/ 345672 h 1688598"/>
                      <a:gd name="connsiteX27" fmla="*/ 587327 w 785191"/>
                      <a:gd name="connsiteY27" fmla="*/ 365959 h 1688598"/>
                      <a:gd name="connsiteX28" fmla="*/ 598696 w 785191"/>
                      <a:gd name="connsiteY28" fmla="*/ 345044 h 1688598"/>
                      <a:gd name="connsiteX29" fmla="*/ 645932 w 785191"/>
                      <a:gd name="connsiteY29" fmla="*/ 247490 h 1688598"/>
                      <a:gd name="connsiteX30" fmla="*/ 660083 w 785191"/>
                      <a:gd name="connsiteY30" fmla="*/ 216138 h 1688598"/>
                      <a:gd name="connsiteX31" fmla="*/ 781594 w 785191"/>
                      <a:gd name="connsiteY31" fmla="*/ 6601 h 1688598"/>
                      <a:gd name="connsiteX32" fmla="*/ 782946 w 785191"/>
                      <a:gd name="connsiteY32" fmla="*/ 7084 h 1688598"/>
                      <a:gd name="connsiteX33" fmla="*/ 785127 w 785191"/>
                      <a:gd name="connsiteY33" fmla="*/ 18465 h 1688598"/>
                      <a:gd name="connsiteX34" fmla="*/ 781976 w 785191"/>
                      <a:gd name="connsiteY34" fmla="*/ 31067 h 1688598"/>
                      <a:gd name="connsiteX35" fmla="*/ 781594 w 785191"/>
                      <a:gd name="connsiteY35" fmla="*/ 6601 h 1688598"/>
                      <a:gd name="connsiteX36" fmla="*/ 763111 w 785191"/>
                      <a:gd name="connsiteY36" fmla="*/ 0 h 1688598"/>
                      <a:gd name="connsiteX37" fmla="*/ 781592 w 785191"/>
                      <a:gd name="connsiteY37" fmla="*/ 6601 h 1688598"/>
                      <a:gd name="connsiteX38" fmla="*/ 781974 w 785191"/>
                      <a:gd name="connsiteY38" fmla="*/ 31067 h 1688598"/>
                      <a:gd name="connsiteX39" fmla="*/ 780775 w 785191"/>
                      <a:gd name="connsiteY39" fmla="*/ 35864 h 1688598"/>
                      <a:gd name="connsiteX40" fmla="*/ 677508 w 785191"/>
                      <a:gd name="connsiteY40" fmla="*/ 177529 h 1688598"/>
                      <a:gd name="connsiteX41" fmla="*/ 660082 w 785191"/>
                      <a:gd name="connsiteY41" fmla="*/ 216137 h 1688598"/>
                      <a:gd name="connsiteX42" fmla="*/ 645931 w 785191"/>
                      <a:gd name="connsiteY42" fmla="*/ 247489 h 1688598"/>
                      <a:gd name="connsiteX43" fmla="*/ 598695 w 785191"/>
                      <a:gd name="connsiteY43" fmla="*/ 345043 h 1688598"/>
                      <a:gd name="connsiteX44" fmla="*/ 587326 w 785191"/>
                      <a:gd name="connsiteY44" fmla="*/ 365958 h 1688598"/>
                      <a:gd name="connsiteX45" fmla="*/ 538697 w 785191"/>
                      <a:gd name="connsiteY45" fmla="*/ 442612 h 1688598"/>
                      <a:gd name="connsiteX46" fmla="*/ 220509 w 785191"/>
                      <a:gd name="connsiteY46" fmla="*/ 858772 h 1688598"/>
                      <a:gd name="connsiteX47" fmla="*/ 112506 w 785191"/>
                      <a:gd name="connsiteY47" fmla="*/ 1309005 h 1688598"/>
                      <a:gd name="connsiteX48" fmla="*/ 119636 w 785191"/>
                      <a:gd name="connsiteY48" fmla="*/ 1348249 h 1688598"/>
                      <a:gd name="connsiteX49" fmla="*/ 120546 w 785191"/>
                      <a:gd name="connsiteY49" fmla="*/ 1360720 h 1688598"/>
                      <a:gd name="connsiteX50" fmla="*/ 200718 w 785191"/>
                      <a:gd name="connsiteY50" fmla="*/ 1593605 h 1688598"/>
                      <a:gd name="connsiteX51" fmla="*/ 228706 w 785191"/>
                      <a:gd name="connsiteY51" fmla="*/ 1653883 h 1688598"/>
                      <a:gd name="connsiteX52" fmla="*/ 234945 w 785191"/>
                      <a:gd name="connsiteY52" fmla="*/ 1678266 h 1688598"/>
                      <a:gd name="connsiteX53" fmla="*/ 170651 w 785191"/>
                      <a:gd name="connsiteY53" fmla="*/ 1671337 h 1688598"/>
                      <a:gd name="connsiteX54" fmla="*/ 170650 w 785191"/>
                      <a:gd name="connsiteY54" fmla="*/ 1671337 h 1688598"/>
                      <a:gd name="connsiteX55" fmla="*/ 170649 w 785191"/>
                      <a:gd name="connsiteY55" fmla="*/ 1671336 h 1688598"/>
                      <a:gd name="connsiteX56" fmla="*/ 170651 w 785191"/>
                      <a:gd name="connsiteY56" fmla="*/ 1671336 h 1688598"/>
                      <a:gd name="connsiteX57" fmla="*/ 142399 w 785191"/>
                      <a:gd name="connsiteY57" fmla="*/ 1647480 h 1688598"/>
                      <a:gd name="connsiteX58" fmla="*/ 2604 w 785191"/>
                      <a:gd name="connsiteY58" fmla="*/ 1384407 h 1688598"/>
                      <a:gd name="connsiteX59" fmla="*/ 80123 w 785191"/>
                      <a:gd name="connsiteY59" fmla="*/ 970665 h 1688598"/>
                      <a:gd name="connsiteX60" fmla="*/ 137646 w 785191"/>
                      <a:gd name="connsiteY60" fmla="*/ 877703 h 1688598"/>
                      <a:gd name="connsiteX61" fmla="*/ 380021 w 785191"/>
                      <a:gd name="connsiteY61" fmla="*/ 527380 h 1688598"/>
                      <a:gd name="connsiteX62" fmla="*/ 628361 w 785191"/>
                      <a:gd name="connsiteY62" fmla="*/ 93541 h 1688598"/>
                      <a:gd name="connsiteX63" fmla="*/ 653901 w 785191"/>
                      <a:gd name="connsiteY63" fmla="*/ 61383 h 1688598"/>
                      <a:gd name="connsiteX64" fmla="*/ 690358 w 785191"/>
                      <a:gd name="connsiteY64" fmla="*/ 31904 h 1688598"/>
                      <a:gd name="connsiteX65" fmla="*/ 710844 w 785191"/>
                      <a:gd name="connsiteY65" fmla="*/ 20367 h 1688598"/>
                      <a:gd name="connsiteX66" fmla="*/ 729505 w 785191"/>
                      <a:gd name="connsiteY66" fmla="*/ 9858 h 1688598"/>
                      <a:gd name="connsiteX67" fmla="*/ 763111 w 785191"/>
                      <a:gd name="connsiteY67" fmla="*/ 0 h 1688598"/>
                      <a:gd name="connsiteX0" fmla="*/ 200718 w 785191"/>
                      <a:gd name="connsiteY0" fmla="*/ 1593604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200718 w 785191"/>
                      <a:gd name="connsiteY8" fmla="*/ 1593604 h 1688598"/>
                      <a:gd name="connsiteX9" fmla="*/ 119638 w 785191"/>
                      <a:gd name="connsiteY9" fmla="*/ 1348249 h 1688598"/>
                      <a:gd name="connsiteX10" fmla="*/ 132973 w 785191"/>
                      <a:gd name="connsiteY10" fmla="*/ 1421642 h 1688598"/>
                      <a:gd name="connsiteX11" fmla="*/ 120548 w 785191"/>
                      <a:gd name="connsiteY11" fmla="*/ 1360720 h 1688598"/>
                      <a:gd name="connsiteX12" fmla="*/ 119638 w 785191"/>
                      <a:gd name="connsiteY12" fmla="*/ 1348249 h 1688598"/>
                      <a:gd name="connsiteX13" fmla="*/ 587327 w 785191"/>
                      <a:gd name="connsiteY13" fmla="*/ 365958 h 1688598"/>
                      <a:gd name="connsiteX14" fmla="*/ 579649 w 785191"/>
                      <a:gd name="connsiteY14" fmla="*/ 380083 h 1688598"/>
                      <a:gd name="connsiteX15" fmla="*/ 494431 w 785191"/>
                      <a:gd name="connsiteY15" fmla="*/ 515531 h 1688598"/>
                      <a:gd name="connsiteX16" fmla="*/ 217422 w 785191"/>
                      <a:gd name="connsiteY16" fmla="*/ 902792 h 1688598"/>
                      <a:gd name="connsiteX17" fmla="*/ 117012 w 785191"/>
                      <a:gd name="connsiteY17" fmla="*/ 1312264 h 1688598"/>
                      <a:gd name="connsiteX18" fmla="*/ 119637 w 785191"/>
                      <a:gd name="connsiteY18" fmla="*/ 1348249 h 1688598"/>
                      <a:gd name="connsiteX19" fmla="*/ 112507 w 785191"/>
                      <a:gd name="connsiteY19" fmla="*/ 1309005 h 1688598"/>
                      <a:gd name="connsiteX20" fmla="*/ 220510 w 785191"/>
                      <a:gd name="connsiteY20" fmla="*/ 858772 h 1688598"/>
                      <a:gd name="connsiteX21" fmla="*/ 538698 w 785191"/>
                      <a:gd name="connsiteY21" fmla="*/ 442612 h 1688598"/>
                      <a:gd name="connsiteX22" fmla="*/ 587327 w 785191"/>
                      <a:gd name="connsiteY22" fmla="*/ 365958 h 1688598"/>
                      <a:gd name="connsiteX23" fmla="*/ 660083 w 785191"/>
                      <a:gd name="connsiteY23" fmla="*/ 216138 h 1688598"/>
                      <a:gd name="connsiteX24" fmla="*/ 651218 w 785191"/>
                      <a:gd name="connsiteY24" fmla="*/ 242242 h 1688598"/>
                      <a:gd name="connsiteX25" fmla="*/ 600197 w 785191"/>
                      <a:gd name="connsiteY25" fmla="*/ 345672 h 1688598"/>
                      <a:gd name="connsiteX26" fmla="*/ 587327 w 785191"/>
                      <a:gd name="connsiteY26" fmla="*/ 365959 h 1688598"/>
                      <a:gd name="connsiteX27" fmla="*/ 598696 w 785191"/>
                      <a:gd name="connsiteY27" fmla="*/ 345044 h 1688598"/>
                      <a:gd name="connsiteX28" fmla="*/ 645932 w 785191"/>
                      <a:gd name="connsiteY28" fmla="*/ 247490 h 1688598"/>
                      <a:gd name="connsiteX29" fmla="*/ 660083 w 785191"/>
                      <a:gd name="connsiteY29" fmla="*/ 216138 h 1688598"/>
                      <a:gd name="connsiteX30" fmla="*/ 781594 w 785191"/>
                      <a:gd name="connsiteY30" fmla="*/ 6601 h 1688598"/>
                      <a:gd name="connsiteX31" fmla="*/ 782946 w 785191"/>
                      <a:gd name="connsiteY31" fmla="*/ 7084 h 1688598"/>
                      <a:gd name="connsiteX32" fmla="*/ 785127 w 785191"/>
                      <a:gd name="connsiteY32" fmla="*/ 18465 h 1688598"/>
                      <a:gd name="connsiteX33" fmla="*/ 781976 w 785191"/>
                      <a:gd name="connsiteY33" fmla="*/ 31067 h 1688598"/>
                      <a:gd name="connsiteX34" fmla="*/ 781594 w 785191"/>
                      <a:gd name="connsiteY34" fmla="*/ 6601 h 1688598"/>
                      <a:gd name="connsiteX35" fmla="*/ 763111 w 785191"/>
                      <a:gd name="connsiteY35" fmla="*/ 0 h 1688598"/>
                      <a:gd name="connsiteX36" fmla="*/ 781592 w 785191"/>
                      <a:gd name="connsiteY36" fmla="*/ 6601 h 1688598"/>
                      <a:gd name="connsiteX37" fmla="*/ 781974 w 785191"/>
                      <a:gd name="connsiteY37" fmla="*/ 31067 h 1688598"/>
                      <a:gd name="connsiteX38" fmla="*/ 780775 w 785191"/>
                      <a:gd name="connsiteY38" fmla="*/ 35864 h 1688598"/>
                      <a:gd name="connsiteX39" fmla="*/ 677508 w 785191"/>
                      <a:gd name="connsiteY39" fmla="*/ 177529 h 1688598"/>
                      <a:gd name="connsiteX40" fmla="*/ 660082 w 785191"/>
                      <a:gd name="connsiteY40" fmla="*/ 216137 h 1688598"/>
                      <a:gd name="connsiteX41" fmla="*/ 645931 w 785191"/>
                      <a:gd name="connsiteY41" fmla="*/ 247489 h 1688598"/>
                      <a:gd name="connsiteX42" fmla="*/ 598695 w 785191"/>
                      <a:gd name="connsiteY42" fmla="*/ 345043 h 1688598"/>
                      <a:gd name="connsiteX43" fmla="*/ 587326 w 785191"/>
                      <a:gd name="connsiteY43" fmla="*/ 365958 h 1688598"/>
                      <a:gd name="connsiteX44" fmla="*/ 538697 w 785191"/>
                      <a:gd name="connsiteY44" fmla="*/ 442612 h 1688598"/>
                      <a:gd name="connsiteX45" fmla="*/ 220509 w 785191"/>
                      <a:gd name="connsiteY45" fmla="*/ 858772 h 1688598"/>
                      <a:gd name="connsiteX46" fmla="*/ 112506 w 785191"/>
                      <a:gd name="connsiteY46" fmla="*/ 1309005 h 1688598"/>
                      <a:gd name="connsiteX47" fmla="*/ 119636 w 785191"/>
                      <a:gd name="connsiteY47" fmla="*/ 1348249 h 1688598"/>
                      <a:gd name="connsiteX48" fmla="*/ 120546 w 785191"/>
                      <a:gd name="connsiteY48" fmla="*/ 1360720 h 1688598"/>
                      <a:gd name="connsiteX49" fmla="*/ 200718 w 785191"/>
                      <a:gd name="connsiteY49" fmla="*/ 1593605 h 1688598"/>
                      <a:gd name="connsiteX50" fmla="*/ 228706 w 785191"/>
                      <a:gd name="connsiteY50" fmla="*/ 1653883 h 1688598"/>
                      <a:gd name="connsiteX51" fmla="*/ 234945 w 785191"/>
                      <a:gd name="connsiteY51" fmla="*/ 1678266 h 1688598"/>
                      <a:gd name="connsiteX52" fmla="*/ 170651 w 785191"/>
                      <a:gd name="connsiteY52" fmla="*/ 1671337 h 1688598"/>
                      <a:gd name="connsiteX53" fmla="*/ 170650 w 785191"/>
                      <a:gd name="connsiteY53" fmla="*/ 1671337 h 1688598"/>
                      <a:gd name="connsiteX54" fmla="*/ 170649 w 785191"/>
                      <a:gd name="connsiteY54" fmla="*/ 1671336 h 1688598"/>
                      <a:gd name="connsiteX55" fmla="*/ 170651 w 785191"/>
                      <a:gd name="connsiteY55" fmla="*/ 1671336 h 1688598"/>
                      <a:gd name="connsiteX56" fmla="*/ 142399 w 785191"/>
                      <a:gd name="connsiteY56" fmla="*/ 1647480 h 1688598"/>
                      <a:gd name="connsiteX57" fmla="*/ 2604 w 785191"/>
                      <a:gd name="connsiteY57" fmla="*/ 1384407 h 1688598"/>
                      <a:gd name="connsiteX58" fmla="*/ 80123 w 785191"/>
                      <a:gd name="connsiteY58" fmla="*/ 970665 h 1688598"/>
                      <a:gd name="connsiteX59" fmla="*/ 137646 w 785191"/>
                      <a:gd name="connsiteY59" fmla="*/ 877703 h 1688598"/>
                      <a:gd name="connsiteX60" fmla="*/ 380021 w 785191"/>
                      <a:gd name="connsiteY60" fmla="*/ 527380 h 1688598"/>
                      <a:gd name="connsiteX61" fmla="*/ 628361 w 785191"/>
                      <a:gd name="connsiteY61" fmla="*/ 93541 h 1688598"/>
                      <a:gd name="connsiteX62" fmla="*/ 653901 w 785191"/>
                      <a:gd name="connsiteY62" fmla="*/ 61383 h 1688598"/>
                      <a:gd name="connsiteX63" fmla="*/ 690358 w 785191"/>
                      <a:gd name="connsiteY63" fmla="*/ 31904 h 1688598"/>
                      <a:gd name="connsiteX64" fmla="*/ 710844 w 785191"/>
                      <a:gd name="connsiteY64" fmla="*/ 20367 h 1688598"/>
                      <a:gd name="connsiteX65" fmla="*/ 729505 w 785191"/>
                      <a:gd name="connsiteY65" fmla="*/ 9858 h 1688598"/>
                      <a:gd name="connsiteX66" fmla="*/ 763111 w 785191"/>
                      <a:gd name="connsiteY66" fmla="*/ 0 h 1688598"/>
                      <a:gd name="connsiteX0" fmla="*/ 200718 w 785191"/>
                      <a:gd name="connsiteY0" fmla="*/ 1593604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200718 w 785191"/>
                      <a:gd name="connsiteY8" fmla="*/ 1593604 h 1688598"/>
                      <a:gd name="connsiteX9" fmla="*/ 119638 w 785191"/>
                      <a:gd name="connsiteY9" fmla="*/ 1348249 h 1688598"/>
                      <a:gd name="connsiteX10" fmla="*/ 132973 w 785191"/>
                      <a:gd name="connsiteY10" fmla="*/ 1421642 h 1688598"/>
                      <a:gd name="connsiteX11" fmla="*/ 120548 w 785191"/>
                      <a:gd name="connsiteY11" fmla="*/ 1360720 h 1688598"/>
                      <a:gd name="connsiteX12" fmla="*/ 119638 w 785191"/>
                      <a:gd name="connsiteY12" fmla="*/ 1348249 h 1688598"/>
                      <a:gd name="connsiteX13" fmla="*/ 587327 w 785191"/>
                      <a:gd name="connsiteY13" fmla="*/ 365958 h 1688598"/>
                      <a:gd name="connsiteX14" fmla="*/ 579649 w 785191"/>
                      <a:gd name="connsiteY14" fmla="*/ 380083 h 1688598"/>
                      <a:gd name="connsiteX15" fmla="*/ 494431 w 785191"/>
                      <a:gd name="connsiteY15" fmla="*/ 515531 h 1688598"/>
                      <a:gd name="connsiteX16" fmla="*/ 217422 w 785191"/>
                      <a:gd name="connsiteY16" fmla="*/ 902792 h 1688598"/>
                      <a:gd name="connsiteX17" fmla="*/ 117012 w 785191"/>
                      <a:gd name="connsiteY17" fmla="*/ 1312264 h 1688598"/>
                      <a:gd name="connsiteX18" fmla="*/ 119637 w 785191"/>
                      <a:gd name="connsiteY18" fmla="*/ 1348249 h 1688598"/>
                      <a:gd name="connsiteX19" fmla="*/ 112507 w 785191"/>
                      <a:gd name="connsiteY19" fmla="*/ 1309005 h 1688598"/>
                      <a:gd name="connsiteX20" fmla="*/ 220510 w 785191"/>
                      <a:gd name="connsiteY20" fmla="*/ 858772 h 1688598"/>
                      <a:gd name="connsiteX21" fmla="*/ 538698 w 785191"/>
                      <a:gd name="connsiteY21" fmla="*/ 442612 h 1688598"/>
                      <a:gd name="connsiteX22" fmla="*/ 587327 w 785191"/>
                      <a:gd name="connsiteY22" fmla="*/ 365958 h 1688598"/>
                      <a:gd name="connsiteX23" fmla="*/ 660083 w 785191"/>
                      <a:gd name="connsiteY23" fmla="*/ 216138 h 1688598"/>
                      <a:gd name="connsiteX24" fmla="*/ 651218 w 785191"/>
                      <a:gd name="connsiteY24" fmla="*/ 242242 h 1688598"/>
                      <a:gd name="connsiteX25" fmla="*/ 600197 w 785191"/>
                      <a:gd name="connsiteY25" fmla="*/ 345672 h 1688598"/>
                      <a:gd name="connsiteX26" fmla="*/ 587327 w 785191"/>
                      <a:gd name="connsiteY26" fmla="*/ 365959 h 1688598"/>
                      <a:gd name="connsiteX27" fmla="*/ 598696 w 785191"/>
                      <a:gd name="connsiteY27" fmla="*/ 345044 h 1688598"/>
                      <a:gd name="connsiteX28" fmla="*/ 645932 w 785191"/>
                      <a:gd name="connsiteY28" fmla="*/ 247490 h 1688598"/>
                      <a:gd name="connsiteX29" fmla="*/ 660083 w 785191"/>
                      <a:gd name="connsiteY29" fmla="*/ 216138 h 1688598"/>
                      <a:gd name="connsiteX30" fmla="*/ 781594 w 785191"/>
                      <a:gd name="connsiteY30" fmla="*/ 6601 h 1688598"/>
                      <a:gd name="connsiteX31" fmla="*/ 782946 w 785191"/>
                      <a:gd name="connsiteY31" fmla="*/ 7084 h 1688598"/>
                      <a:gd name="connsiteX32" fmla="*/ 785127 w 785191"/>
                      <a:gd name="connsiteY32" fmla="*/ 18465 h 1688598"/>
                      <a:gd name="connsiteX33" fmla="*/ 781976 w 785191"/>
                      <a:gd name="connsiteY33" fmla="*/ 31067 h 1688598"/>
                      <a:gd name="connsiteX34" fmla="*/ 781594 w 785191"/>
                      <a:gd name="connsiteY34" fmla="*/ 6601 h 1688598"/>
                      <a:gd name="connsiteX35" fmla="*/ 763111 w 785191"/>
                      <a:gd name="connsiteY35" fmla="*/ 0 h 1688598"/>
                      <a:gd name="connsiteX36" fmla="*/ 781592 w 785191"/>
                      <a:gd name="connsiteY36" fmla="*/ 6601 h 1688598"/>
                      <a:gd name="connsiteX37" fmla="*/ 781974 w 785191"/>
                      <a:gd name="connsiteY37" fmla="*/ 31067 h 1688598"/>
                      <a:gd name="connsiteX38" fmla="*/ 780775 w 785191"/>
                      <a:gd name="connsiteY38" fmla="*/ 35864 h 1688598"/>
                      <a:gd name="connsiteX39" fmla="*/ 677508 w 785191"/>
                      <a:gd name="connsiteY39" fmla="*/ 177529 h 1688598"/>
                      <a:gd name="connsiteX40" fmla="*/ 660082 w 785191"/>
                      <a:gd name="connsiteY40" fmla="*/ 216137 h 1688598"/>
                      <a:gd name="connsiteX41" fmla="*/ 645931 w 785191"/>
                      <a:gd name="connsiteY41" fmla="*/ 247489 h 1688598"/>
                      <a:gd name="connsiteX42" fmla="*/ 598695 w 785191"/>
                      <a:gd name="connsiteY42" fmla="*/ 345043 h 1688598"/>
                      <a:gd name="connsiteX43" fmla="*/ 587326 w 785191"/>
                      <a:gd name="connsiteY43" fmla="*/ 365958 h 1688598"/>
                      <a:gd name="connsiteX44" fmla="*/ 538697 w 785191"/>
                      <a:gd name="connsiteY44" fmla="*/ 442612 h 1688598"/>
                      <a:gd name="connsiteX45" fmla="*/ 220509 w 785191"/>
                      <a:gd name="connsiteY45" fmla="*/ 858772 h 1688598"/>
                      <a:gd name="connsiteX46" fmla="*/ 112506 w 785191"/>
                      <a:gd name="connsiteY46" fmla="*/ 1309005 h 1688598"/>
                      <a:gd name="connsiteX47" fmla="*/ 119636 w 785191"/>
                      <a:gd name="connsiteY47" fmla="*/ 1348249 h 1688598"/>
                      <a:gd name="connsiteX48" fmla="*/ 120546 w 785191"/>
                      <a:gd name="connsiteY48" fmla="*/ 1360720 h 1688598"/>
                      <a:gd name="connsiteX49" fmla="*/ 228706 w 785191"/>
                      <a:gd name="connsiteY49" fmla="*/ 1653883 h 1688598"/>
                      <a:gd name="connsiteX50" fmla="*/ 234945 w 785191"/>
                      <a:gd name="connsiteY50" fmla="*/ 1678266 h 1688598"/>
                      <a:gd name="connsiteX51" fmla="*/ 170651 w 785191"/>
                      <a:gd name="connsiteY51" fmla="*/ 1671337 h 1688598"/>
                      <a:gd name="connsiteX52" fmla="*/ 170650 w 785191"/>
                      <a:gd name="connsiteY52" fmla="*/ 1671337 h 1688598"/>
                      <a:gd name="connsiteX53" fmla="*/ 170649 w 785191"/>
                      <a:gd name="connsiteY53" fmla="*/ 1671336 h 1688598"/>
                      <a:gd name="connsiteX54" fmla="*/ 170651 w 785191"/>
                      <a:gd name="connsiteY54" fmla="*/ 1671336 h 1688598"/>
                      <a:gd name="connsiteX55" fmla="*/ 142399 w 785191"/>
                      <a:gd name="connsiteY55" fmla="*/ 1647480 h 1688598"/>
                      <a:gd name="connsiteX56" fmla="*/ 2604 w 785191"/>
                      <a:gd name="connsiteY56" fmla="*/ 1384407 h 1688598"/>
                      <a:gd name="connsiteX57" fmla="*/ 80123 w 785191"/>
                      <a:gd name="connsiteY57" fmla="*/ 970665 h 1688598"/>
                      <a:gd name="connsiteX58" fmla="*/ 137646 w 785191"/>
                      <a:gd name="connsiteY58" fmla="*/ 877703 h 1688598"/>
                      <a:gd name="connsiteX59" fmla="*/ 380021 w 785191"/>
                      <a:gd name="connsiteY59" fmla="*/ 527380 h 1688598"/>
                      <a:gd name="connsiteX60" fmla="*/ 628361 w 785191"/>
                      <a:gd name="connsiteY60" fmla="*/ 93541 h 1688598"/>
                      <a:gd name="connsiteX61" fmla="*/ 653901 w 785191"/>
                      <a:gd name="connsiteY61" fmla="*/ 61383 h 1688598"/>
                      <a:gd name="connsiteX62" fmla="*/ 690358 w 785191"/>
                      <a:gd name="connsiteY62" fmla="*/ 31904 h 1688598"/>
                      <a:gd name="connsiteX63" fmla="*/ 710844 w 785191"/>
                      <a:gd name="connsiteY63" fmla="*/ 20367 h 1688598"/>
                      <a:gd name="connsiteX64" fmla="*/ 729505 w 785191"/>
                      <a:gd name="connsiteY64" fmla="*/ 9858 h 1688598"/>
                      <a:gd name="connsiteX65" fmla="*/ 763111 w 785191"/>
                      <a:gd name="connsiteY65" fmla="*/ 0 h 1688598"/>
                      <a:gd name="connsiteX0" fmla="*/ 228706 w 785191"/>
                      <a:gd name="connsiteY0" fmla="*/ 1653882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119638 w 785191"/>
                      <a:gd name="connsiteY8" fmla="*/ 1348249 h 1688598"/>
                      <a:gd name="connsiteX9" fmla="*/ 132973 w 785191"/>
                      <a:gd name="connsiteY9" fmla="*/ 1421642 h 1688598"/>
                      <a:gd name="connsiteX10" fmla="*/ 120548 w 785191"/>
                      <a:gd name="connsiteY10" fmla="*/ 1360720 h 1688598"/>
                      <a:gd name="connsiteX11" fmla="*/ 119638 w 785191"/>
                      <a:gd name="connsiteY11" fmla="*/ 1348249 h 1688598"/>
                      <a:gd name="connsiteX12" fmla="*/ 587327 w 785191"/>
                      <a:gd name="connsiteY12" fmla="*/ 365958 h 1688598"/>
                      <a:gd name="connsiteX13" fmla="*/ 579649 w 785191"/>
                      <a:gd name="connsiteY13" fmla="*/ 380083 h 1688598"/>
                      <a:gd name="connsiteX14" fmla="*/ 494431 w 785191"/>
                      <a:gd name="connsiteY14" fmla="*/ 515531 h 1688598"/>
                      <a:gd name="connsiteX15" fmla="*/ 217422 w 785191"/>
                      <a:gd name="connsiteY15" fmla="*/ 902792 h 1688598"/>
                      <a:gd name="connsiteX16" fmla="*/ 117012 w 785191"/>
                      <a:gd name="connsiteY16" fmla="*/ 1312264 h 1688598"/>
                      <a:gd name="connsiteX17" fmla="*/ 119637 w 785191"/>
                      <a:gd name="connsiteY17" fmla="*/ 1348249 h 1688598"/>
                      <a:gd name="connsiteX18" fmla="*/ 112507 w 785191"/>
                      <a:gd name="connsiteY18" fmla="*/ 1309005 h 1688598"/>
                      <a:gd name="connsiteX19" fmla="*/ 220510 w 785191"/>
                      <a:gd name="connsiteY19" fmla="*/ 858772 h 1688598"/>
                      <a:gd name="connsiteX20" fmla="*/ 538698 w 785191"/>
                      <a:gd name="connsiteY20" fmla="*/ 442612 h 1688598"/>
                      <a:gd name="connsiteX21" fmla="*/ 587327 w 785191"/>
                      <a:gd name="connsiteY21" fmla="*/ 365958 h 1688598"/>
                      <a:gd name="connsiteX22" fmla="*/ 660083 w 785191"/>
                      <a:gd name="connsiteY22" fmla="*/ 216138 h 1688598"/>
                      <a:gd name="connsiteX23" fmla="*/ 651218 w 785191"/>
                      <a:gd name="connsiteY23" fmla="*/ 242242 h 1688598"/>
                      <a:gd name="connsiteX24" fmla="*/ 600197 w 785191"/>
                      <a:gd name="connsiteY24" fmla="*/ 345672 h 1688598"/>
                      <a:gd name="connsiteX25" fmla="*/ 587327 w 785191"/>
                      <a:gd name="connsiteY25" fmla="*/ 365959 h 1688598"/>
                      <a:gd name="connsiteX26" fmla="*/ 598696 w 785191"/>
                      <a:gd name="connsiteY26" fmla="*/ 345044 h 1688598"/>
                      <a:gd name="connsiteX27" fmla="*/ 645932 w 785191"/>
                      <a:gd name="connsiteY27" fmla="*/ 247490 h 1688598"/>
                      <a:gd name="connsiteX28" fmla="*/ 660083 w 785191"/>
                      <a:gd name="connsiteY28" fmla="*/ 216138 h 1688598"/>
                      <a:gd name="connsiteX29" fmla="*/ 781594 w 785191"/>
                      <a:gd name="connsiteY29" fmla="*/ 6601 h 1688598"/>
                      <a:gd name="connsiteX30" fmla="*/ 782946 w 785191"/>
                      <a:gd name="connsiteY30" fmla="*/ 7084 h 1688598"/>
                      <a:gd name="connsiteX31" fmla="*/ 785127 w 785191"/>
                      <a:gd name="connsiteY31" fmla="*/ 18465 h 1688598"/>
                      <a:gd name="connsiteX32" fmla="*/ 781976 w 785191"/>
                      <a:gd name="connsiteY32" fmla="*/ 31067 h 1688598"/>
                      <a:gd name="connsiteX33" fmla="*/ 781594 w 785191"/>
                      <a:gd name="connsiteY33" fmla="*/ 6601 h 1688598"/>
                      <a:gd name="connsiteX34" fmla="*/ 763111 w 785191"/>
                      <a:gd name="connsiteY34" fmla="*/ 0 h 1688598"/>
                      <a:gd name="connsiteX35" fmla="*/ 781592 w 785191"/>
                      <a:gd name="connsiteY35" fmla="*/ 6601 h 1688598"/>
                      <a:gd name="connsiteX36" fmla="*/ 781974 w 785191"/>
                      <a:gd name="connsiteY36" fmla="*/ 31067 h 1688598"/>
                      <a:gd name="connsiteX37" fmla="*/ 780775 w 785191"/>
                      <a:gd name="connsiteY37" fmla="*/ 35864 h 1688598"/>
                      <a:gd name="connsiteX38" fmla="*/ 677508 w 785191"/>
                      <a:gd name="connsiteY38" fmla="*/ 177529 h 1688598"/>
                      <a:gd name="connsiteX39" fmla="*/ 660082 w 785191"/>
                      <a:gd name="connsiteY39" fmla="*/ 216137 h 1688598"/>
                      <a:gd name="connsiteX40" fmla="*/ 645931 w 785191"/>
                      <a:gd name="connsiteY40" fmla="*/ 247489 h 1688598"/>
                      <a:gd name="connsiteX41" fmla="*/ 598695 w 785191"/>
                      <a:gd name="connsiteY41" fmla="*/ 345043 h 1688598"/>
                      <a:gd name="connsiteX42" fmla="*/ 587326 w 785191"/>
                      <a:gd name="connsiteY42" fmla="*/ 365958 h 1688598"/>
                      <a:gd name="connsiteX43" fmla="*/ 538697 w 785191"/>
                      <a:gd name="connsiteY43" fmla="*/ 442612 h 1688598"/>
                      <a:gd name="connsiteX44" fmla="*/ 220509 w 785191"/>
                      <a:gd name="connsiteY44" fmla="*/ 858772 h 1688598"/>
                      <a:gd name="connsiteX45" fmla="*/ 112506 w 785191"/>
                      <a:gd name="connsiteY45" fmla="*/ 1309005 h 1688598"/>
                      <a:gd name="connsiteX46" fmla="*/ 119636 w 785191"/>
                      <a:gd name="connsiteY46" fmla="*/ 1348249 h 1688598"/>
                      <a:gd name="connsiteX47" fmla="*/ 120546 w 785191"/>
                      <a:gd name="connsiteY47" fmla="*/ 1360720 h 1688598"/>
                      <a:gd name="connsiteX48" fmla="*/ 228706 w 785191"/>
                      <a:gd name="connsiteY48" fmla="*/ 1653883 h 1688598"/>
                      <a:gd name="connsiteX49" fmla="*/ 234945 w 785191"/>
                      <a:gd name="connsiteY49" fmla="*/ 1678266 h 1688598"/>
                      <a:gd name="connsiteX50" fmla="*/ 170651 w 785191"/>
                      <a:gd name="connsiteY50" fmla="*/ 1671337 h 1688598"/>
                      <a:gd name="connsiteX51" fmla="*/ 170650 w 785191"/>
                      <a:gd name="connsiteY51" fmla="*/ 1671337 h 1688598"/>
                      <a:gd name="connsiteX52" fmla="*/ 170649 w 785191"/>
                      <a:gd name="connsiteY52" fmla="*/ 1671336 h 1688598"/>
                      <a:gd name="connsiteX53" fmla="*/ 170651 w 785191"/>
                      <a:gd name="connsiteY53" fmla="*/ 1671336 h 1688598"/>
                      <a:gd name="connsiteX54" fmla="*/ 142399 w 785191"/>
                      <a:gd name="connsiteY54" fmla="*/ 1647480 h 1688598"/>
                      <a:gd name="connsiteX55" fmla="*/ 2604 w 785191"/>
                      <a:gd name="connsiteY55" fmla="*/ 1384407 h 1688598"/>
                      <a:gd name="connsiteX56" fmla="*/ 80123 w 785191"/>
                      <a:gd name="connsiteY56" fmla="*/ 970665 h 1688598"/>
                      <a:gd name="connsiteX57" fmla="*/ 137646 w 785191"/>
                      <a:gd name="connsiteY57" fmla="*/ 877703 h 1688598"/>
                      <a:gd name="connsiteX58" fmla="*/ 380021 w 785191"/>
                      <a:gd name="connsiteY58" fmla="*/ 527380 h 1688598"/>
                      <a:gd name="connsiteX59" fmla="*/ 628361 w 785191"/>
                      <a:gd name="connsiteY59" fmla="*/ 93541 h 1688598"/>
                      <a:gd name="connsiteX60" fmla="*/ 653901 w 785191"/>
                      <a:gd name="connsiteY60" fmla="*/ 61383 h 1688598"/>
                      <a:gd name="connsiteX61" fmla="*/ 690358 w 785191"/>
                      <a:gd name="connsiteY61" fmla="*/ 31904 h 1688598"/>
                      <a:gd name="connsiteX62" fmla="*/ 710844 w 785191"/>
                      <a:gd name="connsiteY62" fmla="*/ 20367 h 1688598"/>
                      <a:gd name="connsiteX63" fmla="*/ 729505 w 785191"/>
                      <a:gd name="connsiteY63" fmla="*/ 9858 h 1688598"/>
                      <a:gd name="connsiteX64" fmla="*/ 763111 w 785191"/>
                      <a:gd name="connsiteY64" fmla="*/ 0 h 1688598"/>
                      <a:gd name="connsiteX0" fmla="*/ 228706 w 785191"/>
                      <a:gd name="connsiteY0" fmla="*/ 1653882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228706 w 785191"/>
                      <a:gd name="connsiteY7" fmla="*/ 1653882 h 1688598"/>
                      <a:gd name="connsiteX8" fmla="*/ 119638 w 785191"/>
                      <a:gd name="connsiteY8" fmla="*/ 1348249 h 1688598"/>
                      <a:gd name="connsiteX9" fmla="*/ 132973 w 785191"/>
                      <a:gd name="connsiteY9" fmla="*/ 1421642 h 1688598"/>
                      <a:gd name="connsiteX10" fmla="*/ 120548 w 785191"/>
                      <a:gd name="connsiteY10" fmla="*/ 1360720 h 1688598"/>
                      <a:gd name="connsiteX11" fmla="*/ 119638 w 785191"/>
                      <a:gd name="connsiteY11" fmla="*/ 1348249 h 1688598"/>
                      <a:gd name="connsiteX12" fmla="*/ 587327 w 785191"/>
                      <a:gd name="connsiteY12" fmla="*/ 365958 h 1688598"/>
                      <a:gd name="connsiteX13" fmla="*/ 579649 w 785191"/>
                      <a:gd name="connsiteY13" fmla="*/ 380083 h 1688598"/>
                      <a:gd name="connsiteX14" fmla="*/ 494431 w 785191"/>
                      <a:gd name="connsiteY14" fmla="*/ 515531 h 1688598"/>
                      <a:gd name="connsiteX15" fmla="*/ 217422 w 785191"/>
                      <a:gd name="connsiteY15" fmla="*/ 902792 h 1688598"/>
                      <a:gd name="connsiteX16" fmla="*/ 117012 w 785191"/>
                      <a:gd name="connsiteY16" fmla="*/ 1312264 h 1688598"/>
                      <a:gd name="connsiteX17" fmla="*/ 119637 w 785191"/>
                      <a:gd name="connsiteY17" fmla="*/ 1348249 h 1688598"/>
                      <a:gd name="connsiteX18" fmla="*/ 112507 w 785191"/>
                      <a:gd name="connsiteY18" fmla="*/ 1309005 h 1688598"/>
                      <a:gd name="connsiteX19" fmla="*/ 220510 w 785191"/>
                      <a:gd name="connsiteY19" fmla="*/ 858772 h 1688598"/>
                      <a:gd name="connsiteX20" fmla="*/ 538698 w 785191"/>
                      <a:gd name="connsiteY20" fmla="*/ 442612 h 1688598"/>
                      <a:gd name="connsiteX21" fmla="*/ 587327 w 785191"/>
                      <a:gd name="connsiteY21" fmla="*/ 365958 h 1688598"/>
                      <a:gd name="connsiteX22" fmla="*/ 660083 w 785191"/>
                      <a:gd name="connsiteY22" fmla="*/ 216138 h 1688598"/>
                      <a:gd name="connsiteX23" fmla="*/ 651218 w 785191"/>
                      <a:gd name="connsiteY23" fmla="*/ 242242 h 1688598"/>
                      <a:gd name="connsiteX24" fmla="*/ 600197 w 785191"/>
                      <a:gd name="connsiteY24" fmla="*/ 345672 h 1688598"/>
                      <a:gd name="connsiteX25" fmla="*/ 587327 w 785191"/>
                      <a:gd name="connsiteY25" fmla="*/ 365959 h 1688598"/>
                      <a:gd name="connsiteX26" fmla="*/ 598696 w 785191"/>
                      <a:gd name="connsiteY26" fmla="*/ 345044 h 1688598"/>
                      <a:gd name="connsiteX27" fmla="*/ 645932 w 785191"/>
                      <a:gd name="connsiteY27" fmla="*/ 247490 h 1688598"/>
                      <a:gd name="connsiteX28" fmla="*/ 660083 w 785191"/>
                      <a:gd name="connsiteY28" fmla="*/ 216138 h 1688598"/>
                      <a:gd name="connsiteX29" fmla="*/ 781594 w 785191"/>
                      <a:gd name="connsiteY29" fmla="*/ 6601 h 1688598"/>
                      <a:gd name="connsiteX30" fmla="*/ 782946 w 785191"/>
                      <a:gd name="connsiteY30" fmla="*/ 7084 h 1688598"/>
                      <a:gd name="connsiteX31" fmla="*/ 785127 w 785191"/>
                      <a:gd name="connsiteY31" fmla="*/ 18465 h 1688598"/>
                      <a:gd name="connsiteX32" fmla="*/ 781976 w 785191"/>
                      <a:gd name="connsiteY32" fmla="*/ 31067 h 1688598"/>
                      <a:gd name="connsiteX33" fmla="*/ 781594 w 785191"/>
                      <a:gd name="connsiteY33" fmla="*/ 6601 h 1688598"/>
                      <a:gd name="connsiteX34" fmla="*/ 763111 w 785191"/>
                      <a:gd name="connsiteY34" fmla="*/ 0 h 1688598"/>
                      <a:gd name="connsiteX35" fmla="*/ 781592 w 785191"/>
                      <a:gd name="connsiteY35" fmla="*/ 6601 h 1688598"/>
                      <a:gd name="connsiteX36" fmla="*/ 781974 w 785191"/>
                      <a:gd name="connsiteY36" fmla="*/ 31067 h 1688598"/>
                      <a:gd name="connsiteX37" fmla="*/ 780775 w 785191"/>
                      <a:gd name="connsiteY37" fmla="*/ 35864 h 1688598"/>
                      <a:gd name="connsiteX38" fmla="*/ 677508 w 785191"/>
                      <a:gd name="connsiteY38" fmla="*/ 177529 h 1688598"/>
                      <a:gd name="connsiteX39" fmla="*/ 660082 w 785191"/>
                      <a:gd name="connsiteY39" fmla="*/ 216137 h 1688598"/>
                      <a:gd name="connsiteX40" fmla="*/ 645931 w 785191"/>
                      <a:gd name="connsiteY40" fmla="*/ 247489 h 1688598"/>
                      <a:gd name="connsiteX41" fmla="*/ 598695 w 785191"/>
                      <a:gd name="connsiteY41" fmla="*/ 345043 h 1688598"/>
                      <a:gd name="connsiteX42" fmla="*/ 587326 w 785191"/>
                      <a:gd name="connsiteY42" fmla="*/ 365958 h 1688598"/>
                      <a:gd name="connsiteX43" fmla="*/ 538697 w 785191"/>
                      <a:gd name="connsiteY43" fmla="*/ 442612 h 1688598"/>
                      <a:gd name="connsiteX44" fmla="*/ 220509 w 785191"/>
                      <a:gd name="connsiteY44" fmla="*/ 858772 h 1688598"/>
                      <a:gd name="connsiteX45" fmla="*/ 112506 w 785191"/>
                      <a:gd name="connsiteY45" fmla="*/ 1309005 h 1688598"/>
                      <a:gd name="connsiteX46" fmla="*/ 119636 w 785191"/>
                      <a:gd name="connsiteY46" fmla="*/ 1348249 h 1688598"/>
                      <a:gd name="connsiteX47" fmla="*/ 120546 w 785191"/>
                      <a:gd name="connsiteY47" fmla="*/ 1360720 h 1688598"/>
                      <a:gd name="connsiteX48" fmla="*/ 234945 w 785191"/>
                      <a:gd name="connsiteY48" fmla="*/ 1678266 h 1688598"/>
                      <a:gd name="connsiteX49" fmla="*/ 170651 w 785191"/>
                      <a:gd name="connsiteY49" fmla="*/ 1671337 h 1688598"/>
                      <a:gd name="connsiteX50" fmla="*/ 170650 w 785191"/>
                      <a:gd name="connsiteY50" fmla="*/ 1671337 h 1688598"/>
                      <a:gd name="connsiteX51" fmla="*/ 170649 w 785191"/>
                      <a:gd name="connsiteY51" fmla="*/ 1671336 h 1688598"/>
                      <a:gd name="connsiteX52" fmla="*/ 170651 w 785191"/>
                      <a:gd name="connsiteY52" fmla="*/ 1671336 h 1688598"/>
                      <a:gd name="connsiteX53" fmla="*/ 142399 w 785191"/>
                      <a:gd name="connsiteY53" fmla="*/ 1647480 h 1688598"/>
                      <a:gd name="connsiteX54" fmla="*/ 2604 w 785191"/>
                      <a:gd name="connsiteY54" fmla="*/ 1384407 h 1688598"/>
                      <a:gd name="connsiteX55" fmla="*/ 80123 w 785191"/>
                      <a:gd name="connsiteY55" fmla="*/ 970665 h 1688598"/>
                      <a:gd name="connsiteX56" fmla="*/ 137646 w 785191"/>
                      <a:gd name="connsiteY56" fmla="*/ 877703 h 1688598"/>
                      <a:gd name="connsiteX57" fmla="*/ 380021 w 785191"/>
                      <a:gd name="connsiteY57" fmla="*/ 527380 h 1688598"/>
                      <a:gd name="connsiteX58" fmla="*/ 628361 w 785191"/>
                      <a:gd name="connsiteY58" fmla="*/ 93541 h 1688598"/>
                      <a:gd name="connsiteX59" fmla="*/ 653901 w 785191"/>
                      <a:gd name="connsiteY59" fmla="*/ 61383 h 1688598"/>
                      <a:gd name="connsiteX60" fmla="*/ 690358 w 785191"/>
                      <a:gd name="connsiteY60" fmla="*/ 31904 h 1688598"/>
                      <a:gd name="connsiteX61" fmla="*/ 710844 w 785191"/>
                      <a:gd name="connsiteY61" fmla="*/ 20367 h 1688598"/>
                      <a:gd name="connsiteX62" fmla="*/ 729505 w 785191"/>
                      <a:gd name="connsiteY62" fmla="*/ 9858 h 1688598"/>
                      <a:gd name="connsiteX63" fmla="*/ 763111 w 785191"/>
                      <a:gd name="connsiteY63" fmla="*/ 0 h 1688598"/>
                      <a:gd name="connsiteX0" fmla="*/ 234945 w 785191"/>
                      <a:gd name="connsiteY0" fmla="*/ 1678265 h 1688598"/>
                      <a:gd name="connsiteX1" fmla="*/ 186886 w 785191"/>
                      <a:gd name="connsiteY1" fmla="*/ 1545767 h 1688598"/>
                      <a:gd name="connsiteX2" fmla="*/ 263725 w 785191"/>
                      <a:gd name="connsiteY2" fmla="*/ 1638253 h 1688598"/>
                      <a:gd name="connsiteX3" fmla="*/ 281165 w 785191"/>
                      <a:gd name="connsiteY3" fmla="*/ 1678991 h 1688598"/>
                      <a:gd name="connsiteX4" fmla="*/ 258595 w 785191"/>
                      <a:gd name="connsiteY4" fmla="*/ 1688598 h 1688598"/>
                      <a:gd name="connsiteX5" fmla="*/ 247749 w 785191"/>
                      <a:gd name="connsiteY5" fmla="*/ 1679645 h 1688598"/>
                      <a:gd name="connsiteX6" fmla="*/ 234945 w 785191"/>
                      <a:gd name="connsiteY6" fmla="*/ 1678265 h 1688598"/>
                      <a:gd name="connsiteX7" fmla="*/ 119638 w 785191"/>
                      <a:gd name="connsiteY7" fmla="*/ 1348249 h 1688598"/>
                      <a:gd name="connsiteX8" fmla="*/ 132973 w 785191"/>
                      <a:gd name="connsiteY8" fmla="*/ 1421642 h 1688598"/>
                      <a:gd name="connsiteX9" fmla="*/ 120548 w 785191"/>
                      <a:gd name="connsiteY9" fmla="*/ 1360720 h 1688598"/>
                      <a:gd name="connsiteX10" fmla="*/ 119638 w 785191"/>
                      <a:gd name="connsiteY10" fmla="*/ 1348249 h 1688598"/>
                      <a:gd name="connsiteX11" fmla="*/ 587327 w 785191"/>
                      <a:gd name="connsiteY11" fmla="*/ 365958 h 1688598"/>
                      <a:gd name="connsiteX12" fmla="*/ 579649 w 785191"/>
                      <a:gd name="connsiteY12" fmla="*/ 380083 h 1688598"/>
                      <a:gd name="connsiteX13" fmla="*/ 494431 w 785191"/>
                      <a:gd name="connsiteY13" fmla="*/ 515531 h 1688598"/>
                      <a:gd name="connsiteX14" fmla="*/ 217422 w 785191"/>
                      <a:gd name="connsiteY14" fmla="*/ 902792 h 1688598"/>
                      <a:gd name="connsiteX15" fmla="*/ 117012 w 785191"/>
                      <a:gd name="connsiteY15" fmla="*/ 1312264 h 1688598"/>
                      <a:gd name="connsiteX16" fmla="*/ 119637 w 785191"/>
                      <a:gd name="connsiteY16" fmla="*/ 1348249 h 1688598"/>
                      <a:gd name="connsiteX17" fmla="*/ 112507 w 785191"/>
                      <a:gd name="connsiteY17" fmla="*/ 1309005 h 1688598"/>
                      <a:gd name="connsiteX18" fmla="*/ 220510 w 785191"/>
                      <a:gd name="connsiteY18" fmla="*/ 858772 h 1688598"/>
                      <a:gd name="connsiteX19" fmla="*/ 538698 w 785191"/>
                      <a:gd name="connsiteY19" fmla="*/ 442612 h 1688598"/>
                      <a:gd name="connsiteX20" fmla="*/ 587327 w 785191"/>
                      <a:gd name="connsiteY20" fmla="*/ 365958 h 1688598"/>
                      <a:gd name="connsiteX21" fmla="*/ 660083 w 785191"/>
                      <a:gd name="connsiteY21" fmla="*/ 216138 h 1688598"/>
                      <a:gd name="connsiteX22" fmla="*/ 651218 w 785191"/>
                      <a:gd name="connsiteY22" fmla="*/ 242242 h 1688598"/>
                      <a:gd name="connsiteX23" fmla="*/ 600197 w 785191"/>
                      <a:gd name="connsiteY23" fmla="*/ 345672 h 1688598"/>
                      <a:gd name="connsiteX24" fmla="*/ 587327 w 785191"/>
                      <a:gd name="connsiteY24" fmla="*/ 365959 h 1688598"/>
                      <a:gd name="connsiteX25" fmla="*/ 598696 w 785191"/>
                      <a:gd name="connsiteY25" fmla="*/ 345044 h 1688598"/>
                      <a:gd name="connsiteX26" fmla="*/ 645932 w 785191"/>
                      <a:gd name="connsiteY26" fmla="*/ 247490 h 1688598"/>
                      <a:gd name="connsiteX27" fmla="*/ 660083 w 785191"/>
                      <a:gd name="connsiteY27" fmla="*/ 216138 h 1688598"/>
                      <a:gd name="connsiteX28" fmla="*/ 781594 w 785191"/>
                      <a:gd name="connsiteY28" fmla="*/ 6601 h 1688598"/>
                      <a:gd name="connsiteX29" fmla="*/ 782946 w 785191"/>
                      <a:gd name="connsiteY29" fmla="*/ 7084 h 1688598"/>
                      <a:gd name="connsiteX30" fmla="*/ 785127 w 785191"/>
                      <a:gd name="connsiteY30" fmla="*/ 18465 h 1688598"/>
                      <a:gd name="connsiteX31" fmla="*/ 781976 w 785191"/>
                      <a:gd name="connsiteY31" fmla="*/ 31067 h 1688598"/>
                      <a:gd name="connsiteX32" fmla="*/ 781594 w 785191"/>
                      <a:gd name="connsiteY32" fmla="*/ 6601 h 1688598"/>
                      <a:gd name="connsiteX33" fmla="*/ 763111 w 785191"/>
                      <a:gd name="connsiteY33" fmla="*/ 0 h 1688598"/>
                      <a:gd name="connsiteX34" fmla="*/ 781592 w 785191"/>
                      <a:gd name="connsiteY34" fmla="*/ 6601 h 1688598"/>
                      <a:gd name="connsiteX35" fmla="*/ 781974 w 785191"/>
                      <a:gd name="connsiteY35" fmla="*/ 31067 h 1688598"/>
                      <a:gd name="connsiteX36" fmla="*/ 780775 w 785191"/>
                      <a:gd name="connsiteY36" fmla="*/ 35864 h 1688598"/>
                      <a:gd name="connsiteX37" fmla="*/ 677508 w 785191"/>
                      <a:gd name="connsiteY37" fmla="*/ 177529 h 1688598"/>
                      <a:gd name="connsiteX38" fmla="*/ 660082 w 785191"/>
                      <a:gd name="connsiteY38" fmla="*/ 216137 h 1688598"/>
                      <a:gd name="connsiteX39" fmla="*/ 645931 w 785191"/>
                      <a:gd name="connsiteY39" fmla="*/ 247489 h 1688598"/>
                      <a:gd name="connsiteX40" fmla="*/ 598695 w 785191"/>
                      <a:gd name="connsiteY40" fmla="*/ 345043 h 1688598"/>
                      <a:gd name="connsiteX41" fmla="*/ 587326 w 785191"/>
                      <a:gd name="connsiteY41" fmla="*/ 365958 h 1688598"/>
                      <a:gd name="connsiteX42" fmla="*/ 538697 w 785191"/>
                      <a:gd name="connsiteY42" fmla="*/ 442612 h 1688598"/>
                      <a:gd name="connsiteX43" fmla="*/ 220509 w 785191"/>
                      <a:gd name="connsiteY43" fmla="*/ 858772 h 1688598"/>
                      <a:gd name="connsiteX44" fmla="*/ 112506 w 785191"/>
                      <a:gd name="connsiteY44" fmla="*/ 1309005 h 1688598"/>
                      <a:gd name="connsiteX45" fmla="*/ 119636 w 785191"/>
                      <a:gd name="connsiteY45" fmla="*/ 1348249 h 1688598"/>
                      <a:gd name="connsiteX46" fmla="*/ 120546 w 785191"/>
                      <a:gd name="connsiteY46" fmla="*/ 1360720 h 1688598"/>
                      <a:gd name="connsiteX47" fmla="*/ 234945 w 785191"/>
                      <a:gd name="connsiteY47" fmla="*/ 1678266 h 1688598"/>
                      <a:gd name="connsiteX48" fmla="*/ 170651 w 785191"/>
                      <a:gd name="connsiteY48" fmla="*/ 1671337 h 1688598"/>
                      <a:gd name="connsiteX49" fmla="*/ 170650 w 785191"/>
                      <a:gd name="connsiteY49" fmla="*/ 1671337 h 1688598"/>
                      <a:gd name="connsiteX50" fmla="*/ 170649 w 785191"/>
                      <a:gd name="connsiteY50" fmla="*/ 1671336 h 1688598"/>
                      <a:gd name="connsiteX51" fmla="*/ 170651 w 785191"/>
                      <a:gd name="connsiteY51" fmla="*/ 1671336 h 1688598"/>
                      <a:gd name="connsiteX52" fmla="*/ 142399 w 785191"/>
                      <a:gd name="connsiteY52" fmla="*/ 1647480 h 1688598"/>
                      <a:gd name="connsiteX53" fmla="*/ 2604 w 785191"/>
                      <a:gd name="connsiteY53" fmla="*/ 1384407 h 1688598"/>
                      <a:gd name="connsiteX54" fmla="*/ 80123 w 785191"/>
                      <a:gd name="connsiteY54" fmla="*/ 970665 h 1688598"/>
                      <a:gd name="connsiteX55" fmla="*/ 137646 w 785191"/>
                      <a:gd name="connsiteY55" fmla="*/ 877703 h 1688598"/>
                      <a:gd name="connsiteX56" fmla="*/ 380021 w 785191"/>
                      <a:gd name="connsiteY56" fmla="*/ 527380 h 1688598"/>
                      <a:gd name="connsiteX57" fmla="*/ 628361 w 785191"/>
                      <a:gd name="connsiteY57" fmla="*/ 93541 h 1688598"/>
                      <a:gd name="connsiteX58" fmla="*/ 653901 w 785191"/>
                      <a:gd name="connsiteY58" fmla="*/ 61383 h 1688598"/>
                      <a:gd name="connsiteX59" fmla="*/ 690358 w 785191"/>
                      <a:gd name="connsiteY59" fmla="*/ 31904 h 1688598"/>
                      <a:gd name="connsiteX60" fmla="*/ 710844 w 785191"/>
                      <a:gd name="connsiteY60" fmla="*/ 20367 h 1688598"/>
                      <a:gd name="connsiteX61" fmla="*/ 729505 w 785191"/>
                      <a:gd name="connsiteY61" fmla="*/ 9858 h 1688598"/>
                      <a:gd name="connsiteX62" fmla="*/ 763111 w 785191"/>
                      <a:gd name="connsiteY62" fmla="*/ 0 h 1688598"/>
                      <a:gd name="connsiteX0" fmla="*/ 234945 w 785191"/>
                      <a:gd name="connsiteY0" fmla="*/ 1678265 h 1694345"/>
                      <a:gd name="connsiteX1" fmla="*/ 186886 w 785191"/>
                      <a:gd name="connsiteY1" fmla="*/ 1545767 h 1694345"/>
                      <a:gd name="connsiteX2" fmla="*/ 263725 w 785191"/>
                      <a:gd name="connsiteY2" fmla="*/ 1638253 h 1694345"/>
                      <a:gd name="connsiteX3" fmla="*/ 281165 w 785191"/>
                      <a:gd name="connsiteY3" fmla="*/ 1678991 h 1694345"/>
                      <a:gd name="connsiteX4" fmla="*/ 258595 w 785191"/>
                      <a:gd name="connsiteY4" fmla="*/ 1688598 h 1694345"/>
                      <a:gd name="connsiteX5" fmla="*/ 247749 w 785191"/>
                      <a:gd name="connsiteY5" fmla="*/ 1679645 h 1694345"/>
                      <a:gd name="connsiteX6" fmla="*/ 234945 w 785191"/>
                      <a:gd name="connsiteY6" fmla="*/ 1678265 h 1694345"/>
                      <a:gd name="connsiteX7" fmla="*/ 119638 w 785191"/>
                      <a:gd name="connsiteY7" fmla="*/ 1348249 h 1694345"/>
                      <a:gd name="connsiteX8" fmla="*/ 132973 w 785191"/>
                      <a:gd name="connsiteY8" fmla="*/ 1421642 h 1694345"/>
                      <a:gd name="connsiteX9" fmla="*/ 120548 w 785191"/>
                      <a:gd name="connsiteY9" fmla="*/ 1360720 h 1694345"/>
                      <a:gd name="connsiteX10" fmla="*/ 119638 w 785191"/>
                      <a:gd name="connsiteY10" fmla="*/ 1348249 h 1694345"/>
                      <a:gd name="connsiteX11" fmla="*/ 587327 w 785191"/>
                      <a:gd name="connsiteY11" fmla="*/ 365958 h 1694345"/>
                      <a:gd name="connsiteX12" fmla="*/ 579649 w 785191"/>
                      <a:gd name="connsiteY12" fmla="*/ 380083 h 1694345"/>
                      <a:gd name="connsiteX13" fmla="*/ 494431 w 785191"/>
                      <a:gd name="connsiteY13" fmla="*/ 515531 h 1694345"/>
                      <a:gd name="connsiteX14" fmla="*/ 217422 w 785191"/>
                      <a:gd name="connsiteY14" fmla="*/ 902792 h 1694345"/>
                      <a:gd name="connsiteX15" fmla="*/ 117012 w 785191"/>
                      <a:gd name="connsiteY15" fmla="*/ 1312264 h 1694345"/>
                      <a:gd name="connsiteX16" fmla="*/ 119637 w 785191"/>
                      <a:gd name="connsiteY16" fmla="*/ 1348249 h 1694345"/>
                      <a:gd name="connsiteX17" fmla="*/ 112507 w 785191"/>
                      <a:gd name="connsiteY17" fmla="*/ 1309005 h 1694345"/>
                      <a:gd name="connsiteX18" fmla="*/ 220510 w 785191"/>
                      <a:gd name="connsiteY18" fmla="*/ 858772 h 1694345"/>
                      <a:gd name="connsiteX19" fmla="*/ 538698 w 785191"/>
                      <a:gd name="connsiteY19" fmla="*/ 442612 h 1694345"/>
                      <a:gd name="connsiteX20" fmla="*/ 587327 w 785191"/>
                      <a:gd name="connsiteY20" fmla="*/ 365958 h 1694345"/>
                      <a:gd name="connsiteX21" fmla="*/ 660083 w 785191"/>
                      <a:gd name="connsiteY21" fmla="*/ 216138 h 1694345"/>
                      <a:gd name="connsiteX22" fmla="*/ 651218 w 785191"/>
                      <a:gd name="connsiteY22" fmla="*/ 242242 h 1694345"/>
                      <a:gd name="connsiteX23" fmla="*/ 600197 w 785191"/>
                      <a:gd name="connsiteY23" fmla="*/ 345672 h 1694345"/>
                      <a:gd name="connsiteX24" fmla="*/ 587327 w 785191"/>
                      <a:gd name="connsiteY24" fmla="*/ 365959 h 1694345"/>
                      <a:gd name="connsiteX25" fmla="*/ 598696 w 785191"/>
                      <a:gd name="connsiteY25" fmla="*/ 345044 h 1694345"/>
                      <a:gd name="connsiteX26" fmla="*/ 645932 w 785191"/>
                      <a:gd name="connsiteY26" fmla="*/ 247490 h 1694345"/>
                      <a:gd name="connsiteX27" fmla="*/ 660083 w 785191"/>
                      <a:gd name="connsiteY27" fmla="*/ 216138 h 1694345"/>
                      <a:gd name="connsiteX28" fmla="*/ 781594 w 785191"/>
                      <a:gd name="connsiteY28" fmla="*/ 6601 h 1694345"/>
                      <a:gd name="connsiteX29" fmla="*/ 782946 w 785191"/>
                      <a:gd name="connsiteY29" fmla="*/ 7084 h 1694345"/>
                      <a:gd name="connsiteX30" fmla="*/ 785127 w 785191"/>
                      <a:gd name="connsiteY30" fmla="*/ 18465 h 1694345"/>
                      <a:gd name="connsiteX31" fmla="*/ 781976 w 785191"/>
                      <a:gd name="connsiteY31" fmla="*/ 31067 h 1694345"/>
                      <a:gd name="connsiteX32" fmla="*/ 781594 w 785191"/>
                      <a:gd name="connsiteY32" fmla="*/ 6601 h 1694345"/>
                      <a:gd name="connsiteX33" fmla="*/ 763111 w 785191"/>
                      <a:gd name="connsiteY33" fmla="*/ 0 h 1694345"/>
                      <a:gd name="connsiteX34" fmla="*/ 781592 w 785191"/>
                      <a:gd name="connsiteY34" fmla="*/ 6601 h 1694345"/>
                      <a:gd name="connsiteX35" fmla="*/ 781974 w 785191"/>
                      <a:gd name="connsiteY35" fmla="*/ 31067 h 1694345"/>
                      <a:gd name="connsiteX36" fmla="*/ 780775 w 785191"/>
                      <a:gd name="connsiteY36" fmla="*/ 35864 h 1694345"/>
                      <a:gd name="connsiteX37" fmla="*/ 677508 w 785191"/>
                      <a:gd name="connsiteY37" fmla="*/ 177529 h 1694345"/>
                      <a:gd name="connsiteX38" fmla="*/ 660082 w 785191"/>
                      <a:gd name="connsiteY38" fmla="*/ 216137 h 1694345"/>
                      <a:gd name="connsiteX39" fmla="*/ 645931 w 785191"/>
                      <a:gd name="connsiteY39" fmla="*/ 247489 h 1694345"/>
                      <a:gd name="connsiteX40" fmla="*/ 598695 w 785191"/>
                      <a:gd name="connsiteY40" fmla="*/ 345043 h 1694345"/>
                      <a:gd name="connsiteX41" fmla="*/ 587326 w 785191"/>
                      <a:gd name="connsiteY41" fmla="*/ 365958 h 1694345"/>
                      <a:gd name="connsiteX42" fmla="*/ 538697 w 785191"/>
                      <a:gd name="connsiteY42" fmla="*/ 442612 h 1694345"/>
                      <a:gd name="connsiteX43" fmla="*/ 220509 w 785191"/>
                      <a:gd name="connsiteY43" fmla="*/ 858772 h 1694345"/>
                      <a:gd name="connsiteX44" fmla="*/ 112506 w 785191"/>
                      <a:gd name="connsiteY44" fmla="*/ 1309005 h 1694345"/>
                      <a:gd name="connsiteX45" fmla="*/ 119636 w 785191"/>
                      <a:gd name="connsiteY45" fmla="*/ 1348249 h 1694345"/>
                      <a:gd name="connsiteX46" fmla="*/ 120546 w 785191"/>
                      <a:gd name="connsiteY46" fmla="*/ 1360720 h 1694345"/>
                      <a:gd name="connsiteX47" fmla="*/ 170651 w 785191"/>
                      <a:gd name="connsiteY47" fmla="*/ 1671337 h 1694345"/>
                      <a:gd name="connsiteX48" fmla="*/ 170650 w 785191"/>
                      <a:gd name="connsiteY48" fmla="*/ 1671337 h 1694345"/>
                      <a:gd name="connsiteX49" fmla="*/ 170649 w 785191"/>
                      <a:gd name="connsiteY49" fmla="*/ 1671336 h 1694345"/>
                      <a:gd name="connsiteX50" fmla="*/ 170651 w 785191"/>
                      <a:gd name="connsiteY50" fmla="*/ 1671336 h 1694345"/>
                      <a:gd name="connsiteX51" fmla="*/ 142399 w 785191"/>
                      <a:gd name="connsiteY51" fmla="*/ 1647480 h 1694345"/>
                      <a:gd name="connsiteX52" fmla="*/ 2604 w 785191"/>
                      <a:gd name="connsiteY52" fmla="*/ 1384407 h 1694345"/>
                      <a:gd name="connsiteX53" fmla="*/ 80123 w 785191"/>
                      <a:gd name="connsiteY53" fmla="*/ 970665 h 1694345"/>
                      <a:gd name="connsiteX54" fmla="*/ 137646 w 785191"/>
                      <a:gd name="connsiteY54" fmla="*/ 877703 h 1694345"/>
                      <a:gd name="connsiteX55" fmla="*/ 380021 w 785191"/>
                      <a:gd name="connsiteY55" fmla="*/ 527380 h 1694345"/>
                      <a:gd name="connsiteX56" fmla="*/ 628361 w 785191"/>
                      <a:gd name="connsiteY56" fmla="*/ 93541 h 1694345"/>
                      <a:gd name="connsiteX57" fmla="*/ 653901 w 785191"/>
                      <a:gd name="connsiteY57" fmla="*/ 61383 h 1694345"/>
                      <a:gd name="connsiteX58" fmla="*/ 690358 w 785191"/>
                      <a:gd name="connsiteY58" fmla="*/ 31904 h 1694345"/>
                      <a:gd name="connsiteX59" fmla="*/ 710844 w 785191"/>
                      <a:gd name="connsiteY59" fmla="*/ 20367 h 1694345"/>
                      <a:gd name="connsiteX60" fmla="*/ 729505 w 785191"/>
                      <a:gd name="connsiteY60" fmla="*/ 9858 h 1694345"/>
                      <a:gd name="connsiteX61" fmla="*/ 763111 w 785191"/>
                      <a:gd name="connsiteY61" fmla="*/ 0 h 1694345"/>
                      <a:gd name="connsiteX0" fmla="*/ 247749 w 785191"/>
                      <a:gd name="connsiteY0" fmla="*/ 1679645 h 1694345"/>
                      <a:gd name="connsiteX1" fmla="*/ 186886 w 785191"/>
                      <a:gd name="connsiteY1" fmla="*/ 1545767 h 1694345"/>
                      <a:gd name="connsiteX2" fmla="*/ 263725 w 785191"/>
                      <a:gd name="connsiteY2" fmla="*/ 1638253 h 1694345"/>
                      <a:gd name="connsiteX3" fmla="*/ 281165 w 785191"/>
                      <a:gd name="connsiteY3" fmla="*/ 1678991 h 1694345"/>
                      <a:gd name="connsiteX4" fmla="*/ 258595 w 785191"/>
                      <a:gd name="connsiteY4" fmla="*/ 1688598 h 1694345"/>
                      <a:gd name="connsiteX5" fmla="*/ 247749 w 785191"/>
                      <a:gd name="connsiteY5" fmla="*/ 1679645 h 1694345"/>
                      <a:gd name="connsiteX6" fmla="*/ 119638 w 785191"/>
                      <a:gd name="connsiteY6" fmla="*/ 1348249 h 1694345"/>
                      <a:gd name="connsiteX7" fmla="*/ 132973 w 785191"/>
                      <a:gd name="connsiteY7" fmla="*/ 1421642 h 1694345"/>
                      <a:gd name="connsiteX8" fmla="*/ 120548 w 785191"/>
                      <a:gd name="connsiteY8" fmla="*/ 1360720 h 1694345"/>
                      <a:gd name="connsiteX9" fmla="*/ 119638 w 785191"/>
                      <a:gd name="connsiteY9" fmla="*/ 1348249 h 1694345"/>
                      <a:gd name="connsiteX10" fmla="*/ 587327 w 785191"/>
                      <a:gd name="connsiteY10" fmla="*/ 365958 h 1694345"/>
                      <a:gd name="connsiteX11" fmla="*/ 579649 w 785191"/>
                      <a:gd name="connsiteY11" fmla="*/ 380083 h 1694345"/>
                      <a:gd name="connsiteX12" fmla="*/ 494431 w 785191"/>
                      <a:gd name="connsiteY12" fmla="*/ 515531 h 1694345"/>
                      <a:gd name="connsiteX13" fmla="*/ 217422 w 785191"/>
                      <a:gd name="connsiteY13" fmla="*/ 902792 h 1694345"/>
                      <a:gd name="connsiteX14" fmla="*/ 117012 w 785191"/>
                      <a:gd name="connsiteY14" fmla="*/ 1312264 h 1694345"/>
                      <a:gd name="connsiteX15" fmla="*/ 119637 w 785191"/>
                      <a:gd name="connsiteY15" fmla="*/ 1348249 h 1694345"/>
                      <a:gd name="connsiteX16" fmla="*/ 112507 w 785191"/>
                      <a:gd name="connsiteY16" fmla="*/ 1309005 h 1694345"/>
                      <a:gd name="connsiteX17" fmla="*/ 220510 w 785191"/>
                      <a:gd name="connsiteY17" fmla="*/ 858772 h 1694345"/>
                      <a:gd name="connsiteX18" fmla="*/ 538698 w 785191"/>
                      <a:gd name="connsiteY18" fmla="*/ 442612 h 1694345"/>
                      <a:gd name="connsiteX19" fmla="*/ 587327 w 785191"/>
                      <a:gd name="connsiteY19" fmla="*/ 365958 h 1694345"/>
                      <a:gd name="connsiteX20" fmla="*/ 660083 w 785191"/>
                      <a:gd name="connsiteY20" fmla="*/ 216138 h 1694345"/>
                      <a:gd name="connsiteX21" fmla="*/ 651218 w 785191"/>
                      <a:gd name="connsiteY21" fmla="*/ 242242 h 1694345"/>
                      <a:gd name="connsiteX22" fmla="*/ 600197 w 785191"/>
                      <a:gd name="connsiteY22" fmla="*/ 345672 h 1694345"/>
                      <a:gd name="connsiteX23" fmla="*/ 587327 w 785191"/>
                      <a:gd name="connsiteY23" fmla="*/ 365959 h 1694345"/>
                      <a:gd name="connsiteX24" fmla="*/ 598696 w 785191"/>
                      <a:gd name="connsiteY24" fmla="*/ 345044 h 1694345"/>
                      <a:gd name="connsiteX25" fmla="*/ 645932 w 785191"/>
                      <a:gd name="connsiteY25" fmla="*/ 247490 h 1694345"/>
                      <a:gd name="connsiteX26" fmla="*/ 660083 w 785191"/>
                      <a:gd name="connsiteY26" fmla="*/ 216138 h 1694345"/>
                      <a:gd name="connsiteX27" fmla="*/ 781594 w 785191"/>
                      <a:gd name="connsiteY27" fmla="*/ 6601 h 1694345"/>
                      <a:gd name="connsiteX28" fmla="*/ 782946 w 785191"/>
                      <a:gd name="connsiteY28" fmla="*/ 7084 h 1694345"/>
                      <a:gd name="connsiteX29" fmla="*/ 785127 w 785191"/>
                      <a:gd name="connsiteY29" fmla="*/ 18465 h 1694345"/>
                      <a:gd name="connsiteX30" fmla="*/ 781976 w 785191"/>
                      <a:gd name="connsiteY30" fmla="*/ 31067 h 1694345"/>
                      <a:gd name="connsiteX31" fmla="*/ 781594 w 785191"/>
                      <a:gd name="connsiteY31" fmla="*/ 6601 h 1694345"/>
                      <a:gd name="connsiteX32" fmla="*/ 763111 w 785191"/>
                      <a:gd name="connsiteY32" fmla="*/ 0 h 1694345"/>
                      <a:gd name="connsiteX33" fmla="*/ 781592 w 785191"/>
                      <a:gd name="connsiteY33" fmla="*/ 6601 h 1694345"/>
                      <a:gd name="connsiteX34" fmla="*/ 781974 w 785191"/>
                      <a:gd name="connsiteY34" fmla="*/ 31067 h 1694345"/>
                      <a:gd name="connsiteX35" fmla="*/ 780775 w 785191"/>
                      <a:gd name="connsiteY35" fmla="*/ 35864 h 1694345"/>
                      <a:gd name="connsiteX36" fmla="*/ 677508 w 785191"/>
                      <a:gd name="connsiteY36" fmla="*/ 177529 h 1694345"/>
                      <a:gd name="connsiteX37" fmla="*/ 660082 w 785191"/>
                      <a:gd name="connsiteY37" fmla="*/ 216137 h 1694345"/>
                      <a:gd name="connsiteX38" fmla="*/ 645931 w 785191"/>
                      <a:gd name="connsiteY38" fmla="*/ 247489 h 1694345"/>
                      <a:gd name="connsiteX39" fmla="*/ 598695 w 785191"/>
                      <a:gd name="connsiteY39" fmla="*/ 345043 h 1694345"/>
                      <a:gd name="connsiteX40" fmla="*/ 587326 w 785191"/>
                      <a:gd name="connsiteY40" fmla="*/ 365958 h 1694345"/>
                      <a:gd name="connsiteX41" fmla="*/ 538697 w 785191"/>
                      <a:gd name="connsiteY41" fmla="*/ 442612 h 1694345"/>
                      <a:gd name="connsiteX42" fmla="*/ 220509 w 785191"/>
                      <a:gd name="connsiteY42" fmla="*/ 858772 h 1694345"/>
                      <a:gd name="connsiteX43" fmla="*/ 112506 w 785191"/>
                      <a:gd name="connsiteY43" fmla="*/ 1309005 h 1694345"/>
                      <a:gd name="connsiteX44" fmla="*/ 119636 w 785191"/>
                      <a:gd name="connsiteY44" fmla="*/ 1348249 h 1694345"/>
                      <a:gd name="connsiteX45" fmla="*/ 120546 w 785191"/>
                      <a:gd name="connsiteY45" fmla="*/ 1360720 h 1694345"/>
                      <a:gd name="connsiteX46" fmla="*/ 170651 w 785191"/>
                      <a:gd name="connsiteY46" fmla="*/ 1671337 h 1694345"/>
                      <a:gd name="connsiteX47" fmla="*/ 170650 w 785191"/>
                      <a:gd name="connsiteY47" fmla="*/ 1671337 h 1694345"/>
                      <a:gd name="connsiteX48" fmla="*/ 170649 w 785191"/>
                      <a:gd name="connsiteY48" fmla="*/ 1671336 h 1694345"/>
                      <a:gd name="connsiteX49" fmla="*/ 170651 w 785191"/>
                      <a:gd name="connsiteY49" fmla="*/ 1671336 h 1694345"/>
                      <a:gd name="connsiteX50" fmla="*/ 142399 w 785191"/>
                      <a:gd name="connsiteY50" fmla="*/ 1647480 h 1694345"/>
                      <a:gd name="connsiteX51" fmla="*/ 2604 w 785191"/>
                      <a:gd name="connsiteY51" fmla="*/ 1384407 h 1694345"/>
                      <a:gd name="connsiteX52" fmla="*/ 80123 w 785191"/>
                      <a:gd name="connsiteY52" fmla="*/ 970665 h 1694345"/>
                      <a:gd name="connsiteX53" fmla="*/ 137646 w 785191"/>
                      <a:gd name="connsiteY53" fmla="*/ 877703 h 1694345"/>
                      <a:gd name="connsiteX54" fmla="*/ 380021 w 785191"/>
                      <a:gd name="connsiteY54" fmla="*/ 527380 h 1694345"/>
                      <a:gd name="connsiteX55" fmla="*/ 628361 w 785191"/>
                      <a:gd name="connsiteY55" fmla="*/ 93541 h 1694345"/>
                      <a:gd name="connsiteX56" fmla="*/ 653901 w 785191"/>
                      <a:gd name="connsiteY56" fmla="*/ 61383 h 1694345"/>
                      <a:gd name="connsiteX57" fmla="*/ 690358 w 785191"/>
                      <a:gd name="connsiteY57" fmla="*/ 31904 h 1694345"/>
                      <a:gd name="connsiteX58" fmla="*/ 710844 w 785191"/>
                      <a:gd name="connsiteY58" fmla="*/ 20367 h 1694345"/>
                      <a:gd name="connsiteX59" fmla="*/ 729505 w 785191"/>
                      <a:gd name="connsiteY59" fmla="*/ 9858 h 1694345"/>
                      <a:gd name="connsiteX60" fmla="*/ 763111 w 785191"/>
                      <a:gd name="connsiteY60" fmla="*/ 0 h 1694345"/>
                      <a:gd name="connsiteX0" fmla="*/ 247749 w 785191"/>
                      <a:gd name="connsiteY0" fmla="*/ 1679645 h 1694345"/>
                      <a:gd name="connsiteX1" fmla="*/ 186886 w 785191"/>
                      <a:gd name="connsiteY1" fmla="*/ 1545767 h 1694345"/>
                      <a:gd name="connsiteX2" fmla="*/ 263725 w 785191"/>
                      <a:gd name="connsiteY2" fmla="*/ 1638253 h 1694345"/>
                      <a:gd name="connsiteX3" fmla="*/ 281165 w 785191"/>
                      <a:gd name="connsiteY3" fmla="*/ 1678991 h 1694345"/>
                      <a:gd name="connsiteX4" fmla="*/ 258595 w 785191"/>
                      <a:gd name="connsiteY4" fmla="*/ 1688598 h 1694345"/>
                      <a:gd name="connsiteX5" fmla="*/ 247749 w 785191"/>
                      <a:gd name="connsiteY5" fmla="*/ 1679645 h 1694345"/>
                      <a:gd name="connsiteX6" fmla="*/ 119638 w 785191"/>
                      <a:gd name="connsiteY6" fmla="*/ 1348249 h 1694345"/>
                      <a:gd name="connsiteX7" fmla="*/ 120548 w 785191"/>
                      <a:gd name="connsiteY7" fmla="*/ 1360720 h 1694345"/>
                      <a:gd name="connsiteX8" fmla="*/ 119638 w 785191"/>
                      <a:gd name="connsiteY8" fmla="*/ 1348249 h 1694345"/>
                      <a:gd name="connsiteX9" fmla="*/ 587327 w 785191"/>
                      <a:gd name="connsiteY9" fmla="*/ 365958 h 1694345"/>
                      <a:gd name="connsiteX10" fmla="*/ 579649 w 785191"/>
                      <a:gd name="connsiteY10" fmla="*/ 380083 h 1694345"/>
                      <a:gd name="connsiteX11" fmla="*/ 494431 w 785191"/>
                      <a:gd name="connsiteY11" fmla="*/ 515531 h 1694345"/>
                      <a:gd name="connsiteX12" fmla="*/ 217422 w 785191"/>
                      <a:gd name="connsiteY12" fmla="*/ 902792 h 1694345"/>
                      <a:gd name="connsiteX13" fmla="*/ 117012 w 785191"/>
                      <a:gd name="connsiteY13" fmla="*/ 1312264 h 1694345"/>
                      <a:gd name="connsiteX14" fmla="*/ 119637 w 785191"/>
                      <a:gd name="connsiteY14" fmla="*/ 1348249 h 1694345"/>
                      <a:gd name="connsiteX15" fmla="*/ 112507 w 785191"/>
                      <a:gd name="connsiteY15" fmla="*/ 1309005 h 1694345"/>
                      <a:gd name="connsiteX16" fmla="*/ 220510 w 785191"/>
                      <a:gd name="connsiteY16" fmla="*/ 858772 h 1694345"/>
                      <a:gd name="connsiteX17" fmla="*/ 538698 w 785191"/>
                      <a:gd name="connsiteY17" fmla="*/ 442612 h 1694345"/>
                      <a:gd name="connsiteX18" fmla="*/ 587327 w 785191"/>
                      <a:gd name="connsiteY18" fmla="*/ 365958 h 1694345"/>
                      <a:gd name="connsiteX19" fmla="*/ 660083 w 785191"/>
                      <a:gd name="connsiteY19" fmla="*/ 216138 h 1694345"/>
                      <a:gd name="connsiteX20" fmla="*/ 651218 w 785191"/>
                      <a:gd name="connsiteY20" fmla="*/ 242242 h 1694345"/>
                      <a:gd name="connsiteX21" fmla="*/ 600197 w 785191"/>
                      <a:gd name="connsiteY21" fmla="*/ 345672 h 1694345"/>
                      <a:gd name="connsiteX22" fmla="*/ 587327 w 785191"/>
                      <a:gd name="connsiteY22" fmla="*/ 365959 h 1694345"/>
                      <a:gd name="connsiteX23" fmla="*/ 598696 w 785191"/>
                      <a:gd name="connsiteY23" fmla="*/ 345044 h 1694345"/>
                      <a:gd name="connsiteX24" fmla="*/ 645932 w 785191"/>
                      <a:gd name="connsiteY24" fmla="*/ 247490 h 1694345"/>
                      <a:gd name="connsiteX25" fmla="*/ 660083 w 785191"/>
                      <a:gd name="connsiteY25" fmla="*/ 216138 h 1694345"/>
                      <a:gd name="connsiteX26" fmla="*/ 781594 w 785191"/>
                      <a:gd name="connsiteY26" fmla="*/ 6601 h 1694345"/>
                      <a:gd name="connsiteX27" fmla="*/ 782946 w 785191"/>
                      <a:gd name="connsiteY27" fmla="*/ 7084 h 1694345"/>
                      <a:gd name="connsiteX28" fmla="*/ 785127 w 785191"/>
                      <a:gd name="connsiteY28" fmla="*/ 18465 h 1694345"/>
                      <a:gd name="connsiteX29" fmla="*/ 781976 w 785191"/>
                      <a:gd name="connsiteY29" fmla="*/ 31067 h 1694345"/>
                      <a:gd name="connsiteX30" fmla="*/ 781594 w 785191"/>
                      <a:gd name="connsiteY30" fmla="*/ 6601 h 1694345"/>
                      <a:gd name="connsiteX31" fmla="*/ 763111 w 785191"/>
                      <a:gd name="connsiteY31" fmla="*/ 0 h 1694345"/>
                      <a:gd name="connsiteX32" fmla="*/ 781592 w 785191"/>
                      <a:gd name="connsiteY32" fmla="*/ 6601 h 1694345"/>
                      <a:gd name="connsiteX33" fmla="*/ 781974 w 785191"/>
                      <a:gd name="connsiteY33" fmla="*/ 31067 h 1694345"/>
                      <a:gd name="connsiteX34" fmla="*/ 780775 w 785191"/>
                      <a:gd name="connsiteY34" fmla="*/ 35864 h 1694345"/>
                      <a:gd name="connsiteX35" fmla="*/ 677508 w 785191"/>
                      <a:gd name="connsiteY35" fmla="*/ 177529 h 1694345"/>
                      <a:gd name="connsiteX36" fmla="*/ 660082 w 785191"/>
                      <a:gd name="connsiteY36" fmla="*/ 216137 h 1694345"/>
                      <a:gd name="connsiteX37" fmla="*/ 645931 w 785191"/>
                      <a:gd name="connsiteY37" fmla="*/ 247489 h 1694345"/>
                      <a:gd name="connsiteX38" fmla="*/ 598695 w 785191"/>
                      <a:gd name="connsiteY38" fmla="*/ 345043 h 1694345"/>
                      <a:gd name="connsiteX39" fmla="*/ 587326 w 785191"/>
                      <a:gd name="connsiteY39" fmla="*/ 365958 h 1694345"/>
                      <a:gd name="connsiteX40" fmla="*/ 538697 w 785191"/>
                      <a:gd name="connsiteY40" fmla="*/ 442612 h 1694345"/>
                      <a:gd name="connsiteX41" fmla="*/ 220509 w 785191"/>
                      <a:gd name="connsiteY41" fmla="*/ 858772 h 1694345"/>
                      <a:gd name="connsiteX42" fmla="*/ 112506 w 785191"/>
                      <a:gd name="connsiteY42" fmla="*/ 1309005 h 1694345"/>
                      <a:gd name="connsiteX43" fmla="*/ 119636 w 785191"/>
                      <a:gd name="connsiteY43" fmla="*/ 1348249 h 1694345"/>
                      <a:gd name="connsiteX44" fmla="*/ 120546 w 785191"/>
                      <a:gd name="connsiteY44" fmla="*/ 1360720 h 1694345"/>
                      <a:gd name="connsiteX45" fmla="*/ 170651 w 785191"/>
                      <a:gd name="connsiteY45" fmla="*/ 1671337 h 1694345"/>
                      <a:gd name="connsiteX46" fmla="*/ 170650 w 785191"/>
                      <a:gd name="connsiteY46" fmla="*/ 1671337 h 1694345"/>
                      <a:gd name="connsiteX47" fmla="*/ 170649 w 785191"/>
                      <a:gd name="connsiteY47" fmla="*/ 1671336 h 1694345"/>
                      <a:gd name="connsiteX48" fmla="*/ 170651 w 785191"/>
                      <a:gd name="connsiteY48" fmla="*/ 1671336 h 1694345"/>
                      <a:gd name="connsiteX49" fmla="*/ 142399 w 785191"/>
                      <a:gd name="connsiteY49" fmla="*/ 1647480 h 1694345"/>
                      <a:gd name="connsiteX50" fmla="*/ 2604 w 785191"/>
                      <a:gd name="connsiteY50" fmla="*/ 1384407 h 1694345"/>
                      <a:gd name="connsiteX51" fmla="*/ 80123 w 785191"/>
                      <a:gd name="connsiteY51" fmla="*/ 970665 h 1694345"/>
                      <a:gd name="connsiteX52" fmla="*/ 137646 w 785191"/>
                      <a:gd name="connsiteY52" fmla="*/ 877703 h 1694345"/>
                      <a:gd name="connsiteX53" fmla="*/ 380021 w 785191"/>
                      <a:gd name="connsiteY53" fmla="*/ 527380 h 1694345"/>
                      <a:gd name="connsiteX54" fmla="*/ 628361 w 785191"/>
                      <a:gd name="connsiteY54" fmla="*/ 93541 h 1694345"/>
                      <a:gd name="connsiteX55" fmla="*/ 653901 w 785191"/>
                      <a:gd name="connsiteY55" fmla="*/ 61383 h 1694345"/>
                      <a:gd name="connsiteX56" fmla="*/ 690358 w 785191"/>
                      <a:gd name="connsiteY56" fmla="*/ 31904 h 1694345"/>
                      <a:gd name="connsiteX57" fmla="*/ 710844 w 785191"/>
                      <a:gd name="connsiteY57" fmla="*/ 20367 h 1694345"/>
                      <a:gd name="connsiteX58" fmla="*/ 729505 w 785191"/>
                      <a:gd name="connsiteY58" fmla="*/ 9858 h 1694345"/>
                      <a:gd name="connsiteX59" fmla="*/ 763111 w 785191"/>
                      <a:gd name="connsiteY59" fmla="*/ 0 h 1694345"/>
                      <a:gd name="connsiteX0" fmla="*/ 247749 w 785191"/>
                      <a:gd name="connsiteY0" fmla="*/ 1679645 h 1694345"/>
                      <a:gd name="connsiteX1" fmla="*/ 186886 w 785191"/>
                      <a:gd name="connsiteY1" fmla="*/ 1545767 h 1694345"/>
                      <a:gd name="connsiteX2" fmla="*/ 281165 w 785191"/>
                      <a:gd name="connsiteY2" fmla="*/ 1678991 h 1694345"/>
                      <a:gd name="connsiteX3" fmla="*/ 258595 w 785191"/>
                      <a:gd name="connsiteY3" fmla="*/ 1688598 h 1694345"/>
                      <a:gd name="connsiteX4" fmla="*/ 247749 w 785191"/>
                      <a:gd name="connsiteY4" fmla="*/ 1679645 h 1694345"/>
                      <a:gd name="connsiteX5" fmla="*/ 119638 w 785191"/>
                      <a:gd name="connsiteY5" fmla="*/ 1348249 h 1694345"/>
                      <a:gd name="connsiteX6" fmla="*/ 120548 w 785191"/>
                      <a:gd name="connsiteY6" fmla="*/ 1360720 h 1694345"/>
                      <a:gd name="connsiteX7" fmla="*/ 119638 w 785191"/>
                      <a:gd name="connsiteY7" fmla="*/ 1348249 h 1694345"/>
                      <a:gd name="connsiteX8" fmla="*/ 587327 w 785191"/>
                      <a:gd name="connsiteY8" fmla="*/ 365958 h 1694345"/>
                      <a:gd name="connsiteX9" fmla="*/ 579649 w 785191"/>
                      <a:gd name="connsiteY9" fmla="*/ 380083 h 1694345"/>
                      <a:gd name="connsiteX10" fmla="*/ 494431 w 785191"/>
                      <a:gd name="connsiteY10" fmla="*/ 515531 h 1694345"/>
                      <a:gd name="connsiteX11" fmla="*/ 217422 w 785191"/>
                      <a:gd name="connsiteY11" fmla="*/ 902792 h 1694345"/>
                      <a:gd name="connsiteX12" fmla="*/ 117012 w 785191"/>
                      <a:gd name="connsiteY12" fmla="*/ 1312264 h 1694345"/>
                      <a:gd name="connsiteX13" fmla="*/ 119637 w 785191"/>
                      <a:gd name="connsiteY13" fmla="*/ 1348249 h 1694345"/>
                      <a:gd name="connsiteX14" fmla="*/ 112507 w 785191"/>
                      <a:gd name="connsiteY14" fmla="*/ 1309005 h 1694345"/>
                      <a:gd name="connsiteX15" fmla="*/ 220510 w 785191"/>
                      <a:gd name="connsiteY15" fmla="*/ 858772 h 1694345"/>
                      <a:gd name="connsiteX16" fmla="*/ 538698 w 785191"/>
                      <a:gd name="connsiteY16" fmla="*/ 442612 h 1694345"/>
                      <a:gd name="connsiteX17" fmla="*/ 587327 w 785191"/>
                      <a:gd name="connsiteY17" fmla="*/ 365958 h 1694345"/>
                      <a:gd name="connsiteX18" fmla="*/ 660083 w 785191"/>
                      <a:gd name="connsiteY18" fmla="*/ 216138 h 1694345"/>
                      <a:gd name="connsiteX19" fmla="*/ 651218 w 785191"/>
                      <a:gd name="connsiteY19" fmla="*/ 242242 h 1694345"/>
                      <a:gd name="connsiteX20" fmla="*/ 600197 w 785191"/>
                      <a:gd name="connsiteY20" fmla="*/ 345672 h 1694345"/>
                      <a:gd name="connsiteX21" fmla="*/ 587327 w 785191"/>
                      <a:gd name="connsiteY21" fmla="*/ 365959 h 1694345"/>
                      <a:gd name="connsiteX22" fmla="*/ 598696 w 785191"/>
                      <a:gd name="connsiteY22" fmla="*/ 345044 h 1694345"/>
                      <a:gd name="connsiteX23" fmla="*/ 645932 w 785191"/>
                      <a:gd name="connsiteY23" fmla="*/ 247490 h 1694345"/>
                      <a:gd name="connsiteX24" fmla="*/ 660083 w 785191"/>
                      <a:gd name="connsiteY24" fmla="*/ 216138 h 1694345"/>
                      <a:gd name="connsiteX25" fmla="*/ 781594 w 785191"/>
                      <a:gd name="connsiteY25" fmla="*/ 6601 h 1694345"/>
                      <a:gd name="connsiteX26" fmla="*/ 782946 w 785191"/>
                      <a:gd name="connsiteY26" fmla="*/ 7084 h 1694345"/>
                      <a:gd name="connsiteX27" fmla="*/ 785127 w 785191"/>
                      <a:gd name="connsiteY27" fmla="*/ 18465 h 1694345"/>
                      <a:gd name="connsiteX28" fmla="*/ 781976 w 785191"/>
                      <a:gd name="connsiteY28" fmla="*/ 31067 h 1694345"/>
                      <a:gd name="connsiteX29" fmla="*/ 781594 w 785191"/>
                      <a:gd name="connsiteY29" fmla="*/ 6601 h 1694345"/>
                      <a:gd name="connsiteX30" fmla="*/ 763111 w 785191"/>
                      <a:gd name="connsiteY30" fmla="*/ 0 h 1694345"/>
                      <a:gd name="connsiteX31" fmla="*/ 781592 w 785191"/>
                      <a:gd name="connsiteY31" fmla="*/ 6601 h 1694345"/>
                      <a:gd name="connsiteX32" fmla="*/ 781974 w 785191"/>
                      <a:gd name="connsiteY32" fmla="*/ 31067 h 1694345"/>
                      <a:gd name="connsiteX33" fmla="*/ 780775 w 785191"/>
                      <a:gd name="connsiteY33" fmla="*/ 35864 h 1694345"/>
                      <a:gd name="connsiteX34" fmla="*/ 677508 w 785191"/>
                      <a:gd name="connsiteY34" fmla="*/ 177529 h 1694345"/>
                      <a:gd name="connsiteX35" fmla="*/ 660082 w 785191"/>
                      <a:gd name="connsiteY35" fmla="*/ 216137 h 1694345"/>
                      <a:gd name="connsiteX36" fmla="*/ 645931 w 785191"/>
                      <a:gd name="connsiteY36" fmla="*/ 247489 h 1694345"/>
                      <a:gd name="connsiteX37" fmla="*/ 598695 w 785191"/>
                      <a:gd name="connsiteY37" fmla="*/ 345043 h 1694345"/>
                      <a:gd name="connsiteX38" fmla="*/ 587326 w 785191"/>
                      <a:gd name="connsiteY38" fmla="*/ 365958 h 1694345"/>
                      <a:gd name="connsiteX39" fmla="*/ 538697 w 785191"/>
                      <a:gd name="connsiteY39" fmla="*/ 442612 h 1694345"/>
                      <a:gd name="connsiteX40" fmla="*/ 220509 w 785191"/>
                      <a:gd name="connsiteY40" fmla="*/ 858772 h 1694345"/>
                      <a:gd name="connsiteX41" fmla="*/ 112506 w 785191"/>
                      <a:gd name="connsiteY41" fmla="*/ 1309005 h 1694345"/>
                      <a:gd name="connsiteX42" fmla="*/ 119636 w 785191"/>
                      <a:gd name="connsiteY42" fmla="*/ 1348249 h 1694345"/>
                      <a:gd name="connsiteX43" fmla="*/ 120546 w 785191"/>
                      <a:gd name="connsiteY43" fmla="*/ 1360720 h 1694345"/>
                      <a:gd name="connsiteX44" fmla="*/ 170651 w 785191"/>
                      <a:gd name="connsiteY44" fmla="*/ 1671337 h 1694345"/>
                      <a:gd name="connsiteX45" fmla="*/ 170650 w 785191"/>
                      <a:gd name="connsiteY45" fmla="*/ 1671337 h 1694345"/>
                      <a:gd name="connsiteX46" fmla="*/ 170649 w 785191"/>
                      <a:gd name="connsiteY46" fmla="*/ 1671336 h 1694345"/>
                      <a:gd name="connsiteX47" fmla="*/ 170651 w 785191"/>
                      <a:gd name="connsiteY47" fmla="*/ 1671336 h 1694345"/>
                      <a:gd name="connsiteX48" fmla="*/ 142399 w 785191"/>
                      <a:gd name="connsiteY48" fmla="*/ 1647480 h 1694345"/>
                      <a:gd name="connsiteX49" fmla="*/ 2604 w 785191"/>
                      <a:gd name="connsiteY49" fmla="*/ 1384407 h 1694345"/>
                      <a:gd name="connsiteX50" fmla="*/ 80123 w 785191"/>
                      <a:gd name="connsiteY50" fmla="*/ 970665 h 1694345"/>
                      <a:gd name="connsiteX51" fmla="*/ 137646 w 785191"/>
                      <a:gd name="connsiteY51" fmla="*/ 877703 h 1694345"/>
                      <a:gd name="connsiteX52" fmla="*/ 380021 w 785191"/>
                      <a:gd name="connsiteY52" fmla="*/ 527380 h 1694345"/>
                      <a:gd name="connsiteX53" fmla="*/ 628361 w 785191"/>
                      <a:gd name="connsiteY53" fmla="*/ 93541 h 1694345"/>
                      <a:gd name="connsiteX54" fmla="*/ 653901 w 785191"/>
                      <a:gd name="connsiteY54" fmla="*/ 61383 h 1694345"/>
                      <a:gd name="connsiteX55" fmla="*/ 690358 w 785191"/>
                      <a:gd name="connsiteY55" fmla="*/ 31904 h 1694345"/>
                      <a:gd name="connsiteX56" fmla="*/ 710844 w 785191"/>
                      <a:gd name="connsiteY56" fmla="*/ 20367 h 1694345"/>
                      <a:gd name="connsiteX57" fmla="*/ 729505 w 785191"/>
                      <a:gd name="connsiteY57" fmla="*/ 9858 h 1694345"/>
                      <a:gd name="connsiteX58" fmla="*/ 763111 w 785191"/>
                      <a:gd name="connsiteY58" fmla="*/ 0 h 1694345"/>
                      <a:gd name="connsiteX0" fmla="*/ 258595 w 785191"/>
                      <a:gd name="connsiteY0" fmla="*/ 1688598 h 1694345"/>
                      <a:gd name="connsiteX1" fmla="*/ 186886 w 785191"/>
                      <a:gd name="connsiteY1" fmla="*/ 1545767 h 1694345"/>
                      <a:gd name="connsiteX2" fmla="*/ 281165 w 785191"/>
                      <a:gd name="connsiteY2" fmla="*/ 1678991 h 1694345"/>
                      <a:gd name="connsiteX3" fmla="*/ 258595 w 785191"/>
                      <a:gd name="connsiteY3" fmla="*/ 1688598 h 1694345"/>
                      <a:gd name="connsiteX4" fmla="*/ 119638 w 785191"/>
                      <a:gd name="connsiteY4" fmla="*/ 1348249 h 1694345"/>
                      <a:gd name="connsiteX5" fmla="*/ 120548 w 785191"/>
                      <a:gd name="connsiteY5" fmla="*/ 1360720 h 1694345"/>
                      <a:gd name="connsiteX6" fmla="*/ 119638 w 785191"/>
                      <a:gd name="connsiteY6" fmla="*/ 1348249 h 1694345"/>
                      <a:gd name="connsiteX7" fmla="*/ 587327 w 785191"/>
                      <a:gd name="connsiteY7" fmla="*/ 365958 h 1694345"/>
                      <a:gd name="connsiteX8" fmla="*/ 579649 w 785191"/>
                      <a:gd name="connsiteY8" fmla="*/ 380083 h 1694345"/>
                      <a:gd name="connsiteX9" fmla="*/ 494431 w 785191"/>
                      <a:gd name="connsiteY9" fmla="*/ 515531 h 1694345"/>
                      <a:gd name="connsiteX10" fmla="*/ 217422 w 785191"/>
                      <a:gd name="connsiteY10" fmla="*/ 902792 h 1694345"/>
                      <a:gd name="connsiteX11" fmla="*/ 117012 w 785191"/>
                      <a:gd name="connsiteY11" fmla="*/ 1312264 h 1694345"/>
                      <a:gd name="connsiteX12" fmla="*/ 119637 w 785191"/>
                      <a:gd name="connsiteY12" fmla="*/ 1348249 h 1694345"/>
                      <a:gd name="connsiteX13" fmla="*/ 112507 w 785191"/>
                      <a:gd name="connsiteY13" fmla="*/ 1309005 h 1694345"/>
                      <a:gd name="connsiteX14" fmla="*/ 220510 w 785191"/>
                      <a:gd name="connsiteY14" fmla="*/ 858772 h 1694345"/>
                      <a:gd name="connsiteX15" fmla="*/ 538698 w 785191"/>
                      <a:gd name="connsiteY15" fmla="*/ 442612 h 1694345"/>
                      <a:gd name="connsiteX16" fmla="*/ 587327 w 785191"/>
                      <a:gd name="connsiteY16" fmla="*/ 365958 h 1694345"/>
                      <a:gd name="connsiteX17" fmla="*/ 660083 w 785191"/>
                      <a:gd name="connsiteY17" fmla="*/ 216138 h 1694345"/>
                      <a:gd name="connsiteX18" fmla="*/ 651218 w 785191"/>
                      <a:gd name="connsiteY18" fmla="*/ 242242 h 1694345"/>
                      <a:gd name="connsiteX19" fmla="*/ 600197 w 785191"/>
                      <a:gd name="connsiteY19" fmla="*/ 345672 h 1694345"/>
                      <a:gd name="connsiteX20" fmla="*/ 587327 w 785191"/>
                      <a:gd name="connsiteY20" fmla="*/ 365959 h 1694345"/>
                      <a:gd name="connsiteX21" fmla="*/ 598696 w 785191"/>
                      <a:gd name="connsiteY21" fmla="*/ 345044 h 1694345"/>
                      <a:gd name="connsiteX22" fmla="*/ 645932 w 785191"/>
                      <a:gd name="connsiteY22" fmla="*/ 247490 h 1694345"/>
                      <a:gd name="connsiteX23" fmla="*/ 660083 w 785191"/>
                      <a:gd name="connsiteY23" fmla="*/ 216138 h 1694345"/>
                      <a:gd name="connsiteX24" fmla="*/ 781594 w 785191"/>
                      <a:gd name="connsiteY24" fmla="*/ 6601 h 1694345"/>
                      <a:gd name="connsiteX25" fmla="*/ 782946 w 785191"/>
                      <a:gd name="connsiteY25" fmla="*/ 7084 h 1694345"/>
                      <a:gd name="connsiteX26" fmla="*/ 785127 w 785191"/>
                      <a:gd name="connsiteY26" fmla="*/ 18465 h 1694345"/>
                      <a:gd name="connsiteX27" fmla="*/ 781976 w 785191"/>
                      <a:gd name="connsiteY27" fmla="*/ 31067 h 1694345"/>
                      <a:gd name="connsiteX28" fmla="*/ 781594 w 785191"/>
                      <a:gd name="connsiteY28" fmla="*/ 6601 h 1694345"/>
                      <a:gd name="connsiteX29" fmla="*/ 763111 w 785191"/>
                      <a:gd name="connsiteY29" fmla="*/ 0 h 1694345"/>
                      <a:gd name="connsiteX30" fmla="*/ 781592 w 785191"/>
                      <a:gd name="connsiteY30" fmla="*/ 6601 h 1694345"/>
                      <a:gd name="connsiteX31" fmla="*/ 781974 w 785191"/>
                      <a:gd name="connsiteY31" fmla="*/ 31067 h 1694345"/>
                      <a:gd name="connsiteX32" fmla="*/ 780775 w 785191"/>
                      <a:gd name="connsiteY32" fmla="*/ 35864 h 1694345"/>
                      <a:gd name="connsiteX33" fmla="*/ 677508 w 785191"/>
                      <a:gd name="connsiteY33" fmla="*/ 177529 h 1694345"/>
                      <a:gd name="connsiteX34" fmla="*/ 660082 w 785191"/>
                      <a:gd name="connsiteY34" fmla="*/ 216137 h 1694345"/>
                      <a:gd name="connsiteX35" fmla="*/ 645931 w 785191"/>
                      <a:gd name="connsiteY35" fmla="*/ 247489 h 1694345"/>
                      <a:gd name="connsiteX36" fmla="*/ 598695 w 785191"/>
                      <a:gd name="connsiteY36" fmla="*/ 345043 h 1694345"/>
                      <a:gd name="connsiteX37" fmla="*/ 587326 w 785191"/>
                      <a:gd name="connsiteY37" fmla="*/ 365958 h 1694345"/>
                      <a:gd name="connsiteX38" fmla="*/ 538697 w 785191"/>
                      <a:gd name="connsiteY38" fmla="*/ 442612 h 1694345"/>
                      <a:gd name="connsiteX39" fmla="*/ 220509 w 785191"/>
                      <a:gd name="connsiteY39" fmla="*/ 858772 h 1694345"/>
                      <a:gd name="connsiteX40" fmla="*/ 112506 w 785191"/>
                      <a:gd name="connsiteY40" fmla="*/ 1309005 h 1694345"/>
                      <a:gd name="connsiteX41" fmla="*/ 119636 w 785191"/>
                      <a:gd name="connsiteY41" fmla="*/ 1348249 h 1694345"/>
                      <a:gd name="connsiteX42" fmla="*/ 120546 w 785191"/>
                      <a:gd name="connsiteY42" fmla="*/ 1360720 h 1694345"/>
                      <a:gd name="connsiteX43" fmla="*/ 170651 w 785191"/>
                      <a:gd name="connsiteY43" fmla="*/ 1671337 h 1694345"/>
                      <a:gd name="connsiteX44" fmla="*/ 170650 w 785191"/>
                      <a:gd name="connsiteY44" fmla="*/ 1671337 h 1694345"/>
                      <a:gd name="connsiteX45" fmla="*/ 170649 w 785191"/>
                      <a:gd name="connsiteY45" fmla="*/ 1671336 h 1694345"/>
                      <a:gd name="connsiteX46" fmla="*/ 170651 w 785191"/>
                      <a:gd name="connsiteY46" fmla="*/ 1671336 h 1694345"/>
                      <a:gd name="connsiteX47" fmla="*/ 142399 w 785191"/>
                      <a:gd name="connsiteY47" fmla="*/ 1647480 h 1694345"/>
                      <a:gd name="connsiteX48" fmla="*/ 2604 w 785191"/>
                      <a:gd name="connsiteY48" fmla="*/ 1384407 h 1694345"/>
                      <a:gd name="connsiteX49" fmla="*/ 80123 w 785191"/>
                      <a:gd name="connsiteY49" fmla="*/ 970665 h 1694345"/>
                      <a:gd name="connsiteX50" fmla="*/ 137646 w 785191"/>
                      <a:gd name="connsiteY50" fmla="*/ 877703 h 1694345"/>
                      <a:gd name="connsiteX51" fmla="*/ 380021 w 785191"/>
                      <a:gd name="connsiteY51" fmla="*/ 527380 h 1694345"/>
                      <a:gd name="connsiteX52" fmla="*/ 628361 w 785191"/>
                      <a:gd name="connsiteY52" fmla="*/ 93541 h 1694345"/>
                      <a:gd name="connsiteX53" fmla="*/ 653901 w 785191"/>
                      <a:gd name="connsiteY53" fmla="*/ 61383 h 1694345"/>
                      <a:gd name="connsiteX54" fmla="*/ 690358 w 785191"/>
                      <a:gd name="connsiteY54" fmla="*/ 31904 h 1694345"/>
                      <a:gd name="connsiteX55" fmla="*/ 710844 w 785191"/>
                      <a:gd name="connsiteY55" fmla="*/ 20367 h 1694345"/>
                      <a:gd name="connsiteX56" fmla="*/ 729505 w 785191"/>
                      <a:gd name="connsiteY56" fmla="*/ 9858 h 1694345"/>
                      <a:gd name="connsiteX57" fmla="*/ 763111 w 785191"/>
                      <a:gd name="connsiteY57" fmla="*/ 0 h 1694345"/>
                      <a:gd name="connsiteX0" fmla="*/ 281165 w 785191"/>
                      <a:gd name="connsiteY0" fmla="*/ 1678991 h 1694345"/>
                      <a:gd name="connsiteX1" fmla="*/ 186886 w 785191"/>
                      <a:gd name="connsiteY1" fmla="*/ 1545767 h 1694345"/>
                      <a:gd name="connsiteX2" fmla="*/ 281165 w 785191"/>
                      <a:gd name="connsiteY2" fmla="*/ 1678991 h 1694345"/>
                      <a:gd name="connsiteX3" fmla="*/ 119638 w 785191"/>
                      <a:gd name="connsiteY3" fmla="*/ 1348249 h 1694345"/>
                      <a:gd name="connsiteX4" fmla="*/ 120548 w 785191"/>
                      <a:gd name="connsiteY4" fmla="*/ 1360720 h 1694345"/>
                      <a:gd name="connsiteX5" fmla="*/ 119638 w 785191"/>
                      <a:gd name="connsiteY5" fmla="*/ 1348249 h 1694345"/>
                      <a:gd name="connsiteX6" fmla="*/ 587327 w 785191"/>
                      <a:gd name="connsiteY6" fmla="*/ 365958 h 1694345"/>
                      <a:gd name="connsiteX7" fmla="*/ 579649 w 785191"/>
                      <a:gd name="connsiteY7" fmla="*/ 380083 h 1694345"/>
                      <a:gd name="connsiteX8" fmla="*/ 494431 w 785191"/>
                      <a:gd name="connsiteY8" fmla="*/ 515531 h 1694345"/>
                      <a:gd name="connsiteX9" fmla="*/ 217422 w 785191"/>
                      <a:gd name="connsiteY9" fmla="*/ 902792 h 1694345"/>
                      <a:gd name="connsiteX10" fmla="*/ 117012 w 785191"/>
                      <a:gd name="connsiteY10" fmla="*/ 1312264 h 1694345"/>
                      <a:gd name="connsiteX11" fmla="*/ 119637 w 785191"/>
                      <a:gd name="connsiteY11" fmla="*/ 1348249 h 1694345"/>
                      <a:gd name="connsiteX12" fmla="*/ 112507 w 785191"/>
                      <a:gd name="connsiteY12" fmla="*/ 1309005 h 1694345"/>
                      <a:gd name="connsiteX13" fmla="*/ 220510 w 785191"/>
                      <a:gd name="connsiteY13" fmla="*/ 858772 h 1694345"/>
                      <a:gd name="connsiteX14" fmla="*/ 538698 w 785191"/>
                      <a:gd name="connsiteY14" fmla="*/ 442612 h 1694345"/>
                      <a:gd name="connsiteX15" fmla="*/ 587327 w 785191"/>
                      <a:gd name="connsiteY15" fmla="*/ 365958 h 1694345"/>
                      <a:gd name="connsiteX16" fmla="*/ 660083 w 785191"/>
                      <a:gd name="connsiteY16" fmla="*/ 216138 h 1694345"/>
                      <a:gd name="connsiteX17" fmla="*/ 651218 w 785191"/>
                      <a:gd name="connsiteY17" fmla="*/ 242242 h 1694345"/>
                      <a:gd name="connsiteX18" fmla="*/ 600197 w 785191"/>
                      <a:gd name="connsiteY18" fmla="*/ 345672 h 1694345"/>
                      <a:gd name="connsiteX19" fmla="*/ 587327 w 785191"/>
                      <a:gd name="connsiteY19" fmla="*/ 365959 h 1694345"/>
                      <a:gd name="connsiteX20" fmla="*/ 598696 w 785191"/>
                      <a:gd name="connsiteY20" fmla="*/ 345044 h 1694345"/>
                      <a:gd name="connsiteX21" fmla="*/ 645932 w 785191"/>
                      <a:gd name="connsiteY21" fmla="*/ 247490 h 1694345"/>
                      <a:gd name="connsiteX22" fmla="*/ 660083 w 785191"/>
                      <a:gd name="connsiteY22" fmla="*/ 216138 h 1694345"/>
                      <a:gd name="connsiteX23" fmla="*/ 781594 w 785191"/>
                      <a:gd name="connsiteY23" fmla="*/ 6601 h 1694345"/>
                      <a:gd name="connsiteX24" fmla="*/ 782946 w 785191"/>
                      <a:gd name="connsiteY24" fmla="*/ 7084 h 1694345"/>
                      <a:gd name="connsiteX25" fmla="*/ 785127 w 785191"/>
                      <a:gd name="connsiteY25" fmla="*/ 18465 h 1694345"/>
                      <a:gd name="connsiteX26" fmla="*/ 781976 w 785191"/>
                      <a:gd name="connsiteY26" fmla="*/ 31067 h 1694345"/>
                      <a:gd name="connsiteX27" fmla="*/ 781594 w 785191"/>
                      <a:gd name="connsiteY27" fmla="*/ 6601 h 1694345"/>
                      <a:gd name="connsiteX28" fmla="*/ 763111 w 785191"/>
                      <a:gd name="connsiteY28" fmla="*/ 0 h 1694345"/>
                      <a:gd name="connsiteX29" fmla="*/ 781592 w 785191"/>
                      <a:gd name="connsiteY29" fmla="*/ 6601 h 1694345"/>
                      <a:gd name="connsiteX30" fmla="*/ 781974 w 785191"/>
                      <a:gd name="connsiteY30" fmla="*/ 31067 h 1694345"/>
                      <a:gd name="connsiteX31" fmla="*/ 780775 w 785191"/>
                      <a:gd name="connsiteY31" fmla="*/ 35864 h 1694345"/>
                      <a:gd name="connsiteX32" fmla="*/ 677508 w 785191"/>
                      <a:gd name="connsiteY32" fmla="*/ 177529 h 1694345"/>
                      <a:gd name="connsiteX33" fmla="*/ 660082 w 785191"/>
                      <a:gd name="connsiteY33" fmla="*/ 216137 h 1694345"/>
                      <a:gd name="connsiteX34" fmla="*/ 645931 w 785191"/>
                      <a:gd name="connsiteY34" fmla="*/ 247489 h 1694345"/>
                      <a:gd name="connsiteX35" fmla="*/ 598695 w 785191"/>
                      <a:gd name="connsiteY35" fmla="*/ 345043 h 1694345"/>
                      <a:gd name="connsiteX36" fmla="*/ 587326 w 785191"/>
                      <a:gd name="connsiteY36" fmla="*/ 365958 h 1694345"/>
                      <a:gd name="connsiteX37" fmla="*/ 538697 w 785191"/>
                      <a:gd name="connsiteY37" fmla="*/ 442612 h 1694345"/>
                      <a:gd name="connsiteX38" fmla="*/ 220509 w 785191"/>
                      <a:gd name="connsiteY38" fmla="*/ 858772 h 1694345"/>
                      <a:gd name="connsiteX39" fmla="*/ 112506 w 785191"/>
                      <a:gd name="connsiteY39" fmla="*/ 1309005 h 1694345"/>
                      <a:gd name="connsiteX40" fmla="*/ 119636 w 785191"/>
                      <a:gd name="connsiteY40" fmla="*/ 1348249 h 1694345"/>
                      <a:gd name="connsiteX41" fmla="*/ 120546 w 785191"/>
                      <a:gd name="connsiteY41" fmla="*/ 1360720 h 1694345"/>
                      <a:gd name="connsiteX42" fmla="*/ 170651 w 785191"/>
                      <a:gd name="connsiteY42" fmla="*/ 1671337 h 1694345"/>
                      <a:gd name="connsiteX43" fmla="*/ 170650 w 785191"/>
                      <a:gd name="connsiteY43" fmla="*/ 1671337 h 1694345"/>
                      <a:gd name="connsiteX44" fmla="*/ 170649 w 785191"/>
                      <a:gd name="connsiteY44" fmla="*/ 1671336 h 1694345"/>
                      <a:gd name="connsiteX45" fmla="*/ 170651 w 785191"/>
                      <a:gd name="connsiteY45" fmla="*/ 1671336 h 1694345"/>
                      <a:gd name="connsiteX46" fmla="*/ 142399 w 785191"/>
                      <a:gd name="connsiteY46" fmla="*/ 1647480 h 1694345"/>
                      <a:gd name="connsiteX47" fmla="*/ 2604 w 785191"/>
                      <a:gd name="connsiteY47" fmla="*/ 1384407 h 1694345"/>
                      <a:gd name="connsiteX48" fmla="*/ 80123 w 785191"/>
                      <a:gd name="connsiteY48" fmla="*/ 970665 h 1694345"/>
                      <a:gd name="connsiteX49" fmla="*/ 137646 w 785191"/>
                      <a:gd name="connsiteY49" fmla="*/ 877703 h 1694345"/>
                      <a:gd name="connsiteX50" fmla="*/ 380021 w 785191"/>
                      <a:gd name="connsiteY50" fmla="*/ 527380 h 1694345"/>
                      <a:gd name="connsiteX51" fmla="*/ 628361 w 785191"/>
                      <a:gd name="connsiteY51" fmla="*/ 93541 h 1694345"/>
                      <a:gd name="connsiteX52" fmla="*/ 653901 w 785191"/>
                      <a:gd name="connsiteY52" fmla="*/ 61383 h 1694345"/>
                      <a:gd name="connsiteX53" fmla="*/ 690358 w 785191"/>
                      <a:gd name="connsiteY53" fmla="*/ 31904 h 1694345"/>
                      <a:gd name="connsiteX54" fmla="*/ 710844 w 785191"/>
                      <a:gd name="connsiteY54" fmla="*/ 20367 h 1694345"/>
                      <a:gd name="connsiteX55" fmla="*/ 729505 w 785191"/>
                      <a:gd name="connsiteY55" fmla="*/ 9858 h 1694345"/>
                      <a:gd name="connsiteX56" fmla="*/ 763111 w 785191"/>
                      <a:gd name="connsiteY56" fmla="*/ 0 h 1694345"/>
                      <a:gd name="connsiteX0" fmla="*/ 119638 w 785191"/>
                      <a:gd name="connsiteY0" fmla="*/ 1348249 h 1694345"/>
                      <a:gd name="connsiteX1" fmla="*/ 120548 w 785191"/>
                      <a:gd name="connsiteY1" fmla="*/ 1360720 h 1694345"/>
                      <a:gd name="connsiteX2" fmla="*/ 119638 w 785191"/>
                      <a:gd name="connsiteY2" fmla="*/ 1348249 h 1694345"/>
                      <a:gd name="connsiteX3" fmla="*/ 587327 w 785191"/>
                      <a:gd name="connsiteY3" fmla="*/ 365958 h 1694345"/>
                      <a:gd name="connsiteX4" fmla="*/ 579649 w 785191"/>
                      <a:gd name="connsiteY4" fmla="*/ 380083 h 1694345"/>
                      <a:gd name="connsiteX5" fmla="*/ 494431 w 785191"/>
                      <a:gd name="connsiteY5" fmla="*/ 515531 h 1694345"/>
                      <a:gd name="connsiteX6" fmla="*/ 217422 w 785191"/>
                      <a:gd name="connsiteY6" fmla="*/ 902792 h 1694345"/>
                      <a:gd name="connsiteX7" fmla="*/ 117012 w 785191"/>
                      <a:gd name="connsiteY7" fmla="*/ 1312264 h 1694345"/>
                      <a:gd name="connsiteX8" fmla="*/ 119637 w 785191"/>
                      <a:gd name="connsiteY8" fmla="*/ 1348249 h 1694345"/>
                      <a:gd name="connsiteX9" fmla="*/ 112507 w 785191"/>
                      <a:gd name="connsiteY9" fmla="*/ 1309005 h 1694345"/>
                      <a:gd name="connsiteX10" fmla="*/ 220510 w 785191"/>
                      <a:gd name="connsiteY10" fmla="*/ 858772 h 1694345"/>
                      <a:gd name="connsiteX11" fmla="*/ 538698 w 785191"/>
                      <a:gd name="connsiteY11" fmla="*/ 442612 h 1694345"/>
                      <a:gd name="connsiteX12" fmla="*/ 587327 w 785191"/>
                      <a:gd name="connsiteY12" fmla="*/ 365958 h 1694345"/>
                      <a:gd name="connsiteX13" fmla="*/ 660083 w 785191"/>
                      <a:gd name="connsiteY13" fmla="*/ 216138 h 1694345"/>
                      <a:gd name="connsiteX14" fmla="*/ 651218 w 785191"/>
                      <a:gd name="connsiteY14" fmla="*/ 242242 h 1694345"/>
                      <a:gd name="connsiteX15" fmla="*/ 600197 w 785191"/>
                      <a:gd name="connsiteY15" fmla="*/ 345672 h 1694345"/>
                      <a:gd name="connsiteX16" fmla="*/ 587327 w 785191"/>
                      <a:gd name="connsiteY16" fmla="*/ 365959 h 1694345"/>
                      <a:gd name="connsiteX17" fmla="*/ 598696 w 785191"/>
                      <a:gd name="connsiteY17" fmla="*/ 345044 h 1694345"/>
                      <a:gd name="connsiteX18" fmla="*/ 645932 w 785191"/>
                      <a:gd name="connsiteY18" fmla="*/ 247490 h 1694345"/>
                      <a:gd name="connsiteX19" fmla="*/ 660083 w 785191"/>
                      <a:gd name="connsiteY19" fmla="*/ 216138 h 1694345"/>
                      <a:gd name="connsiteX20" fmla="*/ 781594 w 785191"/>
                      <a:gd name="connsiteY20" fmla="*/ 6601 h 1694345"/>
                      <a:gd name="connsiteX21" fmla="*/ 782946 w 785191"/>
                      <a:gd name="connsiteY21" fmla="*/ 7084 h 1694345"/>
                      <a:gd name="connsiteX22" fmla="*/ 785127 w 785191"/>
                      <a:gd name="connsiteY22" fmla="*/ 18465 h 1694345"/>
                      <a:gd name="connsiteX23" fmla="*/ 781976 w 785191"/>
                      <a:gd name="connsiteY23" fmla="*/ 31067 h 1694345"/>
                      <a:gd name="connsiteX24" fmla="*/ 781594 w 785191"/>
                      <a:gd name="connsiteY24" fmla="*/ 6601 h 1694345"/>
                      <a:gd name="connsiteX25" fmla="*/ 763111 w 785191"/>
                      <a:gd name="connsiteY25" fmla="*/ 0 h 1694345"/>
                      <a:gd name="connsiteX26" fmla="*/ 781592 w 785191"/>
                      <a:gd name="connsiteY26" fmla="*/ 6601 h 1694345"/>
                      <a:gd name="connsiteX27" fmla="*/ 781974 w 785191"/>
                      <a:gd name="connsiteY27" fmla="*/ 31067 h 1694345"/>
                      <a:gd name="connsiteX28" fmla="*/ 780775 w 785191"/>
                      <a:gd name="connsiteY28" fmla="*/ 35864 h 1694345"/>
                      <a:gd name="connsiteX29" fmla="*/ 677508 w 785191"/>
                      <a:gd name="connsiteY29" fmla="*/ 177529 h 1694345"/>
                      <a:gd name="connsiteX30" fmla="*/ 660082 w 785191"/>
                      <a:gd name="connsiteY30" fmla="*/ 216137 h 1694345"/>
                      <a:gd name="connsiteX31" fmla="*/ 645931 w 785191"/>
                      <a:gd name="connsiteY31" fmla="*/ 247489 h 1694345"/>
                      <a:gd name="connsiteX32" fmla="*/ 598695 w 785191"/>
                      <a:gd name="connsiteY32" fmla="*/ 345043 h 1694345"/>
                      <a:gd name="connsiteX33" fmla="*/ 587326 w 785191"/>
                      <a:gd name="connsiteY33" fmla="*/ 365958 h 1694345"/>
                      <a:gd name="connsiteX34" fmla="*/ 538697 w 785191"/>
                      <a:gd name="connsiteY34" fmla="*/ 442612 h 1694345"/>
                      <a:gd name="connsiteX35" fmla="*/ 220509 w 785191"/>
                      <a:gd name="connsiteY35" fmla="*/ 858772 h 1694345"/>
                      <a:gd name="connsiteX36" fmla="*/ 112506 w 785191"/>
                      <a:gd name="connsiteY36" fmla="*/ 1309005 h 1694345"/>
                      <a:gd name="connsiteX37" fmla="*/ 119636 w 785191"/>
                      <a:gd name="connsiteY37" fmla="*/ 1348249 h 1694345"/>
                      <a:gd name="connsiteX38" fmla="*/ 120546 w 785191"/>
                      <a:gd name="connsiteY38" fmla="*/ 1360720 h 1694345"/>
                      <a:gd name="connsiteX39" fmla="*/ 170651 w 785191"/>
                      <a:gd name="connsiteY39" fmla="*/ 1671337 h 1694345"/>
                      <a:gd name="connsiteX40" fmla="*/ 170650 w 785191"/>
                      <a:gd name="connsiteY40" fmla="*/ 1671337 h 1694345"/>
                      <a:gd name="connsiteX41" fmla="*/ 170649 w 785191"/>
                      <a:gd name="connsiteY41" fmla="*/ 1671336 h 1694345"/>
                      <a:gd name="connsiteX42" fmla="*/ 170651 w 785191"/>
                      <a:gd name="connsiteY42" fmla="*/ 1671336 h 1694345"/>
                      <a:gd name="connsiteX43" fmla="*/ 142399 w 785191"/>
                      <a:gd name="connsiteY43" fmla="*/ 1647480 h 1694345"/>
                      <a:gd name="connsiteX44" fmla="*/ 2604 w 785191"/>
                      <a:gd name="connsiteY44" fmla="*/ 1384407 h 1694345"/>
                      <a:gd name="connsiteX45" fmla="*/ 80123 w 785191"/>
                      <a:gd name="connsiteY45" fmla="*/ 970665 h 1694345"/>
                      <a:gd name="connsiteX46" fmla="*/ 137646 w 785191"/>
                      <a:gd name="connsiteY46" fmla="*/ 877703 h 1694345"/>
                      <a:gd name="connsiteX47" fmla="*/ 380021 w 785191"/>
                      <a:gd name="connsiteY47" fmla="*/ 527380 h 1694345"/>
                      <a:gd name="connsiteX48" fmla="*/ 628361 w 785191"/>
                      <a:gd name="connsiteY48" fmla="*/ 93541 h 1694345"/>
                      <a:gd name="connsiteX49" fmla="*/ 653901 w 785191"/>
                      <a:gd name="connsiteY49" fmla="*/ 61383 h 1694345"/>
                      <a:gd name="connsiteX50" fmla="*/ 690358 w 785191"/>
                      <a:gd name="connsiteY50" fmla="*/ 31904 h 1694345"/>
                      <a:gd name="connsiteX51" fmla="*/ 710844 w 785191"/>
                      <a:gd name="connsiteY51" fmla="*/ 20367 h 1694345"/>
                      <a:gd name="connsiteX52" fmla="*/ 729505 w 785191"/>
                      <a:gd name="connsiteY52" fmla="*/ 9858 h 1694345"/>
                      <a:gd name="connsiteX53" fmla="*/ 763111 w 785191"/>
                      <a:gd name="connsiteY53" fmla="*/ 0 h 1694345"/>
                      <a:gd name="connsiteX0" fmla="*/ 119638 w 785191"/>
                      <a:gd name="connsiteY0" fmla="*/ 1348249 h 1694345"/>
                      <a:gd name="connsiteX1" fmla="*/ 120548 w 785191"/>
                      <a:gd name="connsiteY1" fmla="*/ 1360720 h 1694345"/>
                      <a:gd name="connsiteX2" fmla="*/ 119638 w 785191"/>
                      <a:gd name="connsiteY2" fmla="*/ 1348249 h 1694345"/>
                      <a:gd name="connsiteX3" fmla="*/ 587327 w 785191"/>
                      <a:gd name="connsiteY3" fmla="*/ 365958 h 1694345"/>
                      <a:gd name="connsiteX4" fmla="*/ 579649 w 785191"/>
                      <a:gd name="connsiteY4" fmla="*/ 380083 h 1694345"/>
                      <a:gd name="connsiteX5" fmla="*/ 494431 w 785191"/>
                      <a:gd name="connsiteY5" fmla="*/ 515531 h 1694345"/>
                      <a:gd name="connsiteX6" fmla="*/ 217422 w 785191"/>
                      <a:gd name="connsiteY6" fmla="*/ 902792 h 1694345"/>
                      <a:gd name="connsiteX7" fmla="*/ 117012 w 785191"/>
                      <a:gd name="connsiteY7" fmla="*/ 1312264 h 1694345"/>
                      <a:gd name="connsiteX8" fmla="*/ 119637 w 785191"/>
                      <a:gd name="connsiteY8" fmla="*/ 1348249 h 1694345"/>
                      <a:gd name="connsiteX9" fmla="*/ 112507 w 785191"/>
                      <a:gd name="connsiteY9" fmla="*/ 1309005 h 1694345"/>
                      <a:gd name="connsiteX10" fmla="*/ 220510 w 785191"/>
                      <a:gd name="connsiteY10" fmla="*/ 858772 h 1694345"/>
                      <a:gd name="connsiteX11" fmla="*/ 538698 w 785191"/>
                      <a:gd name="connsiteY11" fmla="*/ 442612 h 1694345"/>
                      <a:gd name="connsiteX12" fmla="*/ 587327 w 785191"/>
                      <a:gd name="connsiteY12" fmla="*/ 365958 h 1694345"/>
                      <a:gd name="connsiteX13" fmla="*/ 660083 w 785191"/>
                      <a:gd name="connsiteY13" fmla="*/ 216138 h 1694345"/>
                      <a:gd name="connsiteX14" fmla="*/ 651218 w 785191"/>
                      <a:gd name="connsiteY14" fmla="*/ 242242 h 1694345"/>
                      <a:gd name="connsiteX15" fmla="*/ 600197 w 785191"/>
                      <a:gd name="connsiteY15" fmla="*/ 345672 h 1694345"/>
                      <a:gd name="connsiteX16" fmla="*/ 587327 w 785191"/>
                      <a:gd name="connsiteY16" fmla="*/ 365959 h 1694345"/>
                      <a:gd name="connsiteX17" fmla="*/ 598696 w 785191"/>
                      <a:gd name="connsiteY17" fmla="*/ 345044 h 1694345"/>
                      <a:gd name="connsiteX18" fmla="*/ 645932 w 785191"/>
                      <a:gd name="connsiteY18" fmla="*/ 247490 h 1694345"/>
                      <a:gd name="connsiteX19" fmla="*/ 660083 w 785191"/>
                      <a:gd name="connsiteY19" fmla="*/ 216138 h 1694345"/>
                      <a:gd name="connsiteX20" fmla="*/ 781594 w 785191"/>
                      <a:gd name="connsiteY20" fmla="*/ 6601 h 1694345"/>
                      <a:gd name="connsiteX21" fmla="*/ 782946 w 785191"/>
                      <a:gd name="connsiteY21" fmla="*/ 7084 h 1694345"/>
                      <a:gd name="connsiteX22" fmla="*/ 785127 w 785191"/>
                      <a:gd name="connsiteY22" fmla="*/ 18465 h 1694345"/>
                      <a:gd name="connsiteX23" fmla="*/ 781976 w 785191"/>
                      <a:gd name="connsiteY23" fmla="*/ 31067 h 1694345"/>
                      <a:gd name="connsiteX24" fmla="*/ 781594 w 785191"/>
                      <a:gd name="connsiteY24" fmla="*/ 6601 h 1694345"/>
                      <a:gd name="connsiteX25" fmla="*/ 763111 w 785191"/>
                      <a:gd name="connsiteY25" fmla="*/ 0 h 1694345"/>
                      <a:gd name="connsiteX26" fmla="*/ 781592 w 785191"/>
                      <a:gd name="connsiteY26" fmla="*/ 6601 h 1694345"/>
                      <a:gd name="connsiteX27" fmla="*/ 781974 w 785191"/>
                      <a:gd name="connsiteY27" fmla="*/ 31067 h 1694345"/>
                      <a:gd name="connsiteX28" fmla="*/ 780775 w 785191"/>
                      <a:gd name="connsiteY28" fmla="*/ 35864 h 1694345"/>
                      <a:gd name="connsiteX29" fmla="*/ 677508 w 785191"/>
                      <a:gd name="connsiteY29" fmla="*/ 177529 h 1694345"/>
                      <a:gd name="connsiteX30" fmla="*/ 660082 w 785191"/>
                      <a:gd name="connsiteY30" fmla="*/ 216137 h 1694345"/>
                      <a:gd name="connsiteX31" fmla="*/ 645931 w 785191"/>
                      <a:gd name="connsiteY31" fmla="*/ 247489 h 1694345"/>
                      <a:gd name="connsiteX32" fmla="*/ 598695 w 785191"/>
                      <a:gd name="connsiteY32" fmla="*/ 345043 h 1694345"/>
                      <a:gd name="connsiteX33" fmla="*/ 587326 w 785191"/>
                      <a:gd name="connsiteY33" fmla="*/ 365958 h 1694345"/>
                      <a:gd name="connsiteX34" fmla="*/ 538697 w 785191"/>
                      <a:gd name="connsiteY34" fmla="*/ 442612 h 1694345"/>
                      <a:gd name="connsiteX35" fmla="*/ 220509 w 785191"/>
                      <a:gd name="connsiteY35" fmla="*/ 858772 h 1694345"/>
                      <a:gd name="connsiteX36" fmla="*/ 112506 w 785191"/>
                      <a:gd name="connsiteY36" fmla="*/ 1309005 h 1694345"/>
                      <a:gd name="connsiteX37" fmla="*/ 119636 w 785191"/>
                      <a:gd name="connsiteY37" fmla="*/ 1348249 h 1694345"/>
                      <a:gd name="connsiteX38" fmla="*/ 120546 w 785191"/>
                      <a:gd name="connsiteY38" fmla="*/ 1360720 h 1694345"/>
                      <a:gd name="connsiteX39" fmla="*/ 170651 w 785191"/>
                      <a:gd name="connsiteY39" fmla="*/ 1671337 h 1694345"/>
                      <a:gd name="connsiteX40" fmla="*/ 170650 w 785191"/>
                      <a:gd name="connsiteY40" fmla="*/ 1671337 h 1694345"/>
                      <a:gd name="connsiteX41" fmla="*/ 170649 w 785191"/>
                      <a:gd name="connsiteY41" fmla="*/ 1671336 h 1694345"/>
                      <a:gd name="connsiteX42" fmla="*/ 130170 w 785191"/>
                      <a:gd name="connsiteY42" fmla="*/ 1635617 h 1694345"/>
                      <a:gd name="connsiteX43" fmla="*/ 142399 w 785191"/>
                      <a:gd name="connsiteY43" fmla="*/ 1647480 h 1694345"/>
                      <a:gd name="connsiteX44" fmla="*/ 2604 w 785191"/>
                      <a:gd name="connsiteY44" fmla="*/ 1384407 h 1694345"/>
                      <a:gd name="connsiteX45" fmla="*/ 80123 w 785191"/>
                      <a:gd name="connsiteY45" fmla="*/ 970665 h 1694345"/>
                      <a:gd name="connsiteX46" fmla="*/ 137646 w 785191"/>
                      <a:gd name="connsiteY46" fmla="*/ 877703 h 1694345"/>
                      <a:gd name="connsiteX47" fmla="*/ 380021 w 785191"/>
                      <a:gd name="connsiteY47" fmla="*/ 527380 h 1694345"/>
                      <a:gd name="connsiteX48" fmla="*/ 628361 w 785191"/>
                      <a:gd name="connsiteY48" fmla="*/ 93541 h 1694345"/>
                      <a:gd name="connsiteX49" fmla="*/ 653901 w 785191"/>
                      <a:gd name="connsiteY49" fmla="*/ 61383 h 1694345"/>
                      <a:gd name="connsiteX50" fmla="*/ 690358 w 785191"/>
                      <a:gd name="connsiteY50" fmla="*/ 31904 h 1694345"/>
                      <a:gd name="connsiteX51" fmla="*/ 710844 w 785191"/>
                      <a:gd name="connsiteY51" fmla="*/ 20367 h 1694345"/>
                      <a:gd name="connsiteX52" fmla="*/ 729505 w 785191"/>
                      <a:gd name="connsiteY52" fmla="*/ 9858 h 1694345"/>
                      <a:gd name="connsiteX53" fmla="*/ 763111 w 785191"/>
                      <a:gd name="connsiteY53" fmla="*/ 0 h 1694345"/>
                      <a:gd name="connsiteX0" fmla="*/ 119638 w 785191"/>
                      <a:gd name="connsiteY0" fmla="*/ 1348249 h 1694345"/>
                      <a:gd name="connsiteX1" fmla="*/ 120548 w 785191"/>
                      <a:gd name="connsiteY1" fmla="*/ 1360720 h 1694345"/>
                      <a:gd name="connsiteX2" fmla="*/ 119638 w 785191"/>
                      <a:gd name="connsiteY2" fmla="*/ 1348249 h 1694345"/>
                      <a:gd name="connsiteX3" fmla="*/ 587327 w 785191"/>
                      <a:gd name="connsiteY3" fmla="*/ 365958 h 1694345"/>
                      <a:gd name="connsiteX4" fmla="*/ 579649 w 785191"/>
                      <a:gd name="connsiteY4" fmla="*/ 380083 h 1694345"/>
                      <a:gd name="connsiteX5" fmla="*/ 494431 w 785191"/>
                      <a:gd name="connsiteY5" fmla="*/ 515531 h 1694345"/>
                      <a:gd name="connsiteX6" fmla="*/ 217422 w 785191"/>
                      <a:gd name="connsiteY6" fmla="*/ 902792 h 1694345"/>
                      <a:gd name="connsiteX7" fmla="*/ 117012 w 785191"/>
                      <a:gd name="connsiteY7" fmla="*/ 1312264 h 1694345"/>
                      <a:gd name="connsiteX8" fmla="*/ 119637 w 785191"/>
                      <a:gd name="connsiteY8" fmla="*/ 1348249 h 1694345"/>
                      <a:gd name="connsiteX9" fmla="*/ 112507 w 785191"/>
                      <a:gd name="connsiteY9" fmla="*/ 1309005 h 1694345"/>
                      <a:gd name="connsiteX10" fmla="*/ 220510 w 785191"/>
                      <a:gd name="connsiteY10" fmla="*/ 858772 h 1694345"/>
                      <a:gd name="connsiteX11" fmla="*/ 538698 w 785191"/>
                      <a:gd name="connsiteY11" fmla="*/ 442612 h 1694345"/>
                      <a:gd name="connsiteX12" fmla="*/ 587327 w 785191"/>
                      <a:gd name="connsiteY12" fmla="*/ 365958 h 1694345"/>
                      <a:gd name="connsiteX13" fmla="*/ 660083 w 785191"/>
                      <a:gd name="connsiteY13" fmla="*/ 216138 h 1694345"/>
                      <a:gd name="connsiteX14" fmla="*/ 651218 w 785191"/>
                      <a:gd name="connsiteY14" fmla="*/ 242242 h 1694345"/>
                      <a:gd name="connsiteX15" fmla="*/ 600197 w 785191"/>
                      <a:gd name="connsiteY15" fmla="*/ 345672 h 1694345"/>
                      <a:gd name="connsiteX16" fmla="*/ 587327 w 785191"/>
                      <a:gd name="connsiteY16" fmla="*/ 365959 h 1694345"/>
                      <a:gd name="connsiteX17" fmla="*/ 598696 w 785191"/>
                      <a:gd name="connsiteY17" fmla="*/ 345044 h 1694345"/>
                      <a:gd name="connsiteX18" fmla="*/ 645932 w 785191"/>
                      <a:gd name="connsiteY18" fmla="*/ 247490 h 1694345"/>
                      <a:gd name="connsiteX19" fmla="*/ 660083 w 785191"/>
                      <a:gd name="connsiteY19" fmla="*/ 216138 h 1694345"/>
                      <a:gd name="connsiteX20" fmla="*/ 781594 w 785191"/>
                      <a:gd name="connsiteY20" fmla="*/ 6601 h 1694345"/>
                      <a:gd name="connsiteX21" fmla="*/ 782946 w 785191"/>
                      <a:gd name="connsiteY21" fmla="*/ 7084 h 1694345"/>
                      <a:gd name="connsiteX22" fmla="*/ 785127 w 785191"/>
                      <a:gd name="connsiteY22" fmla="*/ 18465 h 1694345"/>
                      <a:gd name="connsiteX23" fmla="*/ 781976 w 785191"/>
                      <a:gd name="connsiteY23" fmla="*/ 31067 h 1694345"/>
                      <a:gd name="connsiteX24" fmla="*/ 781594 w 785191"/>
                      <a:gd name="connsiteY24" fmla="*/ 6601 h 1694345"/>
                      <a:gd name="connsiteX25" fmla="*/ 763111 w 785191"/>
                      <a:gd name="connsiteY25" fmla="*/ 0 h 1694345"/>
                      <a:gd name="connsiteX26" fmla="*/ 781592 w 785191"/>
                      <a:gd name="connsiteY26" fmla="*/ 6601 h 1694345"/>
                      <a:gd name="connsiteX27" fmla="*/ 781974 w 785191"/>
                      <a:gd name="connsiteY27" fmla="*/ 31067 h 1694345"/>
                      <a:gd name="connsiteX28" fmla="*/ 780775 w 785191"/>
                      <a:gd name="connsiteY28" fmla="*/ 35864 h 1694345"/>
                      <a:gd name="connsiteX29" fmla="*/ 677508 w 785191"/>
                      <a:gd name="connsiteY29" fmla="*/ 177529 h 1694345"/>
                      <a:gd name="connsiteX30" fmla="*/ 660082 w 785191"/>
                      <a:gd name="connsiteY30" fmla="*/ 216137 h 1694345"/>
                      <a:gd name="connsiteX31" fmla="*/ 645931 w 785191"/>
                      <a:gd name="connsiteY31" fmla="*/ 247489 h 1694345"/>
                      <a:gd name="connsiteX32" fmla="*/ 598695 w 785191"/>
                      <a:gd name="connsiteY32" fmla="*/ 345043 h 1694345"/>
                      <a:gd name="connsiteX33" fmla="*/ 587326 w 785191"/>
                      <a:gd name="connsiteY33" fmla="*/ 365958 h 1694345"/>
                      <a:gd name="connsiteX34" fmla="*/ 538697 w 785191"/>
                      <a:gd name="connsiteY34" fmla="*/ 442612 h 1694345"/>
                      <a:gd name="connsiteX35" fmla="*/ 220509 w 785191"/>
                      <a:gd name="connsiteY35" fmla="*/ 858772 h 1694345"/>
                      <a:gd name="connsiteX36" fmla="*/ 112506 w 785191"/>
                      <a:gd name="connsiteY36" fmla="*/ 1309005 h 1694345"/>
                      <a:gd name="connsiteX37" fmla="*/ 119636 w 785191"/>
                      <a:gd name="connsiteY37" fmla="*/ 1348249 h 1694345"/>
                      <a:gd name="connsiteX38" fmla="*/ 120546 w 785191"/>
                      <a:gd name="connsiteY38" fmla="*/ 1360720 h 1694345"/>
                      <a:gd name="connsiteX39" fmla="*/ 170651 w 785191"/>
                      <a:gd name="connsiteY39" fmla="*/ 1671337 h 1694345"/>
                      <a:gd name="connsiteX40" fmla="*/ 170650 w 785191"/>
                      <a:gd name="connsiteY40" fmla="*/ 1671337 h 1694345"/>
                      <a:gd name="connsiteX41" fmla="*/ 170649 w 785191"/>
                      <a:gd name="connsiteY41" fmla="*/ 1671336 h 1694345"/>
                      <a:gd name="connsiteX42" fmla="*/ 130170 w 785191"/>
                      <a:gd name="connsiteY42" fmla="*/ 1635617 h 1694345"/>
                      <a:gd name="connsiteX43" fmla="*/ 2604 w 785191"/>
                      <a:gd name="connsiteY43" fmla="*/ 1384407 h 1694345"/>
                      <a:gd name="connsiteX44" fmla="*/ 80123 w 785191"/>
                      <a:gd name="connsiteY44" fmla="*/ 970665 h 1694345"/>
                      <a:gd name="connsiteX45" fmla="*/ 137646 w 785191"/>
                      <a:gd name="connsiteY45" fmla="*/ 877703 h 1694345"/>
                      <a:gd name="connsiteX46" fmla="*/ 380021 w 785191"/>
                      <a:gd name="connsiteY46" fmla="*/ 527380 h 1694345"/>
                      <a:gd name="connsiteX47" fmla="*/ 628361 w 785191"/>
                      <a:gd name="connsiteY47" fmla="*/ 93541 h 1694345"/>
                      <a:gd name="connsiteX48" fmla="*/ 653901 w 785191"/>
                      <a:gd name="connsiteY48" fmla="*/ 61383 h 1694345"/>
                      <a:gd name="connsiteX49" fmla="*/ 690358 w 785191"/>
                      <a:gd name="connsiteY49" fmla="*/ 31904 h 1694345"/>
                      <a:gd name="connsiteX50" fmla="*/ 710844 w 785191"/>
                      <a:gd name="connsiteY50" fmla="*/ 20367 h 1694345"/>
                      <a:gd name="connsiteX51" fmla="*/ 729505 w 785191"/>
                      <a:gd name="connsiteY51" fmla="*/ 9858 h 1694345"/>
                      <a:gd name="connsiteX52" fmla="*/ 763111 w 785191"/>
                      <a:gd name="connsiteY52" fmla="*/ 0 h 1694345"/>
                      <a:gd name="connsiteX0" fmla="*/ 119638 w 785191"/>
                      <a:gd name="connsiteY0" fmla="*/ 1348249 h 1694345"/>
                      <a:gd name="connsiteX1" fmla="*/ 120548 w 785191"/>
                      <a:gd name="connsiteY1" fmla="*/ 1360720 h 1694345"/>
                      <a:gd name="connsiteX2" fmla="*/ 119638 w 785191"/>
                      <a:gd name="connsiteY2" fmla="*/ 1348249 h 1694345"/>
                      <a:gd name="connsiteX3" fmla="*/ 587327 w 785191"/>
                      <a:gd name="connsiteY3" fmla="*/ 365958 h 1694345"/>
                      <a:gd name="connsiteX4" fmla="*/ 579649 w 785191"/>
                      <a:gd name="connsiteY4" fmla="*/ 380083 h 1694345"/>
                      <a:gd name="connsiteX5" fmla="*/ 494431 w 785191"/>
                      <a:gd name="connsiteY5" fmla="*/ 515531 h 1694345"/>
                      <a:gd name="connsiteX6" fmla="*/ 217422 w 785191"/>
                      <a:gd name="connsiteY6" fmla="*/ 902792 h 1694345"/>
                      <a:gd name="connsiteX7" fmla="*/ 117012 w 785191"/>
                      <a:gd name="connsiteY7" fmla="*/ 1312264 h 1694345"/>
                      <a:gd name="connsiteX8" fmla="*/ 119637 w 785191"/>
                      <a:gd name="connsiteY8" fmla="*/ 1348249 h 1694345"/>
                      <a:gd name="connsiteX9" fmla="*/ 112507 w 785191"/>
                      <a:gd name="connsiteY9" fmla="*/ 1309005 h 1694345"/>
                      <a:gd name="connsiteX10" fmla="*/ 220510 w 785191"/>
                      <a:gd name="connsiteY10" fmla="*/ 858772 h 1694345"/>
                      <a:gd name="connsiteX11" fmla="*/ 538698 w 785191"/>
                      <a:gd name="connsiteY11" fmla="*/ 442612 h 1694345"/>
                      <a:gd name="connsiteX12" fmla="*/ 587327 w 785191"/>
                      <a:gd name="connsiteY12" fmla="*/ 365958 h 1694345"/>
                      <a:gd name="connsiteX13" fmla="*/ 660083 w 785191"/>
                      <a:gd name="connsiteY13" fmla="*/ 216138 h 1694345"/>
                      <a:gd name="connsiteX14" fmla="*/ 651218 w 785191"/>
                      <a:gd name="connsiteY14" fmla="*/ 242242 h 1694345"/>
                      <a:gd name="connsiteX15" fmla="*/ 600197 w 785191"/>
                      <a:gd name="connsiteY15" fmla="*/ 345672 h 1694345"/>
                      <a:gd name="connsiteX16" fmla="*/ 587327 w 785191"/>
                      <a:gd name="connsiteY16" fmla="*/ 365959 h 1694345"/>
                      <a:gd name="connsiteX17" fmla="*/ 598696 w 785191"/>
                      <a:gd name="connsiteY17" fmla="*/ 345044 h 1694345"/>
                      <a:gd name="connsiteX18" fmla="*/ 645932 w 785191"/>
                      <a:gd name="connsiteY18" fmla="*/ 247490 h 1694345"/>
                      <a:gd name="connsiteX19" fmla="*/ 660083 w 785191"/>
                      <a:gd name="connsiteY19" fmla="*/ 216138 h 1694345"/>
                      <a:gd name="connsiteX20" fmla="*/ 781594 w 785191"/>
                      <a:gd name="connsiteY20" fmla="*/ 6601 h 1694345"/>
                      <a:gd name="connsiteX21" fmla="*/ 782946 w 785191"/>
                      <a:gd name="connsiteY21" fmla="*/ 7084 h 1694345"/>
                      <a:gd name="connsiteX22" fmla="*/ 785127 w 785191"/>
                      <a:gd name="connsiteY22" fmla="*/ 18465 h 1694345"/>
                      <a:gd name="connsiteX23" fmla="*/ 781976 w 785191"/>
                      <a:gd name="connsiteY23" fmla="*/ 31067 h 1694345"/>
                      <a:gd name="connsiteX24" fmla="*/ 781594 w 785191"/>
                      <a:gd name="connsiteY24" fmla="*/ 6601 h 1694345"/>
                      <a:gd name="connsiteX25" fmla="*/ 763111 w 785191"/>
                      <a:gd name="connsiteY25" fmla="*/ 0 h 1694345"/>
                      <a:gd name="connsiteX26" fmla="*/ 781592 w 785191"/>
                      <a:gd name="connsiteY26" fmla="*/ 6601 h 1694345"/>
                      <a:gd name="connsiteX27" fmla="*/ 781974 w 785191"/>
                      <a:gd name="connsiteY27" fmla="*/ 31067 h 1694345"/>
                      <a:gd name="connsiteX28" fmla="*/ 780775 w 785191"/>
                      <a:gd name="connsiteY28" fmla="*/ 35864 h 1694345"/>
                      <a:gd name="connsiteX29" fmla="*/ 677508 w 785191"/>
                      <a:gd name="connsiteY29" fmla="*/ 177529 h 1694345"/>
                      <a:gd name="connsiteX30" fmla="*/ 660082 w 785191"/>
                      <a:gd name="connsiteY30" fmla="*/ 216137 h 1694345"/>
                      <a:gd name="connsiteX31" fmla="*/ 645931 w 785191"/>
                      <a:gd name="connsiteY31" fmla="*/ 247489 h 1694345"/>
                      <a:gd name="connsiteX32" fmla="*/ 598695 w 785191"/>
                      <a:gd name="connsiteY32" fmla="*/ 345043 h 1694345"/>
                      <a:gd name="connsiteX33" fmla="*/ 587326 w 785191"/>
                      <a:gd name="connsiteY33" fmla="*/ 365958 h 1694345"/>
                      <a:gd name="connsiteX34" fmla="*/ 538697 w 785191"/>
                      <a:gd name="connsiteY34" fmla="*/ 442612 h 1694345"/>
                      <a:gd name="connsiteX35" fmla="*/ 220509 w 785191"/>
                      <a:gd name="connsiteY35" fmla="*/ 858772 h 1694345"/>
                      <a:gd name="connsiteX36" fmla="*/ 112506 w 785191"/>
                      <a:gd name="connsiteY36" fmla="*/ 1309005 h 1694345"/>
                      <a:gd name="connsiteX37" fmla="*/ 119636 w 785191"/>
                      <a:gd name="connsiteY37" fmla="*/ 1348249 h 1694345"/>
                      <a:gd name="connsiteX38" fmla="*/ 120546 w 785191"/>
                      <a:gd name="connsiteY38" fmla="*/ 1360720 h 1694345"/>
                      <a:gd name="connsiteX39" fmla="*/ 170651 w 785191"/>
                      <a:gd name="connsiteY39" fmla="*/ 1671337 h 1694345"/>
                      <a:gd name="connsiteX40" fmla="*/ 170650 w 785191"/>
                      <a:gd name="connsiteY40" fmla="*/ 1671337 h 1694345"/>
                      <a:gd name="connsiteX41" fmla="*/ 301618 w 785191"/>
                      <a:gd name="connsiteY41" fmla="*/ 1692768 h 1694345"/>
                      <a:gd name="connsiteX42" fmla="*/ 130170 w 785191"/>
                      <a:gd name="connsiteY42" fmla="*/ 1635617 h 1694345"/>
                      <a:gd name="connsiteX43" fmla="*/ 2604 w 785191"/>
                      <a:gd name="connsiteY43" fmla="*/ 1384407 h 1694345"/>
                      <a:gd name="connsiteX44" fmla="*/ 80123 w 785191"/>
                      <a:gd name="connsiteY44" fmla="*/ 970665 h 1694345"/>
                      <a:gd name="connsiteX45" fmla="*/ 137646 w 785191"/>
                      <a:gd name="connsiteY45" fmla="*/ 877703 h 1694345"/>
                      <a:gd name="connsiteX46" fmla="*/ 380021 w 785191"/>
                      <a:gd name="connsiteY46" fmla="*/ 527380 h 1694345"/>
                      <a:gd name="connsiteX47" fmla="*/ 628361 w 785191"/>
                      <a:gd name="connsiteY47" fmla="*/ 93541 h 1694345"/>
                      <a:gd name="connsiteX48" fmla="*/ 653901 w 785191"/>
                      <a:gd name="connsiteY48" fmla="*/ 61383 h 1694345"/>
                      <a:gd name="connsiteX49" fmla="*/ 690358 w 785191"/>
                      <a:gd name="connsiteY49" fmla="*/ 31904 h 1694345"/>
                      <a:gd name="connsiteX50" fmla="*/ 710844 w 785191"/>
                      <a:gd name="connsiteY50" fmla="*/ 20367 h 1694345"/>
                      <a:gd name="connsiteX51" fmla="*/ 729505 w 785191"/>
                      <a:gd name="connsiteY51" fmla="*/ 9858 h 1694345"/>
                      <a:gd name="connsiteX52" fmla="*/ 763111 w 785191"/>
                      <a:gd name="connsiteY52" fmla="*/ 0 h 1694345"/>
                      <a:gd name="connsiteX0" fmla="*/ 119638 w 785191"/>
                      <a:gd name="connsiteY0" fmla="*/ 1348249 h 1694345"/>
                      <a:gd name="connsiteX1" fmla="*/ 120548 w 785191"/>
                      <a:gd name="connsiteY1" fmla="*/ 1360720 h 1694345"/>
                      <a:gd name="connsiteX2" fmla="*/ 119638 w 785191"/>
                      <a:gd name="connsiteY2" fmla="*/ 1348249 h 1694345"/>
                      <a:gd name="connsiteX3" fmla="*/ 587327 w 785191"/>
                      <a:gd name="connsiteY3" fmla="*/ 365958 h 1694345"/>
                      <a:gd name="connsiteX4" fmla="*/ 579649 w 785191"/>
                      <a:gd name="connsiteY4" fmla="*/ 380083 h 1694345"/>
                      <a:gd name="connsiteX5" fmla="*/ 494431 w 785191"/>
                      <a:gd name="connsiteY5" fmla="*/ 515531 h 1694345"/>
                      <a:gd name="connsiteX6" fmla="*/ 217422 w 785191"/>
                      <a:gd name="connsiteY6" fmla="*/ 902792 h 1694345"/>
                      <a:gd name="connsiteX7" fmla="*/ 117012 w 785191"/>
                      <a:gd name="connsiteY7" fmla="*/ 1312264 h 1694345"/>
                      <a:gd name="connsiteX8" fmla="*/ 119637 w 785191"/>
                      <a:gd name="connsiteY8" fmla="*/ 1348249 h 1694345"/>
                      <a:gd name="connsiteX9" fmla="*/ 112507 w 785191"/>
                      <a:gd name="connsiteY9" fmla="*/ 1309005 h 1694345"/>
                      <a:gd name="connsiteX10" fmla="*/ 220510 w 785191"/>
                      <a:gd name="connsiteY10" fmla="*/ 858772 h 1694345"/>
                      <a:gd name="connsiteX11" fmla="*/ 538698 w 785191"/>
                      <a:gd name="connsiteY11" fmla="*/ 442612 h 1694345"/>
                      <a:gd name="connsiteX12" fmla="*/ 587327 w 785191"/>
                      <a:gd name="connsiteY12" fmla="*/ 365958 h 1694345"/>
                      <a:gd name="connsiteX13" fmla="*/ 660083 w 785191"/>
                      <a:gd name="connsiteY13" fmla="*/ 216138 h 1694345"/>
                      <a:gd name="connsiteX14" fmla="*/ 651218 w 785191"/>
                      <a:gd name="connsiteY14" fmla="*/ 242242 h 1694345"/>
                      <a:gd name="connsiteX15" fmla="*/ 600197 w 785191"/>
                      <a:gd name="connsiteY15" fmla="*/ 345672 h 1694345"/>
                      <a:gd name="connsiteX16" fmla="*/ 587327 w 785191"/>
                      <a:gd name="connsiteY16" fmla="*/ 365959 h 1694345"/>
                      <a:gd name="connsiteX17" fmla="*/ 598696 w 785191"/>
                      <a:gd name="connsiteY17" fmla="*/ 345044 h 1694345"/>
                      <a:gd name="connsiteX18" fmla="*/ 645932 w 785191"/>
                      <a:gd name="connsiteY18" fmla="*/ 247490 h 1694345"/>
                      <a:gd name="connsiteX19" fmla="*/ 660083 w 785191"/>
                      <a:gd name="connsiteY19" fmla="*/ 216138 h 1694345"/>
                      <a:gd name="connsiteX20" fmla="*/ 781594 w 785191"/>
                      <a:gd name="connsiteY20" fmla="*/ 6601 h 1694345"/>
                      <a:gd name="connsiteX21" fmla="*/ 782946 w 785191"/>
                      <a:gd name="connsiteY21" fmla="*/ 7084 h 1694345"/>
                      <a:gd name="connsiteX22" fmla="*/ 785127 w 785191"/>
                      <a:gd name="connsiteY22" fmla="*/ 18465 h 1694345"/>
                      <a:gd name="connsiteX23" fmla="*/ 781976 w 785191"/>
                      <a:gd name="connsiteY23" fmla="*/ 31067 h 1694345"/>
                      <a:gd name="connsiteX24" fmla="*/ 781594 w 785191"/>
                      <a:gd name="connsiteY24" fmla="*/ 6601 h 1694345"/>
                      <a:gd name="connsiteX25" fmla="*/ 763111 w 785191"/>
                      <a:gd name="connsiteY25" fmla="*/ 0 h 1694345"/>
                      <a:gd name="connsiteX26" fmla="*/ 781592 w 785191"/>
                      <a:gd name="connsiteY26" fmla="*/ 6601 h 1694345"/>
                      <a:gd name="connsiteX27" fmla="*/ 781974 w 785191"/>
                      <a:gd name="connsiteY27" fmla="*/ 31067 h 1694345"/>
                      <a:gd name="connsiteX28" fmla="*/ 780775 w 785191"/>
                      <a:gd name="connsiteY28" fmla="*/ 35864 h 1694345"/>
                      <a:gd name="connsiteX29" fmla="*/ 677508 w 785191"/>
                      <a:gd name="connsiteY29" fmla="*/ 177529 h 1694345"/>
                      <a:gd name="connsiteX30" fmla="*/ 660082 w 785191"/>
                      <a:gd name="connsiteY30" fmla="*/ 216137 h 1694345"/>
                      <a:gd name="connsiteX31" fmla="*/ 645931 w 785191"/>
                      <a:gd name="connsiteY31" fmla="*/ 247489 h 1694345"/>
                      <a:gd name="connsiteX32" fmla="*/ 598695 w 785191"/>
                      <a:gd name="connsiteY32" fmla="*/ 345043 h 1694345"/>
                      <a:gd name="connsiteX33" fmla="*/ 587326 w 785191"/>
                      <a:gd name="connsiteY33" fmla="*/ 365958 h 1694345"/>
                      <a:gd name="connsiteX34" fmla="*/ 538697 w 785191"/>
                      <a:gd name="connsiteY34" fmla="*/ 442612 h 1694345"/>
                      <a:gd name="connsiteX35" fmla="*/ 220509 w 785191"/>
                      <a:gd name="connsiteY35" fmla="*/ 858772 h 1694345"/>
                      <a:gd name="connsiteX36" fmla="*/ 112506 w 785191"/>
                      <a:gd name="connsiteY36" fmla="*/ 1309005 h 1694345"/>
                      <a:gd name="connsiteX37" fmla="*/ 119636 w 785191"/>
                      <a:gd name="connsiteY37" fmla="*/ 1348249 h 1694345"/>
                      <a:gd name="connsiteX38" fmla="*/ 120546 w 785191"/>
                      <a:gd name="connsiteY38" fmla="*/ 1360720 h 1694345"/>
                      <a:gd name="connsiteX39" fmla="*/ 170651 w 785191"/>
                      <a:gd name="connsiteY39" fmla="*/ 1671337 h 1694345"/>
                      <a:gd name="connsiteX40" fmla="*/ 170650 w 785191"/>
                      <a:gd name="connsiteY40" fmla="*/ 1671337 h 1694345"/>
                      <a:gd name="connsiteX41" fmla="*/ 301618 w 785191"/>
                      <a:gd name="connsiteY41" fmla="*/ 1692768 h 1694345"/>
                      <a:gd name="connsiteX42" fmla="*/ 130170 w 785191"/>
                      <a:gd name="connsiteY42" fmla="*/ 1635617 h 1694345"/>
                      <a:gd name="connsiteX43" fmla="*/ 2604 w 785191"/>
                      <a:gd name="connsiteY43" fmla="*/ 1384407 h 1694345"/>
                      <a:gd name="connsiteX44" fmla="*/ 80123 w 785191"/>
                      <a:gd name="connsiteY44" fmla="*/ 970665 h 1694345"/>
                      <a:gd name="connsiteX45" fmla="*/ 137646 w 785191"/>
                      <a:gd name="connsiteY45" fmla="*/ 877703 h 1694345"/>
                      <a:gd name="connsiteX46" fmla="*/ 380021 w 785191"/>
                      <a:gd name="connsiteY46" fmla="*/ 527380 h 1694345"/>
                      <a:gd name="connsiteX47" fmla="*/ 628361 w 785191"/>
                      <a:gd name="connsiteY47" fmla="*/ 93541 h 1694345"/>
                      <a:gd name="connsiteX48" fmla="*/ 653901 w 785191"/>
                      <a:gd name="connsiteY48" fmla="*/ 61383 h 1694345"/>
                      <a:gd name="connsiteX49" fmla="*/ 690358 w 785191"/>
                      <a:gd name="connsiteY49" fmla="*/ 31904 h 1694345"/>
                      <a:gd name="connsiteX50" fmla="*/ 710844 w 785191"/>
                      <a:gd name="connsiteY50" fmla="*/ 20367 h 1694345"/>
                      <a:gd name="connsiteX51" fmla="*/ 729505 w 785191"/>
                      <a:gd name="connsiteY51" fmla="*/ 9858 h 1694345"/>
                      <a:gd name="connsiteX52" fmla="*/ 763111 w 785191"/>
                      <a:gd name="connsiteY52" fmla="*/ 0 h 1694345"/>
                      <a:gd name="connsiteX0" fmla="*/ 119638 w 785191"/>
                      <a:gd name="connsiteY0" fmla="*/ 1348249 h 1705101"/>
                      <a:gd name="connsiteX1" fmla="*/ 120548 w 785191"/>
                      <a:gd name="connsiteY1" fmla="*/ 1360720 h 1705101"/>
                      <a:gd name="connsiteX2" fmla="*/ 119638 w 785191"/>
                      <a:gd name="connsiteY2" fmla="*/ 1348249 h 1705101"/>
                      <a:gd name="connsiteX3" fmla="*/ 587327 w 785191"/>
                      <a:gd name="connsiteY3" fmla="*/ 365958 h 1705101"/>
                      <a:gd name="connsiteX4" fmla="*/ 579649 w 785191"/>
                      <a:gd name="connsiteY4" fmla="*/ 380083 h 1705101"/>
                      <a:gd name="connsiteX5" fmla="*/ 494431 w 785191"/>
                      <a:gd name="connsiteY5" fmla="*/ 515531 h 1705101"/>
                      <a:gd name="connsiteX6" fmla="*/ 217422 w 785191"/>
                      <a:gd name="connsiteY6" fmla="*/ 902792 h 1705101"/>
                      <a:gd name="connsiteX7" fmla="*/ 117012 w 785191"/>
                      <a:gd name="connsiteY7" fmla="*/ 1312264 h 1705101"/>
                      <a:gd name="connsiteX8" fmla="*/ 119637 w 785191"/>
                      <a:gd name="connsiteY8" fmla="*/ 1348249 h 1705101"/>
                      <a:gd name="connsiteX9" fmla="*/ 112507 w 785191"/>
                      <a:gd name="connsiteY9" fmla="*/ 1309005 h 1705101"/>
                      <a:gd name="connsiteX10" fmla="*/ 220510 w 785191"/>
                      <a:gd name="connsiteY10" fmla="*/ 858772 h 1705101"/>
                      <a:gd name="connsiteX11" fmla="*/ 538698 w 785191"/>
                      <a:gd name="connsiteY11" fmla="*/ 442612 h 1705101"/>
                      <a:gd name="connsiteX12" fmla="*/ 587327 w 785191"/>
                      <a:gd name="connsiteY12" fmla="*/ 365958 h 1705101"/>
                      <a:gd name="connsiteX13" fmla="*/ 660083 w 785191"/>
                      <a:gd name="connsiteY13" fmla="*/ 216138 h 1705101"/>
                      <a:gd name="connsiteX14" fmla="*/ 651218 w 785191"/>
                      <a:gd name="connsiteY14" fmla="*/ 242242 h 1705101"/>
                      <a:gd name="connsiteX15" fmla="*/ 600197 w 785191"/>
                      <a:gd name="connsiteY15" fmla="*/ 345672 h 1705101"/>
                      <a:gd name="connsiteX16" fmla="*/ 587327 w 785191"/>
                      <a:gd name="connsiteY16" fmla="*/ 365959 h 1705101"/>
                      <a:gd name="connsiteX17" fmla="*/ 598696 w 785191"/>
                      <a:gd name="connsiteY17" fmla="*/ 345044 h 1705101"/>
                      <a:gd name="connsiteX18" fmla="*/ 645932 w 785191"/>
                      <a:gd name="connsiteY18" fmla="*/ 247490 h 1705101"/>
                      <a:gd name="connsiteX19" fmla="*/ 660083 w 785191"/>
                      <a:gd name="connsiteY19" fmla="*/ 216138 h 1705101"/>
                      <a:gd name="connsiteX20" fmla="*/ 781594 w 785191"/>
                      <a:gd name="connsiteY20" fmla="*/ 6601 h 1705101"/>
                      <a:gd name="connsiteX21" fmla="*/ 782946 w 785191"/>
                      <a:gd name="connsiteY21" fmla="*/ 7084 h 1705101"/>
                      <a:gd name="connsiteX22" fmla="*/ 785127 w 785191"/>
                      <a:gd name="connsiteY22" fmla="*/ 18465 h 1705101"/>
                      <a:gd name="connsiteX23" fmla="*/ 781976 w 785191"/>
                      <a:gd name="connsiteY23" fmla="*/ 31067 h 1705101"/>
                      <a:gd name="connsiteX24" fmla="*/ 781594 w 785191"/>
                      <a:gd name="connsiteY24" fmla="*/ 6601 h 1705101"/>
                      <a:gd name="connsiteX25" fmla="*/ 763111 w 785191"/>
                      <a:gd name="connsiteY25" fmla="*/ 0 h 1705101"/>
                      <a:gd name="connsiteX26" fmla="*/ 781592 w 785191"/>
                      <a:gd name="connsiteY26" fmla="*/ 6601 h 1705101"/>
                      <a:gd name="connsiteX27" fmla="*/ 781974 w 785191"/>
                      <a:gd name="connsiteY27" fmla="*/ 31067 h 1705101"/>
                      <a:gd name="connsiteX28" fmla="*/ 780775 w 785191"/>
                      <a:gd name="connsiteY28" fmla="*/ 35864 h 1705101"/>
                      <a:gd name="connsiteX29" fmla="*/ 677508 w 785191"/>
                      <a:gd name="connsiteY29" fmla="*/ 177529 h 1705101"/>
                      <a:gd name="connsiteX30" fmla="*/ 660082 w 785191"/>
                      <a:gd name="connsiteY30" fmla="*/ 216137 h 1705101"/>
                      <a:gd name="connsiteX31" fmla="*/ 645931 w 785191"/>
                      <a:gd name="connsiteY31" fmla="*/ 247489 h 1705101"/>
                      <a:gd name="connsiteX32" fmla="*/ 598695 w 785191"/>
                      <a:gd name="connsiteY32" fmla="*/ 345043 h 1705101"/>
                      <a:gd name="connsiteX33" fmla="*/ 587326 w 785191"/>
                      <a:gd name="connsiteY33" fmla="*/ 365958 h 1705101"/>
                      <a:gd name="connsiteX34" fmla="*/ 538697 w 785191"/>
                      <a:gd name="connsiteY34" fmla="*/ 442612 h 1705101"/>
                      <a:gd name="connsiteX35" fmla="*/ 220509 w 785191"/>
                      <a:gd name="connsiteY35" fmla="*/ 858772 h 1705101"/>
                      <a:gd name="connsiteX36" fmla="*/ 112506 w 785191"/>
                      <a:gd name="connsiteY36" fmla="*/ 1309005 h 1705101"/>
                      <a:gd name="connsiteX37" fmla="*/ 119636 w 785191"/>
                      <a:gd name="connsiteY37" fmla="*/ 1348249 h 1705101"/>
                      <a:gd name="connsiteX38" fmla="*/ 120546 w 785191"/>
                      <a:gd name="connsiteY38" fmla="*/ 1360720 h 1705101"/>
                      <a:gd name="connsiteX39" fmla="*/ 170651 w 785191"/>
                      <a:gd name="connsiteY39" fmla="*/ 1671337 h 1705101"/>
                      <a:gd name="connsiteX40" fmla="*/ 301618 w 785191"/>
                      <a:gd name="connsiteY40" fmla="*/ 1692768 h 1705101"/>
                      <a:gd name="connsiteX41" fmla="*/ 130170 w 785191"/>
                      <a:gd name="connsiteY41" fmla="*/ 1635617 h 1705101"/>
                      <a:gd name="connsiteX42" fmla="*/ 2604 w 785191"/>
                      <a:gd name="connsiteY42" fmla="*/ 1384407 h 1705101"/>
                      <a:gd name="connsiteX43" fmla="*/ 80123 w 785191"/>
                      <a:gd name="connsiteY43" fmla="*/ 970665 h 1705101"/>
                      <a:gd name="connsiteX44" fmla="*/ 137646 w 785191"/>
                      <a:gd name="connsiteY44" fmla="*/ 877703 h 1705101"/>
                      <a:gd name="connsiteX45" fmla="*/ 380021 w 785191"/>
                      <a:gd name="connsiteY45" fmla="*/ 527380 h 1705101"/>
                      <a:gd name="connsiteX46" fmla="*/ 628361 w 785191"/>
                      <a:gd name="connsiteY46" fmla="*/ 93541 h 1705101"/>
                      <a:gd name="connsiteX47" fmla="*/ 653901 w 785191"/>
                      <a:gd name="connsiteY47" fmla="*/ 61383 h 1705101"/>
                      <a:gd name="connsiteX48" fmla="*/ 690358 w 785191"/>
                      <a:gd name="connsiteY48" fmla="*/ 31904 h 1705101"/>
                      <a:gd name="connsiteX49" fmla="*/ 710844 w 785191"/>
                      <a:gd name="connsiteY49" fmla="*/ 20367 h 1705101"/>
                      <a:gd name="connsiteX50" fmla="*/ 729505 w 785191"/>
                      <a:gd name="connsiteY50" fmla="*/ 9858 h 1705101"/>
                      <a:gd name="connsiteX51" fmla="*/ 763111 w 785191"/>
                      <a:gd name="connsiteY51" fmla="*/ 0 h 1705101"/>
                      <a:gd name="connsiteX0" fmla="*/ 119638 w 785191"/>
                      <a:gd name="connsiteY0" fmla="*/ 1348249 h 1705101"/>
                      <a:gd name="connsiteX1" fmla="*/ 120548 w 785191"/>
                      <a:gd name="connsiteY1" fmla="*/ 1360720 h 1705101"/>
                      <a:gd name="connsiteX2" fmla="*/ 119638 w 785191"/>
                      <a:gd name="connsiteY2" fmla="*/ 1348249 h 1705101"/>
                      <a:gd name="connsiteX3" fmla="*/ 587327 w 785191"/>
                      <a:gd name="connsiteY3" fmla="*/ 365958 h 1705101"/>
                      <a:gd name="connsiteX4" fmla="*/ 579649 w 785191"/>
                      <a:gd name="connsiteY4" fmla="*/ 380083 h 1705101"/>
                      <a:gd name="connsiteX5" fmla="*/ 494431 w 785191"/>
                      <a:gd name="connsiteY5" fmla="*/ 515531 h 1705101"/>
                      <a:gd name="connsiteX6" fmla="*/ 217422 w 785191"/>
                      <a:gd name="connsiteY6" fmla="*/ 902792 h 1705101"/>
                      <a:gd name="connsiteX7" fmla="*/ 117012 w 785191"/>
                      <a:gd name="connsiteY7" fmla="*/ 1312264 h 1705101"/>
                      <a:gd name="connsiteX8" fmla="*/ 119637 w 785191"/>
                      <a:gd name="connsiteY8" fmla="*/ 1348249 h 1705101"/>
                      <a:gd name="connsiteX9" fmla="*/ 112507 w 785191"/>
                      <a:gd name="connsiteY9" fmla="*/ 1309005 h 1705101"/>
                      <a:gd name="connsiteX10" fmla="*/ 220510 w 785191"/>
                      <a:gd name="connsiteY10" fmla="*/ 858772 h 1705101"/>
                      <a:gd name="connsiteX11" fmla="*/ 538698 w 785191"/>
                      <a:gd name="connsiteY11" fmla="*/ 442612 h 1705101"/>
                      <a:gd name="connsiteX12" fmla="*/ 587327 w 785191"/>
                      <a:gd name="connsiteY12" fmla="*/ 365958 h 1705101"/>
                      <a:gd name="connsiteX13" fmla="*/ 660083 w 785191"/>
                      <a:gd name="connsiteY13" fmla="*/ 216138 h 1705101"/>
                      <a:gd name="connsiteX14" fmla="*/ 651218 w 785191"/>
                      <a:gd name="connsiteY14" fmla="*/ 242242 h 1705101"/>
                      <a:gd name="connsiteX15" fmla="*/ 600197 w 785191"/>
                      <a:gd name="connsiteY15" fmla="*/ 345672 h 1705101"/>
                      <a:gd name="connsiteX16" fmla="*/ 587327 w 785191"/>
                      <a:gd name="connsiteY16" fmla="*/ 365959 h 1705101"/>
                      <a:gd name="connsiteX17" fmla="*/ 598696 w 785191"/>
                      <a:gd name="connsiteY17" fmla="*/ 345044 h 1705101"/>
                      <a:gd name="connsiteX18" fmla="*/ 645932 w 785191"/>
                      <a:gd name="connsiteY18" fmla="*/ 247490 h 1705101"/>
                      <a:gd name="connsiteX19" fmla="*/ 660083 w 785191"/>
                      <a:gd name="connsiteY19" fmla="*/ 216138 h 1705101"/>
                      <a:gd name="connsiteX20" fmla="*/ 781594 w 785191"/>
                      <a:gd name="connsiteY20" fmla="*/ 6601 h 1705101"/>
                      <a:gd name="connsiteX21" fmla="*/ 782946 w 785191"/>
                      <a:gd name="connsiteY21" fmla="*/ 7084 h 1705101"/>
                      <a:gd name="connsiteX22" fmla="*/ 785127 w 785191"/>
                      <a:gd name="connsiteY22" fmla="*/ 18465 h 1705101"/>
                      <a:gd name="connsiteX23" fmla="*/ 781976 w 785191"/>
                      <a:gd name="connsiteY23" fmla="*/ 31067 h 1705101"/>
                      <a:gd name="connsiteX24" fmla="*/ 781594 w 785191"/>
                      <a:gd name="connsiteY24" fmla="*/ 6601 h 1705101"/>
                      <a:gd name="connsiteX25" fmla="*/ 763111 w 785191"/>
                      <a:gd name="connsiteY25" fmla="*/ 0 h 1705101"/>
                      <a:gd name="connsiteX26" fmla="*/ 781592 w 785191"/>
                      <a:gd name="connsiteY26" fmla="*/ 6601 h 1705101"/>
                      <a:gd name="connsiteX27" fmla="*/ 781974 w 785191"/>
                      <a:gd name="connsiteY27" fmla="*/ 31067 h 1705101"/>
                      <a:gd name="connsiteX28" fmla="*/ 780775 w 785191"/>
                      <a:gd name="connsiteY28" fmla="*/ 35864 h 1705101"/>
                      <a:gd name="connsiteX29" fmla="*/ 677508 w 785191"/>
                      <a:gd name="connsiteY29" fmla="*/ 177529 h 1705101"/>
                      <a:gd name="connsiteX30" fmla="*/ 660082 w 785191"/>
                      <a:gd name="connsiteY30" fmla="*/ 216137 h 1705101"/>
                      <a:gd name="connsiteX31" fmla="*/ 645931 w 785191"/>
                      <a:gd name="connsiteY31" fmla="*/ 247489 h 1705101"/>
                      <a:gd name="connsiteX32" fmla="*/ 598695 w 785191"/>
                      <a:gd name="connsiteY32" fmla="*/ 345043 h 1705101"/>
                      <a:gd name="connsiteX33" fmla="*/ 587326 w 785191"/>
                      <a:gd name="connsiteY33" fmla="*/ 365958 h 1705101"/>
                      <a:gd name="connsiteX34" fmla="*/ 538697 w 785191"/>
                      <a:gd name="connsiteY34" fmla="*/ 442612 h 1705101"/>
                      <a:gd name="connsiteX35" fmla="*/ 220509 w 785191"/>
                      <a:gd name="connsiteY35" fmla="*/ 858772 h 1705101"/>
                      <a:gd name="connsiteX36" fmla="*/ 112506 w 785191"/>
                      <a:gd name="connsiteY36" fmla="*/ 1309005 h 1705101"/>
                      <a:gd name="connsiteX37" fmla="*/ 119636 w 785191"/>
                      <a:gd name="connsiteY37" fmla="*/ 1348249 h 1705101"/>
                      <a:gd name="connsiteX38" fmla="*/ 120546 w 785191"/>
                      <a:gd name="connsiteY38" fmla="*/ 1360720 h 1705101"/>
                      <a:gd name="connsiteX39" fmla="*/ 170651 w 785191"/>
                      <a:gd name="connsiteY39" fmla="*/ 1671337 h 1705101"/>
                      <a:gd name="connsiteX40" fmla="*/ 301618 w 785191"/>
                      <a:gd name="connsiteY40" fmla="*/ 1692768 h 1705101"/>
                      <a:gd name="connsiteX41" fmla="*/ 2604 w 785191"/>
                      <a:gd name="connsiteY41" fmla="*/ 1384407 h 1705101"/>
                      <a:gd name="connsiteX42" fmla="*/ 80123 w 785191"/>
                      <a:gd name="connsiteY42" fmla="*/ 970665 h 1705101"/>
                      <a:gd name="connsiteX43" fmla="*/ 137646 w 785191"/>
                      <a:gd name="connsiteY43" fmla="*/ 877703 h 1705101"/>
                      <a:gd name="connsiteX44" fmla="*/ 380021 w 785191"/>
                      <a:gd name="connsiteY44" fmla="*/ 527380 h 1705101"/>
                      <a:gd name="connsiteX45" fmla="*/ 628361 w 785191"/>
                      <a:gd name="connsiteY45" fmla="*/ 93541 h 1705101"/>
                      <a:gd name="connsiteX46" fmla="*/ 653901 w 785191"/>
                      <a:gd name="connsiteY46" fmla="*/ 61383 h 1705101"/>
                      <a:gd name="connsiteX47" fmla="*/ 690358 w 785191"/>
                      <a:gd name="connsiteY47" fmla="*/ 31904 h 1705101"/>
                      <a:gd name="connsiteX48" fmla="*/ 710844 w 785191"/>
                      <a:gd name="connsiteY48" fmla="*/ 20367 h 1705101"/>
                      <a:gd name="connsiteX49" fmla="*/ 729505 w 785191"/>
                      <a:gd name="connsiteY49" fmla="*/ 9858 h 1705101"/>
                      <a:gd name="connsiteX50" fmla="*/ 763111 w 785191"/>
                      <a:gd name="connsiteY50" fmla="*/ 0 h 1705101"/>
                      <a:gd name="connsiteX0" fmla="*/ 119638 w 785191"/>
                      <a:gd name="connsiteY0" fmla="*/ 1348249 h 1696084"/>
                      <a:gd name="connsiteX1" fmla="*/ 120548 w 785191"/>
                      <a:gd name="connsiteY1" fmla="*/ 1360720 h 1696084"/>
                      <a:gd name="connsiteX2" fmla="*/ 119638 w 785191"/>
                      <a:gd name="connsiteY2" fmla="*/ 1348249 h 1696084"/>
                      <a:gd name="connsiteX3" fmla="*/ 587327 w 785191"/>
                      <a:gd name="connsiteY3" fmla="*/ 365958 h 1696084"/>
                      <a:gd name="connsiteX4" fmla="*/ 579649 w 785191"/>
                      <a:gd name="connsiteY4" fmla="*/ 380083 h 1696084"/>
                      <a:gd name="connsiteX5" fmla="*/ 494431 w 785191"/>
                      <a:gd name="connsiteY5" fmla="*/ 515531 h 1696084"/>
                      <a:gd name="connsiteX6" fmla="*/ 217422 w 785191"/>
                      <a:gd name="connsiteY6" fmla="*/ 902792 h 1696084"/>
                      <a:gd name="connsiteX7" fmla="*/ 117012 w 785191"/>
                      <a:gd name="connsiteY7" fmla="*/ 1312264 h 1696084"/>
                      <a:gd name="connsiteX8" fmla="*/ 119637 w 785191"/>
                      <a:gd name="connsiteY8" fmla="*/ 1348249 h 1696084"/>
                      <a:gd name="connsiteX9" fmla="*/ 112507 w 785191"/>
                      <a:gd name="connsiteY9" fmla="*/ 1309005 h 1696084"/>
                      <a:gd name="connsiteX10" fmla="*/ 220510 w 785191"/>
                      <a:gd name="connsiteY10" fmla="*/ 858772 h 1696084"/>
                      <a:gd name="connsiteX11" fmla="*/ 538698 w 785191"/>
                      <a:gd name="connsiteY11" fmla="*/ 442612 h 1696084"/>
                      <a:gd name="connsiteX12" fmla="*/ 587327 w 785191"/>
                      <a:gd name="connsiteY12" fmla="*/ 365958 h 1696084"/>
                      <a:gd name="connsiteX13" fmla="*/ 660083 w 785191"/>
                      <a:gd name="connsiteY13" fmla="*/ 216138 h 1696084"/>
                      <a:gd name="connsiteX14" fmla="*/ 651218 w 785191"/>
                      <a:gd name="connsiteY14" fmla="*/ 242242 h 1696084"/>
                      <a:gd name="connsiteX15" fmla="*/ 600197 w 785191"/>
                      <a:gd name="connsiteY15" fmla="*/ 345672 h 1696084"/>
                      <a:gd name="connsiteX16" fmla="*/ 587327 w 785191"/>
                      <a:gd name="connsiteY16" fmla="*/ 365959 h 1696084"/>
                      <a:gd name="connsiteX17" fmla="*/ 598696 w 785191"/>
                      <a:gd name="connsiteY17" fmla="*/ 345044 h 1696084"/>
                      <a:gd name="connsiteX18" fmla="*/ 645932 w 785191"/>
                      <a:gd name="connsiteY18" fmla="*/ 247490 h 1696084"/>
                      <a:gd name="connsiteX19" fmla="*/ 660083 w 785191"/>
                      <a:gd name="connsiteY19" fmla="*/ 216138 h 1696084"/>
                      <a:gd name="connsiteX20" fmla="*/ 781594 w 785191"/>
                      <a:gd name="connsiteY20" fmla="*/ 6601 h 1696084"/>
                      <a:gd name="connsiteX21" fmla="*/ 782946 w 785191"/>
                      <a:gd name="connsiteY21" fmla="*/ 7084 h 1696084"/>
                      <a:gd name="connsiteX22" fmla="*/ 785127 w 785191"/>
                      <a:gd name="connsiteY22" fmla="*/ 18465 h 1696084"/>
                      <a:gd name="connsiteX23" fmla="*/ 781976 w 785191"/>
                      <a:gd name="connsiteY23" fmla="*/ 31067 h 1696084"/>
                      <a:gd name="connsiteX24" fmla="*/ 781594 w 785191"/>
                      <a:gd name="connsiteY24" fmla="*/ 6601 h 1696084"/>
                      <a:gd name="connsiteX25" fmla="*/ 763111 w 785191"/>
                      <a:gd name="connsiteY25" fmla="*/ 0 h 1696084"/>
                      <a:gd name="connsiteX26" fmla="*/ 781592 w 785191"/>
                      <a:gd name="connsiteY26" fmla="*/ 6601 h 1696084"/>
                      <a:gd name="connsiteX27" fmla="*/ 781974 w 785191"/>
                      <a:gd name="connsiteY27" fmla="*/ 31067 h 1696084"/>
                      <a:gd name="connsiteX28" fmla="*/ 780775 w 785191"/>
                      <a:gd name="connsiteY28" fmla="*/ 35864 h 1696084"/>
                      <a:gd name="connsiteX29" fmla="*/ 677508 w 785191"/>
                      <a:gd name="connsiteY29" fmla="*/ 177529 h 1696084"/>
                      <a:gd name="connsiteX30" fmla="*/ 660082 w 785191"/>
                      <a:gd name="connsiteY30" fmla="*/ 216137 h 1696084"/>
                      <a:gd name="connsiteX31" fmla="*/ 645931 w 785191"/>
                      <a:gd name="connsiteY31" fmla="*/ 247489 h 1696084"/>
                      <a:gd name="connsiteX32" fmla="*/ 598695 w 785191"/>
                      <a:gd name="connsiteY32" fmla="*/ 345043 h 1696084"/>
                      <a:gd name="connsiteX33" fmla="*/ 587326 w 785191"/>
                      <a:gd name="connsiteY33" fmla="*/ 365958 h 1696084"/>
                      <a:gd name="connsiteX34" fmla="*/ 538697 w 785191"/>
                      <a:gd name="connsiteY34" fmla="*/ 442612 h 1696084"/>
                      <a:gd name="connsiteX35" fmla="*/ 220509 w 785191"/>
                      <a:gd name="connsiteY35" fmla="*/ 858772 h 1696084"/>
                      <a:gd name="connsiteX36" fmla="*/ 112506 w 785191"/>
                      <a:gd name="connsiteY36" fmla="*/ 1309005 h 1696084"/>
                      <a:gd name="connsiteX37" fmla="*/ 119636 w 785191"/>
                      <a:gd name="connsiteY37" fmla="*/ 1348249 h 1696084"/>
                      <a:gd name="connsiteX38" fmla="*/ 120546 w 785191"/>
                      <a:gd name="connsiteY38" fmla="*/ 1360720 h 1696084"/>
                      <a:gd name="connsiteX39" fmla="*/ 277807 w 785191"/>
                      <a:gd name="connsiteY39" fmla="*/ 1647525 h 1696084"/>
                      <a:gd name="connsiteX40" fmla="*/ 301618 w 785191"/>
                      <a:gd name="connsiteY40" fmla="*/ 1692768 h 1696084"/>
                      <a:gd name="connsiteX41" fmla="*/ 2604 w 785191"/>
                      <a:gd name="connsiteY41" fmla="*/ 1384407 h 1696084"/>
                      <a:gd name="connsiteX42" fmla="*/ 80123 w 785191"/>
                      <a:gd name="connsiteY42" fmla="*/ 970665 h 1696084"/>
                      <a:gd name="connsiteX43" fmla="*/ 137646 w 785191"/>
                      <a:gd name="connsiteY43" fmla="*/ 877703 h 1696084"/>
                      <a:gd name="connsiteX44" fmla="*/ 380021 w 785191"/>
                      <a:gd name="connsiteY44" fmla="*/ 527380 h 1696084"/>
                      <a:gd name="connsiteX45" fmla="*/ 628361 w 785191"/>
                      <a:gd name="connsiteY45" fmla="*/ 93541 h 1696084"/>
                      <a:gd name="connsiteX46" fmla="*/ 653901 w 785191"/>
                      <a:gd name="connsiteY46" fmla="*/ 61383 h 1696084"/>
                      <a:gd name="connsiteX47" fmla="*/ 690358 w 785191"/>
                      <a:gd name="connsiteY47" fmla="*/ 31904 h 1696084"/>
                      <a:gd name="connsiteX48" fmla="*/ 710844 w 785191"/>
                      <a:gd name="connsiteY48" fmla="*/ 20367 h 1696084"/>
                      <a:gd name="connsiteX49" fmla="*/ 729505 w 785191"/>
                      <a:gd name="connsiteY49" fmla="*/ 9858 h 1696084"/>
                      <a:gd name="connsiteX50" fmla="*/ 763111 w 785191"/>
                      <a:gd name="connsiteY50" fmla="*/ 0 h 1696084"/>
                      <a:gd name="connsiteX0" fmla="*/ 119364 w 784917"/>
                      <a:gd name="connsiteY0" fmla="*/ 1348249 h 1676500"/>
                      <a:gd name="connsiteX1" fmla="*/ 120274 w 784917"/>
                      <a:gd name="connsiteY1" fmla="*/ 1360720 h 1676500"/>
                      <a:gd name="connsiteX2" fmla="*/ 119364 w 784917"/>
                      <a:gd name="connsiteY2" fmla="*/ 1348249 h 1676500"/>
                      <a:gd name="connsiteX3" fmla="*/ 587053 w 784917"/>
                      <a:gd name="connsiteY3" fmla="*/ 365958 h 1676500"/>
                      <a:gd name="connsiteX4" fmla="*/ 579375 w 784917"/>
                      <a:gd name="connsiteY4" fmla="*/ 380083 h 1676500"/>
                      <a:gd name="connsiteX5" fmla="*/ 494157 w 784917"/>
                      <a:gd name="connsiteY5" fmla="*/ 515531 h 1676500"/>
                      <a:gd name="connsiteX6" fmla="*/ 217148 w 784917"/>
                      <a:gd name="connsiteY6" fmla="*/ 902792 h 1676500"/>
                      <a:gd name="connsiteX7" fmla="*/ 116738 w 784917"/>
                      <a:gd name="connsiteY7" fmla="*/ 1312264 h 1676500"/>
                      <a:gd name="connsiteX8" fmla="*/ 119363 w 784917"/>
                      <a:gd name="connsiteY8" fmla="*/ 1348249 h 1676500"/>
                      <a:gd name="connsiteX9" fmla="*/ 112233 w 784917"/>
                      <a:gd name="connsiteY9" fmla="*/ 1309005 h 1676500"/>
                      <a:gd name="connsiteX10" fmla="*/ 220236 w 784917"/>
                      <a:gd name="connsiteY10" fmla="*/ 858772 h 1676500"/>
                      <a:gd name="connsiteX11" fmla="*/ 538424 w 784917"/>
                      <a:gd name="connsiteY11" fmla="*/ 442612 h 1676500"/>
                      <a:gd name="connsiteX12" fmla="*/ 587053 w 784917"/>
                      <a:gd name="connsiteY12" fmla="*/ 365958 h 1676500"/>
                      <a:gd name="connsiteX13" fmla="*/ 659809 w 784917"/>
                      <a:gd name="connsiteY13" fmla="*/ 216138 h 1676500"/>
                      <a:gd name="connsiteX14" fmla="*/ 650944 w 784917"/>
                      <a:gd name="connsiteY14" fmla="*/ 242242 h 1676500"/>
                      <a:gd name="connsiteX15" fmla="*/ 599923 w 784917"/>
                      <a:gd name="connsiteY15" fmla="*/ 345672 h 1676500"/>
                      <a:gd name="connsiteX16" fmla="*/ 587053 w 784917"/>
                      <a:gd name="connsiteY16" fmla="*/ 365959 h 1676500"/>
                      <a:gd name="connsiteX17" fmla="*/ 598422 w 784917"/>
                      <a:gd name="connsiteY17" fmla="*/ 345044 h 1676500"/>
                      <a:gd name="connsiteX18" fmla="*/ 645658 w 784917"/>
                      <a:gd name="connsiteY18" fmla="*/ 247490 h 1676500"/>
                      <a:gd name="connsiteX19" fmla="*/ 659809 w 784917"/>
                      <a:gd name="connsiteY19" fmla="*/ 216138 h 1676500"/>
                      <a:gd name="connsiteX20" fmla="*/ 781320 w 784917"/>
                      <a:gd name="connsiteY20" fmla="*/ 6601 h 1676500"/>
                      <a:gd name="connsiteX21" fmla="*/ 782672 w 784917"/>
                      <a:gd name="connsiteY21" fmla="*/ 7084 h 1676500"/>
                      <a:gd name="connsiteX22" fmla="*/ 784853 w 784917"/>
                      <a:gd name="connsiteY22" fmla="*/ 18465 h 1676500"/>
                      <a:gd name="connsiteX23" fmla="*/ 781702 w 784917"/>
                      <a:gd name="connsiteY23" fmla="*/ 31067 h 1676500"/>
                      <a:gd name="connsiteX24" fmla="*/ 781320 w 784917"/>
                      <a:gd name="connsiteY24" fmla="*/ 6601 h 1676500"/>
                      <a:gd name="connsiteX25" fmla="*/ 762837 w 784917"/>
                      <a:gd name="connsiteY25" fmla="*/ 0 h 1676500"/>
                      <a:gd name="connsiteX26" fmla="*/ 781318 w 784917"/>
                      <a:gd name="connsiteY26" fmla="*/ 6601 h 1676500"/>
                      <a:gd name="connsiteX27" fmla="*/ 781700 w 784917"/>
                      <a:gd name="connsiteY27" fmla="*/ 31067 h 1676500"/>
                      <a:gd name="connsiteX28" fmla="*/ 780501 w 784917"/>
                      <a:gd name="connsiteY28" fmla="*/ 35864 h 1676500"/>
                      <a:gd name="connsiteX29" fmla="*/ 677234 w 784917"/>
                      <a:gd name="connsiteY29" fmla="*/ 177529 h 1676500"/>
                      <a:gd name="connsiteX30" fmla="*/ 659808 w 784917"/>
                      <a:gd name="connsiteY30" fmla="*/ 216137 h 1676500"/>
                      <a:gd name="connsiteX31" fmla="*/ 645657 w 784917"/>
                      <a:gd name="connsiteY31" fmla="*/ 247489 h 1676500"/>
                      <a:gd name="connsiteX32" fmla="*/ 598421 w 784917"/>
                      <a:gd name="connsiteY32" fmla="*/ 345043 h 1676500"/>
                      <a:gd name="connsiteX33" fmla="*/ 587052 w 784917"/>
                      <a:gd name="connsiteY33" fmla="*/ 365958 h 1676500"/>
                      <a:gd name="connsiteX34" fmla="*/ 538423 w 784917"/>
                      <a:gd name="connsiteY34" fmla="*/ 442612 h 1676500"/>
                      <a:gd name="connsiteX35" fmla="*/ 220235 w 784917"/>
                      <a:gd name="connsiteY35" fmla="*/ 858772 h 1676500"/>
                      <a:gd name="connsiteX36" fmla="*/ 112232 w 784917"/>
                      <a:gd name="connsiteY36" fmla="*/ 1309005 h 1676500"/>
                      <a:gd name="connsiteX37" fmla="*/ 119362 w 784917"/>
                      <a:gd name="connsiteY37" fmla="*/ 1348249 h 1676500"/>
                      <a:gd name="connsiteX38" fmla="*/ 120272 w 784917"/>
                      <a:gd name="connsiteY38" fmla="*/ 1360720 h 1676500"/>
                      <a:gd name="connsiteX39" fmla="*/ 277533 w 784917"/>
                      <a:gd name="connsiteY39" fmla="*/ 1647525 h 1676500"/>
                      <a:gd name="connsiteX40" fmla="*/ 158469 w 784917"/>
                      <a:gd name="connsiteY40" fmla="*/ 1657050 h 1676500"/>
                      <a:gd name="connsiteX41" fmla="*/ 2330 w 784917"/>
                      <a:gd name="connsiteY41" fmla="*/ 1384407 h 1676500"/>
                      <a:gd name="connsiteX42" fmla="*/ 79849 w 784917"/>
                      <a:gd name="connsiteY42" fmla="*/ 970665 h 1676500"/>
                      <a:gd name="connsiteX43" fmla="*/ 137372 w 784917"/>
                      <a:gd name="connsiteY43" fmla="*/ 877703 h 1676500"/>
                      <a:gd name="connsiteX44" fmla="*/ 379747 w 784917"/>
                      <a:gd name="connsiteY44" fmla="*/ 527380 h 1676500"/>
                      <a:gd name="connsiteX45" fmla="*/ 628087 w 784917"/>
                      <a:gd name="connsiteY45" fmla="*/ 93541 h 1676500"/>
                      <a:gd name="connsiteX46" fmla="*/ 653627 w 784917"/>
                      <a:gd name="connsiteY46" fmla="*/ 61383 h 1676500"/>
                      <a:gd name="connsiteX47" fmla="*/ 690084 w 784917"/>
                      <a:gd name="connsiteY47" fmla="*/ 31904 h 1676500"/>
                      <a:gd name="connsiteX48" fmla="*/ 710570 w 784917"/>
                      <a:gd name="connsiteY48" fmla="*/ 20367 h 1676500"/>
                      <a:gd name="connsiteX49" fmla="*/ 729231 w 784917"/>
                      <a:gd name="connsiteY49" fmla="*/ 9858 h 1676500"/>
                      <a:gd name="connsiteX50" fmla="*/ 762837 w 784917"/>
                      <a:gd name="connsiteY50" fmla="*/ 0 h 1676500"/>
                      <a:gd name="connsiteX0" fmla="*/ 119364 w 784917"/>
                      <a:gd name="connsiteY0" fmla="*/ 1348249 h 1686496"/>
                      <a:gd name="connsiteX1" fmla="*/ 120274 w 784917"/>
                      <a:gd name="connsiteY1" fmla="*/ 1360720 h 1686496"/>
                      <a:gd name="connsiteX2" fmla="*/ 119364 w 784917"/>
                      <a:gd name="connsiteY2" fmla="*/ 1348249 h 1686496"/>
                      <a:gd name="connsiteX3" fmla="*/ 587053 w 784917"/>
                      <a:gd name="connsiteY3" fmla="*/ 365958 h 1686496"/>
                      <a:gd name="connsiteX4" fmla="*/ 579375 w 784917"/>
                      <a:gd name="connsiteY4" fmla="*/ 380083 h 1686496"/>
                      <a:gd name="connsiteX5" fmla="*/ 494157 w 784917"/>
                      <a:gd name="connsiteY5" fmla="*/ 515531 h 1686496"/>
                      <a:gd name="connsiteX6" fmla="*/ 217148 w 784917"/>
                      <a:gd name="connsiteY6" fmla="*/ 902792 h 1686496"/>
                      <a:gd name="connsiteX7" fmla="*/ 116738 w 784917"/>
                      <a:gd name="connsiteY7" fmla="*/ 1312264 h 1686496"/>
                      <a:gd name="connsiteX8" fmla="*/ 119363 w 784917"/>
                      <a:gd name="connsiteY8" fmla="*/ 1348249 h 1686496"/>
                      <a:gd name="connsiteX9" fmla="*/ 112233 w 784917"/>
                      <a:gd name="connsiteY9" fmla="*/ 1309005 h 1686496"/>
                      <a:gd name="connsiteX10" fmla="*/ 220236 w 784917"/>
                      <a:gd name="connsiteY10" fmla="*/ 858772 h 1686496"/>
                      <a:gd name="connsiteX11" fmla="*/ 538424 w 784917"/>
                      <a:gd name="connsiteY11" fmla="*/ 442612 h 1686496"/>
                      <a:gd name="connsiteX12" fmla="*/ 587053 w 784917"/>
                      <a:gd name="connsiteY12" fmla="*/ 365958 h 1686496"/>
                      <a:gd name="connsiteX13" fmla="*/ 659809 w 784917"/>
                      <a:gd name="connsiteY13" fmla="*/ 216138 h 1686496"/>
                      <a:gd name="connsiteX14" fmla="*/ 650944 w 784917"/>
                      <a:gd name="connsiteY14" fmla="*/ 242242 h 1686496"/>
                      <a:gd name="connsiteX15" fmla="*/ 599923 w 784917"/>
                      <a:gd name="connsiteY15" fmla="*/ 345672 h 1686496"/>
                      <a:gd name="connsiteX16" fmla="*/ 587053 w 784917"/>
                      <a:gd name="connsiteY16" fmla="*/ 365959 h 1686496"/>
                      <a:gd name="connsiteX17" fmla="*/ 598422 w 784917"/>
                      <a:gd name="connsiteY17" fmla="*/ 345044 h 1686496"/>
                      <a:gd name="connsiteX18" fmla="*/ 645658 w 784917"/>
                      <a:gd name="connsiteY18" fmla="*/ 247490 h 1686496"/>
                      <a:gd name="connsiteX19" fmla="*/ 659809 w 784917"/>
                      <a:gd name="connsiteY19" fmla="*/ 216138 h 1686496"/>
                      <a:gd name="connsiteX20" fmla="*/ 781320 w 784917"/>
                      <a:gd name="connsiteY20" fmla="*/ 6601 h 1686496"/>
                      <a:gd name="connsiteX21" fmla="*/ 782672 w 784917"/>
                      <a:gd name="connsiteY21" fmla="*/ 7084 h 1686496"/>
                      <a:gd name="connsiteX22" fmla="*/ 784853 w 784917"/>
                      <a:gd name="connsiteY22" fmla="*/ 18465 h 1686496"/>
                      <a:gd name="connsiteX23" fmla="*/ 781702 w 784917"/>
                      <a:gd name="connsiteY23" fmla="*/ 31067 h 1686496"/>
                      <a:gd name="connsiteX24" fmla="*/ 781320 w 784917"/>
                      <a:gd name="connsiteY24" fmla="*/ 6601 h 1686496"/>
                      <a:gd name="connsiteX25" fmla="*/ 762837 w 784917"/>
                      <a:gd name="connsiteY25" fmla="*/ 0 h 1686496"/>
                      <a:gd name="connsiteX26" fmla="*/ 781318 w 784917"/>
                      <a:gd name="connsiteY26" fmla="*/ 6601 h 1686496"/>
                      <a:gd name="connsiteX27" fmla="*/ 781700 w 784917"/>
                      <a:gd name="connsiteY27" fmla="*/ 31067 h 1686496"/>
                      <a:gd name="connsiteX28" fmla="*/ 780501 w 784917"/>
                      <a:gd name="connsiteY28" fmla="*/ 35864 h 1686496"/>
                      <a:gd name="connsiteX29" fmla="*/ 677234 w 784917"/>
                      <a:gd name="connsiteY29" fmla="*/ 177529 h 1686496"/>
                      <a:gd name="connsiteX30" fmla="*/ 659808 w 784917"/>
                      <a:gd name="connsiteY30" fmla="*/ 216137 h 1686496"/>
                      <a:gd name="connsiteX31" fmla="*/ 645657 w 784917"/>
                      <a:gd name="connsiteY31" fmla="*/ 247489 h 1686496"/>
                      <a:gd name="connsiteX32" fmla="*/ 598421 w 784917"/>
                      <a:gd name="connsiteY32" fmla="*/ 345043 h 1686496"/>
                      <a:gd name="connsiteX33" fmla="*/ 587052 w 784917"/>
                      <a:gd name="connsiteY33" fmla="*/ 365958 h 1686496"/>
                      <a:gd name="connsiteX34" fmla="*/ 538423 w 784917"/>
                      <a:gd name="connsiteY34" fmla="*/ 442612 h 1686496"/>
                      <a:gd name="connsiteX35" fmla="*/ 220235 w 784917"/>
                      <a:gd name="connsiteY35" fmla="*/ 858772 h 1686496"/>
                      <a:gd name="connsiteX36" fmla="*/ 112232 w 784917"/>
                      <a:gd name="connsiteY36" fmla="*/ 1309005 h 1686496"/>
                      <a:gd name="connsiteX37" fmla="*/ 119362 w 784917"/>
                      <a:gd name="connsiteY37" fmla="*/ 1348249 h 1686496"/>
                      <a:gd name="connsiteX38" fmla="*/ 120272 w 784917"/>
                      <a:gd name="connsiteY38" fmla="*/ 1360720 h 1686496"/>
                      <a:gd name="connsiteX39" fmla="*/ 275152 w 784917"/>
                      <a:gd name="connsiteY39" fmla="*/ 1661812 h 1686496"/>
                      <a:gd name="connsiteX40" fmla="*/ 158469 w 784917"/>
                      <a:gd name="connsiteY40" fmla="*/ 1657050 h 1686496"/>
                      <a:gd name="connsiteX41" fmla="*/ 2330 w 784917"/>
                      <a:gd name="connsiteY41" fmla="*/ 1384407 h 1686496"/>
                      <a:gd name="connsiteX42" fmla="*/ 79849 w 784917"/>
                      <a:gd name="connsiteY42" fmla="*/ 970665 h 1686496"/>
                      <a:gd name="connsiteX43" fmla="*/ 137372 w 784917"/>
                      <a:gd name="connsiteY43" fmla="*/ 877703 h 1686496"/>
                      <a:gd name="connsiteX44" fmla="*/ 379747 w 784917"/>
                      <a:gd name="connsiteY44" fmla="*/ 527380 h 1686496"/>
                      <a:gd name="connsiteX45" fmla="*/ 628087 w 784917"/>
                      <a:gd name="connsiteY45" fmla="*/ 93541 h 1686496"/>
                      <a:gd name="connsiteX46" fmla="*/ 653627 w 784917"/>
                      <a:gd name="connsiteY46" fmla="*/ 61383 h 1686496"/>
                      <a:gd name="connsiteX47" fmla="*/ 690084 w 784917"/>
                      <a:gd name="connsiteY47" fmla="*/ 31904 h 1686496"/>
                      <a:gd name="connsiteX48" fmla="*/ 710570 w 784917"/>
                      <a:gd name="connsiteY48" fmla="*/ 20367 h 1686496"/>
                      <a:gd name="connsiteX49" fmla="*/ 729231 w 784917"/>
                      <a:gd name="connsiteY49" fmla="*/ 9858 h 1686496"/>
                      <a:gd name="connsiteX50" fmla="*/ 762837 w 784917"/>
                      <a:gd name="connsiteY50" fmla="*/ 0 h 1686496"/>
                      <a:gd name="connsiteX0" fmla="*/ 119364 w 784917"/>
                      <a:gd name="connsiteY0" fmla="*/ 1348249 h 1686496"/>
                      <a:gd name="connsiteX1" fmla="*/ 120274 w 784917"/>
                      <a:gd name="connsiteY1" fmla="*/ 1360720 h 1686496"/>
                      <a:gd name="connsiteX2" fmla="*/ 119364 w 784917"/>
                      <a:gd name="connsiteY2" fmla="*/ 1348249 h 1686496"/>
                      <a:gd name="connsiteX3" fmla="*/ 587053 w 784917"/>
                      <a:gd name="connsiteY3" fmla="*/ 365958 h 1686496"/>
                      <a:gd name="connsiteX4" fmla="*/ 579375 w 784917"/>
                      <a:gd name="connsiteY4" fmla="*/ 380083 h 1686496"/>
                      <a:gd name="connsiteX5" fmla="*/ 494157 w 784917"/>
                      <a:gd name="connsiteY5" fmla="*/ 515531 h 1686496"/>
                      <a:gd name="connsiteX6" fmla="*/ 217148 w 784917"/>
                      <a:gd name="connsiteY6" fmla="*/ 902792 h 1686496"/>
                      <a:gd name="connsiteX7" fmla="*/ 116738 w 784917"/>
                      <a:gd name="connsiteY7" fmla="*/ 1312264 h 1686496"/>
                      <a:gd name="connsiteX8" fmla="*/ 119363 w 784917"/>
                      <a:gd name="connsiteY8" fmla="*/ 1348249 h 1686496"/>
                      <a:gd name="connsiteX9" fmla="*/ 112233 w 784917"/>
                      <a:gd name="connsiteY9" fmla="*/ 1309005 h 1686496"/>
                      <a:gd name="connsiteX10" fmla="*/ 220236 w 784917"/>
                      <a:gd name="connsiteY10" fmla="*/ 858772 h 1686496"/>
                      <a:gd name="connsiteX11" fmla="*/ 538424 w 784917"/>
                      <a:gd name="connsiteY11" fmla="*/ 442612 h 1686496"/>
                      <a:gd name="connsiteX12" fmla="*/ 587053 w 784917"/>
                      <a:gd name="connsiteY12" fmla="*/ 365958 h 1686496"/>
                      <a:gd name="connsiteX13" fmla="*/ 659809 w 784917"/>
                      <a:gd name="connsiteY13" fmla="*/ 216138 h 1686496"/>
                      <a:gd name="connsiteX14" fmla="*/ 650944 w 784917"/>
                      <a:gd name="connsiteY14" fmla="*/ 242242 h 1686496"/>
                      <a:gd name="connsiteX15" fmla="*/ 599923 w 784917"/>
                      <a:gd name="connsiteY15" fmla="*/ 345672 h 1686496"/>
                      <a:gd name="connsiteX16" fmla="*/ 587053 w 784917"/>
                      <a:gd name="connsiteY16" fmla="*/ 365959 h 1686496"/>
                      <a:gd name="connsiteX17" fmla="*/ 598422 w 784917"/>
                      <a:gd name="connsiteY17" fmla="*/ 345044 h 1686496"/>
                      <a:gd name="connsiteX18" fmla="*/ 645658 w 784917"/>
                      <a:gd name="connsiteY18" fmla="*/ 247490 h 1686496"/>
                      <a:gd name="connsiteX19" fmla="*/ 659809 w 784917"/>
                      <a:gd name="connsiteY19" fmla="*/ 216138 h 1686496"/>
                      <a:gd name="connsiteX20" fmla="*/ 781320 w 784917"/>
                      <a:gd name="connsiteY20" fmla="*/ 6601 h 1686496"/>
                      <a:gd name="connsiteX21" fmla="*/ 782672 w 784917"/>
                      <a:gd name="connsiteY21" fmla="*/ 7084 h 1686496"/>
                      <a:gd name="connsiteX22" fmla="*/ 784853 w 784917"/>
                      <a:gd name="connsiteY22" fmla="*/ 18465 h 1686496"/>
                      <a:gd name="connsiteX23" fmla="*/ 781702 w 784917"/>
                      <a:gd name="connsiteY23" fmla="*/ 31067 h 1686496"/>
                      <a:gd name="connsiteX24" fmla="*/ 781320 w 784917"/>
                      <a:gd name="connsiteY24" fmla="*/ 6601 h 1686496"/>
                      <a:gd name="connsiteX25" fmla="*/ 762837 w 784917"/>
                      <a:gd name="connsiteY25" fmla="*/ 0 h 1686496"/>
                      <a:gd name="connsiteX26" fmla="*/ 781318 w 784917"/>
                      <a:gd name="connsiteY26" fmla="*/ 6601 h 1686496"/>
                      <a:gd name="connsiteX27" fmla="*/ 781700 w 784917"/>
                      <a:gd name="connsiteY27" fmla="*/ 31067 h 1686496"/>
                      <a:gd name="connsiteX28" fmla="*/ 780501 w 784917"/>
                      <a:gd name="connsiteY28" fmla="*/ 35864 h 1686496"/>
                      <a:gd name="connsiteX29" fmla="*/ 677234 w 784917"/>
                      <a:gd name="connsiteY29" fmla="*/ 177529 h 1686496"/>
                      <a:gd name="connsiteX30" fmla="*/ 659808 w 784917"/>
                      <a:gd name="connsiteY30" fmla="*/ 216137 h 1686496"/>
                      <a:gd name="connsiteX31" fmla="*/ 645657 w 784917"/>
                      <a:gd name="connsiteY31" fmla="*/ 247489 h 1686496"/>
                      <a:gd name="connsiteX32" fmla="*/ 598421 w 784917"/>
                      <a:gd name="connsiteY32" fmla="*/ 345043 h 1686496"/>
                      <a:gd name="connsiteX33" fmla="*/ 587052 w 784917"/>
                      <a:gd name="connsiteY33" fmla="*/ 365958 h 1686496"/>
                      <a:gd name="connsiteX34" fmla="*/ 538423 w 784917"/>
                      <a:gd name="connsiteY34" fmla="*/ 442612 h 1686496"/>
                      <a:gd name="connsiteX35" fmla="*/ 220235 w 784917"/>
                      <a:gd name="connsiteY35" fmla="*/ 858772 h 1686496"/>
                      <a:gd name="connsiteX36" fmla="*/ 112232 w 784917"/>
                      <a:gd name="connsiteY36" fmla="*/ 1309005 h 1686496"/>
                      <a:gd name="connsiteX37" fmla="*/ 119362 w 784917"/>
                      <a:gd name="connsiteY37" fmla="*/ 1348249 h 1686496"/>
                      <a:gd name="connsiteX38" fmla="*/ 120272 w 784917"/>
                      <a:gd name="connsiteY38" fmla="*/ 1360720 h 1686496"/>
                      <a:gd name="connsiteX39" fmla="*/ 275152 w 784917"/>
                      <a:gd name="connsiteY39" fmla="*/ 1661812 h 1686496"/>
                      <a:gd name="connsiteX40" fmla="*/ 158469 w 784917"/>
                      <a:gd name="connsiteY40" fmla="*/ 1657050 h 1686496"/>
                      <a:gd name="connsiteX41" fmla="*/ 2330 w 784917"/>
                      <a:gd name="connsiteY41" fmla="*/ 1384407 h 1686496"/>
                      <a:gd name="connsiteX42" fmla="*/ 79849 w 784917"/>
                      <a:gd name="connsiteY42" fmla="*/ 970665 h 1686496"/>
                      <a:gd name="connsiteX43" fmla="*/ 137372 w 784917"/>
                      <a:gd name="connsiteY43" fmla="*/ 877703 h 1686496"/>
                      <a:gd name="connsiteX44" fmla="*/ 379747 w 784917"/>
                      <a:gd name="connsiteY44" fmla="*/ 527380 h 1686496"/>
                      <a:gd name="connsiteX45" fmla="*/ 628087 w 784917"/>
                      <a:gd name="connsiteY45" fmla="*/ 93541 h 1686496"/>
                      <a:gd name="connsiteX46" fmla="*/ 653627 w 784917"/>
                      <a:gd name="connsiteY46" fmla="*/ 61383 h 1686496"/>
                      <a:gd name="connsiteX47" fmla="*/ 690084 w 784917"/>
                      <a:gd name="connsiteY47" fmla="*/ 31904 h 1686496"/>
                      <a:gd name="connsiteX48" fmla="*/ 710570 w 784917"/>
                      <a:gd name="connsiteY48" fmla="*/ 20367 h 1686496"/>
                      <a:gd name="connsiteX49" fmla="*/ 729231 w 784917"/>
                      <a:gd name="connsiteY49" fmla="*/ 9858 h 1686496"/>
                      <a:gd name="connsiteX50" fmla="*/ 762837 w 784917"/>
                      <a:gd name="connsiteY50" fmla="*/ 0 h 1686496"/>
                      <a:gd name="connsiteX0" fmla="*/ 119364 w 784917"/>
                      <a:gd name="connsiteY0" fmla="*/ 1348249 h 1686496"/>
                      <a:gd name="connsiteX1" fmla="*/ 120274 w 784917"/>
                      <a:gd name="connsiteY1" fmla="*/ 1360720 h 1686496"/>
                      <a:gd name="connsiteX2" fmla="*/ 119364 w 784917"/>
                      <a:gd name="connsiteY2" fmla="*/ 1348249 h 1686496"/>
                      <a:gd name="connsiteX3" fmla="*/ 587053 w 784917"/>
                      <a:gd name="connsiteY3" fmla="*/ 365958 h 1686496"/>
                      <a:gd name="connsiteX4" fmla="*/ 579375 w 784917"/>
                      <a:gd name="connsiteY4" fmla="*/ 380083 h 1686496"/>
                      <a:gd name="connsiteX5" fmla="*/ 494157 w 784917"/>
                      <a:gd name="connsiteY5" fmla="*/ 515531 h 1686496"/>
                      <a:gd name="connsiteX6" fmla="*/ 217148 w 784917"/>
                      <a:gd name="connsiteY6" fmla="*/ 902792 h 1686496"/>
                      <a:gd name="connsiteX7" fmla="*/ 116738 w 784917"/>
                      <a:gd name="connsiteY7" fmla="*/ 1312264 h 1686496"/>
                      <a:gd name="connsiteX8" fmla="*/ 119363 w 784917"/>
                      <a:gd name="connsiteY8" fmla="*/ 1348249 h 1686496"/>
                      <a:gd name="connsiteX9" fmla="*/ 112233 w 784917"/>
                      <a:gd name="connsiteY9" fmla="*/ 1309005 h 1686496"/>
                      <a:gd name="connsiteX10" fmla="*/ 220236 w 784917"/>
                      <a:gd name="connsiteY10" fmla="*/ 858772 h 1686496"/>
                      <a:gd name="connsiteX11" fmla="*/ 538424 w 784917"/>
                      <a:gd name="connsiteY11" fmla="*/ 442612 h 1686496"/>
                      <a:gd name="connsiteX12" fmla="*/ 587053 w 784917"/>
                      <a:gd name="connsiteY12" fmla="*/ 365958 h 1686496"/>
                      <a:gd name="connsiteX13" fmla="*/ 659809 w 784917"/>
                      <a:gd name="connsiteY13" fmla="*/ 216138 h 1686496"/>
                      <a:gd name="connsiteX14" fmla="*/ 650944 w 784917"/>
                      <a:gd name="connsiteY14" fmla="*/ 242242 h 1686496"/>
                      <a:gd name="connsiteX15" fmla="*/ 599923 w 784917"/>
                      <a:gd name="connsiteY15" fmla="*/ 345672 h 1686496"/>
                      <a:gd name="connsiteX16" fmla="*/ 587053 w 784917"/>
                      <a:gd name="connsiteY16" fmla="*/ 365959 h 1686496"/>
                      <a:gd name="connsiteX17" fmla="*/ 598422 w 784917"/>
                      <a:gd name="connsiteY17" fmla="*/ 345044 h 1686496"/>
                      <a:gd name="connsiteX18" fmla="*/ 645658 w 784917"/>
                      <a:gd name="connsiteY18" fmla="*/ 247490 h 1686496"/>
                      <a:gd name="connsiteX19" fmla="*/ 659809 w 784917"/>
                      <a:gd name="connsiteY19" fmla="*/ 216138 h 1686496"/>
                      <a:gd name="connsiteX20" fmla="*/ 781320 w 784917"/>
                      <a:gd name="connsiteY20" fmla="*/ 6601 h 1686496"/>
                      <a:gd name="connsiteX21" fmla="*/ 782672 w 784917"/>
                      <a:gd name="connsiteY21" fmla="*/ 7084 h 1686496"/>
                      <a:gd name="connsiteX22" fmla="*/ 784853 w 784917"/>
                      <a:gd name="connsiteY22" fmla="*/ 18465 h 1686496"/>
                      <a:gd name="connsiteX23" fmla="*/ 781702 w 784917"/>
                      <a:gd name="connsiteY23" fmla="*/ 31067 h 1686496"/>
                      <a:gd name="connsiteX24" fmla="*/ 781320 w 784917"/>
                      <a:gd name="connsiteY24" fmla="*/ 6601 h 1686496"/>
                      <a:gd name="connsiteX25" fmla="*/ 762837 w 784917"/>
                      <a:gd name="connsiteY25" fmla="*/ 0 h 1686496"/>
                      <a:gd name="connsiteX26" fmla="*/ 781318 w 784917"/>
                      <a:gd name="connsiteY26" fmla="*/ 6601 h 1686496"/>
                      <a:gd name="connsiteX27" fmla="*/ 781700 w 784917"/>
                      <a:gd name="connsiteY27" fmla="*/ 31067 h 1686496"/>
                      <a:gd name="connsiteX28" fmla="*/ 780501 w 784917"/>
                      <a:gd name="connsiteY28" fmla="*/ 35864 h 1686496"/>
                      <a:gd name="connsiteX29" fmla="*/ 677234 w 784917"/>
                      <a:gd name="connsiteY29" fmla="*/ 177529 h 1686496"/>
                      <a:gd name="connsiteX30" fmla="*/ 659808 w 784917"/>
                      <a:gd name="connsiteY30" fmla="*/ 216137 h 1686496"/>
                      <a:gd name="connsiteX31" fmla="*/ 645657 w 784917"/>
                      <a:gd name="connsiteY31" fmla="*/ 247489 h 1686496"/>
                      <a:gd name="connsiteX32" fmla="*/ 598421 w 784917"/>
                      <a:gd name="connsiteY32" fmla="*/ 345043 h 1686496"/>
                      <a:gd name="connsiteX33" fmla="*/ 587052 w 784917"/>
                      <a:gd name="connsiteY33" fmla="*/ 365958 h 1686496"/>
                      <a:gd name="connsiteX34" fmla="*/ 538423 w 784917"/>
                      <a:gd name="connsiteY34" fmla="*/ 442612 h 1686496"/>
                      <a:gd name="connsiteX35" fmla="*/ 220235 w 784917"/>
                      <a:gd name="connsiteY35" fmla="*/ 858772 h 1686496"/>
                      <a:gd name="connsiteX36" fmla="*/ 112232 w 784917"/>
                      <a:gd name="connsiteY36" fmla="*/ 1309005 h 1686496"/>
                      <a:gd name="connsiteX37" fmla="*/ 119362 w 784917"/>
                      <a:gd name="connsiteY37" fmla="*/ 1348249 h 1686496"/>
                      <a:gd name="connsiteX38" fmla="*/ 120272 w 784917"/>
                      <a:gd name="connsiteY38" fmla="*/ 1360720 h 1686496"/>
                      <a:gd name="connsiteX39" fmla="*/ 275152 w 784917"/>
                      <a:gd name="connsiteY39" fmla="*/ 1661812 h 1686496"/>
                      <a:gd name="connsiteX40" fmla="*/ 158469 w 784917"/>
                      <a:gd name="connsiteY40" fmla="*/ 1657050 h 1686496"/>
                      <a:gd name="connsiteX41" fmla="*/ 2330 w 784917"/>
                      <a:gd name="connsiteY41" fmla="*/ 1384407 h 1686496"/>
                      <a:gd name="connsiteX42" fmla="*/ 79849 w 784917"/>
                      <a:gd name="connsiteY42" fmla="*/ 970665 h 1686496"/>
                      <a:gd name="connsiteX43" fmla="*/ 137372 w 784917"/>
                      <a:gd name="connsiteY43" fmla="*/ 877703 h 1686496"/>
                      <a:gd name="connsiteX44" fmla="*/ 379747 w 784917"/>
                      <a:gd name="connsiteY44" fmla="*/ 527380 h 1686496"/>
                      <a:gd name="connsiteX45" fmla="*/ 628087 w 784917"/>
                      <a:gd name="connsiteY45" fmla="*/ 93541 h 1686496"/>
                      <a:gd name="connsiteX46" fmla="*/ 653627 w 784917"/>
                      <a:gd name="connsiteY46" fmla="*/ 61383 h 1686496"/>
                      <a:gd name="connsiteX47" fmla="*/ 690084 w 784917"/>
                      <a:gd name="connsiteY47" fmla="*/ 31904 h 1686496"/>
                      <a:gd name="connsiteX48" fmla="*/ 710570 w 784917"/>
                      <a:gd name="connsiteY48" fmla="*/ 20367 h 1686496"/>
                      <a:gd name="connsiteX49" fmla="*/ 729231 w 784917"/>
                      <a:gd name="connsiteY49" fmla="*/ 9858 h 1686496"/>
                      <a:gd name="connsiteX50" fmla="*/ 762837 w 784917"/>
                      <a:gd name="connsiteY50" fmla="*/ 0 h 1686496"/>
                      <a:gd name="connsiteX0" fmla="*/ 119364 w 784917"/>
                      <a:gd name="connsiteY0" fmla="*/ 1348249 h 1686496"/>
                      <a:gd name="connsiteX1" fmla="*/ 120274 w 784917"/>
                      <a:gd name="connsiteY1" fmla="*/ 1360720 h 1686496"/>
                      <a:gd name="connsiteX2" fmla="*/ 119364 w 784917"/>
                      <a:gd name="connsiteY2" fmla="*/ 1348249 h 1686496"/>
                      <a:gd name="connsiteX3" fmla="*/ 587053 w 784917"/>
                      <a:gd name="connsiteY3" fmla="*/ 365958 h 1686496"/>
                      <a:gd name="connsiteX4" fmla="*/ 579375 w 784917"/>
                      <a:gd name="connsiteY4" fmla="*/ 380083 h 1686496"/>
                      <a:gd name="connsiteX5" fmla="*/ 494157 w 784917"/>
                      <a:gd name="connsiteY5" fmla="*/ 515531 h 1686496"/>
                      <a:gd name="connsiteX6" fmla="*/ 217148 w 784917"/>
                      <a:gd name="connsiteY6" fmla="*/ 902792 h 1686496"/>
                      <a:gd name="connsiteX7" fmla="*/ 116738 w 784917"/>
                      <a:gd name="connsiteY7" fmla="*/ 1312264 h 1686496"/>
                      <a:gd name="connsiteX8" fmla="*/ 119363 w 784917"/>
                      <a:gd name="connsiteY8" fmla="*/ 1348249 h 1686496"/>
                      <a:gd name="connsiteX9" fmla="*/ 112233 w 784917"/>
                      <a:gd name="connsiteY9" fmla="*/ 1309005 h 1686496"/>
                      <a:gd name="connsiteX10" fmla="*/ 220236 w 784917"/>
                      <a:gd name="connsiteY10" fmla="*/ 858772 h 1686496"/>
                      <a:gd name="connsiteX11" fmla="*/ 538424 w 784917"/>
                      <a:gd name="connsiteY11" fmla="*/ 442612 h 1686496"/>
                      <a:gd name="connsiteX12" fmla="*/ 587053 w 784917"/>
                      <a:gd name="connsiteY12" fmla="*/ 365958 h 1686496"/>
                      <a:gd name="connsiteX13" fmla="*/ 659809 w 784917"/>
                      <a:gd name="connsiteY13" fmla="*/ 216138 h 1686496"/>
                      <a:gd name="connsiteX14" fmla="*/ 650944 w 784917"/>
                      <a:gd name="connsiteY14" fmla="*/ 242242 h 1686496"/>
                      <a:gd name="connsiteX15" fmla="*/ 599923 w 784917"/>
                      <a:gd name="connsiteY15" fmla="*/ 345672 h 1686496"/>
                      <a:gd name="connsiteX16" fmla="*/ 587053 w 784917"/>
                      <a:gd name="connsiteY16" fmla="*/ 365959 h 1686496"/>
                      <a:gd name="connsiteX17" fmla="*/ 598422 w 784917"/>
                      <a:gd name="connsiteY17" fmla="*/ 345044 h 1686496"/>
                      <a:gd name="connsiteX18" fmla="*/ 645658 w 784917"/>
                      <a:gd name="connsiteY18" fmla="*/ 247490 h 1686496"/>
                      <a:gd name="connsiteX19" fmla="*/ 659809 w 784917"/>
                      <a:gd name="connsiteY19" fmla="*/ 216138 h 1686496"/>
                      <a:gd name="connsiteX20" fmla="*/ 781320 w 784917"/>
                      <a:gd name="connsiteY20" fmla="*/ 6601 h 1686496"/>
                      <a:gd name="connsiteX21" fmla="*/ 782672 w 784917"/>
                      <a:gd name="connsiteY21" fmla="*/ 7084 h 1686496"/>
                      <a:gd name="connsiteX22" fmla="*/ 784853 w 784917"/>
                      <a:gd name="connsiteY22" fmla="*/ 18465 h 1686496"/>
                      <a:gd name="connsiteX23" fmla="*/ 781702 w 784917"/>
                      <a:gd name="connsiteY23" fmla="*/ 31067 h 1686496"/>
                      <a:gd name="connsiteX24" fmla="*/ 781320 w 784917"/>
                      <a:gd name="connsiteY24" fmla="*/ 6601 h 1686496"/>
                      <a:gd name="connsiteX25" fmla="*/ 762837 w 784917"/>
                      <a:gd name="connsiteY25" fmla="*/ 0 h 1686496"/>
                      <a:gd name="connsiteX26" fmla="*/ 781318 w 784917"/>
                      <a:gd name="connsiteY26" fmla="*/ 6601 h 1686496"/>
                      <a:gd name="connsiteX27" fmla="*/ 781700 w 784917"/>
                      <a:gd name="connsiteY27" fmla="*/ 31067 h 1686496"/>
                      <a:gd name="connsiteX28" fmla="*/ 780501 w 784917"/>
                      <a:gd name="connsiteY28" fmla="*/ 35864 h 1686496"/>
                      <a:gd name="connsiteX29" fmla="*/ 677234 w 784917"/>
                      <a:gd name="connsiteY29" fmla="*/ 177529 h 1686496"/>
                      <a:gd name="connsiteX30" fmla="*/ 659808 w 784917"/>
                      <a:gd name="connsiteY30" fmla="*/ 216137 h 1686496"/>
                      <a:gd name="connsiteX31" fmla="*/ 645657 w 784917"/>
                      <a:gd name="connsiteY31" fmla="*/ 247489 h 1686496"/>
                      <a:gd name="connsiteX32" fmla="*/ 598421 w 784917"/>
                      <a:gd name="connsiteY32" fmla="*/ 345043 h 1686496"/>
                      <a:gd name="connsiteX33" fmla="*/ 587052 w 784917"/>
                      <a:gd name="connsiteY33" fmla="*/ 365958 h 1686496"/>
                      <a:gd name="connsiteX34" fmla="*/ 538423 w 784917"/>
                      <a:gd name="connsiteY34" fmla="*/ 442612 h 1686496"/>
                      <a:gd name="connsiteX35" fmla="*/ 220235 w 784917"/>
                      <a:gd name="connsiteY35" fmla="*/ 858772 h 1686496"/>
                      <a:gd name="connsiteX36" fmla="*/ 112232 w 784917"/>
                      <a:gd name="connsiteY36" fmla="*/ 1309005 h 1686496"/>
                      <a:gd name="connsiteX37" fmla="*/ 119362 w 784917"/>
                      <a:gd name="connsiteY37" fmla="*/ 1348249 h 1686496"/>
                      <a:gd name="connsiteX38" fmla="*/ 275152 w 784917"/>
                      <a:gd name="connsiteY38" fmla="*/ 1661812 h 1686496"/>
                      <a:gd name="connsiteX39" fmla="*/ 158469 w 784917"/>
                      <a:gd name="connsiteY39" fmla="*/ 1657050 h 1686496"/>
                      <a:gd name="connsiteX40" fmla="*/ 2330 w 784917"/>
                      <a:gd name="connsiteY40" fmla="*/ 1384407 h 1686496"/>
                      <a:gd name="connsiteX41" fmla="*/ 79849 w 784917"/>
                      <a:gd name="connsiteY41" fmla="*/ 970665 h 1686496"/>
                      <a:gd name="connsiteX42" fmla="*/ 137372 w 784917"/>
                      <a:gd name="connsiteY42" fmla="*/ 877703 h 1686496"/>
                      <a:gd name="connsiteX43" fmla="*/ 379747 w 784917"/>
                      <a:gd name="connsiteY43" fmla="*/ 527380 h 1686496"/>
                      <a:gd name="connsiteX44" fmla="*/ 628087 w 784917"/>
                      <a:gd name="connsiteY44" fmla="*/ 93541 h 1686496"/>
                      <a:gd name="connsiteX45" fmla="*/ 653627 w 784917"/>
                      <a:gd name="connsiteY45" fmla="*/ 61383 h 1686496"/>
                      <a:gd name="connsiteX46" fmla="*/ 690084 w 784917"/>
                      <a:gd name="connsiteY46" fmla="*/ 31904 h 1686496"/>
                      <a:gd name="connsiteX47" fmla="*/ 710570 w 784917"/>
                      <a:gd name="connsiteY47" fmla="*/ 20367 h 1686496"/>
                      <a:gd name="connsiteX48" fmla="*/ 729231 w 784917"/>
                      <a:gd name="connsiteY48" fmla="*/ 9858 h 1686496"/>
                      <a:gd name="connsiteX49" fmla="*/ 762837 w 784917"/>
                      <a:gd name="connsiteY49" fmla="*/ 0 h 1686496"/>
                      <a:gd name="connsiteX0" fmla="*/ 119364 w 784917"/>
                      <a:gd name="connsiteY0" fmla="*/ 1348249 h 1686496"/>
                      <a:gd name="connsiteX1" fmla="*/ 120274 w 784917"/>
                      <a:gd name="connsiteY1" fmla="*/ 1360720 h 1686496"/>
                      <a:gd name="connsiteX2" fmla="*/ 119364 w 784917"/>
                      <a:gd name="connsiteY2" fmla="*/ 1348249 h 1686496"/>
                      <a:gd name="connsiteX3" fmla="*/ 587053 w 784917"/>
                      <a:gd name="connsiteY3" fmla="*/ 365958 h 1686496"/>
                      <a:gd name="connsiteX4" fmla="*/ 579375 w 784917"/>
                      <a:gd name="connsiteY4" fmla="*/ 380083 h 1686496"/>
                      <a:gd name="connsiteX5" fmla="*/ 494157 w 784917"/>
                      <a:gd name="connsiteY5" fmla="*/ 515531 h 1686496"/>
                      <a:gd name="connsiteX6" fmla="*/ 217148 w 784917"/>
                      <a:gd name="connsiteY6" fmla="*/ 902792 h 1686496"/>
                      <a:gd name="connsiteX7" fmla="*/ 116738 w 784917"/>
                      <a:gd name="connsiteY7" fmla="*/ 1312264 h 1686496"/>
                      <a:gd name="connsiteX8" fmla="*/ 119363 w 784917"/>
                      <a:gd name="connsiteY8" fmla="*/ 1348249 h 1686496"/>
                      <a:gd name="connsiteX9" fmla="*/ 112233 w 784917"/>
                      <a:gd name="connsiteY9" fmla="*/ 1309005 h 1686496"/>
                      <a:gd name="connsiteX10" fmla="*/ 220236 w 784917"/>
                      <a:gd name="connsiteY10" fmla="*/ 858772 h 1686496"/>
                      <a:gd name="connsiteX11" fmla="*/ 538424 w 784917"/>
                      <a:gd name="connsiteY11" fmla="*/ 442612 h 1686496"/>
                      <a:gd name="connsiteX12" fmla="*/ 587053 w 784917"/>
                      <a:gd name="connsiteY12" fmla="*/ 365958 h 1686496"/>
                      <a:gd name="connsiteX13" fmla="*/ 659809 w 784917"/>
                      <a:gd name="connsiteY13" fmla="*/ 216138 h 1686496"/>
                      <a:gd name="connsiteX14" fmla="*/ 650944 w 784917"/>
                      <a:gd name="connsiteY14" fmla="*/ 242242 h 1686496"/>
                      <a:gd name="connsiteX15" fmla="*/ 599923 w 784917"/>
                      <a:gd name="connsiteY15" fmla="*/ 345672 h 1686496"/>
                      <a:gd name="connsiteX16" fmla="*/ 587053 w 784917"/>
                      <a:gd name="connsiteY16" fmla="*/ 365959 h 1686496"/>
                      <a:gd name="connsiteX17" fmla="*/ 598422 w 784917"/>
                      <a:gd name="connsiteY17" fmla="*/ 345044 h 1686496"/>
                      <a:gd name="connsiteX18" fmla="*/ 645658 w 784917"/>
                      <a:gd name="connsiteY18" fmla="*/ 247490 h 1686496"/>
                      <a:gd name="connsiteX19" fmla="*/ 659809 w 784917"/>
                      <a:gd name="connsiteY19" fmla="*/ 216138 h 1686496"/>
                      <a:gd name="connsiteX20" fmla="*/ 781320 w 784917"/>
                      <a:gd name="connsiteY20" fmla="*/ 6601 h 1686496"/>
                      <a:gd name="connsiteX21" fmla="*/ 782672 w 784917"/>
                      <a:gd name="connsiteY21" fmla="*/ 7084 h 1686496"/>
                      <a:gd name="connsiteX22" fmla="*/ 784853 w 784917"/>
                      <a:gd name="connsiteY22" fmla="*/ 18465 h 1686496"/>
                      <a:gd name="connsiteX23" fmla="*/ 781702 w 784917"/>
                      <a:gd name="connsiteY23" fmla="*/ 31067 h 1686496"/>
                      <a:gd name="connsiteX24" fmla="*/ 781320 w 784917"/>
                      <a:gd name="connsiteY24" fmla="*/ 6601 h 1686496"/>
                      <a:gd name="connsiteX25" fmla="*/ 762837 w 784917"/>
                      <a:gd name="connsiteY25" fmla="*/ 0 h 1686496"/>
                      <a:gd name="connsiteX26" fmla="*/ 781318 w 784917"/>
                      <a:gd name="connsiteY26" fmla="*/ 6601 h 1686496"/>
                      <a:gd name="connsiteX27" fmla="*/ 781700 w 784917"/>
                      <a:gd name="connsiteY27" fmla="*/ 31067 h 1686496"/>
                      <a:gd name="connsiteX28" fmla="*/ 780501 w 784917"/>
                      <a:gd name="connsiteY28" fmla="*/ 35864 h 1686496"/>
                      <a:gd name="connsiteX29" fmla="*/ 677234 w 784917"/>
                      <a:gd name="connsiteY29" fmla="*/ 177529 h 1686496"/>
                      <a:gd name="connsiteX30" fmla="*/ 659808 w 784917"/>
                      <a:gd name="connsiteY30" fmla="*/ 216137 h 1686496"/>
                      <a:gd name="connsiteX31" fmla="*/ 645657 w 784917"/>
                      <a:gd name="connsiteY31" fmla="*/ 247489 h 1686496"/>
                      <a:gd name="connsiteX32" fmla="*/ 598421 w 784917"/>
                      <a:gd name="connsiteY32" fmla="*/ 345043 h 1686496"/>
                      <a:gd name="connsiteX33" fmla="*/ 587052 w 784917"/>
                      <a:gd name="connsiteY33" fmla="*/ 365958 h 1686496"/>
                      <a:gd name="connsiteX34" fmla="*/ 538423 w 784917"/>
                      <a:gd name="connsiteY34" fmla="*/ 442612 h 1686496"/>
                      <a:gd name="connsiteX35" fmla="*/ 220235 w 784917"/>
                      <a:gd name="connsiteY35" fmla="*/ 858772 h 1686496"/>
                      <a:gd name="connsiteX36" fmla="*/ 112232 w 784917"/>
                      <a:gd name="connsiteY36" fmla="*/ 1309005 h 1686496"/>
                      <a:gd name="connsiteX37" fmla="*/ 275152 w 784917"/>
                      <a:gd name="connsiteY37" fmla="*/ 1661812 h 1686496"/>
                      <a:gd name="connsiteX38" fmla="*/ 158469 w 784917"/>
                      <a:gd name="connsiteY38" fmla="*/ 1657050 h 1686496"/>
                      <a:gd name="connsiteX39" fmla="*/ 2330 w 784917"/>
                      <a:gd name="connsiteY39" fmla="*/ 1384407 h 1686496"/>
                      <a:gd name="connsiteX40" fmla="*/ 79849 w 784917"/>
                      <a:gd name="connsiteY40" fmla="*/ 970665 h 1686496"/>
                      <a:gd name="connsiteX41" fmla="*/ 137372 w 784917"/>
                      <a:gd name="connsiteY41" fmla="*/ 877703 h 1686496"/>
                      <a:gd name="connsiteX42" fmla="*/ 379747 w 784917"/>
                      <a:gd name="connsiteY42" fmla="*/ 527380 h 1686496"/>
                      <a:gd name="connsiteX43" fmla="*/ 628087 w 784917"/>
                      <a:gd name="connsiteY43" fmla="*/ 93541 h 1686496"/>
                      <a:gd name="connsiteX44" fmla="*/ 653627 w 784917"/>
                      <a:gd name="connsiteY44" fmla="*/ 61383 h 1686496"/>
                      <a:gd name="connsiteX45" fmla="*/ 690084 w 784917"/>
                      <a:gd name="connsiteY45" fmla="*/ 31904 h 1686496"/>
                      <a:gd name="connsiteX46" fmla="*/ 710570 w 784917"/>
                      <a:gd name="connsiteY46" fmla="*/ 20367 h 1686496"/>
                      <a:gd name="connsiteX47" fmla="*/ 729231 w 784917"/>
                      <a:gd name="connsiteY47" fmla="*/ 9858 h 1686496"/>
                      <a:gd name="connsiteX48" fmla="*/ 762837 w 784917"/>
                      <a:gd name="connsiteY48" fmla="*/ 0 h 1686496"/>
                      <a:gd name="connsiteX0" fmla="*/ 119364 w 784917"/>
                      <a:gd name="connsiteY0" fmla="*/ 1348249 h 1686496"/>
                      <a:gd name="connsiteX1" fmla="*/ 120274 w 784917"/>
                      <a:gd name="connsiteY1" fmla="*/ 1360720 h 1686496"/>
                      <a:gd name="connsiteX2" fmla="*/ 119364 w 784917"/>
                      <a:gd name="connsiteY2" fmla="*/ 1348249 h 1686496"/>
                      <a:gd name="connsiteX3" fmla="*/ 587053 w 784917"/>
                      <a:gd name="connsiteY3" fmla="*/ 365958 h 1686496"/>
                      <a:gd name="connsiteX4" fmla="*/ 579375 w 784917"/>
                      <a:gd name="connsiteY4" fmla="*/ 380083 h 1686496"/>
                      <a:gd name="connsiteX5" fmla="*/ 494157 w 784917"/>
                      <a:gd name="connsiteY5" fmla="*/ 515531 h 1686496"/>
                      <a:gd name="connsiteX6" fmla="*/ 217148 w 784917"/>
                      <a:gd name="connsiteY6" fmla="*/ 902792 h 1686496"/>
                      <a:gd name="connsiteX7" fmla="*/ 116738 w 784917"/>
                      <a:gd name="connsiteY7" fmla="*/ 1312264 h 1686496"/>
                      <a:gd name="connsiteX8" fmla="*/ 112233 w 784917"/>
                      <a:gd name="connsiteY8" fmla="*/ 1309005 h 1686496"/>
                      <a:gd name="connsiteX9" fmla="*/ 220236 w 784917"/>
                      <a:gd name="connsiteY9" fmla="*/ 858772 h 1686496"/>
                      <a:gd name="connsiteX10" fmla="*/ 538424 w 784917"/>
                      <a:gd name="connsiteY10" fmla="*/ 442612 h 1686496"/>
                      <a:gd name="connsiteX11" fmla="*/ 587053 w 784917"/>
                      <a:gd name="connsiteY11" fmla="*/ 365958 h 1686496"/>
                      <a:gd name="connsiteX12" fmla="*/ 659809 w 784917"/>
                      <a:gd name="connsiteY12" fmla="*/ 216138 h 1686496"/>
                      <a:gd name="connsiteX13" fmla="*/ 650944 w 784917"/>
                      <a:gd name="connsiteY13" fmla="*/ 242242 h 1686496"/>
                      <a:gd name="connsiteX14" fmla="*/ 599923 w 784917"/>
                      <a:gd name="connsiteY14" fmla="*/ 345672 h 1686496"/>
                      <a:gd name="connsiteX15" fmla="*/ 587053 w 784917"/>
                      <a:gd name="connsiteY15" fmla="*/ 365959 h 1686496"/>
                      <a:gd name="connsiteX16" fmla="*/ 598422 w 784917"/>
                      <a:gd name="connsiteY16" fmla="*/ 345044 h 1686496"/>
                      <a:gd name="connsiteX17" fmla="*/ 645658 w 784917"/>
                      <a:gd name="connsiteY17" fmla="*/ 247490 h 1686496"/>
                      <a:gd name="connsiteX18" fmla="*/ 659809 w 784917"/>
                      <a:gd name="connsiteY18" fmla="*/ 216138 h 1686496"/>
                      <a:gd name="connsiteX19" fmla="*/ 781320 w 784917"/>
                      <a:gd name="connsiteY19" fmla="*/ 6601 h 1686496"/>
                      <a:gd name="connsiteX20" fmla="*/ 782672 w 784917"/>
                      <a:gd name="connsiteY20" fmla="*/ 7084 h 1686496"/>
                      <a:gd name="connsiteX21" fmla="*/ 784853 w 784917"/>
                      <a:gd name="connsiteY21" fmla="*/ 18465 h 1686496"/>
                      <a:gd name="connsiteX22" fmla="*/ 781702 w 784917"/>
                      <a:gd name="connsiteY22" fmla="*/ 31067 h 1686496"/>
                      <a:gd name="connsiteX23" fmla="*/ 781320 w 784917"/>
                      <a:gd name="connsiteY23" fmla="*/ 6601 h 1686496"/>
                      <a:gd name="connsiteX24" fmla="*/ 762837 w 784917"/>
                      <a:gd name="connsiteY24" fmla="*/ 0 h 1686496"/>
                      <a:gd name="connsiteX25" fmla="*/ 781318 w 784917"/>
                      <a:gd name="connsiteY25" fmla="*/ 6601 h 1686496"/>
                      <a:gd name="connsiteX26" fmla="*/ 781700 w 784917"/>
                      <a:gd name="connsiteY26" fmla="*/ 31067 h 1686496"/>
                      <a:gd name="connsiteX27" fmla="*/ 780501 w 784917"/>
                      <a:gd name="connsiteY27" fmla="*/ 35864 h 1686496"/>
                      <a:gd name="connsiteX28" fmla="*/ 677234 w 784917"/>
                      <a:gd name="connsiteY28" fmla="*/ 177529 h 1686496"/>
                      <a:gd name="connsiteX29" fmla="*/ 659808 w 784917"/>
                      <a:gd name="connsiteY29" fmla="*/ 216137 h 1686496"/>
                      <a:gd name="connsiteX30" fmla="*/ 645657 w 784917"/>
                      <a:gd name="connsiteY30" fmla="*/ 247489 h 1686496"/>
                      <a:gd name="connsiteX31" fmla="*/ 598421 w 784917"/>
                      <a:gd name="connsiteY31" fmla="*/ 345043 h 1686496"/>
                      <a:gd name="connsiteX32" fmla="*/ 587052 w 784917"/>
                      <a:gd name="connsiteY32" fmla="*/ 365958 h 1686496"/>
                      <a:gd name="connsiteX33" fmla="*/ 538423 w 784917"/>
                      <a:gd name="connsiteY33" fmla="*/ 442612 h 1686496"/>
                      <a:gd name="connsiteX34" fmla="*/ 220235 w 784917"/>
                      <a:gd name="connsiteY34" fmla="*/ 858772 h 1686496"/>
                      <a:gd name="connsiteX35" fmla="*/ 112232 w 784917"/>
                      <a:gd name="connsiteY35" fmla="*/ 1309005 h 1686496"/>
                      <a:gd name="connsiteX36" fmla="*/ 275152 w 784917"/>
                      <a:gd name="connsiteY36" fmla="*/ 1661812 h 1686496"/>
                      <a:gd name="connsiteX37" fmla="*/ 158469 w 784917"/>
                      <a:gd name="connsiteY37" fmla="*/ 1657050 h 1686496"/>
                      <a:gd name="connsiteX38" fmla="*/ 2330 w 784917"/>
                      <a:gd name="connsiteY38" fmla="*/ 1384407 h 1686496"/>
                      <a:gd name="connsiteX39" fmla="*/ 79849 w 784917"/>
                      <a:gd name="connsiteY39" fmla="*/ 970665 h 1686496"/>
                      <a:gd name="connsiteX40" fmla="*/ 137372 w 784917"/>
                      <a:gd name="connsiteY40" fmla="*/ 877703 h 1686496"/>
                      <a:gd name="connsiteX41" fmla="*/ 379747 w 784917"/>
                      <a:gd name="connsiteY41" fmla="*/ 527380 h 1686496"/>
                      <a:gd name="connsiteX42" fmla="*/ 628087 w 784917"/>
                      <a:gd name="connsiteY42" fmla="*/ 93541 h 1686496"/>
                      <a:gd name="connsiteX43" fmla="*/ 653627 w 784917"/>
                      <a:gd name="connsiteY43" fmla="*/ 61383 h 1686496"/>
                      <a:gd name="connsiteX44" fmla="*/ 690084 w 784917"/>
                      <a:gd name="connsiteY44" fmla="*/ 31904 h 1686496"/>
                      <a:gd name="connsiteX45" fmla="*/ 710570 w 784917"/>
                      <a:gd name="connsiteY45" fmla="*/ 20367 h 1686496"/>
                      <a:gd name="connsiteX46" fmla="*/ 729231 w 784917"/>
                      <a:gd name="connsiteY46" fmla="*/ 9858 h 1686496"/>
                      <a:gd name="connsiteX47" fmla="*/ 762837 w 784917"/>
                      <a:gd name="connsiteY47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494157 w 784917"/>
                      <a:gd name="connsiteY2" fmla="*/ 515531 h 1686496"/>
                      <a:gd name="connsiteX3" fmla="*/ 217148 w 784917"/>
                      <a:gd name="connsiteY3" fmla="*/ 902792 h 1686496"/>
                      <a:gd name="connsiteX4" fmla="*/ 116738 w 784917"/>
                      <a:gd name="connsiteY4" fmla="*/ 1312264 h 1686496"/>
                      <a:gd name="connsiteX5" fmla="*/ 112233 w 784917"/>
                      <a:gd name="connsiteY5" fmla="*/ 1309005 h 1686496"/>
                      <a:gd name="connsiteX6" fmla="*/ 220236 w 784917"/>
                      <a:gd name="connsiteY6" fmla="*/ 858772 h 1686496"/>
                      <a:gd name="connsiteX7" fmla="*/ 538424 w 784917"/>
                      <a:gd name="connsiteY7" fmla="*/ 442612 h 1686496"/>
                      <a:gd name="connsiteX8" fmla="*/ 587053 w 784917"/>
                      <a:gd name="connsiteY8" fmla="*/ 365958 h 1686496"/>
                      <a:gd name="connsiteX9" fmla="*/ 659809 w 784917"/>
                      <a:gd name="connsiteY9" fmla="*/ 216138 h 1686496"/>
                      <a:gd name="connsiteX10" fmla="*/ 650944 w 784917"/>
                      <a:gd name="connsiteY10" fmla="*/ 242242 h 1686496"/>
                      <a:gd name="connsiteX11" fmla="*/ 599923 w 784917"/>
                      <a:gd name="connsiteY11" fmla="*/ 345672 h 1686496"/>
                      <a:gd name="connsiteX12" fmla="*/ 587053 w 784917"/>
                      <a:gd name="connsiteY12" fmla="*/ 365959 h 1686496"/>
                      <a:gd name="connsiteX13" fmla="*/ 598422 w 784917"/>
                      <a:gd name="connsiteY13" fmla="*/ 345044 h 1686496"/>
                      <a:gd name="connsiteX14" fmla="*/ 645658 w 784917"/>
                      <a:gd name="connsiteY14" fmla="*/ 247490 h 1686496"/>
                      <a:gd name="connsiteX15" fmla="*/ 659809 w 784917"/>
                      <a:gd name="connsiteY15" fmla="*/ 216138 h 1686496"/>
                      <a:gd name="connsiteX16" fmla="*/ 781320 w 784917"/>
                      <a:gd name="connsiteY16" fmla="*/ 6601 h 1686496"/>
                      <a:gd name="connsiteX17" fmla="*/ 782672 w 784917"/>
                      <a:gd name="connsiteY17" fmla="*/ 7084 h 1686496"/>
                      <a:gd name="connsiteX18" fmla="*/ 784853 w 784917"/>
                      <a:gd name="connsiteY18" fmla="*/ 18465 h 1686496"/>
                      <a:gd name="connsiteX19" fmla="*/ 781702 w 784917"/>
                      <a:gd name="connsiteY19" fmla="*/ 31067 h 1686496"/>
                      <a:gd name="connsiteX20" fmla="*/ 781320 w 784917"/>
                      <a:gd name="connsiteY20" fmla="*/ 6601 h 1686496"/>
                      <a:gd name="connsiteX21" fmla="*/ 762837 w 784917"/>
                      <a:gd name="connsiteY21" fmla="*/ 0 h 1686496"/>
                      <a:gd name="connsiteX22" fmla="*/ 781318 w 784917"/>
                      <a:gd name="connsiteY22" fmla="*/ 6601 h 1686496"/>
                      <a:gd name="connsiteX23" fmla="*/ 781700 w 784917"/>
                      <a:gd name="connsiteY23" fmla="*/ 31067 h 1686496"/>
                      <a:gd name="connsiteX24" fmla="*/ 780501 w 784917"/>
                      <a:gd name="connsiteY24" fmla="*/ 35864 h 1686496"/>
                      <a:gd name="connsiteX25" fmla="*/ 677234 w 784917"/>
                      <a:gd name="connsiteY25" fmla="*/ 177529 h 1686496"/>
                      <a:gd name="connsiteX26" fmla="*/ 659808 w 784917"/>
                      <a:gd name="connsiteY26" fmla="*/ 216137 h 1686496"/>
                      <a:gd name="connsiteX27" fmla="*/ 645657 w 784917"/>
                      <a:gd name="connsiteY27" fmla="*/ 247489 h 1686496"/>
                      <a:gd name="connsiteX28" fmla="*/ 598421 w 784917"/>
                      <a:gd name="connsiteY28" fmla="*/ 345043 h 1686496"/>
                      <a:gd name="connsiteX29" fmla="*/ 587052 w 784917"/>
                      <a:gd name="connsiteY29" fmla="*/ 365958 h 1686496"/>
                      <a:gd name="connsiteX30" fmla="*/ 538423 w 784917"/>
                      <a:gd name="connsiteY30" fmla="*/ 442612 h 1686496"/>
                      <a:gd name="connsiteX31" fmla="*/ 220235 w 784917"/>
                      <a:gd name="connsiteY31" fmla="*/ 858772 h 1686496"/>
                      <a:gd name="connsiteX32" fmla="*/ 112232 w 784917"/>
                      <a:gd name="connsiteY32" fmla="*/ 1309005 h 1686496"/>
                      <a:gd name="connsiteX33" fmla="*/ 275152 w 784917"/>
                      <a:gd name="connsiteY33" fmla="*/ 1661812 h 1686496"/>
                      <a:gd name="connsiteX34" fmla="*/ 158469 w 784917"/>
                      <a:gd name="connsiteY34" fmla="*/ 1657050 h 1686496"/>
                      <a:gd name="connsiteX35" fmla="*/ 2330 w 784917"/>
                      <a:gd name="connsiteY35" fmla="*/ 1384407 h 1686496"/>
                      <a:gd name="connsiteX36" fmla="*/ 79849 w 784917"/>
                      <a:gd name="connsiteY36" fmla="*/ 970665 h 1686496"/>
                      <a:gd name="connsiteX37" fmla="*/ 137372 w 784917"/>
                      <a:gd name="connsiteY37" fmla="*/ 877703 h 1686496"/>
                      <a:gd name="connsiteX38" fmla="*/ 379747 w 784917"/>
                      <a:gd name="connsiteY38" fmla="*/ 527380 h 1686496"/>
                      <a:gd name="connsiteX39" fmla="*/ 628087 w 784917"/>
                      <a:gd name="connsiteY39" fmla="*/ 93541 h 1686496"/>
                      <a:gd name="connsiteX40" fmla="*/ 653627 w 784917"/>
                      <a:gd name="connsiteY40" fmla="*/ 61383 h 1686496"/>
                      <a:gd name="connsiteX41" fmla="*/ 690084 w 784917"/>
                      <a:gd name="connsiteY41" fmla="*/ 31904 h 1686496"/>
                      <a:gd name="connsiteX42" fmla="*/ 710570 w 784917"/>
                      <a:gd name="connsiteY42" fmla="*/ 20367 h 1686496"/>
                      <a:gd name="connsiteX43" fmla="*/ 729231 w 784917"/>
                      <a:gd name="connsiteY43" fmla="*/ 9858 h 1686496"/>
                      <a:gd name="connsiteX44" fmla="*/ 762837 w 784917"/>
                      <a:gd name="connsiteY44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494157 w 784917"/>
                      <a:gd name="connsiteY2" fmla="*/ 515531 h 1686496"/>
                      <a:gd name="connsiteX3" fmla="*/ 217148 w 784917"/>
                      <a:gd name="connsiteY3" fmla="*/ 902792 h 1686496"/>
                      <a:gd name="connsiteX4" fmla="*/ 116738 w 784917"/>
                      <a:gd name="connsiteY4" fmla="*/ 1312264 h 1686496"/>
                      <a:gd name="connsiteX5" fmla="*/ 112233 w 784917"/>
                      <a:gd name="connsiteY5" fmla="*/ 1309005 h 1686496"/>
                      <a:gd name="connsiteX6" fmla="*/ 220236 w 784917"/>
                      <a:gd name="connsiteY6" fmla="*/ 858772 h 1686496"/>
                      <a:gd name="connsiteX7" fmla="*/ 538424 w 784917"/>
                      <a:gd name="connsiteY7" fmla="*/ 442612 h 1686496"/>
                      <a:gd name="connsiteX8" fmla="*/ 587053 w 784917"/>
                      <a:gd name="connsiteY8" fmla="*/ 365958 h 1686496"/>
                      <a:gd name="connsiteX9" fmla="*/ 659809 w 784917"/>
                      <a:gd name="connsiteY9" fmla="*/ 216138 h 1686496"/>
                      <a:gd name="connsiteX10" fmla="*/ 650944 w 784917"/>
                      <a:gd name="connsiteY10" fmla="*/ 242242 h 1686496"/>
                      <a:gd name="connsiteX11" fmla="*/ 599923 w 784917"/>
                      <a:gd name="connsiteY11" fmla="*/ 345672 h 1686496"/>
                      <a:gd name="connsiteX12" fmla="*/ 587053 w 784917"/>
                      <a:gd name="connsiteY12" fmla="*/ 365959 h 1686496"/>
                      <a:gd name="connsiteX13" fmla="*/ 598422 w 784917"/>
                      <a:gd name="connsiteY13" fmla="*/ 345044 h 1686496"/>
                      <a:gd name="connsiteX14" fmla="*/ 645658 w 784917"/>
                      <a:gd name="connsiteY14" fmla="*/ 247490 h 1686496"/>
                      <a:gd name="connsiteX15" fmla="*/ 659809 w 784917"/>
                      <a:gd name="connsiteY15" fmla="*/ 216138 h 1686496"/>
                      <a:gd name="connsiteX16" fmla="*/ 781320 w 784917"/>
                      <a:gd name="connsiteY16" fmla="*/ 6601 h 1686496"/>
                      <a:gd name="connsiteX17" fmla="*/ 782672 w 784917"/>
                      <a:gd name="connsiteY17" fmla="*/ 7084 h 1686496"/>
                      <a:gd name="connsiteX18" fmla="*/ 784853 w 784917"/>
                      <a:gd name="connsiteY18" fmla="*/ 18465 h 1686496"/>
                      <a:gd name="connsiteX19" fmla="*/ 781702 w 784917"/>
                      <a:gd name="connsiteY19" fmla="*/ 31067 h 1686496"/>
                      <a:gd name="connsiteX20" fmla="*/ 781320 w 784917"/>
                      <a:gd name="connsiteY20" fmla="*/ 6601 h 1686496"/>
                      <a:gd name="connsiteX21" fmla="*/ 762837 w 784917"/>
                      <a:gd name="connsiteY21" fmla="*/ 0 h 1686496"/>
                      <a:gd name="connsiteX22" fmla="*/ 781318 w 784917"/>
                      <a:gd name="connsiteY22" fmla="*/ 6601 h 1686496"/>
                      <a:gd name="connsiteX23" fmla="*/ 781700 w 784917"/>
                      <a:gd name="connsiteY23" fmla="*/ 31067 h 1686496"/>
                      <a:gd name="connsiteX24" fmla="*/ 780501 w 784917"/>
                      <a:gd name="connsiteY24" fmla="*/ 35864 h 1686496"/>
                      <a:gd name="connsiteX25" fmla="*/ 677234 w 784917"/>
                      <a:gd name="connsiteY25" fmla="*/ 177529 h 1686496"/>
                      <a:gd name="connsiteX26" fmla="*/ 659808 w 784917"/>
                      <a:gd name="connsiteY26" fmla="*/ 216137 h 1686496"/>
                      <a:gd name="connsiteX27" fmla="*/ 645657 w 784917"/>
                      <a:gd name="connsiteY27" fmla="*/ 247489 h 1686496"/>
                      <a:gd name="connsiteX28" fmla="*/ 598421 w 784917"/>
                      <a:gd name="connsiteY28" fmla="*/ 345043 h 1686496"/>
                      <a:gd name="connsiteX29" fmla="*/ 587052 w 784917"/>
                      <a:gd name="connsiteY29" fmla="*/ 365958 h 1686496"/>
                      <a:gd name="connsiteX30" fmla="*/ 538423 w 784917"/>
                      <a:gd name="connsiteY30" fmla="*/ 442612 h 1686496"/>
                      <a:gd name="connsiteX31" fmla="*/ 220235 w 784917"/>
                      <a:gd name="connsiteY31" fmla="*/ 858772 h 1686496"/>
                      <a:gd name="connsiteX32" fmla="*/ 112232 w 784917"/>
                      <a:gd name="connsiteY32" fmla="*/ 1309005 h 1686496"/>
                      <a:gd name="connsiteX33" fmla="*/ 275152 w 784917"/>
                      <a:gd name="connsiteY33" fmla="*/ 1661812 h 1686496"/>
                      <a:gd name="connsiteX34" fmla="*/ 158469 w 784917"/>
                      <a:gd name="connsiteY34" fmla="*/ 1657050 h 1686496"/>
                      <a:gd name="connsiteX35" fmla="*/ 2330 w 784917"/>
                      <a:gd name="connsiteY35" fmla="*/ 1384407 h 1686496"/>
                      <a:gd name="connsiteX36" fmla="*/ 79849 w 784917"/>
                      <a:gd name="connsiteY36" fmla="*/ 970665 h 1686496"/>
                      <a:gd name="connsiteX37" fmla="*/ 137372 w 784917"/>
                      <a:gd name="connsiteY37" fmla="*/ 877703 h 1686496"/>
                      <a:gd name="connsiteX38" fmla="*/ 379747 w 784917"/>
                      <a:gd name="connsiteY38" fmla="*/ 527380 h 1686496"/>
                      <a:gd name="connsiteX39" fmla="*/ 628087 w 784917"/>
                      <a:gd name="connsiteY39" fmla="*/ 93541 h 1686496"/>
                      <a:gd name="connsiteX40" fmla="*/ 653627 w 784917"/>
                      <a:gd name="connsiteY40" fmla="*/ 61383 h 1686496"/>
                      <a:gd name="connsiteX41" fmla="*/ 690084 w 784917"/>
                      <a:gd name="connsiteY41" fmla="*/ 31904 h 1686496"/>
                      <a:gd name="connsiteX42" fmla="*/ 710570 w 784917"/>
                      <a:gd name="connsiteY42" fmla="*/ 20367 h 1686496"/>
                      <a:gd name="connsiteX43" fmla="*/ 729231 w 784917"/>
                      <a:gd name="connsiteY43" fmla="*/ 9858 h 1686496"/>
                      <a:gd name="connsiteX44" fmla="*/ 762837 w 784917"/>
                      <a:gd name="connsiteY44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494157 w 784917"/>
                      <a:gd name="connsiteY2" fmla="*/ 515531 h 1686496"/>
                      <a:gd name="connsiteX3" fmla="*/ 217148 w 784917"/>
                      <a:gd name="connsiteY3" fmla="*/ 902792 h 1686496"/>
                      <a:gd name="connsiteX4" fmla="*/ 116738 w 784917"/>
                      <a:gd name="connsiteY4" fmla="*/ 1312264 h 1686496"/>
                      <a:gd name="connsiteX5" fmla="*/ 112233 w 784917"/>
                      <a:gd name="connsiteY5" fmla="*/ 1309005 h 1686496"/>
                      <a:gd name="connsiteX6" fmla="*/ 220236 w 784917"/>
                      <a:gd name="connsiteY6" fmla="*/ 858772 h 1686496"/>
                      <a:gd name="connsiteX7" fmla="*/ 538424 w 784917"/>
                      <a:gd name="connsiteY7" fmla="*/ 442612 h 1686496"/>
                      <a:gd name="connsiteX8" fmla="*/ 587053 w 784917"/>
                      <a:gd name="connsiteY8" fmla="*/ 365958 h 1686496"/>
                      <a:gd name="connsiteX9" fmla="*/ 659809 w 784917"/>
                      <a:gd name="connsiteY9" fmla="*/ 216138 h 1686496"/>
                      <a:gd name="connsiteX10" fmla="*/ 650944 w 784917"/>
                      <a:gd name="connsiteY10" fmla="*/ 242242 h 1686496"/>
                      <a:gd name="connsiteX11" fmla="*/ 599923 w 784917"/>
                      <a:gd name="connsiteY11" fmla="*/ 345672 h 1686496"/>
                      <a:gd name="connsiteX12" fmla="*/ 587053 w 784917"/>
                      <a:gd name="connsiteY12" fmla="*/ 365959 h 1686496"/>
                      <a:gd name="connsiteX13" fmla="*/ 598422 w 784917"/>
                      <a:gd name="connsiteY13" fmla="*/ 345044 h 1686496"/>
                      <a:gd name="connsiteX14" fmla="*/ 645658 w 784917"/>
                      <a:gd name="connsiteY14" fmla="*/ 247490 h 1686496"/>
                      <a:gd name="connsiteX15" fmla="*/ 659809 w 784917"/>
                      <a:gd name="connsiteY15" fmla="*/ 216138 h 1686496"/>
                      <a:gd name="connsiteX16" fmla="*/ 781320 w 784917"/>
                      <a:gd name="connsiteY16" fmla="*/ 6601 h 1686496"/>
                      <a:gd name="connsiteX17" fmla="*/ 782672 w 784917"/>
                      <a:gd name="connsiteY17" fmla="*/ 7084 h 1686496"/>
                      <a:gd name="connsiteX18" fmla="*/ 784853 w 784917"/>
                      <a:gd name="connsiteY18" fmla="*/ 18465 h 1686496"/>
                      <a:gd name="connsiteX19" fmla="*/ 781702 w 784917"/>
                      <a:gd name="connsiteY19" fmla="*/ 31067 h 1686496"/>
                      <a:gd name="connsiteX20" fmla="*/ 781320 w 784917"/>
                      <a:gd name="connsiteY20" fmla="*/ 6601 h 1686496"/>
                      <a:gd name="connsiteX21" fmla="*/ 762837 w 784917"/>
                      <a:gd name="connsiteY21" fmla="*/ 0 h 1686496"/>
                      <a:gd name="connsiteX22" fmla="*/ 781318 w 784917"/>
                      <a:gd name="connsiteY22" fmla="*/ 6601 h 1686496"/>
                      <a:gd name="connsiteX23" fmla="*/ 781700 w 784917"/>
                      <a:gd name="connsiteY23" fmla="*/ 31067 h 1686496"/>
                      <a:gd name="connsiteX24" fmla="*/ 780501 w 784917"/>
                      <a:gd name="connsiteY24" fmla="*/ 35864 h 1686496"/>
                      <a:gd name="connsiteX25" fmla="*/ 677234 w 784917"/>
                      <a:gd name="connsiteY25" fmla="*/ 177529 h 1686496"/>
                      <a:gd name="connsiteX26" fmla="*/ 659808 w 784917"/>
                      <a:gd name="connsiteY26" fmla="*/ 216137 h 1686496"/>
                      <a:gd name="connsiteX27" fmla="*/ 645657 w 784917"/>
                      <a:gd name="connsiteY27" fmla="*/ 247489 h 1686496"/>
                      <a:gd name="connsiteX28" fmla="*/ 598421 w 784917"/>
                      <a:gd name="connsiteY28" fmla="*/ 345043 h 1686496"/>
                      <a:gd name="connsiteX29" fmla="*/ 587052 w 784917"/>
                      <a:gd name="connsiteY29" fmla="*/ 365958 h 1686496"/>
                      <a:gd name="connsiteX30" fmla="*/ 538423 w 784917"/>
                      <a:gd name="connsiteY30" fmla="*/ 442612 h 1686496"/>
                      <a:gd name="connsiteX31" fmla="*/ 220235 w 784917"/>
                      <a:gd name="connsiteY31" fmla="*/ 858772 h 1686496"/>
                      <a:gd name="connsiteX32" fmla="*/ 112232 w 784917"/>
                      <a:gd name="connsiteY32" fmla="*/ 1309005 h 1686496"/>
                      <a:gd name="connsiteX33" fmla="*/ 275152 w 784917"/>
                      <a:gd name="connsiteY33" fmla="*/ 1661812 h 1686496"/>
                      <a:gd name="connsiteX34" fmla="*/ 158469 w 784917"/>
                      <a:gd name="connsiteY34" fmla="*/ 1657050 h 1686496"/>
                      <a:gd name="connsiteX35" fmla="*/ 2330 w 784917"/>
                      <a:gd name="connsiteY35" fmla="*/ 1384407 h 1686496"/>
                      <a:gd name="connsiteX36" fmla="*/ 79849 w 784917"/>
                      <a:gd name="connsiteY36" fmla="*/ 970665 h 1686496"/>
                      <a:gd name="connsiteX37" fmla="*/ 137372 w 784917"/>
                      <a:gd name="connsiteY37" fmla="*/ 877703 h 1686496"/>
                      <a:gd name="connsiteX38" fmla="*/ 379747 w 784917"/>
                      <a:gd name="connsiteY38" fmla="*/ 527380 h 1686496"/>
                      <a:gd name="connsiteX39" fmla="*/ 628087 w 784917"/>
                      <a:gd name="connsiteY39" fmla="*/ 93541 h 1686496"/>
                      <a:gd name="connsiteX40" fmla="*/ 653627 w 784917"/>
                      <a:gd name="connsiteY40" fmla="*/ 61383 h 1686496"/>
                      <a:gd name="connsiteX41" fmla="*/ 690084 w 784917"/>
                      <a:gd name="connsiteY41" fmla="*/ 31904 h 1686496"/>
                      <a:gd name="connsiteX42" fmla="*/ 710570 w 784917"/>
                      <a:gd name="connsiteY42" fmla="*/ 20367 h 1686496"/>
                      <a:gd name="connsiteX43" fmla="*/ 729231 w 784917"/>
                      <a:gd name="connsiteY43" fmla="*/ 9858 h 1686496"/>
                      <a:gd name="connsiteX44" fmla="*/ 762837 w 784917"/>
                      <a:gd name="connsiteY44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494157 w 784917"/>
                      <a:gd name="connsiteY2" fmla="*/ 515531 h 1686496"/>
                      <a:gd name="connsiteX3" fmla="*/ 217148 w 784917"/>
                      <a:gd name="connsiteY3" fmla="*/ 902792 h 1686496"/>
                      <a:gd name="connsiteX4" fmla="*/ 116738 w 784917"/>
                      <a:gd name="connsiteY4" fmla="*/ 1312264 h 1686496"/>
                      <a:gd name="connsiteX5" fmla="*/ 112233 w 784917"/>
                      <a:gd name="connsiteY5" fmla="*/ 1309005 h 1686496"/>
                      <a:gd name="connsiteX6" fmla="*/ 220236 w 784917"/>
                      <a:gd name="connsiteY6" fmla="*/ 858772 h 1686496"/>
                      <a:gd name="connsiteX7" fmla="*/ 538424 w 784917"/>
                      <a:gd name="connsiteY7" fmla="*/ 442612 h 1686496"/>
                      <a:gd name="connsiteX8" fmla="*/ 587053 w 784917"/>
                      <a:gd name="connsiteY8" fmla="*/ 365958 h 1686496"/>
                      <a:gd name="connsiteX9" fmla="*/ 659809 w 784917"/>
                      <a:gd name="connsiteY9" fmla="*/ 216138 h 1686496"/>
                      <a:gd name="connsiteX10" fmla="*/ 650944 w 784917"/>
                      <a:gd name="connsiteY10" fmla="*/ 242242 h 1686496"/>
                      <a:gd name="connsiteX11" fmla="*/ 599923 w 784917"/>
                      <a:gd name="connsiteY11" fmla="*/ 345672 h 1686496"/>
                      <a:gd name="connsiteX12" fmla="*/ 587053 w 784917"/>
                      <a:gd name="connsiteY12" fmla="*/ 365959 h 1686496"/>
                      <a:gd name="connsiteX13" fmla="*/ 598422 w 784917"/>
                      <a:gd name="connsiteY13" fmla="*/ 345044 h 1686496"/>
                      <a:gd name="connsiteX14" fmla="*/ 645658 w 784917"/>
                      <a:gd name="connsiteY14" fmla="*/ 247490 h 1686496"/>
                      <a:gd name="connsiteX15" fmla="*/ 659809 w 784917"/>
                      <a:gd name="connsiteY15" fmla="*/ 216138 h 1686496"/>
                      <a:gd name="connsiteX16" fmla="*/ 781320 w 784917"/>
                      <a:gd name="connsiteY16" fmla="*/ 6601 h 1686496"/>
                      <a:gd name="connsiteX17" fmla="*/ 782672 w 784917"/>
                      <a:gd name="connsiteY17" fmla="*/ 7084 h 1686496"/>
                      <a:gd name="connsiteX18" fmla="*/ 784853 w 784917"/>
                      <a:gd name="connsiteY18" fmla="*/ 18465 h 1686496"/>
                      <a:gd name="connsiteX19" fmla="*/ 781702 w 784917"/>
                      <a:gd name="connsiteY19" fmla="*/ 31067 h 1686496"/>
                      <a:gd name="connsiteX20" fmla="*/ 781320 w 784917"/>
                      <a:gd name="connsiteY20" fmla="*/ 6601 h 1686496"/>
                      <a:gd name="connsiteX21" fmla="*/ 762837 w 784917"/>
                      <a:gd name="connsiteY21" fmla="*/ 0 h 1686496"/>
                      <a:gd name="connsiteX22" fmla="*/ 781318 w 784917"/>
                      <a:gd name="connsiteY22" fmla="*/ 6601 h 1686496"/>
                      <a:gd name="connsiteX23" fmla="*/ 781700 w 784917"/>
                      <a:gd name="connsiteY23" fmla="*/ 31067 h 1686496"/>
                      <a:gd name="connsiteX24" fmla="*/ 780501 w 784917"/>
                      <a:gd name="connsiteY24" fmla="*/ 35864 h 1686496"/>
                      <a:gd name="connsiteX25" fmla="*/ 677234 w 784917"/>
                      <a:gd name="connsiteY25" fmla="*/ 177529 h 1686496"/>
                      <a:gd name="connsiteX26" fmla="*/ 659808 w 784917"/>
                      <a:gd name="connsiteY26" fmla="*/ 216137 h 1686496"/>
                      <a:gd name="connsiteX27" fmla="*/ 645657 w 784917"/>
                      <a:gd name="connsiteY27" fmla="*/ 247489 h 1686496"/>
                      <a:gd name="connsiteX28" fmla="*/ 598421 w 784917"/>
                      <a:gd name="connsiteY28" fmla="*/ 345043 h 1686496"/>
                      <a:gd name="connsiteX29" fmla="*/ 587052 w 784917"/>
                      <a:gd name="connsiteY29" fmla="*/ 365958 h 1686496"/>
                      <a:gd name="connsiteX30" fmla="*/ 538423 w 784917"/>
                      <a:gd name="connsiteY30" fmla="*/ 442612 h 1686496"/>
                      <a:gd name="connsiteX31" fmla="*/ 220235 w 784917"/>
                      <a:gd name="connsiteY31" fmla="*/ 858772 h 1686496"/>
                      <a:gd name="connsiteX32" fmla="*/ 275152 w 784917"/>
                      <a:gd name="connsiteY32" fmla="*/ 1661812 h 1686496"/>
                      <a:gd name="connsiteX33" fmla="*/ 158469 w 784917"/>
                      <a:gd name="connsiteY33" fmla="*/ 1657050 h 1686496"/>
                      <a:gd name="connsiteX34" fmla="*/ 2330 w 784917"/>
                      <a:gd name="connsiteY34" fmla="*/ 1384407 h 1686496"/>
                      <a:gd name="connsiteX35" fmla="*/ 79849 w 784917"/>
                      <a:gd name="connsiteY35" fmla="*/ 970665 h 1686496"/>
                      <a:gd name="connsiteX36" fmla="*/ 137372 w 784917"/>
                      <a:gd name="connsiteY36" fmla="*/ 877703 h 1686496"/>
                      <a:gd name="connsiteX37" fmla="*/ 379747 w 784917"/>
                      <a:gd name="connsiteY37" fmla="*/ 527380 h 1686496"/>
                      <a:gd name="connsiteX38" fmla="*/ 628087 w 784917"/>
                      <a:gd name="connsiteY38" fmla="*/ 93541 h 1686496"/>
                      <a:gd name="connsiteX39" fmla="*/ 653627 w 784917"/>
                      <a:gd name="connsiteY39" fmla="*/ 61383 h 1686496"/>
                      <a:gd name="connsiteX40" fmla="*/ 690084 w 784917"/>
                      <a:gd name="connsiteY40" fmla="*/ 31904 h 1686496"/>
                      <a:gd name="connsiteX41" fmla="*/ 710570 w 784917"/>
                      <a:gd name="connsiteY41" fmla="*/ 20367 h 1686496"/>
                      <a:gd name="connsiteX42" fmla="*/ 729231 w 784917"/>
                      <a:gd name="connsiteY42" fmla="*/ 9858 h 1686496"/>
                      <a:gd name="connsiteX43" fmla="*/ 762837 w 784917"/>
                      <a:gd name="connsiteY43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494157 w 784917"/>
                      <a:gd name="connsiteY2" fmla="*/ 515531 h 1686496"/>
                      <a:gd name="connsiteX3" fmla="*/ 116738 w 784917"/>
                      <a:gd name="connsiteY3" fmla="*/ 1312264 h 1686496"/>
                      <a:gd name="connsiteX4" fmla="*/ 112233 w 784917"/>
                      <a:gd name="connsiteY4" fmla="*/ 1309005 h 1686496"/>
                      <a:gd name="connsiteX5" fmla="*/ 220236 w 784917"/>
                      <a:gd name="connsiteY5" fmla="*/ 858772 h 1686496"/>
                      <a:gd name="connsiteX6" fmla="*/ 538424 w 784917"/>
                      <a:gd name="connsiteY6" fmla="*/ 442612 h 1686496"/>
                      <a:gd name="connsiteX7" fmla="*/ 587053 w 784917"/>
                      <a:gd name="connsiteY7" fmla="*/ 365958 h 1686496"/>
                      <a:gd name="connsiteX8" fmla="*/ 659809 w 784917"/>
                      <a:gd name="connsiteY8" fmla="*/ 216138 h 1686496"/>
                      <a:gd name="connsiteX9" fmla="*/ 650944 w 784917"/>
                      <a:gd name="connsiteY9" fmla="*/ 242242 h 1686496"/>
                      <a:gd name="connsiteX10" fmla="*/ 599923 w 784917"/>
                      <a:gd name="connsiteY10" fmla="*/ 345672 h 1686496"/>
                      <a:gd name="connsiteX11" fmla="*/ 587053 w 784917"/>
                      <a:gd name="connsiteY11" fmla="*/ 365959 h 1686496"/>
                      <a:gd name="connsiteX12" fmla="*/ 598422 w 784917"/>
                      <a:gd name="connsiteY12" fmla="*/ 345044 h 1686496"/>
                      <a:gd name="connsiteX13" fmla="*/ 645658 w 784917"/>
                      <a:gd name="connsiteY13" fmla="*/ 247490 h 1686496"/>
                      <a:gd name="connsiteX14" fmla="*/ 659809 w 784917"/>
                      <a:gd name="connsiteY14" fmla="*/ 216138 h 1686496"/>
                      <a:gd name="connsiteX15" fmla="*/ 781320 w 784917"/>
                      <a:gd name="connsiteY15" fmla="*/ 6601 h 1686496"/>
                      <a:gd name="connsiteX16" fmla="*/ 782672 w 784917"/>
                      <a:gd name="connsiteY16" fmla="*/ 7084 h 1686496"/>
                      <a:gd name="connsiteX17" fmla="*/ 784853 w 784917"/>
                      <a:gd name="connsiteY17" fmla="*/ 18465 h 1686496"/>
                      <a:gd name="connsiteX18" fmla="*/ 781702 w 784917"/>
                      <a:gd name="connsiteY18" fmla="*/ 31067 h 1686496"/>
                      <a:gd name="connsiteX19" fmla="*/ 781320 w 784917"/>
                      <a:gd name="connsiteY19" fmla="*/ 6601 h 1686496"/>
                      <a:gd name="connsiteX20" fmla="*/ 762837 w 784917"/>
                      <a:gd name="connsiteY20" fmla="*/ 0 h 1686496"/>
                      <a:gd name="connsiteX21" fmla="*/ 781318 w 784917"/>
                      <a:gd name="connsiteY21" fmla="*/ 6601 h 1686496"/>
                      <a:gd name="connsiteX22" fmla="*/ 781700 w 784917"/>
                      <a:gd name="connsiteY22" fmla="*/ 31067 h 1686496"/>
                      <a:gd name="connsiteX23" fmla="*/ 780501 w 784917"/>
                      <a:gd name="connsiteY23" fmla="*/ 35864 h 1686496"/>
                      <a:gd name="connsiteX24" fmla="*/ 677234 w 784917"/>
                      <a:gd name="connsiteY24" fmla="*/ 177529 h 1686496"/>
                      <a:gd name="connsiteX25" fmla="*/ 659808 w 784917"/>
                      <a:gd name="connsiteY25" fmla="*/ 216137 h 1686496"/>
                      <a:gd name="connsiteX26" fmla="*/ 645657 w 784917"/>
                      <a:gd name="connsiteY26" fmla="*/ 247489 h 1686496"/>
                      <a:gd name="connsiteX27" fmla="*/ 598421 w 784917"/>
                      <a:gd name="connsiteY27" fmla="*/ 345043 h 1686496"/>
                      <a:gd name="connsiteX28" fmla="*/ 587052 w 784917"/>
                      <a:gd name="connsiteY28" fmla="*/ 365958 h 1686496"/>
                      <a:gd name="connsiteX29" fmla="*/ 538423 w 784917"/>
                      <a:gd name="connsiteY29" fmla="*/ 442612 h 1686496"/>
                      <a:gd name="connsiteX30" fmla="*/ 220235 w 784917"/>
                      <a:gd name="connsiteY30" fmla="*/ 858772 h 1686496"/>
                      <a:gd name="connsiteX31" fmla="*/ 275152 w 784917"/>
                      <a:gd name="connsiteY31" fmla="*/ 1661812 h 1686496"/>
                      <a:gd name="connsiteX32" fmla="*/ 158469 w 784917"/>
                      <a:gd name="connsiteY32" fmla="*/ 1657050 h 1686496"/>
                      <a:gd name="connsiteX33" fmla="*/ 2330 w 784917"/>
                      <a:gd name="connsiteY33" fmla="*/ 1384407 h 1686496"/>
                      <a:gd name="connsiteX34" fmla="*/ 79849 w 784917"/>
                      <a:gd name="connsiteY34" fmla="*/ 970665 h 1686496"/>
                      <a:gd name="connsiteX35" fmla="*/ 137372 w 784917"/>
                      <a:gd name="connsiteY35" fmla="*/ 877703 h 1686496"/>
                      <a:gd name="connsiteX36" fmla="*/ 379747 w 784917"/>
                      <a:gd name="connsiteY36" fmla="*/ 527380 h 1686496"/>
                      <a:gd name="connsiteX37" fmla="*/ 628087 w 784917"/>
                      <a:gd name="connsiteY37" fmla="*/ 93541 h 1686496"/>
                      <a:gd name="connsiteX38" fmla="*/ 653627 w 784917"/>
                      <a:gd name="connsiteY38" fmla="*/ 61383 h 1686496"/>
                      <a:gd name="connsiteX39" fmla="*/ 690084 w 784917"/>
                      <a:gd name="connsiteY39" fmla="*/ 31904 h 1686496"/>
                      <a:gd name="connsiteX40" fmla="*/ 710570 w 784917"/>
                      <a:gd name="connsiteY40" fmla="*/ 20367 h 1686496"/>
                      <a:gd name="connsiteX41" fmla="*/ 729231 w 784917"/>
                      <a:gd name="connsiteY41" fmla="*/ 9858 h 1686496"/>
                      <a:gd name="connsiteX42" fmla="*/ 762837 w 784917"/>
                      <a:gd name="connsiteY42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494157 w 784917"/>
                      <a:gd name="connsiteY2" fmla="*/ 515531 h 1686496"/>
                      <a:gd name="connsiteX3" fmla="*/ 116738 w 784917"/>
                      <a:gd name="connsiteY3" fmla="*/ 1312264 h 1686496"/>
                      <a:gd name="connsiteX4" fmla="*/ 112233 w 784917"/>
                      <a:gd name="connsiteY4" fmla="*/ 1309005 h 1686496"/>
                      <a:gd name="connsiteX5" fmla="*/ 220236 w 784917"/>
                      <a:gd name="connsiteY5" fmla="*/ 858772 h 1686496"/>
                      <a:gd name="connsiteX6" fmla="*/ 538424 w 784917"/>
                      <a:gd name="connsiteY6" fmla="*/ 442612 h 1686496"/>
                      <a:gd name="connsiteX7" fmla="*/ 587053 w 784917"/>
                      <a:gd name="connsiteY7" fmla="*/ 365958 h 1686496"/>
                      <a:gd name="connsiteX8" fmla="*/ 659809 w 784917"/>
                      <a:gd name="connsiteY8" fmla="*/ 216138 h 1686496"/>
                      <a:gd name="connsiteX9" fmla="*/ 650944 w 784917"/>
                      <a:gd name="connsiteY9" fmla="*/ 242242 h 1686496"/>
                      <a:gd name="connsiteX10" fmla="*/ 599923 w 784917"/>
                      <a:gd name="connsiteY10" fmla="*/ 345672 h 1686496"/>
                      <a:gd name="connsiteX11" fmla="*/ 587053 w 784917"/>
                      <a:gd name="connsiteY11" fmla="*/ 365959 h 1686496"/>
                      <a:gd name="connsiteX12" fmla="*/ 598422 w 784917"/>
                      <a:gd name="connsiteY12" fmla="*/ 345044 h 1686496"/>
                      <a:gd name="connsiteX13" fmla="*/ 645658 w 784917"/>
                      <a:gd name="connsiteY13" fmla="*/ 247490 h 1686496"/>
                      <a:gd name="connsiteX14" fmla="*/ 659809 w 784917"/>
                      <a:gd name="connsiteY14" fmla="*/ 216138 h 1686496"/>
                      <a:gd name="connsiteX15" fmla="*/ 781320 w 784917"/>
                      <a:gd name="connsiteY15" fmla="*/ 6601 h 1686496"/>
                      <a:gd name="connsiteX16" fmla="*/ 782672 w 784917"/>
                      <a:gd name="connsiteY16" fmla="*/ 7084 h 1686496"/>
                      <a:gd name="connsiteX17" fmla="*/ 784853 w 784917"/>
                      <a:gd name="connsiteY17" fmla="*/ 18465 h 1686496"/>
                      <a:gd name="connsiteX18" fmla="*/ 781702 w 784917"/>
                      <a:gd name="connsiteY18" fmla="*/ 31067 h 1686496"/>
                      <a:gd name="connsiteX19" fmla="*/ 781320 w 784917"/>
                      <a:gd name="connsiteY19" fmla="*/ 6601 h 1686496"/>
                      <a:gd name="connsiteX20" fmla="*/ 762837 w 784917"/>
                      <a:gd name="connsiteY20" fmla="*/ 0 h 1686496"/>
                      <a:gd name="connsiteX21" fmla="*/ 781318 w 784917"/>
                      <a:gd name="connsiteY21" fmla="*/ 6601 h 1686496"/>
                      <a:gd name="connsiteX22" fmla="*/ 781700 w 784917"/>
                      <a:gd name="connsiteY22" fmla="*/ 31067 h 1686496"/>
                      <a:gd name="connsiteX23" fmla="*/ 780501 w 784917"/>
                      <a:gd name="connsiteY23" fmla="*/ 35864 h 1686496"/>
                      <a:gd name="connsiteX24" fmla="*/ 677234 w 784917"/>
                      <a:gd name="connsiteY24" fmla="*/ 177529 h 1686496"/>
                      <a:gd name="connsiteX25" fmla="*/ 659808 w 784917"/>
                      <a:gd name="connsiteY25" fmla="*/ 216137 h 1686496"/>
                      <a:gd name="connsiteX26" fmla="*/ 645657 w 784917"/>
                      <a:gd name="connsiteY26" fmla="*/ 247489 h 1686496"/>
                      <a:gd name="connsiteX27" fmla="*/ 598421 w 784917"/>
                      <a:gd name="connsiteY27" fmla="*/ 345043 h 1686496"/>
                      <a:gd name="connsiteX28" fmla="*/ 587052 w 784917"/>
                      <a:gd name="connsiteY28" fmla="*/ 365958 h 1686496"/>
                      <a:gd name="connsiteX29" fmla="*/ 538423 w 784917"/>
                      <a:gd name="connsiteY29" fmla="*/ 442612 h 1686496"/>
                      <a:gd name="connsiteX30" fmla="*/ 275152 w 784917"/>
                      <a:gd name="connsiteY30" fmla="*/ 1661812 h 1686496"/>
                      <a:gd name="connsiteX31" fmla="*/ 158469 w 784917"/>
                      <a:gd name="connsiteY31" fmla="*/ 1657050 h 1686496"/>
                      <a:gd name="connsiteX32" fmla="*/ 2330 w 784917"/>
                      <a:gd name="connsiteY32" fmla="*/ 1384407 h 1686496"/>
                      <a:gd name="connsiteX33" fmla="*/ 79849 w 784917"/>
                      <a:gd name="connsiteY33" fmla="*/ 970665 h 1686496"/>
                      <a:gd name="connsiteX34" fmla="*/ 137372 w 784917"/>
                      <a:gd name="connsiteY34" fmla="*/ 877703 h 1686496"/>
                      <a:gd name="connsiteX35" fmla="*/ 379747 w 784917"/>
                      <a:gd name="connsiteY35" fmla="*/ 527380 h 1686496"/>
                      <a:gd name="connsiteX36" fmla="*/ 628087 w 784917"/>
                      <a:gd name="connsiteY36" fmla="*/ 93541 h 1686496"/>
                      <a:gd name="connsiteX37" fmla="*/ 653627 w 784917"/>
                      <a:gd name="connsiteY37" fmla="*/ 61383 h 1686496"/>
                      <a:gd name="connsiteX38" fmla="*/ 690084 w 784917"/>
                      <a:gd name="connsiteY38" fmla="*/ 31904 h 1686496"/>
                      <a:gd name="connsiteX39" fmla="*/ 710570 w 784917"/>
                      <a:gd name="connsiteY39" fmla="*/ 20367 h 1686496"/>
                      <a:gd name="connsiteX40" fmla="*/ 729231 w 784917"/>
                      <a:gd name="connsiteY40" fmla="*/ 9858 h 1686496"/>
                      <a:gd name="connsiteX41" fmla="*/ 762837 w 784917"/>
                      <a:gd name="connsiteY41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494157 w 784917"/>
                      <a:gd name="connsiteY2" fmla="*/ 515531 h 1686496"/>
                      <a:gd name="connsiteX3" fmla="*/ 116738 w 784917"/>
                      <a:gd name="connsiteY3" fmla="*/ 1312264 h 1686496"/>
                      <a:gd name="connsiteX4" fmla="*/ 112233 w 784917"/>
                      <a:gd name="connsiteY4" fmla="*/ 1309005 h 1686496"/>
                      <a:gd name="connsiteX5" fmla="*/ 220236 w 784917"/>
                      <a:gd name="connsiteY5" fmla="*/ 858772 h 1686496"/>
                      <a:gd name="connsiteX6" fmla="*/ 538424 w 784917"/>
                      <a:gd name="connsiteY6" fmla="*/ 442612 h 1686496"/>
                      <a:gd name="connsiteX7" fmla="*/ 587053 w 784917"/>
                      <a:gd name="connsiteY7" fmla="*/ 365958 h 1686496"/>
                      <a:gd name="connsiteX8" fmla="*/ 659809 w 784917"/>
                      <a:gd name="connsiteY8" fmla="*/ 216138 h 1686496"/>
                      <a:gd name="connsiteX9" fmla="*/ 650944 w 784917"/>
                      <a:gd name="connsiteY9" fmla="*/ 242242 h 1686496"/>
                      <a:gd name="connsiteX10" fmla="*/ 599923 w 784917"/>
                      <a:gd name="connsiteY10" fmla="*/ 345672 h 1686496"/>
                      <a:gd name="connsiteX11" fmla="*/ 587053 w 784917"/>
                      <a:gd name="connsiteY11" fmla="*/ 365959 h 1686496"/>
                      <a:gd name="connsiteX12" fmla="*/ 598422 w 784917"/>
                      <a:gd name="connsiteY12" fmla="*/ 345044 h 1686496"/>
                      <a:gd name="connsiteX13" fmla="*/ 645658 w 784917"/>
                      <a:gd name="connsiteY13" fmla="*/ 247490 h 1686496"/>
                      <a:gd name="connsiteX14" fmla="*/ 659809 w 784917"/>
                      <a:gd name="connsiteY14" fmla="*/ 216138 h 1686496"/>
                      <a:gd name="connsiteX15" fmla="*/ 781320 w 784917"/>
                      <a:gd name="connsiteY15" fmla="*/ 6601 h 1686496"/>
                      <a:gd name="connsiteX16" fmla="*/ 782672 w 784917"/>
                      <a:gd name="connsiteY16" fmla="*/ 7084 h 1686496"/>
                      <a:gd name="connsiteX17" fmla="*/ 784853 w 784917"/>
                      <a:gd name="connsiteY17" fmla="*/ 18465 h 1686496"/>
                      <a:gd name="connsiteX18" fmla="*/ 781702 w 784917"/>
                      <a:gd name="connsiteY18" fmla="*/ 31067 h 1686496"/>
                      <a:gd name="connsiteX19" fmla="*/ 781320 w 784917"/>
                      <a:gd name="connsiteY19" fmla="*/ 6601 h 1686496"/>
                      <a:gd name="connsiteX20" fmla="*/ 762837 w 784917"/>
                      <a:gd name="connsiteY20" fmla="*/ 0 h 1686496"/>
                      <a:gd name="connsiteX21" fmla="*/ 781318 w 784917"/>
                      <a:gd name="connsiteY21" fmla="*/ 6601 h 1686496"/>
                      <a:gd name="connsiteX22" fmla="*/ 781700 w 784917"/>
                      <a:gd name="connsiteY22" fmla="*/ 31067 h 1686496"/>
                      <a:gd name="connsiteX23" fmla="*/ 780501 w 784917"/>
                      <a:gd name="connsiteY23" fmla="*/ 35864 h 1686496"/>
                      <a:gd name="connsiteX24" fmla="*/ 677234 w 784917"/>
                      <a:gd name="connsiteY24" fmla="*/ 177529 h 1686496"/>
                      <a:gd name="connsiteX25" fmla="*/ 659808 w 784917"/>
                      <a:gd name="connsiteY25" fmla="*/ 216137 h 1686496"/>
                      <a:gd name="connsiteX26" fmla="*/ 645657 w 784917"/>
                      <a:gd name="connsiteY26" fmla="*/ 247489 h 1686496"/>
                      <a:gd name="connsiteX27" fmla="*/ 598421 w 784917"/>
                      <a:gd name="connsiteY27" fmla="*/ 345043 h 1686496"/>
                      <a:gd name="connsiteX28" fmla="*/ 587052 w 784917"/>
                      <a:gd name="connsiteY28" fmla="*/ 365958 h 1686496"/>
                      <a:gd name="connsiteX29" fmla="*/ 555092 w 784917"/>
                      <a:gd name="connsiteY29" fmla="*/ 583106 h 1686496"/>
                      <a:gd name="connsiteX30" fmla="*/ 275152 w 784917"/>
                      <a:gd name="connsiteY30" fmla="*/ 1661812 h 1686496"/>
                      <a:gd name="connsiteX31" fmla="*/ 158469 w 784917"/>
                      <a:gd name="connsiteY31" fmla="*/ 1657050 h 1686496"/>
                      <a:gd name="connsiteX32" fmla="*/ 2330 w 784917"/>
                      <a:gd name="connsiteY32" fmla="*/ 1384407 h 1686496"/>
                      <a:gd name="connsiteX33" fmla="*/ 79849 w 784917"/>
                      <a:gd name="connsiteY33" fmla="*/ 970665 h 1686496"/>
                      <a:gd name="connsiteX34" fmla="*/ 137372 w 784917"/>
                      <a:gd name="connsiteY34" fmla="*/ 877703 h 1686496"/>
                      <a:gd name="connsiteX35" fmla="*/ 379747 w 784917"/>
                      <a:gd name="connsiteY35" fmla="*/ 527380 h 1686496"/>
                      <a:gd name="connsiteX36" fmla="*/ 628087 w 784917"/>
                      <a:gd name="connsiteY36" fmla="*/ 93541 h 1686496"/>
                      <a:gd name="connsiteX37" fmla="*/ 653627 w 784917"/>
                      <a:gd name="connsiteY37" fmla="*/ 61383 h 1686496"/>
                      <a:gd name="connsiteX38" fmla="*/ 690084 w 784917"/>
                      <a:gd name="connsiteY38" fmla="*/ 31904 h 1686496"/>
                      <a:gd name="connsiteX39" fmla="*/ 710570 w 784917"/>
                      <a:gd name="connsiteY39" fmla="*/ 20367 h 1686496"/>
                      <a:gd name="connsiteX40" fmla="*/ 729231 w 784917"/>
                      <a:gd name="connsiteY40" fmla="*/ 9858 h 1686496"/>
                      <a:gd name="connsiteX41" fmla="*/ 762837 w 784917"/>
                      <a:gd name="connsiteY41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494157 w 784917"/>
                      <a:gd name="connsiteY2" fmla="*/ 515531 h 1686496"/>
                      <a:gd name="connsiteX3" fmla="*/ 116738 w 784917"/>
                      <a:gd name="connsiteY3" fmla="*/ 1312264 h 1686496"/>
                      <a:gd name="connsiteX4" fmla="*/ 112233 w 784917"/>
                      <a:gd name="connsiteY4" fmla="*/ 1309005 h 1686496"/>
                      <a:gd name="connsiteX5" fmla="*/ 220236 w 784917"/>
                      <a:gd name="connsiteY5" fmla="*/ 858772 h 1686496"/>
                      <a:gd name="connsiteX6" fmla="*/ 538424 w 784917"/>
                      <a:gd name="connsiteY6" fmla="*/ 442612 h 1686496"/>
                      <a:gd name="connsiteX7" fmla="*/ 587053 w 784917"/>
                      <a:gd name="connsiteY7" fmla="*/ 365958 h 1686496"/>
                      <a:gd name="connsiteX8" fmla="*/ 659809 w 784917"/>
                      <a:gd name="connsiteY8" fmla="*/ 216138 h 1686496"/>
                      <a:gd name="connsiteX9" fmla="*/ 650944 w 784917"/>
                      <a:gd name="connsiteY9" fmla="*/ 242242 h 1686496"/>
                      <a:gd name="connsiteX10" fmla="*/ 599923 w 784917"/>
                      <a:gd name="connsiteY10" fmla="*/ 345672 h 1686496"/>
                      <a:gd name="connsiteX11" fmla="*/ 587053 w 784917"/>
                      <a:gd name="connsiteY11" fmla="*/ 365959 h 1686496"/>
                      <a:gd name="connsiteX12" fmla="*/ 598422 w 784917"/>
                      <a:gd name="connsiteY12" fmla="*/ 345044 h 1686496"/>
                      <a:gd name="connsiteX13" fmla="*/ 645658 w 784917"/>
                      <a:gd name="connsiteY13" fmla="*/ 247490 h 1686496"/>
                      <a:gd name="connsiteX14" fmla="*/ 659809 w 784917"/>
                      <a:gd name="connsiteY14" fmla="*/ 216138 h 1686496"/>
                      <a:gd name="connsiteX15" fmla="*/ 781320 w 784917"/>
                      <a:gd name="connsiteY15" fmla="*/ 6601 h 1686496"/>
                      <a:gd name="connsiteX16" fmla="*/ 782672 w 784917"/>
                      <a:gd name="connsiteY16" fmla="*/ 7084 h 1686496"/>
                      <a:gd name="connsiteX17" fmla="*/ 784853 w 784917"/>
                      <a:gd name="connsiteY17" fmla="*/ 18465 h 1686496"/>
                      <a:gd name="connsiteX18" fmla="*/ 781702 w 784917"/>
                      <a:gd name="connsiteY18" fmla="*/ 31067 h 1686496"/>
                      <a:gd name="connsiteX19" fmla="*/ 781320 w 784917"/>
                      <a:gd name="connsiteY19" fmla="*/ 6601 h 1686496"/>
                      <a:gd name="connsiteX20" fmla="*/ 762837 w 784917"/>
                      <a:gd name="connsiteY20" fmla="*/ 0 h 1686496"/>
                      <a:gd name="connsiteX21" fmla="*/ 781318 w 784917"/>
                      <a:gd name="connsiteY21" fmla="*/ 6601 h 1686496"/>
                      <a:gd name="connsiteX22" fmla="*/ 781700 w 784917"/>
                      <a:gd name="connsiteY22" fmla="*/ 31067 h 1686496"/>
                      <a:gd name="connsiteX23" fmla="*/ 780501 w 784917"/>
                      <a:gd name="connsiteY23" fmla="*/ 35864 h 1686496"/>
                      <a:gd name="connsiteX24" fmla="*/ 677234 w 784917"/>
                      <a:gd name="connsiteY24" fmla="*/ 177529 h 1686496"/>
                      <a:gd name="connsiteX25" fmla="*/ 659808 w 784917"/>
                      <a:gd name="connsiteY25" fmla="*/ 216137 h 1686496"/>
                      <a:gd name="connsiteX26" fmla="*/ 645657 w 784917"/>
                      <a:gd name="connsiteY26" fmla="*/ 247489 h 1686496"/>
                      <a:gd name="connsiteX27" fmla="*/ 598421 w 784917"/>
                      <a:gd name="connsiteY27" fmla="*/ 345043 h 1686496"/>
                      <a:gd name="connsiteX28" fmla="*/ 587052 w 784917"/>
                      <a:gd name="connsiteY28" fmla="*/ 365958 h 1686496"/>
                      <a:gd name="connsiteX29" fmla="*/ 275152 w 784917"/>
                      <a:gd name="connsiteY29" fmla="*/ 1661812 h 1686496"/>
                      <a:gd name="connsiteX30" fmla="*/ 158469 w 784917"/>
                      <a:gd name="connsiteY30" fmla="*/ 1657050 h 1686496"/>
                      <a:gd name="connsiteX31" fmla="*/ 2330 w 784917"/>
                      <a:gd name="connsiteY31" fmla="*/ 1384407 h 1686496"/>
                      <a:gd name="connsiteX32" fmla="*/ 79849 w 784917"/>
                      <a:gd name="connsiteY32" fmla="*/ 970665 h 1686496"/>
                      <a:gd name="connsiteX33" fmla="*/ 137372 w 784917"/>
                      <a:gd name="connsiteY33" fmla="*/ 877703 h 1686496"/>
                      <a:gd name="connsiteX34" fmla="*/ 379747 w 784917"/>
                      <a:gd name="connsiteY34" fmla="*/ 527380 h 1686496"/>
                      <a:gd name="connsiteX35" fmla="*/ 628087 w 784917"/>
                      <a:gd name="connsiteY35" fmla="*/ 93541 h 1686496"/>
                      <a:gd name="connsiteX36" fmla="*/ 653627 w 784917"/>
                      <a:gd name="connsiteY36" fmla="*/ 61383 h 1686496"/>
                      <a:gd name="connsiteX37" fmla="*/ 690084 w 784917"/>
                      <a:gd name="connsiteY37" fmla="*/ 31904 h 1686496"/>
                      <a:gd name="connsiteX38" fmla="*/ 710570 w 784917"/>
                      <a:gd name="connsiteY38" fmla="*/ 20367 h 1686496"/>
                      <a:gd name="connsiteX39" fmla="*/ 729231 w 784917"/>
                      <a:gd name="connsiteY39" fmla="*/ 9858 h 1686496"/>
                      <a:gd name="connsiteX40" fmla="*/ 762837 w 784917"/>
                      <a:gd name="connsiteY40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659809 w 784917"/>
                      <a:gd name="connsiteY7" fmla="*/ 216138 h 1686496"/>
                      <a:gd name="connsiteX8" fmla="*/ 650944 w 784917"/>
                      <a:gd name="connsiteY8" fmla="*/ 242242 h 1686496"/>
                      <a:gd name="connsiteX9" fmla="*/ 599923 w 784917"/>
                      <a:gd name="connsiteY9" fmla="*/ 345672 h 1686496"/>
                      <a:gd name="connsiteX10" fmla="*/ 587053 w 784917"/>
                      <a:gd name="connsiteY10" fmla="*/ 365959 h 1686496"/>
                      <a:gd name="connsiteX11" fmla="*/ 598422 w 784917"/>
                      <a:gd name="connsiteY11" fmla="*/ 345044 h 1686496"/>
                      <a:gd name="connsiteX12" fmla="*/ 645658 w 784917"/>
                      <a:gd name="connsiteY12" fmla="*/ 247490 h 1686496"/>
                      <a:gd name="connsiteX13" fmla="*/ 659809 w 784917"/>
                      <a:gd name="connsiteY13" fmla="*/ 216138 h 1686496"/>
                      <a:gd name="connsiteX14" fmla="*/ 781320 w 784917"/>
                      <a:gd name="connsiteY14" fmla="*/ 6601 h 1686496"/>
                      <a:gd name="connsiteX15" fmla="*/ 782672 w 784917"/>
                      <a:gd name="connsiteY15" fmla="*/ 7084 h 1686496"/>
                      <a:gd name="connsiteX16" fmla="*/ 784853 w 784917"/>
                      <a:gd name="connsiteY16" fmla="*/ 18465 h 1686496"/>
                      <a:gd name="connsiteX17" fmla="*/ 781702 w 784917"/>
                      <a:gd name="connsiteY17" fmla="*/ 31067 h 1686496"/>
                      <a:gd name="connsiteX18" fmla="*/ 781320 w 784917"/>
                      <a:gd name="connsiteY18" fmla="*/ 6601 h 1686496"/>
                      <a:gd name="connsiteX19" fmla="*/ 762837 w 784917"/>
                      <a:gd name="connsiteY19" fmla="*/ 0 h 1686496"/>
                      <a:gd name="connsiteX20" fmla="*/ 781318 w 784917"/>
                      <a:gd name="connsiteY20" fmla="*/ 6601 h 1686496"/>
                      <a:gd name="connsiteX21" fmla="*/ 781700 w 784917"/>
                      <a:gd name="connsiteY21" fmla="*/ 31067 h 1686496"/>
                      <a:gd name="connsiteX22" fmla="*/ 780501 w 784917"/>
                      <a:gd name="connsiteY22" fmla="*/ 35864 h 1686496"/>
                      <a:gd name="connsiteX23" fmla="*/ 677234 w 784917"/>
                      <a:gd name="connsiteY23" fmla="*/ 177529 h 1686496"/>
                      <a:gd name="connsiteX24" fmla="*/ 659808 w 784917"/>
                      <a:gd name="connsiteY24" fmla="*/ 216137 h 1686496"/>
                      <a:gd name="connsiteX25" fmla="*/ 645657 w 784917"/>
                      <a:gd name="connsiteY25" fmla="*/ 247489 h 1686496"/>
                      <a:gd name="connsiteX26" fmla="*/ 598421 w 784917"/>
                      <a:gd name="connsiteY26" fmla="*/ 345043 h 1686496"/>
                      <a:gd name="connsiteX27" fmla="*/ 587052 w 784917"/>
                      <a:gd name="connsiteY27" fmla="*/ 365958 h 1686496"/>
                      <a:gd name="connsiteX28" fmla="*/ 275152 w 784917"/>
                      <a:gd name="connsiteY28" fmla="*/ 1661812 h 1686496"/>
                      <a:gd name="connsiteX29" fmla="*/ 158469 w 784917"/>
                      <a:gd name="connsiteY29" fmla="*/ 1657050 h 1686496"/>
                      <a:gd name="connsiteX30" fmla="*/ 2330 w 784917"/>
                      <a:gd name="connsiteY30" fmla="*/ 1384407 h 1686496"/>
                      <a:gd name="connsiteX31" fmla="*/ 79849 w 784917"/>
                      <a:gd name="connsiteY31" fmla="*/ 970665 h 1686496"/>
                      <a:gd name="connsiteX32" fmla="*/ 137372 w 784917"/>
                      <a:gd name="connsiteY32" fmla="*/ 877703 h 1686496"/>
                      <a:gd name="connsiteX33" fmla="*/ 379747 w 784917"/>
                      <a:gd name="connsiteY33" fmla="*/ 527380 h 1686496"/>
                      <a:gd name="connsiteX34" fmla="*/ 628087 w 784917"/>
                      <a:gd name="connsiteY34" fmla="*/ 93541 h 1686496"/>
                      <a:gd name="connsiteX35" fmla="*/ 653627 w 784917"/>
                      <a:gd name="connsiteY35" fmla="*/ 61383 h 1686496"/>
                      <a:gd name="connsiteX36" fmla="*/ 690084 w 784917"/>
                      <a:gd name="connsiteY36" fmla="*/ 31904 h 1686496"/>
                      <a:gd name="connsiteX37" fmla="*/ 710570 w 784917"/>
                      <a:gd name="connsiteY37" fmla="*/ 20367 h 1686496"/>
                      <a:gd name="connsiteX38" fmla="*/ 729231 w 784917"/>
                      <a:gd name="connsiteY38" fmla="*/ 9858 h 1686496"/>
                      <a:gd name="connsiteX39" fmla="*/ 762837 w 784917"/>
                      <a:gd name="connsiteY39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659809 w 784917"/>
                      <a:gd name="connsiteY7" fmla="*/ 216138 h 1686496"/>
                      <a:gd name="connsiteX8" fmla="*/ 650944 w 784917"/>
                      <a:gd name="connsiteY8" fmla="*/ 242242 h 1686496"/>
                      <a:gd name="connsiteX9" fmla="*/ 599923 w 784917"/>
                      <a:gd name="connsiteY9" fmla="*/ 345672 h 1686496"/>
                      <a:gd name="connsiteX10" fmla="*/ 587053 w 784917"/>
                      <a:gd name="connsiteY10" fmla="*/ 365959 h 1686496"/>
                      <a:gd name="connsiteX11" fmla="*/ 598422 w 784917"/>
                      <a:gd name="connsiteY11" fmla="*/ 345044 h 1686496"/>
                      <a:gd name="connsiteX12" fmla="*/ 645658 w 784917"/>
                      <a:gd name="connsiteY12" fmla="*/ 247490 h 1686496"/>
                      <a:gd name="connsiteX13" fmla="*/ 659809 w 784917"/>
                      <a:gd name="connsiteY13" fmla="*/ 216138 h 1686496"/>
                      <a:gd name="connsiteX14" fmla="*/ 781320 w 784917"/>
                      <a:gd name="connsiteY14" fmla="*/ 6601 h 1686496"/>
                      <a:gd name="connsiteX15" fmla="*/ 782672 w 784917"/>
                      <a:gd name="connsiteY15" fmla="*/ 7084 h 1686496"/>
                      <a:gd name="connsiteX16" fmla="*/ 784853 w 784917"/>
                      <a:gd name="connsiteY16" fmla="*/ 18465 h 1686496"/>
                      <a:gd name="connsiteX17" fmla="*/ 781702 w 784917"/>
                      <a:gd name="connsiteY17" fmla="*/ 31067 h 1686496"/>
                      <a:gd name="connsiteX18" fmla="*/ 781320 w 784917"/>
                      <a:gd name="connsiteY18" fmla="*/ 6601 h 1686496"/>
                      <a:gd name="connsiteX19" fmla="*/ 762837 w 784917"/>
                      <a:gd name="connsiteY19" fmla="*/ 0 h 1686496"/>
                      <a:gd name="connsiteX20" fmla="*/ 781318 w 784917"/>
                      <a:gd name="connsiteY20" fmla="*/ 6601 h 1686496"/>
                      <a:gd name="connsiteX21" fmla="*/ 781700 w 784917"/>
                      <a:gd name="connsiteY21" fmla="*/ 31067 h 1686496"/>
                      <a:gd name="connsiteX22" fmla="*/ 780501 w 784917"/>
                      <a:gd name="connsiteY22" fmla="*/ 35864 h 1686496"/>
                      <a:gd name="connsiteX23" fmla="*/ 677234 w 784917"/>
                      <a:gd name="connsiteY23" fmla="*/ 177529 h 1686496"/>
                      <a:gd name="connsiteX24" fmla="*/ 659808 w 784917"/>
                      <a:gd name="connsiteY24" fmla="*/ 216137 h 1686496"/>
                      <a:gd name="connsiteX25" fmla="*/ 598421 w 784917"/>
                      <a:gd name="connsiteY25" fmla="*/ 345043 h 1686496"/>
                      <a:gd name="connsiteX26" fmla="*/ 587052 w 784917"/>
                      <a:gd name="connsiteY26" fmla="*/ 365958 h 1686496"/>
                      <a:gd name="connsiteX27" fmla="*/ 275152 w 784917"/>
                      <a:gd name="connsiteY27" fmla="*/ 1661812 h 1686496"/>
                      <a:gd name="connsiteX28" fmla="*/ 158469 w 784917"/>
                      <a:gd name="connsiteY28" fmla="*/ 1657050 h 1686496"/>
                      <a:gd name="connsiteX29" fmla="*/ 2330 w 784917"/>
                      <a:gd name="connsiteY29" fmla="*/ 1384407 h 1686496"/>
                      <a:gd name="connsiteX30" fmla="*/ 79849 w 784917"/>
                      <a:gd name="connsiteY30" fmla="*/ 970665 h 1686496"/>
                      <a:gd name="connsiteX31" fmla="*/ 137372 w 784917"/>
                      <a:gd name="connsiteY31" fmla="*/ 877703 h 1686496"/>
                      <a:gd name="connsiteX32" fmla="*/ 379747 w 784917"/>
                      <a:gd name="connsiteY32" fmla="*/ 527380 h 1686496"/>
                      <a:gd name="connsiteX33" fmla="*/ 628087 w 784917"/>
                      <a:gd name="connsiteY33" fmla="*/ 93541 h 1686496"/>
                      <a:gd name="connsiteX34" fmla="*/ 653627 w 784917"/>
                      <a:gd name="connsiteY34" fmla="*/ 61383 h 1686496"/>
                      <a:gd name="connsiteX35" fmla="*/ 690084 w 784917"/>
                      <a:gd name="connsiteY35" fmla="*/ 31904 h 1686496"/>
                      <a:gd name="connsiteX36" fmla="*/ 710570 w 784917"/>
                      <a:gd name="connsiteY36" fmla="*/ 20367 h 1686496"/>
                      <a:gd name="connsiteX37" fmla="*/ 729231 w 784917"/>
                      <a:gd name="connsiteY37" fmla="*/ 9858 h 1686496"/>
                      <a:gd name="connsiteX38" fmla="*/ 762837 w 784917"/>
                      <a:gd name="connsiteY38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659809 w 784917"/>
                      <a:gd name="connsiteY7" fmla="*/ 216138 h 1686496"/>
                      <a:gd name="connsiteX8" fmla="*/ 650944 w 784917"/>
                      <a:gd name="connsiteY8" fmla="*/ 242242 h 1686496"/>
                      <a:gd name="connsiteX9" fmla="*/ 599923 w 784917"/>
                      <a:gd name="connsiteY9" fmla="*/ 345672 h 1686496"/>
                      <a:gd name="connsiteX10" fmla="*/ 587053 w 784917"/>
                      <a:gd name="connsiteY10" fmla="*/ 365959 h 1686496"/>
                      <a:gd name="connsiteX11" fmla="*/ 598422 w 784917"/>
                      <a:gd name="connsiteY11" fmla="*/ 345044 h 1686496"/>
                      <a:gd name="connsiteX12" fmla="*/ 659809 w 784917"/>
                      <a:gd name="connsiteY12" fmla="*/ 216138 h 1686496"/>
                      <a:gd name="connsiteX13" fmla="*/ 781320 w 784917"/>
                      <a:gd name="connsiteY13" fmla="*/ 6601 h 1686496"/>
                      <a:gd name="connsiteX14" fmla="*/ 782672 w 784917"/>
                      <a:gd name="connsiteY14" fmla="*/ 7084 h 1686496"/>
                      <a:gd name="connsiteX15" fmla="*/ 784853 w 784917"/>
                      <a:gd name="connsiteY15" fmla="*/ 18465 h 1686496"/>
                      <a:gd name="connsiteX16" fmla="*/ 781702 w 784917"/>
                      <a:gd name="connsiteY16" fmla="*/ 31067 h 1686496"/>
                      <a:gd name="connsiteX17" fmla="*/ 781320 w 784917"/>
                      <a:gd name="connsiteY17" fmla="*/ 6601 h 1686496"/>
                      <a:gd name="connsiteX18" fmla="*/ 762837 w 784917"/>
                      <a:gd name="connsiteY18" fmla="*/ 0 h 1686496"/>
                      <a:gd name="connsiteX19" fmla="*/ 781318 w 784917"/>
                      <a:gd name="connsiteY19" fmla="*/ 6601 h 1686496"/>
                      <a:gd name="connsiteX20" fmla="*/ 781700 w 784917"/>
                      <a:gd name="connsiteY20" fmla="*/ 31067 h 1686496"/>
                      <a:gd name="connsiteX21" fmla="*/ 780501 w 784917"/>
                      <a:gd name="connsiteY21" fmla="*/ 35864 h 1686496"/>
                      <a:gd name="connsiteX22" fmla="*/ 677234 w 784917"/>
                      <a:gd name="connsiteY22" fmla="*/ 177529 h 1686496"/>
                      <a:gd name="connsiteX23" fmla="*/ 659808 w 784917"/>
                      <a:gd name="connsiteY23" fmla="*/ 216137 h 1686496"/>
                      <a:gd name="connsiteX24" fmla="*/ 598421 w 784917"/>
                      <a:gd name="connsiteY24" fmla="*/ 345043 h 1686496"/>
                      <a:gd name="connsiteX25" fmla="*/ 587052 w 784917"/>
                      <a:gd name="connsiteY25" fmla="*/ 365958 h 1686496"/>
                      <a:gd name="connsiteX26" fmla="*/ 275152 w 784917"/>
                      <a:gd name="connsiteY26" fmla="*/ 1661812 h 1686496"/>
                      <a:gd name="connsiteX27" fmla="*/ 158469 w 784917"/>
                      <a:gd name="connsiteY27" fmla="*/ 1657050 h 1686496"/>
                      <a:gd name="connsiteX28" fmla="*/ 2330 w 784917"/>
                      <a:gd name="connsiteY28" fmla="*/ 1384407 h 1686496"/>
                      <a:gd name="connsiteX29" fmla="*/ 79849 w 784917"/>
                      <a:gd name="connsiteY29" fmla="*/ 970665 h 1686496"/>
                      <a:gd name="connsiteX30" fmla="*/ 137372 w 784917"/>
                      <a:gd name="connsiteY30" fmla="*/ 877703 h 1686496"/>
                      <a:gd name="connsiteX31" fmla="*/ 379747 w 784917"/>
                      <a:gd name="connsiteY31" fmla="*/ 527380 h 1686496"/>
                      <a:gd name="connsiteX32" fmla="*/ 628087 w 784917"/>
                      <a:gd name="connsiteY32" fmla="*/ 93541 h 1686496"/>
                      <a:gd name="connsiteX33" fmla="*/ 653627 w 784917"/>
                      <a:gd name="connsiteY33" fmla="*/ 61383 h 1686496"/>
                      <a:gd name="connsiteX34" fmla="*/ 690084 w 784917"/>
                      <a:gd name="connsiteY34" fmla="*/ 31904 h 1686496"/>
                      <a:gd name="connsiteX35" fmla="*/ 710570 w 784917"/>
                      <a:gd name="connsiteY35" fmla="*/ 20367 h 1686496"/>
                      <a:gd name="connsiteX36" fmla="*/ 729231 w 784917"/>
                      <a:gd name="connsiteY36" fmla="*/ 9858 h 1686496"/>
                      <a:gd name="connsiteX37" fmla="*/ 762837 w 784917"/>
                      <a:gd name="connsiteY37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659809 w 784917"/>
                      <a:gd name="connsiteY7" fmla="*/ 216138 h 1686496"/>
                      <a:gd name="connsiteX8" fmla="*/ 650944 w 784917"/>
                      <a:gd name="connsiteY8" fmla="*/ 242242 h 1686496"/>
                      <a:gd name="connsiteX9" fmla="*/ 599923 w 784917"/>
                      <a:gd name="connsiteY9" fmla="*/ 345672 h 1686496"/>
                      <a:gd name="connsiteX10" fmla="*/ 587053 w 784917"/>
                      <a:gd name="connsiteY10" fmla="*/ 365959 h 1686496"/>
                      <a:gd name="connsiteX11" fmla="*/ 598422 w 784917"/>
                      <a:gd name="connsiteY11" fmla="*/ 345044 h 1686496"/>
                      <a:gd name="connsiteX12" fmla="*/ 659809 w 784917"/>
                      <a:gd name="connsiteY12" fmla="*/ 216138 h 1686496"/>
                      <a:gd name="connsiteX13" fmla="*/ 781320 w 784917"/>
                      <a:gd name="connsiteY13" fmla="*/ 6601 h 1686496"/>
                      <a:gd name="connsiteX14" fmla="*/ 782672 w 784917"/>
                      <a:gd name="connsiteY14" fmla="*/ 7084 h 1686496"/>
                      <a:gd name="connsiteX15" fmla="*/ 784853 w 784917"/>
                      <a:gd name="connsiteY15" fmla="*/ 18465 h 1686496"/>
                      <a:gd name="connsiteX16" fmla="*/ 781702 w 784917"/>
                      <a:gd name="connsiteY16" fmla="*/ 31067 h 1686496"/>
                      <a:gd name="connsiteX17" fmla="*/ 781320 w 784917"/>
                      <a:gd name="connsiteY17" fmla="*/ 6601 h 1686496"/>
                      <a:gd name="connsiteX18" fmla="*/ 762837 w 784917"/>
                      <a:gd name="connsiteY18" fmla="*/ 0 h 1686496"/>
                      <a:gd name="connsiteX19" fmla="*/ 781318 w 784917"/>
                      <a:gd name="connsiteY19" fmla="*/ 6601 h 1686496"/>
                      <a:gd name="connsiteX20" fmla="*/ 781700 w 784917"/>
                      <a:gd name="connsiteY20" fmla="*/ 31067 h 1686496"/>
                      <a:gd name="connsiteX21" fmla="*/ 780501 w 784917"/>
                      <a:gd name="connsiteY21" fmla="*/ 35864 h 1686496"/>
                      <a:gd name="connsiteX22" fmla="*/ 677234 w 784917"/>
                      <a:gd name="connsiteY22" fmla="*/ 177529 h 1686496"/>
                      <a:gd name="connsiteX23" fmla="*/ 598421 w 784917"/>
                      <a:gd name="connsiteY23" fmla="*/ 345043 h 1686496"/>
                      <a:gd name="connsiteX24" fmla="*/ 587052 w 784917"/>
                      <a:gd name="connsiteY24" fmla="*/ 365958 h 1686496"/>
                      <a:gd name="connsiteX25" fmla="*/ 275152 w 784917"/>
                      <a:gd name="connsiteY25" fmla="*/ 1661812 h 1686496"/>
                      <a:gd name="connsiteX26" fmla="*/ 158469 w 784917"/>
                      <a:gd name="connsiteY26" fmla="*/ 1657050 h 1686496"/>
                      <a:gd name="connsiteX27" fmla="*/ 2330 w 784917"/>
                      <a:gd name="connsiteY27" fmla="*/ 1384407 h 1686496"/>
                      <a:gd name="connsiteX28" fmla="*/ 79849 w 784917"/>
                      <a:gd name="connsiteY28" fmla="*/ 970665 h 1686496"/>
                      <a:gd name="connsiteX29" fmla="*/ 137372 w 784917"/>
                      <a:gd name="connsiteY29" fmla="*/ 877703 h 1686496"/>
                      <a:gd name="connsiteX30" fmla="*/ 379747 w 784917"/>
                      <a:gd name="connsiteY30" fmla="*/ 527380 h 1686496"/>
                      <a:gd name="connsiteX31" fmla="*/ 628087 w 784917"/>
                      <a:gd name="connsiteY31" fmla="*/ 93541 h 1686496"/>
                      <a:gd name="connsiteX32" fmla="*/ 653627 w 784917"/>
                      <a:gd name="connsiteY32" fmla="*/ 61383 h 1686496"/>
                      <a:gd name="connsiteX33" fmla="*/ 690084 w 784917"/>
                      <a:gd name="connsiteY33" fmla="*/ 31904 h 1686496"/>
                      <a:gd name="connsiteX34" fmla="*/ 710570 w 784917"/>
                      <a:gd name="connsiteY34" fmla="*/ 20367 h 1686496"/>
                      <a:gd name="connsiteX35" fmla="*/ 729231 w 784917"/>
                      <a:gd name="connsiteY35" fmla="*/ 9858 h 1686496"/>
                      <a:gd name="connsiteX36" fmla="*/ 762837 w 784917"/>
                      <a:gd name="connsiteY36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659809 w 784917"/>
                      <a:gd name="connsiteY7" fmla="*/ 216138 h 1686496"/>
                      <a:gd name="connsiteX8" fmla="*/ 599923 w 784917"/>
                      <a:gd name="connsiteY8" fmla="*/ 345672 h 1686496"/>
                      <a:gd name="connsiteX9" fmla="*/ 587053 w 784917"/>
                      <a:gd name="connsiteY9" fmla="*/ 365959 h 1686496"/>
                      <a:gd name="connsiteX10" fmla="*/ 598422 w 784917"/>
                      <a:gd name="connsiteY10" fmla="*/ 345044 h 1686496"/>
                      <a:gd name="connsiteX11" fmla="*/ 659809 w 784917"/>
                      <a:gd name="connsiteY11" fmla="*/ 216138 h 1686496"/>
                      <a:gd name="connsiteX12" fmla="*/ 781320 w 784917"/>
                      <a:gd name="connsiteY12" fmla="*/ 6601 h 1686496"/>
                      <a:gd name="connsiteX13" fmla="*/ 782672 w 784917"/>
                      <a:gd name="connsiteY13" fmla="*/ 7084 h 1686496"/>
                      <a:gd name="connsiteX14" fmla="*/ 784853 w 784917"/>
                      <a:gd name="connsiteY14" fmla="*/ 18465 h 1686496"/>
                      <a:gd name="connsiteX15" fmla="*/ 781702 w 784917"/>
                      <a:gd name="connsiteY15" fmla="*/ 31067 h 1686496"/>
                      <a:gd name="connsiteX16" fmla="*/ 781320 w 784917"/>
                      <a:gd name="connsiteY16" fmla="*/ 6601 h 1686496"/>
                      <a:gd name="connsiteX17" fmla="*/ 762837 w 784917"/>
                      <a:gd name="connsiteY17" fmla="*/ 0 h 1686496"/>
                      <a:gd name="connsiteX18" fmla="*/ 781318 w 784917"/>
                      <a:gd name="connsiteY18" fmla="*/ 6601 h 1686496"/>
                      <a:gd name="connsiteX19" fmla="*/ 781700 w 784917"/>
                      <a:gd name="connsiteY19" fmla="*/ 31067 h 1686496"/>
                      <a:gd name="connsiteX20" fmla="*/ 780501 w 784917"/>
                      <a:gd name="connsiteY20" fmla="*/ 35864 h 1686496"/>
                      <a:gd name="connsiteX21" fmla="*/ 677234 w 784917"/>
                      <a:gd name="connsiteY21" fmla="*/ 177529 h 1686496"/>
                      <a:gd name="connsiteX22" fmla="*/ 598421 w 784917"/>
                      <a:gd name="connsiteY22" fmla="*/ 345043 h 1686496"/>
                      <a:gd name="connsiteX23" fmla="*/ 587052 w 784917"/>
                      <a:gd name="connsiteY23" fmla="*/ 365958 h 1686496"/>
                      <a:gd name="connsiteX24" fmla="*/ 275152 w 784917"/>
                      <a:gd name="connsiteY24" fmla="*/ 1661812 h 1686496"/>
                      <a:gd name="connsiteX25" fmla="*/ 158469 w 784917"/>
                      <a:gd name="connsiteY25" fmla="*/ 1657050 h 1686496"/>
                      <a:gd name="connsiteX26" fmla="*/ 2330 w 784917"/>
                      <a:gd name="connsiteY26" fmla="*/ 1384407 h 1686496"/>
                      <a:gd name="connsiteX27" fmla="*/ 79849 w 784917"/>
                      <a:gd name="connsiteY27" fmla="*/ 970665 h 1686496"/>
                      <a:gd name="connsiteX28" fmla="*/ 137372 w 784917"/>
                      <a:gd name="connsiteY28" fmla="*/ 877703 h 1686496"/>
                      <a:gd name="connsiteX29" fmla="*/ 379747 w 784917"/>
                      <a:gd name="connsiteY29" fmla="*/ 527380 h 1686496"/>
                      <a:gd name="connsiteX30" fmla="*/ 628087 w 784917"/>
                      <a:gd name="connsiteY30" fmla="*/ 93541 h 1686496"/>
                      <a:gd name="connsiteX31" fmla="*/ 653627 w 784917"/>
                      <a:gd name="connsiteY31" fmla="*/ 61383 h 1686496"/>
                      <a:gd name="connsiteX32" fmla="*/ 690084 w 784917"/>
                      <a:gd name="connsiteY32" fmla="*/ 31904 h 1686496"/>
                      <a:gd name="connsiteX33" fmla="*/ 710570 w 784917"/>
                      <a:gd name="connsiteY33" fmla="*/ 20367 h 1686496"/>
                      <a:gd name="connsiteX34" fmla="*/ 729231 w 784917"/>
                      <a:gd name="connsiteY34" fmla="*/ 9858 h 1686496"/>
                      <a:gd name="connsiteX35" fmla="*/ 762837 w 784917"/>
                      <a:gd name="connsiteY35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659809 w 784917"/>
                      <a:gd name="connsiteY7" fmla="*/ 216138 h 1686496"/>
                      <a:gd name="connsiteX8" fmla="*/ 599923 w 784917"/>
                      <a:gd name="connsiteY8" fmla="*/ 345672 h 1686496"/>
                      <a:gd name="connsiteX9" fmla="*/ 587053 w 784917"/>
                      <a:gd name="connsiteY9" fmla="*/ 365959 h 1686496"/>
                      <a:gd name="connsiteX10" fmla="*/ 598422 w 784917"/>
                      <a:gd name="connsiteY10" fmla="*/ 345044 h 1686496"/>
                      <a:gd name="connsiteX11" fmla="*/ 659809 w 784917"/>
                      <a:gd name="connsiteY11" fmla="*/ 216138 h 1686496"/>
                      <a:gd name="connsiteX12" fmla="*/ 781320 w 784917"/>
                      <a:gd name="connsiteY12" fmla="*/ 6601 h 1686496"/>
                      <a:gd name="connsiteX13" fmla="*/ 782672 w 784917"/>
                      <a:gd name="connsiteY13" fmla="*/ 7084 h 1686496"/>
                      <a:gd name="connsiteX14" fmla="*/ 784853 w 784917"/>
                      <a:gd name="connsiteY14" fmla="*/ 18465 h 1686496"/>
                      <a:gd name="connsiteX15" fmla="*/ 781702 w 784917"/>
                      <a:gd name="connsiteY15" fmla="*/ 31067 h 1686496"/>
                      <a:gd name="connsiteX16" fmla="*/ 781320 w 784917"/>
                      <a:gd name="connsiteY16" fmla="*/ 6601 h 1686496"/>
                      <a:gd name="connsiteX17" fmla="*/ 762837 w 784917"/>
                      <a:gd name="connsiteY17" fmla="*/ 0 h 1686496"/>
                      <a:gd name="connsiteX18" fmla="*/ 781318 w 784917"/>
                      <a:gd name="connsiteY18" fmla="*/ 6601 h 1686496"/>
                      <a:gd name="connsiteX19" fmla="*/ 781700 w 784917"/>
                      <a:gd name="connsiteY19" fmla="*/ 31067 h 1686496"/>
                      <a:gd name="connsiteX20" fmla="*/ 780501 w 784917"/>
                      <a:gd name="connsiteY20" fmla="*/ 35864 h 1686496"/>
                      <a:gd name="connsiteX21" fmla="*/ 598421 w 784917"/>
                      <a:gd name="connsiteY21" fmla="*/ 345043 h 1686496"/>
                      <a:gd name="connsiteX22" fmla="*/ 587052 w 784917"/>
                      <a:gd name="connsiteY22" fmla="*/ 365958 h 1686496"/>
                      <a:gd name="connsiteX23" fmla="*/ 275152 w 784917"/>
                      <a:gd name="connsiteY23" fmla="*/ 1661812 h 1686496"/>
                      <a:gd name="connsiteX24" fmla="*/ 158469 w 784917"/>
                      <a:gd name="connsiteY24" fmla="*/ 1657050 h 1686496"/>
                      <a:gd name="connsiteX25" fmla="*/ 2330 w 784917"/>
                      <a:gd name="connsiteY25" fmla="*/ 1384407 h 1686496"/>
                      <a:gd name="connsiteX26" fmla="*/ 79849 w 784917"/>
                      <a:gd name="connsiteY26" fmla="*/ 970665 h 1686496"/>
                      <a:gd name="connsiteX27" fmla="*/ 137372 w 784917"/>
                      <a:gd name="connsiteY27" fmla="*/ 877703 h 1686496"/>
                      <a:gd name="connsiteX28" fmla="*/ 379747 w 784917"/>
                      <a:gd name="connsiteY28" fmla="*/ 527380 h 1686496"/>
                      <a:gd name="connsiteX29" fmla="*/ 628087 w 784917"/>
                      <a:gd name="connsiteY29" fmla="*/ 93541 h 1686496"/>
                      <a:gd name="connsiteX30" fmla="*/ 653627 w 784917"/>
                      <a:gd name="connsiteY30" fmla="*/ 61383 h 1686496"/>
                      <a:gd name="connsiteX31" fmla="*/ 690084 w 784917"/>
                      <a:gd name="connsiteY31" fmla="*/ 31904 h 1686496"/>
                      <a:gd name="connsiteX32" fmla="*/ 710570 w 784917"/>
                      <a:gd name="connsiteY32" fmla="*/ 20367 h 1686496"/>
                      <a:gd name="connsiteX33" fmla="*/ 729231 w 784917"/>
                      <a:gd name="connsiteY33" fmla="*/ 9858 h 1686496"/>
                      <a:gd name="connsiteX34" fmla="*/ 762837 w 784917"/>
                      <a:gd name="connsiteY34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598422 w 784917"/>
                      <a:gd name="connsiteY7" fmla="*/ 345044 h 1686496"/>
                      <a:gd name="connsiteX8" fmla="*/ 599923 w 784917"/>
                      <a:gd name="connsiteY8" fmla="*/ 345672 h 1686496"/>
                      <a:gd name="connsiteX9" fmla="*/ 587053 w 784917"/>
                      <a:gd name="connsiteY9" fmla="*/ 365959 h 1686496"/>
                      <a:gd name="connsiteX10" fmla="*/ 598422 w 784917"/>
                      <a:gd name="connsiteY10" fmla="*/ 345044 h 1686496"/>
                      <a:gd name="connsiteX11" fmla="*/ 781320 w 784917"/>
                      <a:gd name="connsiteY11" fmla="*/ 6601 h 1686496"/>
                      <a:gd name="connsiteX12" fmla="*/ 782672 w 784917"/>
                      <a:gd name="connsiteY12" fmla="*/ 7084 h 1686496"/>
                      <a:gd name="connsiteX13" fmla="*/ 784853 w 784917"/>
                      <a:gd name="connsiteY13" fmla="*/ 18465 h 1686496"/>
                      <a:gd name="connsiteX14" fmla="*/ 781702 w 784917"/>
                      <a:gd name="connsiteY14" fmla="*/ 31067 h 1686496"/>
                      <a:gd name="connsiteX15" fmla="*/ 781320 w 784917"/>
                      <a:gd name="connsiteY15" fmla="*/ 6601 h 1686496"/>
                      <a:gd name="connsiteX16" fmla="*/ 762837 w 784917"/>
                      <a:gd name="connsiteY16" fmla="*/ 0 h 1686496"/>
                      <a:gd name="connsiteX17" fmla="*/ 781318 w 784917"/>
                      <a:gd name="connsiteY17" fmla="*/ 6601 h 1686496"/>
                      <a:gd name="connsiteX18" fmla="*/ 781700 w 784917"/>
                      <a:gd name="connsiteY18" fmla="*/ 31067 h 1686496"/>
                      <a:gd name="connsiteX19" fmla="*/ 780501 w 784917"/>
                      <a:gd name="connsiteY19" fmla="*/ 35864 h 1686496"/>
                      <a:gd name="connsiteX20" fmla="*/ 598421 w 784917"/>
                      <a:gd name="connsiteY20" fmla="*/ 345043 h 1686496"/>
                      <a:gd name="connsiteX21" fmla="*/ 587052 w 784917"/>
                      <a:gd name="connsiteY21" fmla="*/ 365958 h 1686496"/>
                      <a:gd name="connsiteX22" fmla="*/ 275152 w 784917"/>
                      <a:gd name="connsiteY22" fmla="*/ 1661812 h 1686496"/>
                      <a:gd name="connsiteX23" fmla="*/ 158469 w 784917"/>
                      <a:gd name="connsiteY23" fmla="*/ 1657050 h 1686496"/>
                      <a:gd name="connsiteX24" fmla="*/ 2330 w 784917"/>
                      <a:gd name="connsiteY24" fmla="*/ 1384407 h 1686496"/>
                      <a:gd name="connsiteX25" fmla="*/ 79849 w 784917"/>
                      <a:gd name="connsiteY25" fmla="*/ 970665 h 1686496"/>
                      <a:gd name="connsiteX26" fmla="*/ 137372 w 784917"/>
                      <a:gd name="connsiteY26" fmla="*/ 877703 h 1686496"/>
                      <a:gd name="connsiteX27" fmla="*/ 379747 w 784917"/>
                      <a:gd name="connsiteY27" fmla="*/ 527380 h 1686496"/>
                      <a:gd name="connsiteX28" fmla="*/ 628087 w 784917"/>
                      <a:gd name="connsiteY28" fmla="*/ 93541 h 1686496"/>
                      <a:gd name="connsiteX29" fmla="*/ 653627 w 784917"/>
                      <a:gd name="connsiteY29" fmla="*/ 61383 h 1686496"/>
                      <a:gd name="connsiteX30" fmla="*/ 690084 w 784917"/>
                      <a:gd name="connsiteY30" fmla="*/ 31904 h 1686496"/>
                      <a:gd name="connsiteX31" fmla="*/ 710570 w 784917"/>
                      <a:gd name="connsiteY31" fmla="*/ 20367 h 1686496"/>
                      <a:gd name="connsiteX32" fmla="*/ 729231 w 784917"/>
                      <a:gd name="connsiteY32" fmla="*/ 9858 h 1686496"/>
                      <a:gd name="connsiteX33" fmla="*/ 762837 w 784917"/>
                      <a:gd name="connsiteY33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598422 w 784917"/>
                      <a:gd name="connsiteY7" fmla="*/ 345044 h 1686496"/>
                      <a:gd name="connsiteX8" fmla="*/ 599923 w 784917"/>
                      <a:gd name="connsiteY8" fmla="*/ 345672 h 1686496"/>
                      <a:gd name="connsiteX9" fmla="*/ 587053 w 784917"/>
                      <a:gd name="connsiteY9" fmla="*/ 365959 h 1686496"/>
                      <a:gd name="connsiteX10" fmla="*/ 598422 w 784917"/>
                      <a:gd name="connsiteY10" fmla="*/ 345044 h 1686496"/>
                      <a:gd name="connsiteX11" fmla="*/ 781320 w 784917"/>
                      <a:gd name="connsiteY11" fmla="*/ 6601 h 1686496"/>
                      <a:gd name="connsiteX12" fmla="*/ 782672 w 784917"/>
                      <a:gd name="connsiteY12" fmla="*/ 7084 h 1686496"/>
                      <a:gd name="connsiteX13" fmla="*/ 784853 w 784917"/>
                      <a:gd name="connsiteY13" fmla="*/ 18465 h 1686496"/>
                      <a:gd name="connsiteX14" fmla="*/ 781702 w 784917"/>
                      <a:gd name="connsiteY14" fmla="*/ 31067 h 1686496"/>
                      <a:gd name="connsiteX15" fmla="*/ 781320 w 784917"/>
                      <a:gd name="connsiteY15" fmla="*/ 6601 h 1686496"/>
                      <a:gd name="connsiteX16" fmla="*/ 762837 w 784917"/>
                      <a:gd name="connsiteY16" fmla="*/ 0 h 1686496"/>
                      <a:gd name="connsiteX17" fmla="*/ 781318 w 784917"/>
                      <a:gd name="connsiteY17" fmla="*/ 6601 h 1686496"/>
                      <a:gd name="connsiteX18" fmla="*/ 781700 w 784917"/>
                      <a:gd name="connsiteY18" fmla="*/ 31067 h 1686496"/>
                      <a:gd name="connsiteX19" fmla="*/ 780501 w 784917"/>
                      <a:gd name="connsiteY19" fmla="*/ 35864 h 1686496"/>
                      <a:gd name="connsiteX20" fmla="*/ 587052 w 784917"/>
                      <a:gd name="connsiteY20" fmla="*/ 365958 h 1686496"/>
                      <a:gd name="connsiteX21" fmla="*/ 275152 w 784917"/>
                      <a:gd name="connsiteY21" fmla="*/ 1661812 h 1686496"/>
                      <a:gd name="connsiteX22" fmla="*/ 158469 w 784917"/>
                      <a:gd name="connsiteY22" fmla="*/ 1657050 h 1686496"/>
                      <a:gd name="connsiteX23" fmla="*/ 2330 w 784917"/>
                      <a:gd name="connsiteY23" fmla="*/ 1384407 h 1686496"/>
                      <a:gd name="connsiteX24" fmla="*/ 79849 w 784917"/>
                      <a:gd name="connsiteY24" fmla="*/ 970665 h 1686496"/>
                      <a:gd name="connsiteX25" fmla="*/ 137372 w 784917"/>
                      <a:gd name="connsiteY25" fmla="*/ 877703 h 1686496"/>
                      <a:gd name="connsiteX26" fmla="*/ 379747 w 784917"/>
                      <a:gd name="connsiteY26" fmla="*/ 527380 h 1686496"/>
                      <a:gd name="connsiteX27" fmla="*/ 628087 w 784917"/>
                      <a:gd name="connsiteY27" fmla="*/ 93541 h 1686496"/>
                      <a:gd name="connsiteX28" fmla="*/ 653627 w 784917"/>
                      <a:gd name="connsiteY28" fmla="*/ 61383 h 1686496"/>
                      <a:gd name="connsiteX29" fmla="*/ 690084 w 784917"/>
                      <a:gd name="connsiteY29" fmla="*/ 31904 h 1686496"/>
                      <a:gd name="connsiteX30" fmla="*/ 710570 w 784917"/>
                      <a:gd name="connsiteY30" fmla="*/ 20367 h 1686496"/>
                      <a:gd name="connsiteX31" fmla="*/ 729231 w 784917"/>
                      <a:gd name="connsiteY31" fmla="*/ 9858 h 1686496"/>
                      <a:gd name="connsiteX32" fmla="*/ 762837 w 784917"/>
                      <a:gd name="connsiteY32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587053 w 784917"/>
                      <a:gd name="connsiteY7" fmla="*/ 365959 h 1686496"/>
                      <a:gd name="connsiteX8" fmla="*/ 599923 w 784917"/>
                      <a:gd name="connsiteY8" fmla="*/ 345672 h 1686496"/>
                      <a:gd name="connsiteX9" fmla="*/ 587053 w 784917"/>
                      <a:gd name="connsiteY9" fmla="*/ 365959 h 1686496"/>
                      <a:gd name="connsiteX10" fmla="*/ 781320 w 784917"/>
                      <a:gd name="connsiteY10" fmla="*/ 6601 h 1686496"/>
                      <a:gd name="connsiteX11" fmla="*/ 782672 w 784917"/>
                      <a:gd name="connsiteY11" fmla="*/ 7084 h 1686496"/>
                      <a:gd name="connsiteX12" fmla="*/ 784853 w 784917"/>
                      <a:gd name="connsiteY12" fmla="*/ 18465 h 1686496"/>
                      <a:gd name="connsiteX13" fmla="*/ 781702 w 784917"/>
                      <a:gd name="connsiteY13" fmla="*/ 31067 h 1686496"/>
                      <a:gd name="connsiteX14" fmla="*/ 781320 w 784917"/>
                      <a:gd name="connsiteY14" fmla="*/ 6601 h 1686496"/>
                      <a:gd name="connsiteX15" fmla="*/ 762837 w 784917"/>
                      <a:gd name="connsiteY15" fmla="*/ 0 h 1686496"/>
                      <a:gd name="connsiteX16" fmla="*/ 781318 w 784917"/>
                      <a:gd name="connsiteY16" fmla="*/ 6601 h 1686496"/>
                      <a:gd name="connsiteX17" fmla="*/ 781700 w 784917"/>
                      <a:gd name="connsiteY17" fmla="*/ 31067 h 1686496"/>
                      <a:gd name="connsiteX18" fmla="*/ 780501 w 784917"/>
                      <a:gd name="connsiteY18" fmla="*/ 35864 h 1686496"/>
                      <a:gd name="connsiteX19" fmla="*/ 587052 w 784917"/>
                      <a:gd name="connsiteY19" fmla="*/ 365958 h 1686496"/>
                      <a:gd name="connsiteX20" fmla="*/ 275152 w 784917"/>
                      <a:gd name="connsiteY20" fmla="*/ 1661812 h 1686496"/>
                      <a:gd name="connsiteX21" fmla="*/ 158469 w 784917"/>
                      <a:gd name="connsiteY21" fmla="*/ 1657050 h 1686496"/>
                      <a:gd name="connsiteX22" fmla="*/ 2330 w 784917"/>
                      <a:gd name="connsiteY22" fmla="*/ 1384407 h 1686496"/>
                      <a:gd name="connsiteX23" fmla="*/ 79849 w 784917"/>
                      <a:gd name="connsiteY23" fmla="*/ 970665 h 1686496"/>
                      <a:gd name="connsiteX24" fmla="*/ 137372 w 784917"/>
                      <a:gd name="connsiteY24" fmla="*/ 877703 h 1686496"/>
                      <a:gd name="connsiteX25" fmla="*/ 379747 w 784917"/>
                      <a:gd name="connsiteY25" fmla="*/ 527380 h 1686496"/>
                      <a:gd name="connsiteX26" fmla="*/ 628087 w 784917"/>
                      <a:gd name="connsiteY26" fmla="*/ 93541 h 1686496"/>
                      <a:gd name="connsiteX27" fmla="*/ 653627 w 784917"/>
                      <a:gd name="connsiteY27" fmla="*/ 61383 h 1686496"/>
                      <a:gd name="connsiteX28" fmla="*/ 690084 w 784917"/>
                      <a:gd name="connsiteY28" fmla="*/ 31904 h 1686496"/>
                      <a:gd name="connsiteX29" fmla="*/ 710570 w 784917"/>
                      <a:gd name="connsiteY29" fmla="*/ 20367 h 1686496"/>
                      <a:gd name="connsiteX30" fmla="*/ 729231 w 784917"/>
                      <a:gd name="connsiteY30" fmla="*/ 9858 h 1686496"/>
                      <a:gd name="connsiteX31" fmla="*/ 762837 w 784917"/>
                      <a:gd name="connsiteY31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781320 w 784917"/>
                      <a:gd name="connsiteY7" fmla="*/ 6601 h 1686496"/>
                      <a:gd name="connsiteX8" fmla="*/ 782672 w 784917"/>
                      <a:gd name="connsiteY8" fmla="*/ 7084 h 1686496"/>
                      <a:gd name="connsiteX9" fmla="*/ 784853 w 784917"/>
                      <a:gd name="connsiteY9" fmla="*/ 18465 h 1686496"/>
                      <a:gd name="connsiteX10" fmla="*/ 781702 w 784917"/>
                      <a:gd name="connsiteY10" fmla="*/ 31067 h 1686496"/>
                      <a:gd name="connsiteX11" fmla="*/ 781320 w 784917"/>
                      <a:gd name="connsiteY11" fmla="*/ 6601 h 1686496"/>
                      <a:gd name="connsiteX12" fmla="*/ 762837 w 784917"/>
                      <a:gd name="connsiteY12" fmla="*/ 0 h 1686496"/>
                      <a:gd name="connsiteX13" fmla="*/ 781318 w 784917"/>
                      <a:gd name="connsiteY13" fmla="*/ 6601 h 1686496"/>
                      <a:gd name="connsiteX14" fmla="*/ 781700 w 784917"/>
                      <a:gd name="connsiteY14" fmla="*/ 31067 h 1686496"/>
                      <a:gd name="connsiteX15" fmla="*/ 780501 w 784917"/>
                      <a:gd name="connsiteY15" fmla="*/ 35864 h 1686496"/>
                      <a:gd name="connsiteX16" fmla="*/ 587052 w 784917"/>
                      <a:gd name="connsiteY16" fmla="*/ 365958 h 1686496"/>
                      <a:gd name="connsiteX17" fmla="*/ 275152 w 784917"/>
                      <a:gd name="connsiteY17" fmla="*/ 1661812 h 1686496"/>
                      <a:gd name="connsiteX18" fmla="*/ 158469 w 784917"/>
                      <a:gd name="connsiteY18" fmla="*/ 1657050 h 1686496"/>
                      <a:gd name="connsiteX19" fmla="*/ 2330 w 784917"/>
                      <a:gd name="connsiteY19" fmla="*/ 1384407 h 1686496"/>
                      <a:gd name="connsiteX20" fmla="*/ 79849 w 784917"/>
                      <a:gd name="connsiteY20" fmla="*/ 970665 h 1686496"/>
                      <a:gd name="connsiteX21" fmla="*/ 137372 w 784917"/>
                      <a:gd name="connsiteY21" fmla="*/ 877703 h 1686496"/>
                      <a:gd name="connsiteX22" fmla="*/ 379747 w 784917"/>
                      <a:gd name="connsiteY22" fmla="*/ 527380 h 1686496"/>
                      <a:gd name="connsiteX23" fmla="*/ 628087 w 784917"/>
                      <a:gd name="connsiteY23" fmla="*/ 93541 h 1686496"/>
                      <a:gd name="connsiteX24" fmla="*/ 653627 w 784917"/>
                      <a:gd name="connsiteY24" fmla="*/ 61383 h 1686496"/>
                      <a:gd name="connsiteX25" fmla="*/ 690084 w 784917"/>
                      <a:gd name="connsiteY25" fmla="*/ 31904 h 1686496"/>
                      <a:gd name="connsiteX26" fmla="*/ 710570 w 784917"/>
                      <a:gd name="connsiteY26" fmla="*/ 20367 h 1686496"/>
                      <a:gd name="connsiteX27" fmla="*/ 729231 w 784917"/>
                      <a:gd name="connsiteY27" fmla="*/ 9858 h 1686496"/>
                      <a:gd name="connsiteX28" fmla="*/ 762837 w 784917"/>
                      <a:gd name="connsiteY28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781320 w 784917"/>
                      <a:gd name="connsiteY7" fmla="*/ 6601 h 1686496"/>
                      <a:gd name="connsiteX8" fmla="*/ 782672 w 784917"/>
                      <a:gd name="connsiteY8" fmla="*/ 7084 h 1686496"/>
                      <a:gd name="connsiteX9" fmla="*/ 784853 w 784917"/>
                      <a:gd name="connsiteY9" fmla="*/ 18465 h 1686496"/>
                      <a:gd name="connsiteX10" fmla="*/ 781702 w 784917"/>
                      <a:gd name="connsiteY10" fmla="*/ 31067 h 1686496"/>
                      <a:gd name="connsiteX11" fmla="*/ 781320 w 784917"/>
                      <a:gd name="connsiteY11" fmla="*/ 6601 h 1686496"/>
                      <a:gd name="connsiteX12" fmla="*/ 762837 w 784917"/>
                      <a:gd name="connsiteY12" fmla="*/ 0 h 1686496"/>
                      <a:gd name="connsiteX13" fmla="*/ 781318 w 784917"/>
                      <a:gd name="connsiteY13" fmla="*/ 6601 h 1686496"/>
                      <a:gd name="connsiteX14" fmla="*/ 781700 w 784917"/>
                      <a:gd name="connsiteY14" fmla="*/ 31067 h 1686496"/>
                      <a:gd name="connsiteX15" fmla="*/ 780501 w 784917"/>
                      <a:gd name="connsiteY15" fmla="*/ 35864 h 1686496"/>
                      <a:gd name="connsiteX16" fmla="*/ 275152 w 784917"/>
                      <a:gd name="connsiteY16" fmla="*/ 1661812 h 1686496"/>
                      <a:gd name="connsiteX17" fmla="*/ 158469 w 784917"/>
                      <a:gd name="connsiteY17" fmla="*/ 1657050 h 1686496"/>
                      <a:gd name="connsiteX18" fmla="*/ 2330 w 784917"/>
                      <a:gd name="connsiteY18" fmla="*/ 1384407 h 1686496"/>
                      <a:gd name="connsiteX19" fmla="*/ 79849 w 784917"/>
                      <a:gd name="connsiteY19" fmla="*/ 970665 h 1686496"/>
                      <a:gd name="connsiteX20" fmla="*/ 137372 w 784917"/>
                      <a:gd name="connsiteY20" fmla="*/ 877703 h 1686496"/>
                      <a:gd name="connsiteX21" fmla="*/ 379747 w 784917"/>
                      <a:gd name="connsiteY21" fmla="*/ 527380 h 1686496"/>
                      <a:gd name="connsiteX22" fmla="*/ 628087 w 784917"/>
                      <a:gd name="connsiteY22" fmla="*/ 93541 h 1686496"/>
                      <a:gd name="connsiteX23" fmla="*/ 653627 w 784917"/>
                      <a:gd name="connsiteY23" fmla="*/ 61383 h 1686496"/>
                      <a:gd name="connsiteX24" fmla="*/ 690084 w 784917"/>
                      <a:gd name="connsiteY24" fmla="*/ 31904 h 1686496"/>
                      <a:gd name="connsiteX25" fmla="*/ 710570 w 784917"/>
                      <a:gd name="connsiteY25" fmla="*/ 20367 h 1686496"/>
                      <a:gd name="connsiteX26" fmla="*/ 729231 w 784917"/>
                      <a:gd name="connsiteY26" fmla="*/ 9858 h 1686496"/>
                      <a:gd name="connsiteX27" fmla="*/ 762837 w 784917"/>
                      <a:gd name="connsiteY27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781320 w 784917"/>
                      <a:gd name="connsiteY7" fmla="*/ 6601 h 1686496"/>
                      <a:gd name="connsiteX8" fmla="*/ 782672 w 784917"/>
                      <a:gd name="connsiteY8" fmla="*/ 7084 h 1686496"/>
                      <a:gd name="connsiteX9" fmla="*/ 784853 w 784917"/>
                      <a:gd name="connsiteY9" fmla="*/ 18465 h 1686496"/>
                      <a:gd name="connsiteX10" fmla="*/ 781702 w 784917"/>
                      <a:gd name="connsiteY10" fmla="*/ 31067 h 1686496"/>
                      <a:gd name="connsiteX11" fmla="*/ 781320 w 784917"/>
                      <a:gd name="connsiteY11" fmla="*/ 6601 h 1686496"/>
                      <a:gd name="connsiteX12" fmla="*/ 762837 w 784917"/>
                      <a:gd name="connsiteY12" fmla="*/ 0 h 1686496"/>
                      <a:gd name="connsiteX13" fmla="*/ 781318 w 784917"/>
                      <a:gd name="connsiteY13" fmla="*/ 6601 h 1686496"/>
                      <a:gd name="connsiteX14" fmla="*/ 781700 w 784917"/>
                      <a:gd name="connsiteY14" fmla="*/ 31067 h 1686496"/>
                      <a:gd name="connsiteX15" fmla="*/ 609051 w 784917"/>
                      <a:gd name="connsiteY15" fmla="*/ 466870 h 1686496"/>
                      <a:gd name="connsiteX16" fmla="*/ 275152 w 784917"/>
                      <a:gd name="connsiteY16" fmla="*/ 1661812 h 1686496"/>
                      <a:gd name="connsiteX17" fmla="*/ 158469 w 784917"/>
                      <a:gd name="connsiteY17" fmla="*/ 1657050 h 1686496"/>
                      <a:gd name="connsiteX18" fmla="*/ 2330 w 784917"/>
                      <a:gd name="connsiteY18" fmla="*/ 1384407 h 1686496"/>
                      <a:gd name="connsiteX19" fmla="*/ 79849 w 784917"/>
                      <a:gd name="connsiteY19" fmla="*/ 970665 h 1686496"/>
                      <a:gd name="connsiteX20" fmla="*/ 137372 w 784917"/>
                      <a:gd name="connsiteY20" fmla="*/ 877703 h 1686496"/>
                      <a:gd name="connsiteX21" fmla="*/ 379747 w 784917"/>
                      <a:gd name="connsiteY21" fmla="*/ 527380 h 1686496"/>
                      <a:gd name="connsiteX22" fmla="*/ 628087 w 784917"/>
                      <a:gd name="connsiteY22" fmla="*/ 93541 h 1686496"/>
                      <a:gd name="connsiteX23" fmla="*/ 653627 w 784917"/>
                      <a:gd name="connsiteY23" fmla="*/ 61383 h 1686496"/>
                      <a:gd name="connsiteX24" fmla="*/ 690084 w 784917"/>
                      <a:gd name="connsiteY24" fmla="*/ 31904 h 1686496"/>
                      <a:gd name="connsiteX25" fmla="*/ 710570 w 784917"/>
                      <a:gd name="connsiteY25" fmla="*/ 20367 h 1686496"/>
                      <a:gd name="connsiteX26" fmla="*/ 729231 w 784917"/>
                      <a:gd name="connsiteY26" fmla="*/ 9858 h 1686496"/>
                      <a:gd name="connsiteX27" fmla="*/ 762837 w 784917"/>
                      <a:gd name="connsiteY27" fmla="*/ 0 h 1686496"/>
                      <a:gd name="connsiteX0" fmla="*/ 587053 w 784917"/>
                      <a:gd name="connsiteY0" fmla="*/ 365958 h 1686496"/>
                      <a:gd name="connsiteX1" fmla="*/ 579375 w 784917"/>
                      <a:gd name="connsiteY1" fmla="*/ 380083 h 1686496"/>
                      <a:gd name="connsiteX2" fmla="*/ 116738 w 784917"/>
                      <a:gd name="connsiteY2" fmla="*/ 1312264 h 1686496"/>
                      <a:gd name="connsiteX3" fmla="*/ 112233 w 784917"/>
                      <a:gd name="connsiteY3" fmla="*/ 1309005 h 1686496"/>
                      <a:gd name="connsiteX4" fmla="*/ 220236 w 784917"/>
                      <a:gd name="connsiteY4" fmla="*/ 858772 h 1686496"/>
                      <a:gd name="connsiteX5" fmla="*/ 538424 w 784917"/>
                      <a:gd name="connsiteY5" fmla="*/ 442612 h 1686496"/>
                      <a:gd name="connsiteX6" fmla="*/ 587053 w 784917"/>
                      <a:gd name="connsiteY6" fmla="*/ 365958 h 1686496"/>
                      <a:gd name="connsiteX7" fmla="*/ 781320 w 784917"/>
                      <a:gd name="connsiteY7" fmla="*/ 6601 h 1686496"/>
                      <a:gd name="connsiteX8" fmla="*/ 782672 w 784917"/>
                      <a:gd name="connsiteY8" fmla="*/ 7084 h 1686496"/>
                      <a:gd name="connsiteX9" fmla="*/ 784853 w 784917"/>
                      <a:gd name="connsiteY9" fmla="*/ 18465 h 1686496"/>
                      <a:gd name="connsiteX10" fmla="*/ 781702 w 784917"/>
                      <a:gd name="connsiteY10" fmla="*/ 31067 h 1686496"/>
                      <a:gd name="connsiteX11" fmla="*/ 781320 w 784917"/>
                      <a:gd name="connsiteY11" fmla="*/ 6601 h 1686496"/>
                      <a:gd name="connsiteX12" fmla="*/ 762837 w 784917"/>
                      <a:gd name="connsiteY12" fmla="*/ 0 h 1686496"/>
                      <a:gd name="connsiteX13" fmla="*/ 781318 w 784917"/>
                      <a:gd name="connsiteY13" fmla="*/ 6601 h 1686496"/>
                      <a:gd name="connsiteX14" fmla="*/ 781700 w 784917"/>
                      <a:gd name="connsiteY14" fmla="*/ 31067 h 1686496"/>
                      <a:gd name="connsiteX15" fmla="*/ 275152 w 784917"/>
                      <a:gd name="connsiteY15" fmla="*/ 1661812 h 1686496"/>
                      <a:gd name="connsiteX16" fmla="*/ 158469 w 784917"/>
                      <a:gd name="connsiteY16" fmla="*/ 1657050 h 1686496"/>
                      <a:gd name="connsiteX17" fmla="*/ 2330 w 784917"/>
                      <a:gd name="connsiteY17" fmla="*/ 1384407 h 1686496"/>
                      <a:gd name="connsiteX18" fmla="*/ 79849 w 784917"/>
                      <a:gd name="connsiteY18" fmla="*/ 970665 h 1686496"/>
                      <a:gd name="connsiteX19" fmla="*/ 137372 w 784917"/>
                      <a:gd name="connsiteY19" fmla="*/ 877703 h 1686496"/>
                      <a:gd name="connsiteX20" fmla="*/ 379747 w 784917"/>
                      <a:gd name="connsiteY20" fmla="*/ 527380 h 1686496"/>
                      <a:gd name="connsiteX21" fmla="*/ 628087 w 784917"/>
                      <a:gd name="connsiteY21" fmla="*/ 93541 h 1686496"/>
                      <a:gd name="connsiteX22" fmla="*/ 653627 w 784917"/>
                      <a:gd name="connsiteY22" fmla="*/ 61383 h 1686496"/>
                      <a:gd name="connsiteX23" fmla="*/ 690084 w 784917"/>
                      <a:gd name="connsiteY23" fmla="*/ 31904 h 1686496"/>
                      <a:gd name="connsiteX24" fmla="*/ 710570 w 784917"/>
                      <a:gd name="connsiteY24" fmla="*/ 20367 h 1686496"/>
                      <a:gd name="connsiteX25" fmla="*/ 729231 w 784917"/>
                      <a:gd name="connsiteY25" fmla="*/ 9858 h 1686496"/>
                      <a:gd name="connsiteX26" fmla="*/ 762837 w 784917"/>
                      <a:gd name="connsiteY26" fmla="*/ 0 h 1686496"/>
                      <a:gd name="connsiteX0" fmla="*/ 587053 w 784917"/>
                      <a:gd name="connsiteY0" fmla="*/ 360666 h 1681204"/>
                      <a:gd name="connsiteX1" fmla="*/ 579375 w 784917"/>
                      <a:gd name="connsiteY1" fmla="*/ 374791 h 1681204"/>
                      <a:gd name="connsiteX2" fmla="*/ 116738 w 784917"/>
                      <a:gd name="connsiteY2" fmla="*/ 1306972 h 1681204"/>
                      <a:gd name="connsiteX3" fmla="*/ 112233 w 784917"/>
                      <a:gd name="connsiteY3" fmla="*/ 1303713 h 1681204"/>
                      <a:gd name="connsiteX4" fmla="*/ 220236 w 784917"/>
                      <a:gd name="connsiteY4" fmla="*/ 853480 h 1681204"/>
                      <a:gd name="connsiteX5" fmla="*/ 538424 w 784917"/>
                      <a:gd name="connsiteY5" fmla="*/ 437320 h 1681204"/>
                      <a:gd name="connsiteX6" fmla="*/ 587053 w 784917"/>
                      <a:gd name="connsiteY6" fmla="*/ 360666 h 1681204"/>
                      <a:gd name="connsiteX7" fmla="*/ 781320 w 784917"/>
                      <a:gd name="connsiteY7" fmla="*/ 1309 h 1681204"/>
                      <a:gd name="connsiteX8" fmla="*/ 782672 w 784917"/>
                      <a:gd name="connsiteY8" fmla="*/ 1792 h 1681204"/>
                      <a:gd name="connsiteX9" fmla="*/ 784853 w 784917"/>
                      <a:gd name="connsiteY9" fmla="*/ 13173 h 1681204"/>
                      <a:gd name="connsiteX10" fmla="*/ 781702 w 784917"/>
                      <a:gd name="connsiteY10" fmla="*/ 25775 h 1681204"/>
                      <a:gd name="connsiteX11" fmla="*/ 781320 w 784917"/>
                      <a:gd name="connsiteY11" fmla="*/ 1309 h 1681204"/>
                      <a:gd name="connsiteX12" fmla="*/ 729231 w 784917"/>
                      <a:gd name="connsiteY12" fmla="*/ 4566 h 1681204"/>
                      <a:gd name="connsiteX13" fmla="*/ 781318 w 784917"/>
                      <a:gd name="connsiteY13" fmla="*/ 1309 h 1681204"/>
                      <a:gd name="connsiteX14" fmla="*/ 781700 w 784917"/>
                      <a:gd name="connsiteY14" fmla="*/ 25775 h 1681204"/>
                      <a:gd name="connsiteX15" fmla="*/ 275152 w 784917"/>
                      <a:gd name="connsiteY15" fmla="*/ 1656520 h 1681204"/>
                      <a:gd name="connsiteX16" fmla="*/ 158469 w 784917"/>
                      <a:gd name="connsiteY16" fmla="*/ 1651758 h 1681204"/>
                      <a:gd name="connsiteX17" fmla="*/ 2330 w 784917"/>
                      <a:gd name="connsiteY17" fmla="*/ 1379115 h 1681204"/>
                      <a:gd name="connsiteX18" fmla="*/ 79849 w 784917"/>
                      <a:gd name="connsiteY18" fmla="*/ 965373 h 1681204"/>
                      <a:gd name="connsiteX19" fmla="*/ 137372 w 784917"/>
                      <a:gd name="connsiteY19" fmla="*/ 872411 h 1681204"/>
                      <a:gd name="connsiteX20" fmla="*/ 379747 w 784917"/>
                      <a:gd name="connsiteY20" fmla="*/ 522088 h 1681204"/>
                      <a:gd name="connsiteX21" fmla="*/ 628087 w 784917"/>
                      <a:gd name="connsiteY21" fmla="*/ 88249 h 1681204"/>
                      <a:gd name="connsiteX22" fmla="*/ 653627 w 784917"/>
                      <a:gd name="connsiteY22" fmla="*/ 56091 h 1681204"/>
                      <a:gd name="connsiteX23" fmla="*/ 690084 w 784917"/>
                      <a:gd name="connsiteY23" fmla="*/ 26612 h 1681204"/>
                      <a:gd name="connsiteX24" fmla="*/ 710570 w 784917"/>
                      <a:gd name="connsiteY24" fmla="*/ 15075 h 1681204"/>
                      <a:gd name="connsiteX25" fmla="*/ 729231 w 784917"/>
                      <a:gd name="connsiteY25" fmla="*/ 4566 h 1681204"/>
                      <a:gd name="connsiteX0" fmla="*/ 587053 w 784917"/>
                      <a:gd name="connsiteY0" fmla="*/ 359357 h 1679895"/>
                      <a:gd name="connsiteX1" fmla="*/ 579375 w 784917"/>
                      <a:gd name="connsiteY1" fmla="*/ 373482 h 1679895"/>
                      <a:gd name="connsiteX2" fmla="*/ 116738 w 784917"/>
                      <a:gd name="connsiteY2" fmla="*/ 1305663 h 1679895"/>
                      <a:gd name="connsiteX3" fmla="*/ 112233 w 784917"/>
                      <a:gd name="connsiteY3" fmla="*/ 1302404 h 1679895"/>
                      <a:gd name="connsiteX4" fmla="*/ 220236 w 784917"/>
                      <a:gd name="connsiteY4" fmla="*/ 852171 h 1679895"/>
                      <a:gd name="connsiteX5" fmla="*/ 538424 w 784917"/>
                      <a:gd name="connsiteY5" fmla="*/ 436011 h 1679895"/>
                      <a:gd name="connsiteX6" fmla="*/ 587053 w 784917"/>
                      <a:gd name="connsiteY6" fmla="*/ 359357 h 1679895"/>
                      <a:gd name="connsiteX7" fmla="*/ 781320 w 784917"/>
                      <a:gd name="connsiteY7" fmla="*/ 0 h 1679895"/>
                      <a:gd name="connsiteX8" fmla="*/ 782672 w 784917"/>
                      <a:gd name="connsiteY8" fmla="*/ 483 h 1679895"/>
                      <a:gd name="connsiteX9" fmla="*/ 784853 w 784917"/>
                      <a:gd name="connsiteY9" fmla="*/ 11864 h 1679895"/>
                      <a:gd name="connsiteX10" fmla="*/ 781702 w 784917"/>
                      <a:gd name="connsiteY10" fmla="*/ 24466 h 1679895"/>
                      <a:gd name="connsiteX11" fmla="*/ 781320 w 784917"/>
                      <a:gd name="connsiteY11" fmla="*/ 0 h 1679895"/>
                      <a:gd name="connsiteX12" fmla="*/ 710570 w 784917"/>
                      <a:gd name="connsiteY12" fmla="*/ 13766 h 1679895"/>
                      <a:gd name="connsiteX13" fmla="*/ 781318 w 784917"/>
                      <a:gd name="connsiteY13" fmla="*/ 0 h 1679895"/>
                      <a:gd name="connsiteX14" fmla="*/ 781700 w 784917"/>
                      <a:gd name="connsiteY14" fmla="*/ 24466 h 1679895"/>
                      <a:gd name="connsiteX15" fmla="*/ 275152 w 784917"/>
                      <a:gd name="connsiteY15" fmla="*/ 1655211 h 1679895"/>
                      <a:gd name="connsiteX16" fmla="*/ 158469 w 784917"/>
                      <a:gd name="connsiteY16" fmla="*/ 1650449 h 1679895"/>
                      <a:gd name="connsiteX17" fmla="*/ 2330 w 784917"/>
                      <a:gd name="connsiteY17" fmla="*/ 1377806 h 1679895"/>
                      <a:gd name="connsiteX18" fmla="*/ 79849 w 784917"/>
                      <a:gd name="connsiteY18" fmla="*/ 964064 h 1679895"/>
                      <a:gd name="connsiteX19" fmla="*/ 137372 w 784917"/>
                      <a:gd name="connsiteY19" fmla="*/ 871102 h 1679895"/>
                      <a:gd name="connsiteX20" fmla="*/ 379747 w 784917"/>
                      <a:gd name="connsiteY20" fmla="*/ 520779 h 1679895"/>
                      <a:gd name="connsiteX21" fmla="*/ 628087 w 784917"/>
                      <a:gd name="connsiteY21" fmla="*/ 86940 h 1679895"/>
                      <a:gd name="connsiteX22" fmla="*/ 653627 w 784917"/>
                      <a:gd name="connsiteY22" fmla="*/ 54782 h 1679895"/>
                      <a:gd name="connsiteX23" fmla="*/ 690084 w 784917"/>
                      <a:gd name="connsiteY23" fmla="*/ 25303 h 1679895"/>
                      <a:gd name="connsiteX24" fmla="*/ 710570 w 784917"/>
                      <a:gd name="connsiteY24" fmla="*/ 13766 h 1679895"/>
                      <a:gd name="connsiteX0" fmla="*/ 587053 w 784917"/>
                      <a:gd name="connsiteY0" fmla="*/ 359357 h 1679895"/>
                      <a:gd name="connsiteX1" fmla="*/ 579375 w 784917"/>
                      <a:gd name="connsiteY1" fmla="*/ 373482 h 1679895"/>
                      <a:gd name="connsiteX2" fmla="*/ 116738 w 784917"/>
                      <a:gd name="connsiteY2" fmla="*/ 1305663 h 1679895"/>
                      <a:gd name="connsiteX3" fmla="*/ 112233 w 784917"/>
                      <a:gd name="connsiteY3" fmla="*/ 1302404 h 1679895"/>
                      <a:gd name="connsiteX4" fmla="*/ 220236 w 784917"/>
                      <a:gd name="connsiteY4" fmla="*/ 852171 h 1679895"/>
                      <a:gd name="connsiteX5" fmla="*/ 538424 w 784917"/>
                      <a:gd name="connsiteY5" fmla="*/ 436011 h 1679895"/>
                      <a:gd name="connsiteX6" fmla="*/ 587053 w 784917"/>
                      <a:gd name="connsiteY6" fmla="*/ 359357 h 1679895"/>
                      <a:gd name="connsiteX7" fmla="*/ 781320 w 784917"/>
                      <a:gd name="connsiteY7" fmla="*/ 0 h 1679895"/>
                      <a:gd name="connsiteX8" fmla="*/ 782672 w 784917"/>
                      <a:gd name="connsiteY8" fmla="*/ 483 h 1679895"/>
                      <a:gd name="connsiteX9" fmla="*/ 784853 w 784917"/>
                      <a:gd name="connsiteY9" fmla="*/ 11864 h 1679895"/>
                      <a:gd name="connsiteX10" fmla="*/ 781702 w 784917"/>
                      <a:gd name="connsiteY10" fmla="*/ 24466 h 1679895"/>
                      <a:gd name="connsiteX11" fmla="*/ 781320 w 784917"/>
                      <a:gd name="connsiteY11" fmla="*/ 0 h 1679895"/>
                      <a:gd name="connsiteX12" fmla="*/ 690084 w 784917"/>
                      <a:gd name="connsiteY12" fmla="*/ 25303 h 1679895"/>
                      <a:gd name="connsiteX13" fmla="*/ 781318 w 784917"/>
                      <a:gd name="connsiteY13" fmla="*/ 0 h 1679895"/>
                      <a:gd name="connsiteX14" fmla="*/ 781700 w 784917"/>
                      <a:gd name="connsiteY14" fmla="*/ 24466 h 1679895"/>
                      <a:gd name="connsiteX15" fmla="*/ 275152 w 784917"/>
                      <a:gd name="connsiteY15" fmla="*/ 1655211 h 1679895"/>
                      <a:gd name="connsiteX16" fmla="*/ 158469 w 784917"/>
                      <a:gd name="connsiteY16" fmla="*/ 1650449 h 1679895"/>
                      <a:gd name="connsiteX17" fmla="*/ 2330 w 784917"/>
                      <a:gd name="connsiteY17" fmla="*/ 1377806 h 1679895"/>
                      <a:gd name="connsiteX18" fmla="*/ 79849 w 784917"/>
                      <a:gd name="connsiteY18" fmla="*/ 964064 h 1679895"/>
                      <a:gd name="connsiteX19" fmla="*/ 137372 w 784917"/>
                      <a:gd name="connsiteY19" fmla="*/ 871102 h 1679895"/>
                      <a:gd name="connsiteX20" fmla="*/ 379747 w 784917"/>
                      <a:gd name="connsiteY20" fmla="*/ 520779 h 1679895"/>
                      <a:gd name="connsiteX21" fmla="*/ 628087 w 784917"/>
                      <a:gd name="connsiteY21" fmla="*/ 86940 h 1679895"/>
                      <a:gd name="connsiteX22" fmla="*/ 653627 w 784917"/>
                      <a:gd name="connsiteY22" fmla="*/ 54782 h 1679895"/>
                      <a:gd name="connsiteX23" fmla="*/ 690084 w 784917"/>
                      <a:gd name="connsiteY23" fmla="*/ 25303 h 1679895"/>
                      <a:gd name="connsiteX0" fmla="*/ 538424 w 784917"/>
                      <a:gd name="connsiteY0" fmla="*/ 436011 h 1679895"/>
                      <a:gd name="connsiteX1" fmla="*/ 579375 w 784917"/>
                      <a:gd name="connsiteY1" fmla="*/ 373482 h 1679895"/>
                      <a:gd name="connsiteX2" fmla="*/ 116738 w 784917"/>
                      <a:gd name="connsiteY2" fmla="*/ 1305663 h 1679895"/>
                      <a:gd name="connsiteX3" fmla="*/ 112233 w 784917"/>
                      <a:gd name="connsiteY3" fmla="*/ 1302404 h 1679895"/>
                      <a:gd name="connsiteX4" fmla="*/ 220236 w 784917"/>
                      <a:gd name="connsiteY4" fmla="*/ 852171 h 1679895"/>
                      <a:gd name="connsiteX5" fmla="*/ 538424 w 784917"/>
                      <a:gd name="connsiteY5" fmla="*/ 436011 h 1679895"/>
                      <a:gd name="connsiteX6" fmla="*/ 781320 w 784917"/>
                      <a:gd name="connsiteY6" fmla="*/ 0 h 1679895"/>
                      <a:gd name="connsiteX7" fmla="*/ 782672 w 784917"/>
                      <a:gd name="connsiteY7" fmla="*/ 483 h 1679895"/>
                      <a:gd name="connsiteX8" fmla="*/ 784853 w 784917"/>
                      <a:gd name="connsiteY8" fmla="*/ 11864 h 1679895"/>
                      <a:gd name="connsiteX9" fmla="*/ 781702 w 784917"/>
                      <a:gd name="connsiteY9" fmla="*/ 24466 h 1679895"/>
                      <a:gd name="connsiteX10" fmla="*/ 781320 w 784917"/>
                      <a:gd name="connsiteY10" fmla="*/ 0 h 1679895"/>
                      <a:gd name="connsiteX11" fmla="*/ 690084 w 784917"/>
                      <a:gd name="connsiteY11" fmla="*/ 25303 h 1679895"/>
                      <a:gd name="connsiteX12" fmla="*/ 781318 w 784917"/>
                      <a:gd name="connsiteY12" fmla="*/ 0 h 1679895"/>
                      <a:gd name="connsiteX13" fmla="*/ 781700 w 784917"/>
                      <a:gd name="connsiteY13" fmla="*/ 24466 h 1679895"/>
                      <a:gd name="connsiteX14" fmla="*/ 275152 w 784917"/>
                      <a:gd name="connsiteY14" fmla="*/ 1655211 h 1679895"/>
                      <a:gd name="connsiteX15" fmla="*/ 158469 w 784917"/>
                      <a:gd name="connsiteY15" fmla="*/ 1650449 h 1679895"/>
                      <a:gd name="connsiteX16" fmla="*/ 2330 w 784917"/>
                      <a:gd name="connsiteY16" fmla="*/ 1377806 h 1679895"/>
                      <a:gd name="connsiteX17" fmla="*/ 79849 w 784917"/>
                      <a:gd name="connsiteY17" fmla="*/ 964064 h 1679895"/>
                      <a:gd name="connsiteX18" fmla="*/ 137372 w 784917"/>
                      <a:gd name="connsiteY18" fmla="*/ 871102 h 1679895"/>
                      <a:gd name="connsiteX19" fmla="*/ 379747 w 784917"/>
                      <a:gd name="connsiteY19" fmla="*/ 520779 h 1679895"/>
                      <a:gd name="connsiteX20" fmla="*/ 628087 w 784917"/>
                      <a:gd name="connsiteY20" fmla="*/ 86940 h 1679895"/>
                      <a:gd name="connsiteX21" fmla="*/ 653627 w 784917"/>
                      <a:gd name="connsiteY21" fmla="*/ 54782 h 1679895"/>
                      <a:gd name="connsiteX22" fmla="*/ 690084 w 784917"/>
                      <a:gd name="connsiteY22" fmla="*/ 25303 h 1679895"/>
                      <a:gd name="connsiteX0" fmla="*/ 220236 w 784917"/>
                      <a:gd name="connsiteY0" fmla="*/ 852171 h 1679895"/>
                      <a:gd name="connsiteX1" fmla="*/ 579375 w 784917"/>
                      <a:gd name="connsiteY1" fmla="*/ 373482 h 1679895"/>
                      <a:gd name="connsiteX2" fmla="*/ 116738 w 784917"/>
                      <a:gd name="connsiteY2" fmla="*/ 1305663 h 1679895"/>
                      <a:gd name="connsiteX3" fmla="*/ 112233 w 784917"/>
                      <a:gd name="connsiteY3" fmla="*/ 1302404 h 1679895"/>
                      <a:gd name="connsiteX4" fmla="*/ 220236 w 784917"/>
                      <a:gd name="connsiteY4" fmla="*/ 852171 h 1679895"/>
                      <a:gd name="connsiteX5" fmla="*/ 781320 w 784917"/>
                      <a:gd name="connsiteY5" fmla="*/ 0 h 1679895"/>
                      <a:gd name="connsiteX6" fmla="*/ 782672 w 784917"/>
                      <a:gd name="connsiteY6" fmla="*/ 483 h 1679895"/>
                      <a:gd name="connsiteX7" fmla="*/ 784853 w 784917"/>
                      <a:gd name="connsiteY7" fmla="*/ 11864 h 1679895"/>
                      <a:gd name="connsiteX8" fmla="*/ 781702 w 784917"/>
                      <a:gd name="connsiteY8" fmla="*/ 24466 h 1679895"/>
                      <a:gd name="connsiteX9" fmla="*/ 781320 w 784917"/>
                      <a:gd name="connsiteY9" fmla="*/ 0 h 1679895"/>
                      <a:gd name="connsiteX10" fmla="*/ 690084 w 784917"/>
                      <a:gd name="connsiteY10" fmla="*/ 25303 h 1679895"/>
                      <a:gd name="connsiteX11" fmla="*/ 781318 w 784917"/>
                      <a:gd name="connsiteY11" fmla="*/ 0 h 1679895"/>
                      <a:gd name="connsiteX12" fmla="*/ 781700 w 784917"/>
                      <a:gd name="connsiteY12" fmla="*/ 24466 h 1679895"/>
                      <a:gd name="connsiteX13" fmla="*/ 275152 w 784917"/>
                      <a:gd name="connsiteY13" fmla="*/ 1655211 h 1679895"/>
                      <a:gd name="connsiteX14" fmla="*/ 158469 w 784917"/>
                      <a:gd name="connsiteY14" fmla="*/ 1650449 h 1679895"/>
                      <a:gd name="connsiteX15" fmla="*/ 2330 w 784917"/>
                      <a:gd name="connsiteY15" fmla="*/ 1377806 h 1679895"/>
                      <a:gd name="connsiteX16" fmla="*/ 79849 w 784917"/>
                      <a:gd name="connsiteY16" fmla="*/ 964064 h 1679895"/>
                      <a:gd name="connsiteX17" fmla="*/ 137372 w 784917"/>
                      <a:gd name="connsiteY17" fmla="*/ 871102 h 1679895"/>
                      <a:gd name="connsiteX18" fmla="*/ 379747 w 784917"/>
                      <a:gd name="connsiteY18" fmla="*/ 520779 h 1679895"/>
                      <a:gd name="connsiteX19" fmla="*/ 628087 w 784917"/>
                      <a:gd name="connsiteY19" fmla="*/ 86940 h 1679895"/>
                      <a:gd name="connsiteX20" fmla="*/ 653627 w 784917"/>
                      <a:gd name="connsiteY20" fmla="*/ 54782 h 1679895"/>
                      <a:gd name="connsiteX21" fmla="*/ 690084 w 784917"/>
                      <a:gd name="connsiteY21" fmla="*/ 25303 h 1679895"/>
                      <a:gd name="connsiteX0" fmla="*/ 112233 w 784917"/>
                      <a:gd name="connsiteY0" fmla="*/ 1302404 h 1679895"/>
                      <a:gd name="connsiteX1" fmla="*/ 579375 w 784917"/>
                      <a:gd name="connsiteY1" fmla="*/ 373482 h 1679895"/>
                      <a:gd name="connsiteX2" fmla="*/ 116738 w 784917"/>
                      <a:gd name="connsiteY2" fmla="*/ 1305663 h 1679895"/>
                      <a:gd name="connsiteX3" fmla="*/ 112233 w 784917"/>
                      <a:gd name="connsiteY3" fmla="*/ 1302404 h 1679895"/>
                      <a:gd name="connsiteX4" fmla="*/ 781320 w 784917"/>
                      <a:gd name="connsiteY4" fmla="*/ 0 h 1679895"/>
                      <a:gd name="connsiteX5" fmla="*/ 782672 w 784917"/>
                      <a:gd name="connsiteY5" fmla="*/ 483 h 1679895"/>
                      <a:gd name="connsiteX6" fmla="*/ 784853 w 784917"/>
                      <a:gd name="connsiteY6" fmla="*/ 11864 h 1679895"/>
                      <a:gd name="connsiteX7" fmla="*/ 781702 w 784917"/>
                      <a:gd name="connsiteY7" fmla="*/ 24466 h 1679895"/>
                      <a:gd name="connsiteX8" fmla="*/ 781320 w 784917"/>
                      <a:gd name="connsiteY8" fmla="*/ 0 h 1679895"/>
                      <a:gd name="connsiteX9" fmla="*/ 690084 w 784917"/>
                      <a:gd name="connsiteY9" fmla="*/ 25303 h 1679895"/>
                      <a:gd name="connsiteX10" fmla="*/ 781318 w 784917"/>
                      <a:gd name="connsiteY10" fmla="*/ 0 h 1679895"/>
                      <a:gd name="connsiteX11" fmla="*/ 781700 w 784917"/>
                      <a:gd name="connsiteY11" fmla="*/ 24466 h 1679895"/>
                      <a:gd name="connsiteX12" fmla="*/ 275152 w 784917"/>
                      <a:gd name="connsiteY12" fmla="*/ 1655211 h 1679895"/>
                      <a:gd name="connsiteX13" fmla="*/ 158469 w 784917"/>
                      <a:gd name="connsiteY13" fmla="*/ 1650449 h 1679895"/>
                      <a:gd name="connsiteX14" fmla="*/ 2330 w 784917"/>
                      <a:gd name="connsiteY14" fmla="*/ 1377806 h 1679895"/>
                      <a:gd name="connsiteX15" fmla="*/ 79849 w 784917"/>
                      <a:gd name="connsiteY15" fmla="*/ 964064 h 1679895"/>
                      <a:gd name="connsiteX16" fmla="*/ 137372 w 784917"/>
                      <a:gd name="connsiteY16" fmla="*/ 871102 h 1679895"/>
                      <a:gd name="connsiteX17" fmla="*/ 379747 w 784917"/>
                      <a:gd name="connsiteY17" fmla="*/ 520779 h 1679895"/>
                      <a:gd name="connsiteX18" fmla="*/ 628087 w 784917"/>
                      <a:gd name="connsiteY18" fmla="*/ 86940 h 1679895"/>
                      <a:gd name="connsiteX19" fmla="*/ 653627 w 784917"/>
                      <a:gd name="connsiteY19" fmla="*/ 54782 h 1679895"/>
                      <a:gd name="connsiteX20" fmla="*/ 690084 w 784917"/>
                      <a:gd name="connsiteY20" fmla="*/ 25303 h 1679895"/>
                      <a:gd name="connsiteX0" fmla="*/ 116738 w 784917"/>
                      <a:gd name="connsiteY0" fmla="*/ 1305663 h 1679895"/>
                      <a:gd name="connsiteX1" fmla="*/ 579375 w 784917"/>
                      <a:gd name="connsiteY1" fmla="*/ 373482 h 1679895"/>
                      <a:gd name="connsiteX2" fmla="*/ 116738 w 784917"/>
                      <a:gd name="connsiteY2" fmla="*/ 1305663 h 1679895"/>
                      <a:gd name="connsiteX3" fmla="*/ 781320 w 784917"/>
                      <a:gd name="connsiteY3" fmla="*/ 0 h 1679895"/>
                      <a:gd name="connsiteX4" fmla="*/ 782672 w 784917"/>
                      <a:gd name="connsiteY4" fmla="*/ 483 h 1679895"/>
                      <a:gd name="connsiteX5" fmla="*/ 784853 w 784917"/>
                      <a:gd name="connsiteY5" fmla="*/ 11864 h 1679895"/>
                      <a:gd name="connsiteX6" fmla="*/ 781702 w 784917"/>
                      <a:gd name="connsiteY6" fmla="*/ 24466 h 1679895"/>
                      <a:gd name="connsiteX7" fmla="*/ 781320 w 784917"/>
                      <a:gd name="connsiteY7" fmla="*/ 0 h 1679895"/>
                      <a:gd name="connsiteX8" fmla="*/ 690084 w 784917"/>
                      <a:gd name="connsiteY8" fmla="*/ 25303 h 1679895"/>
                      <a:gd name="connsiteX9" fmla="*/ 781318 w 784917"/>
                      <a:gd name="connsiteY9" fmla="*/ 0 h 1679895"/>
                      <a:gd name="connsiteX10" fmla="*/ 781700 w 784917"/>
                      <a:gd name="connsiteY10" fmla="*/ 24466 h 1679895"/>
                      <a:gd name="connsiteX11" fmla="*/ 275152 w 784917"/>
                      <a:gd name="connsiteY11" fmla="*/ 1655211 h 1679895"/>
                      <a:gd name="connsiteX12" fmla="*/ 158469 w 784917"/>
                      <a:gd name="connsiteY12" fmla="*/ 1650449 h 1679895"/>
                      <a:gd name="connsiteX13" fmla="*/ 2330 w 784917"/>
                      <a:gd name="connsiteY13" fmla="*/ 1377806 h 1679895"/>
                      <a:gd name="connsiteX14" fmla="*/ 79849 w 784917"/>
                      <a:gd name="connsiteY14" fmla="*/ 964064 h 1679895"/>
                      <a:gd name="connsiteX15" fmla="*/ 137372 w 784917"/>
                      <a:gd name="connsiteY15" fmla="*/ 871102 h 1679895"/>
                      <a:gd name="connsiteX16" fmla="*/ 379747 w 784917"/>
                      <a:gd name="connsiteY16" fmla="*/ 520779 h 1679895"/>
                      <a:gd name="connsiteX17" fmla="*/ 628087 w 784917"/>
                      <a:gd name="connsiteY17" fmla="*/ 86940 h 1679895"/>
                      <a:gd name="connsiteX18" fmla="*/ 653627 w 784917"/>
                      <a:gd name="connsiteY18" fmla="*/ 54782 h 1679895"/>
                      <a:gd name="connsiteX19" fmla="*/ 690084 w 784917"/>
                      <a:gd name="connsiteY19" fmla="*/ 25303 h 1679895"/>
                      <a:gd name="connsiteX0" fmla="*/ 781320 w 784917"/>
                      <a:gd name="connsiteY0" fmla="*/ 0 h 1679895"/>
                      <a:gd name="connsiteX1" fmla="*/ 782672 w 784917"/>
                      <a:gd name="connsiteY1" fmla="*/ 483 h 1679895"/>
                      <a:gd name="connsiteX2" fmla="*/ 784853 w 784917"/>
                      <a:gd name="connsiteY2" fmla="*/ 11864 h 1679895"/>
                      <a:gd name="connsiteX3" fmla="*/ 781702 w 784917"/>
                      <a:gd name="connsiteY3" fmla="*/ 24466 h 1679895"/>
                      <a:gd name="connsiteX4" fmla="*/ 781320 w 784917"/>
                      <a:gd name="connsiteY4" fmla="*/ 0 h 1679895"/>
                      <a:gd name="connsiteX5" fmla="*/ 690084 w 784917"/>
                      <a:gd name="connsiteY5" fmla="*/ 25303 h 1679895"/>
                      <a:gd name="connsiteX6" fmla="*/ 781318 w 784917"/>
                      <a:gd name="connsiteY6" fmla="*/ 0 h 1679895"/>
                      <a:gd name="connsiteX7" fmla="*/ 781700 w 784917"/>
                      <a:gd name="connsiteY7" fmla="*/ 24466 h 1679895"/>
                      <a:gd name="connsiteX8" fmla="*/ 275152 w 784917"/>
                      <a:gd name="connsiteY8" fmla="*/ 1655211 h 1679895"/>
                      <a:gd name="connsiteX9" fmla="*/ 158469 w 784917"/>
                      <a:gd name="connsiteY9" fmla="*/ 1650449 h 1679895"/>
                      <a:gd name="connsiteX10" fmla="*/ 2330 w 784917"/>
                      <a:gd name="connsiteY10" fmla="*/ 1377806 h 1679895"/>
                      <a:gd name="connsiteX11" fmla="*/ 79849 w 784917"/>
                      <a:gd name="connsiteY11" fmla="*/ 964064 h 1679895"/>
                      <a:gd name="connsiteX12" fmla="*/ 137372 w 784917"/>
                      <a:gd name="connsiteY12" fmla="*/ 871102 h 1679895"/>
                      <a:gd name="connsiteX13" fmla="*/ 379747 w 784917"/>
                      <a:gd name="connsiteY13" fmla="*/ 520779 h 1679895"/>
                      <a:gd name="connsiteX14" fmla="*/ 628087 w 784917"/>
                      <a:gd name="connsiteY14" fmla="*/ 86940 h 1679895"/>
                      <a:gd name="connsiteX15" fmla="*/ 653627 w 784917"/>
                      <a:gd name="connsiteY15" fmla="*/ 54782 h 1679895"/>
                      <a:gd name="connsiteX16" fmla="*/ 690084 w 784917"/>
                      <a:gd name="connsiteY16" fmla="*/ 25303 h 1679895"/>
                      <a:gd name="connsiteX0" fmla="*/ 781320 w 784917"/>
                      <a:gd name="connsiteY0" fmla="*/ 0 h 1679895"/>
                      <a:gd name="connsiteX1" fmla="*/ 782672 w 784917"/>
                      <a:gd name="connsiteY1" fmla="*/ 483 h 1679895"/>
                      <a:gd name="connsiteX2" fmla="*/ 784853 w 784917"/>
                      <a:gd name="connsiteY2" fmla="*/ 11864 h 1679895"/>
                      <a:gd name="connsiteX3" fmla="*/ 781702 w 784917"/>
                      <a:gd name="connsiteY3" fmla="*/ 24466 h 1679895"/>
                      <a:gd name="connsiteX4" fmla="*/ 781320 w 784917"/>
                      <a:gd name="connsiteY4" fmla="*/ 0 h 1679895"/>
                      <a:gd name="connsiteX5" fmla="*/ 690084 w 784917"/>
                      <a:gd name="connsiteY5" fmla="*/ 25303 h 1679895"/>
                      <a:gd name="connsiteX6" fmla="*/ 781318 w 784917"/>
                      <a:gd name="connsiteY6" fmla="*/ 0 h 1679895"/>
                      <a:gd name="connsiteX7" fmla="*/ 91137 w 784917"/>
                      <a:gd name="connsiteY7" fmla="*/ 1303197 h 1679895"/>
                      <a:gd name="connsiteX8" fmla="*/ 275152 w 784917"/>
                      <a:gd name="connsiteY8" fmla="*/ 1655211 h 1679895"/>
                      <a:gd name="connsiteX9" fmla="*/ 158469 w 784917"/>
                      <a:gd name="connsiteY9" fmla="*/ 1650449 h 1679895"/>
                      <a:gd name="connsiteX10" fmla="*/ 2330 w 784917"/>
                      <a:gd name="connsiteY10" fmla="*/ 1377806 h 1679895"/>
                      <a:gd name="connsiteX11" fmla="*/ 79849 w 784917"/>
                      <a:gd name="connsiteY11" fmla="*/ 964064 h 1679895"/>
                      <a:gd name="connsiteX12" fmla="*/ 137372 w 784917"/>
                      <a:gd name="connsiteY12" fmla="*/ 871102 h 1679895"/>
                      <a:gd name="connsiteX13" fmla="*/ 379747 w 784917"/>
                      <a:gd name="connsiteY13" fmla="*/ 520779 h 1679895"/>
                      <a:gd name="connsiteX14" fmla="*/ 628087 w 784917"/>
                      <a:gd name="connsiteY14" fmla="*/ 86940 h 1679895"/>
                      <a:gd name="connsiteX15" fmla="*/ 653627 w 784917"/>
                      <a:gd name="connsiteY15" fmla="*/ 54782 h 1679895"/>
                      <a:gd name="connsiteX16" fmla="*/ 690084 w 784917"/>
                      <a:gd name="connsiteY16" fmla="*/ 25303 h 1679895"/>
                      <a:gd name="connsiteX0" fmla="*/ 781320 w 784917"/>
                      <a:gd name="connsiteY0" fmla="*/ 0 h 1679895"/>
                      <a:gd name="connsiteX1" fmla="*/ 782672 w 784917"/>
                      <a:gd name="connsiteY1" fmla="*/ 483 h 1679895"/>
                      <a:gd name="connsiteX2" fmla="*/ 784853 w 784917"/>
                      <a:gd name="connsiteY2" fmla="*/ 11864 h 1679895"/>
                      <a:gd name="connsiteX3" fmla="*/ 674546 w 784917"/>
                      <a:gd name="connsiteY3" fmla="*/ 98285 h 1679895"/>
                      <a:gd name="connsiteX4" fmla="*/ 781320 w 784917"/>
                      <a:gd name="connsiteY4" fmla="*/ 0 h 1679895"/>
                      <a:gd name="connsiteX5" fmla="*/ 690084 w 784917"/>
                      <a:gd name="connsiteY5" fmla="*/ 25303 h 1679895"/>
                      <a:gd name="connsiteX6" fmla="*/ 781318 w 784917"/>
                      <a:gd name="connsiteY6" fmla="*/ 0 h 1679895"/>
                      <a:gd name="connsiteX7" fmla="*/ 91137 w 784917"/>
                      <a:gd name="connsiteY7" fmla="*/ 1303197 h 1679895"/>
                      <a:gd name="connsiteX8" fmla="*/ 275152 w 784917"/>
                      <a:gd name="connsiteY8" fmla="*/ 1655211 h 1679895"/>
                      <a:gd name="connsiteX9" fmla="*/ 158469 w 784917"/>
                      <a:gd name="connsiteY9" fmla="*/ 1650449 h 1679895"/>
                      <a:gd name="connsiteX10" fmla="*/ 2330 w 784917"/>
                      <a:gd name="connsiteY10" fmla="*/ 1377806 h 1679895"/>
                      <a:gd name="connsiteX11" fmla="*/ 79849 w 784917"/>
                      <a:gd name="connsiteY11" fmla="*/ 964064 h 1679895"/>
                      <a:gd name="connsiteX12" fmla="*/ 137372 w 784917"/>
                      <a:gd name="connsiteY12" fmla="*/ 871102 h 1679895"/>
                      <a:gd name="connsiteX13" fmla="*/ 379747 w 784917"/>
                      <a:gd name="connsiteY13" fmla="*/ 520779 h 1679895"/>
                      <a:gd name="connsiteX14" fmla="*/ 628087 w 784917"/>
                      <a:gd name="connsiteY14" fmla="*/ 86940 h 1679895"/>
                      <a:gd name="connsiteX15" fmla="*/ 653627 w 784917"/>
                      <a:gd name="connsiteY15" fmla="*/ 54782 h 1679895"/>
                      <a:gd name="connsiteX16" fmla="*/ 690084 w 784917"/>
                      <a:gd name="connsiteY16" fmla="*/ 25303 h 1679895"/>
                      <a:gd name="connsiteX0" fmla="*/ 781320 w 784917"/>
                      <a:gd name="connsiteY0" fmla="*/ 0 h 1679895"/>
                      <a:gd name="connsiteX1" fmla="*/ 782672 w 784917"/>
                      <a:gd name="connsiteY1" fmla="*/ 483 h 1679895"/>
                      <a:gd name="connsiteX2" fmla="*/ 784853 w 784917"/>
                      <a:gd name="connsiteY2" fmla="*/ 11864 h 1679895"/>
                      <a:gd name="connsiteX3" fmla="*/ 781320 w 784917"/>
                      <a:gd name="connsiteY3" fmla="*/ 0 h 1679895"/>
                      <a:gd name="connsiteX4" fmla="*/ 690084 w 784917"/>
                      <a:gd name="connsiteY4" fmla="*/ 25303 h 1679895"/>
                      <a:gd name="connsiteX5" fmla="*/ 781318 w 784917"/>
                      <a:gd name="connsiteY5" fmla="*/ 0 h 1679895"/>
                      <a:gd name="connsiteX6" fmla="*/ 91137 w 784917"/>
                      <a:gd name="connsiteY6" fmla="*/ 1303197 h 1679895"/>
                      <a:gd name="connsiteX7" fmla="*/ 275152 w 784917"/>
                      <a:gd name="connsiteY7" fmla="*/ 1655211 h 1679895"/>
                      <a:gd name="connsiteX8" fmla="*/ 158469 w 784917"/>
                      <a:gd name="connsiteY8" fmla="*/ 1650449 h 1679895"/>
                      <a:gd name="connsiteX9" fmla="*/ 2330 w 784917"/>
                      <a:gd name="connsiteY9" fmla="*/ 1377806 h 1679895"/>
                      <a:gd name="connsiteX10" fmla="*/ 79849 w 784917"/>
                      <a:gd name="connsiteY10" fmla="*/ 964064 h 1679895"/>
                      <a:gd name="connsiteX11" fmla="*/ 137372 w 784917"/>
                      <a:gd name="connsiteY11" fmla="*/ 871102 h 1679895"/>
                      <a:gd name="connsiteX12" fmla="*/ 379747 w 784917"/>
                      <a:gd name="connsiteY12" fmla="*/ 520779 h 1679895"/>
                      <a:gd name="connsiteX13" fmla="*/ 628087 w 784917"/>
                      <a:gd name="connsiteY13" fmla="*/ 86940 h 1679895"/>
                      <a:gd name="connsiteX14" fmla="*/ 653627 w 784917"/>
                      <a:gd name="connsiteY14" fmla="*/ 54782 h 1679895"/>
                      <a:gd name="connsiteX15" fmla="*/ 690084 w 784917"/>
                      <a:gd name="connsiteY15" fmla="*/ 25303 h 1679895"/>
                      <a:gd name="connsiteX0" fmla="*/ 781320 w 784917"/>
                      <a:gd name="connsiteY0" fmla="*/ 0 h 1679895"/>
                      <a:gd name="connsiteX1" fmla="*/ 782672 w 784917"/>
                      <a:gd name="connsiteY1" fmla="*/ 483 h 1679895"/>
                      <a:gd name="connsiteX2" fmla="*/ 784853 w 784917"/>
                      <a:gd name="connsiteY2" fmla="*/ 11864 h 1679895"/>
                      <a:gd name="connsiteX3" fmla="*/ 781320 w 784917"/>
                      <a:gd name="connsiteY3" fmla="*/ 0 h 1679895"/>
                      <a:gd name="connsiteX4" fmla="*/ 690084 w 784917"/>
                      <a:gd name="connsiteY4" fmla="*/ 25303 h 1679895"/>
                      <a:gd name="connsiteX5" fmla="*/ 740836 w 784917"/>
                      <a:gd name="connsiteY5" fmla="*/ 80963 h 1679895"/>
                      <a:gd name="connsiteX6" fmla="*/ 91137 w 784917"/>
                      <a:gd name="connsiteY6" fmla="*/ 1303197 h 1679895"/>
                      <a:gd name="connsiteX7" fmla="*/ 275152 w 784917"/>
                      <a:gd name="connsiteY7" fmla="*/ 1655211 h 1679895"/>
                      <a:gd name="connsiteX8" fmla="*/ 158469 w 784917"/>
                      <a:gd name="connsiteY8" fmla="*/ 1650449 h 1679895"/>
                      <a:gd name="connsiteX9" fmla="*/ 2330 w 784917"/>
                      <a:gd name="connsiteY9" fmla="*/ 1377806 h 1679895"/>
                      <a:gd name="connsiteX10" fmla="*/ 79849 w 784917"/>
                      <a:gd name="connsiteY10" fmla="*/ 964064 h 1679895"/>
                      <a:gd name="connsiteX11" fmla="*/ 137372 w 784917"/>
                      <a:gd name="connsiteY11" fmla="*/ 871102 h 1679895"/>
                      <a:gd name="connsiteX12" fmla="*/ 379747 w 784917"/>
                      <a:gd name="connsiteY12" fmla="*/ 520779 h 1679895"/>
                      <a:gd name="connsiteX13" fmla="*/ 628087 w 784917"/>
                      <a:gd name="connsiteY13" fmla="*/ 86940 h 1679895"/>
                      <a:gd name="connsiteX14" fmla="*/ 653627 w 784917"/>
                      <a:gd name="connsiteY14" fmla="*/ 54782 h 1679895"/>
                      <a:gd name="connsiteX15" fmla="*/ 690084 w 784917"/>
                      <a:gd name="connsiteY15" fmla="*/ 25303 h 1679895"/>
                      <a:gd name="connsiteX0" fmla="*/ 784853 w 784917"/>
                      <a:gd name="connsiteY0" fmla="*/ 11381 h 1679412"/>
                      <a:gd name="connsiteX1" fmla="*/ 782672 w 784917"/>
                      <a:gd name="connsiteY1" fmla="*/ 0 h 1679412"/>
                      <a:gd name="connsiteX2" fmla="*/ 784853 w 784917"/>
                      <a:gd name="connsiteY2" fmla="*/ 11381 h 1679412"/>
                      <a:gd name="connsiteX3" fmla="*/ 690084 w 784917"/>
                      <a:gd name="connsiteY3" fmla="*/ 24820 h 1679412"/>
                      <a:gd name="connsiteX4" fmla="*/ 740836 w 784917"/>
                      <a:gd name="connsiteY4" fmla="*/ 80480 h 1679412"/>
                      <a:gd name="connsiteX5" fmla="*/ 91137 w 784917"/>
                      <a:gd name="connsiteY5" fmla="*/ 1302714 h 1679412"/>
                      <a:gd name="connsiteX6" fmla="*/ 275152 w 784917"/>
                      <a:gd name="connsiteY6" fmla="*/ 1654728 h 1679412"/>
                      <a:gd name="connsiteX7" fmla="*/ 158469 w 784917"/>
                      <a:gd name="connsiteY7" fmla="*/ 1649966 h 1679412"/>
                      <a:gd name="connsiteX8" fmla="*/ 2330 w 784917"/>
                      <a:gd name="connsiteY8" fmla="*/ 1377323 h 1679412"/>
                      <a:gd name="connsiteX9" fmla="*/ 79849 w 784917"/>
                      <a:gd name="connsiteY9" fmla="*/ 963581 h 1679412"/>
                      <a:gd name="connsiteX10" fmla="*/ 137372 w 784917"/>
                      <a:gd name="connsiteY10" fmla="*/ 870619 h 1679412"/>
                      <a:gd name="connsiteX11" fmla="*/ 379747 w 784917"/>
                      <a:gd name="connsiteY11" fmla="*/ 520296 h 1679412"/>
                      <a:gd name="connsiteX12" fmla="*/ 628087 w 784917"/>
                      <a:gd name="connsiteY12" fmla="*/ 86457 h 1679412"/>
                      <a:gd name="connsiteX13" fmla="*/ 653627 w 784917"/>
                      <a:gd name="connsiteY13" fmla="*/ 54299 h 1679412"/>
                      <a:gd name="connsiteX14" fmla="*/ 690084 w 784917"/>
                      <a:gd name="connsiteY14" fmla="*/ 24820 h 1679412"/>
                      <a:gd name="connsiteX0" fmla="*/ 690084 w 740836"/>
                      <a:gd name="connsiteY0" fmla="*/ 0 h 1654592"/>
                      <a:gd name="connsiteX1" fmla="*/ 740836 w 740836"/>
                      <a:gd name="connsiteY1" fmla="*/ 55660 h 1654592"/>
                      <a:gd name="connsiteX2" fmla="*/ 91137 w 740836"/>
                      <a:gd name="connsiteY2" fmla="*/ 1277894 h 1654592"/>
                      <a:gd name="connsiteX3" fmla="*/ 275152 w 740836"/>
                      <a:gd name="connsiteY3" fmla="*/ 1629908 h 1654592"/>
                      <a:gd name="connsiteX4" fmla="*/ 158469 w 740836"/>
                      <a:gd name="connsiteY4" fmla="*/ 1625146 h 1654592"/>
                      <a:gd name="connsiteX5" fmla="*/ 2330 w 740836"/>
                      <a:gd name="connsiteY5" fmla="*/ 1352503 h 1654592"/>
                      <a:gd name="connsiteX6" fmla="*/ 79849 w 740836"/>
                      <a:gd name="connsiteY6" fmla="*/ 938761 h 1654592"/>
                      <a:gd name="connsiteX7" fmla="*/ 137372 w 740836"/>
                      <a:gd name="connsiteY7" fmla="*/ 845799 h 1654592"/>
                      <a:gd name="connsiteX8" fmla="*/ 379747 w 740836"/>
                      <a:gd name="connsiteY8" fmla="*/ 495476 h 1654592"/>
                      <a:gd name="connsiteX9" fmla="*/ 628087 w 740836"/>
                      <a:gd name="connsiteY9" fmla="*/ 61637 h 1654592"/>
                      <a:gd name="connsiteX10" fmla="*/ 653627 w 740836"/>
                      <a:gd name="connsiteY10" fmla="*/ 29479 h 1654592"/>
                      <a:gd name="connsiteX11" fmla="*/ 690084 w 740836"/>
                      <a:gd name="connsiteY11" fmla="*/ 0 h 1654592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91137 w 802749"/>
                      <a:gd name="connsiteY2" fmla="*/ 1312721 h 1689419"/>
                      <a:gd name="connsiteX3" fmla="*/ 275152 w 802749"/>
                      <a:gd name="connsiteY3" fmla="*/ 1664735 h 1689419"/>
                      <a:gd name="connsiteX4" fmla="*/ 158469 w 802749"/>
                      <a:gd name="connsiteY4" fmla="*/ 1659973 h 1689419"/>
                      <a:gd name="connsiteX5" fmla="*/ 2330 w 802749"/>
                      <a:gd name="connsiteY5" fmla="*/ 1387330 h 1689419"/>
                      <a:gd name="connsiteX6" fmla="*/ 79849 w 802749"/>
                      <a:gd name="connsiteY6" fmla="*/ 973588 h 1689419"/>
                      <a:gd name="connsiteX7" fmla="*/ 137372 w 802749"/>
                      <a:gd name="connsiteY7" fmla="*/ 880626 h 1689419"/>
                      <a:gd name="connsiteX8" fmla="*/ 379747 w 802749"/>
                      <a:gd name="connsiteY8" fmla="*/ 530303 h 1689419"/>
                      <a:gd name="connsiteX9" fmla="*/ 628087 w 802749"/>
                      <a:gd name="connsiteY9" fmla="*/ 96464 h 1689419"/>
                      <a:gd name="connsiteX10" fmla="*/ 653627 w 802749"/>
                      <a:gd name="connsiteY10" fmla="*/ 64306 h 1689419"/>
                      <a:gd name="connsiteX11" fmla="*/ 690084 w 802749"/>
                      <a:gd name="connsiteY11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91137 w 802749"/>
                      <a:gd name="connsiteY2" fmla="*/ 1312721 h 1689419"/>
                      <a:gd name="connsiteX3" fmla="*/ 275152 w 802749"/>
                      <a:gd name="connsiteY3" fmla="*/ 1664735 h 1689419"/>
                      <a:gd name="connsiteX4" fmla="*/ 158469 w 802749"/>
                      <a:gd name="connsiteY4" fmla="*/ 1659973 h 1689419"/>
                      <a:gd name="connsiteX5" fmla="*/ 2330 w 802749"/>
                      <a:gd name="connsiteY5" fmla="*/ 1387330 h 1689419"/>
                      <a:gd name="connsiteX6" fmla="*/ 79849 w 802749"/>
                      <a:gd name="connsiteY6" fmla="*/ 973588 h 1689419"/>
                      <a:gd name="connsiteX7" fmla="*/ 137372 w 802749"/>
                      <a:gd name="connsiteY7" fmla="*/ 880626 h 1689419"/>
                      <a:gd name="connsiteX8" fmla="*/ 379747 w 802749"/>
                      <a:gd name="connsiteY8" fmla="*/ 530303 h 1689419"/>
                      <a:gd name="connsiteX9" fmla="*/ 628087 w 802749"/>
                      <a:gd name="connsiteY9" fmla="*/ 96464 h 1689419"/>
                      <a:gd name="connsiteX10" fmla="*/ 690084 w 802749"/>
                      <a:gd name="connsiteY10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91137 w 802749"/>
                      <a:gd name="connsiteY2" fmla="*/ 1312721 h 1689419"/>
                      <a:gd name="connsiteX3" fmla="*/ 275152 w 802749"/>
                      <a:gd name="connsiteY3" fmla="*/ 1664735 h 1689419"/>
                      <a:gd name="connsiteX4" fmla="*/ 158469 w 802749"/>
                      <a:gd name="connsiteY4" fmla="*/ 1659973 h 1689419"/>
                      <a:gd name="connsiteX5" fmla="*/ 2330 w 802749"/>
                      <a:gd name="connsiteY5" fmla="*/ 1387330 h 1689419"/>
                      <a:gd name="connsiteX6" fmla="*/ 79849 w 802749"/>
                      <a:gd name="connsiteY6" fmla="*/ 973588 h 1689419"/>
                      <a:gd name="connsiteX7" fmla="*/ 137372 w 802749"/>
                      <a:gd name="connsiteY7" fmla="*/ 880626 h 1689419"/>
                      <a:gd name="connsiteX8" fmla="*/ 379747 w 802749"/>
                      <a:gd name="connsiteY8" fmla="*/ 530303 h 1689419"/>
                      <a:gd name="connsiteX9" fmla="*/ 690084 w 802749"/>
                      <a:gd name="connsiteY9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369970 w 802749"/>
                      <a:gd name="connsiteY2" fmla="*/ 803955 h 1689419"/>
                      <a:gd name="connsiteX3" fmla="*/ 91137 w 802749"/>
                      <a:gd name="connsiteY3" fmla="*/ 1312721 h 1689419"/>
                      <a:gd name="connsiteX4" fmla="*/ 275152 w 802749"/>
                      <a:gd name="connsiteY4" fmla="*/ 1664735 h 1689419"/>
                      <a:gd name="connsiteX5" fmla="*/ 158469 w 802749"/>
                      <a:gd name="connsiteY5" fmla="*/ 1659973 h 1689419"/>
                      <a:gd name="connsiteX6" fmla="*/ 2330 w 802749"/>
                      <a:gd name="connsiteY6" fmla="*/ 1387330 h 1689419"/>
                      <a:gd name="connsiteX7" fmla="*/ 79849 w 802749"/>
                      <a:gd name="connsiteY7" fmla="*/ 973588 h 1689419"/>
                      <a:gd name="connsiteX8" fmla="*/ 137372 w 802749"/>
                      <a:gd name="connsiteY8" fmla="*/ 880626 h 1689419"/>
                      <a:gd name="connsiteX9" fmla="*/ 379747 w 802749"/>
                      <a:gd name="connsiteY9" fmla="*/ 530303 h 1689419"/>
                      <a:gd name="connsiteX10" fmla="*/ 690084 w 802749"/>
                      <a:gd name="connsiteY10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293770 w 802749"/>
                      <a:gd name="connsiteY2" fmla="*/ 751567 h 1689419"/>
                      <a:gd name="connsiteX3" fmla="*/ 91137 w 802749"/>
                      <a:gd name="connsiteY3" fmla="*/ 1312721 h 1689419"/>
                      <a:gd name="connsiteX4" fmla="*/ 275152 w 802749"/>
                      <a:gd name="connsiteY4" fmla="*/ 1664735 h 1689419"/>
                      <a:gd name="connsiteX5" fmla="*/ 158469 w 802749"/>
                      <a:gd name="connsiteY5" fmla="*/ 1659973 h 1689419"/>
                      <a:gd name="connsiteX6" fmla="*/ 2330 w 802749"/>
                      <a:gd name="connsiteY6" fmla="*/ 1387330 h 1689419"/>
                      <a:gd name="connsiteX7" fmla="*/ 79849 w 802749"/>
                      <a:gd name="connsiteY7" fmla="*/ 973588 h 1689419"/>
                      <a:gd name="connsiteX8" fmla="*/ 137372 w 802749"/>
                      <a:gd name="connsiteY8" fmla="*/ 880626 h 1689419"/>
                      <a:gd name="connsiteX9" fmla="*/ 379747 w 802749"/>
                      <a:gd name="connsiteY9" fmla="*/ 530303 h 1689419"/>
                      <a:gd name="connsiteX10" fmla="*/ 690084 w 802749"/>
                      <a:gd name="connsiteY10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293770 w 802749"/>
                      <a:gd name="connsiteY2" fmla="*/ 751567 h 1689419"/>
                      <a:gd name="connsiteX3" fmla="*/ 91137 w 802749"/>
                      <a:gd name="connsiteY3" fmla="*/ 1312721 h 1689419"/>
                      <a:gd name="connsiteX4" fmla="*/ 275152 w 802749"/>
                      <a:gd name="connsiteY4" fmla="*/ 1664735 h 1689419"/>
                      <a:gd name="connsiteX5" fmla="*/ 158469 w 802749"/>
                      <a:gd name="connsiteY5" fmla="*/ 1659973 h 1689419"/>
                      <a:gd name="connsiteX6" fmla="*/ 2330 w 802749"/>
                      <a:gd name="connsiteY6" fmla="*/ 1387330 h 1689419"/>
                      <a:gd name="connsiteX7" fmla="*/ 79849 w 802749"/>
                      <a:gd name="connsiteY7" fmla="*/ 973588 h 1689419"/>
                      <a:gd name="connsiteX8" fmla="*/ 137372 w 802749"/>
                      <a:gd name="connsiteY8" fmla="*/ 880626 h 1689419"/>
                      <a:gd name="connsiteX9" fmla="*/ 379747 w 802749"/>
                      <a:gd name="connsiteY9" fmla="*/ 530303 h 1689419"/>
                      <a:gd name="connsiteX10" fmla="*/ 690084 w 802749"/>
                      <a:gd name="connsiteY10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293770 w 802749"/>
                      <a:gd name="connsiteY2" fmla="*/ 751567 h 1689419"/>
                      <a:gd name="connsiteX3" fmla="*/ 91137 w 802749"/>
                      <a:gd name="connsiteY3" fmla="*/ 1312721 h 1689419"/>
                      <a:gd name="connsiteX4" fmla="*/ 275152 w 802749"/>
                      <a:gd name="connsiteY4" fmla="*/ 1664735 h 1689419"/>
                      <a:gd name="connsiteX5" fmla="*/ 158469 w 802749"/>
                      <a:gd name="connsiteY5" fmla="*/ 1659973 h 1689419"/>
                      <a:gd name="connsiteX6" fmla="*/ 2330 w 802749"/>
                      <a:gd name="connsiteY6" fmla="*/ 1387330 h 1689419"/>
                      <a:gd name="connsiteX7" fmla="*/ 79849 w 802749"/>
                      <a:gd name="connsiteY7" fmla="*/ 973588 h 1689419"/>
                      <a:gd name="connsiteX8" fmla="*/ 137372 w 802749"/>
                      <a:gd name="connsiteY8" fmla="*/ 880626 h 1689419"/>
                      <a:gd name="connsiteX9" fmla="*/ 379747 w 802749"/>
                      <a:gd name="connsiteY9" fmla="*/ 530303 h 1689419"/>
                      <a:gd name="connsiteX10" fmla="*/ 690084 w 802749"/>
                      <a:gd name="connsiteY10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293770 w 802749"/>
                      <a:gd name="connsiteY2" fmla="*/ 751567 h 1689419"/>
                      <a:gd name="connsiteX3" fmla="*/ 91137 w 802749"/>
                      <a:gd name="connsiteY3" fmla="*/ 1312721 h 1689419"/>
                      <a:gd name="connsiteX4" fmla="*/ 275152 w 802749"/>
                      <a:gd name="connsiteY4" fmla="*/ 1664735 h 1689419"/>
                      <a:gd name="connsiteX5" fmla="*/ 158469 w 802749"/>
                      <a:gd name="connsiteY5" fmla="*/ 1659973 h 1689419"/>
                      <a:gd name="connsiteX6" fmla="*/ 2330 w 802749"/>
                      <a:gd name="connsiteY6" fmla="*/ 1387330 h 1689419"/>
                      <a:gd name="connsiteX7" fmla="*/ 79849 w 802749"/>
                      <a:gd name="connsiteY7" fmla="*/ 973588 h 1689419"/>
                      <a:gd name="connsiteX8" fmla="*/ 137372 w 802749"/>
                      <a:gd name="connsiteY8" fmla="*/ 880626 h 1689419"/>
                      <a:gd name="connsiteX9" fmla="*/ 379747 w 802749"/>
                      <a:gd name="connsiteY9" fmla="*/ 530303 h 1689419"/>
                      <a:gd name="connsiteX10" fmla="*/ 690084 w 802749"/>
                      <a:gd name="connsiteY10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293770 w 802749"/>
                      <a:gd name="connsiteY2" fmla="*/ 751567 h 1689419"/>
                      <a:gd name="connsiteX3" fmla="*/ 91137 w 802749"/>
                      <a:gd name="connsiteY3" fmla="*/ 1312721 h 1689419"/>
                      <a:gd name="connsiteX4" fmla="*/ 275152 w 802749"/>
                      <a:gd name="connsiteY4" fmla="*/ 1664735 h 1689419"/>
                      <a:gd name="connsiteX5" fmla="*/ 158469 w 802749"/>
                      <a:gd name="connsiteY5" fmla="*/ 1659973 h 1689419"/>
                      <a:gd name="connsiteX6" fmla="*/ 2330 w 802749"/>
                      <a:gd name="connsiteY6" fmla="*/ 1387330 h 1689419"/>
                      <a:gd name="connsiteX7" fmla="*/ 79849 w 802749"/>
                      <a:gd name="connsiteY7" fmla="*/ 973588 h 1689419"/>
                      <a:gd name="connsiteX8" fmla="*/ 137372 w 802749"/>
                      <a:gd name="connsiteY8" fmla="*/ 880626 h 1689419"/>
                      <a:gd name="connsiteX9" fmla="*/ 379747 w 802749"/>
                      <a:gd name="connsiteY9" fmla="*/ 530303 h 1689419"/>
                      <a:gd name="connsiteX10" fmla="*/ 690084 w 802749"/>
                      <a:gd name="connsiteY10" fmla="*/ 34827 h 1689419"/>
                      <a:gd name="connsiteX0" fmla="*/ 690084 w 802749"/>
                      <a:gd name="connsiteY0" fmla="*/ 34827 h 1689419"/>
                      <a:gd name="connsiteX1" fmla="*/ 802749 w 802749"/>
                      <a:gd name="connsiteY1" fmla="*/ 0 h 1689419"/>
                      <a:gd name="connsiteX2" fmla="*/ 293770 w 802749"/>
                      <a:gd name="connsiteY2" fmla="*/ 751567 h 1689419"/>
                      <a:gd name="connsiteX3" fmla="*/ 91137 w 802749"/>
                      <a:gd name="connsiteY3" fmla="*/ 1312721 h 1689419"/>
                      <a:gd name="connsiteX4" fmla="*/ 275152 w 802749"/>
                      <a:gd name="connsiteY4" fmla="*/ 1664735 h 1689419"/>
                      <a:gd name="connsiteX5" fmla="*/ 158469 w 802749"/>
                      <a:gd name="connsiteY5" fmla="*/ 1659973 h 1689419"/>
                      <a:gd name="connsiteX6" fmla="*/ 2330 w 802749"/>
                      <a:gd name="connsiteY6" fmla="*/ 1387330 h 1689419"/>
                      <a:gd name="connsiteX7" fmla="*/ 79849 w 802749"/>
                      <a:gd name="connsiteY7" fmla="*/ 973588 h 1689419"/>
                      <a:gd name="connsiteX8" fmla="*/ 137372 w 802749"/>
                      <a:gd name="connsiteY8" fmla="*/ 880626 h 1689419"/>
                      <a:gd name="connsiteX9" fmla="*/ 379747 w 802749"/>
                      <a:gd name="connsiteY9" fmla="*/ 530303 h 1689419"/>
                      <a:gd name="connsiteX10" fmla="*/ 690084 w 802749"/>
                      <a:gd name="connsiteY10" fmla="*/ 34827 h 1689419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3770 w 795605"/>
                      <a:gd name="connsiteY2" fmla="*/ 740059 h 1677911"/>
                      <a:gd name="connsiteX3" fmla="*/ 91137 w 795605"/>
                      <a:gd name="connsiteY3" fmla="*/ 1301213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3770 w 795605"/>
                      <a:gd name="connsiteY2" fmla="*/ 740059 h 1677911"/>
                      <a:gd name="connsiteX3" fmla="*/ 91137 w 795605"/>
                      <a:gd name="connsiteY3" fmla="*/ 1301213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3770 w 795605"/>
                      <a:gd name="connsiteY2" fmla="*/ 740059 h 1677911"/>
                      <a:gd name="connsiteX3" fmla="*/ 91137 w 795605"/>
                      <a:gd name="connsiteY3" fmla="*/ 1301213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3770 w 795605"/>
                      <a:gd name="connsiteY2" fmla="*/ 740059 h 1677911"/>
                      <a:gd name="connsiteX3" fmla="*/ 91137 w 795605"/>
                      <a:gd name="connsiteY3" fmla="*/ 1301213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3770 w 795605"/>
                      <a:gd name="connsiteY2" fmla="*/ 740059 h 1677911"/>
                      <a:gd name="connsiteX3" fmla="*/ 107806 w 795605"/>
                      <a:gd name="connsiteY3" fmla="*/ 1308357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8532 w 795605"/>
                      <a:gd name="connsiteY2" fmla="*/ 751965 h 1677911"/>
                      <a:gd name="connsiteX3" fmla="*/ 107806 w 795605"/>
                      <a:gd name="connsiteY3" fmla="*/ 1308357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8532 w 795605"/>
                      <a:gd name="connsiteY2" fmla="*/ 751965 h 1677911"/>
                      <a:gd name="connsiteX3" fmla="*/ 107806 w 795605"/>
                      <a:gd name="connsiteY3" fmla="*/ 1308357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8532 w 795605"/>
                      <a:gd name="connsiteY2" fmla="*/ 751965 h 1677911"/>
                      <a:gd name="connsiteX3" fmla="*/ 107806 w 795605"/>
                      <a:gd name="connsiteY3" fmla="*/ 1308357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8532 w 795605"/>
                      <a:gd name="connsiteY2" fmla="*/ 751965 h 1677911"/>
                      <a:gd name="connsiteX3" fmla="*/ 107806 w 795605"/>
                      <a:gd name="connsiteY3" fmla="*/ 1308357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8532 w 795605"/>
                      <a:gd name="connsiteY2" fmla="*/ 751965 h 1677911"/>
                      <a:gd name="connsiteX3" fmla="*/ 107806 w 795605"/>
                      <a:gd name="connsiteY3" fmla="*/ 1308357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8532 w 795605"/>
                      <a:gd name="connsiteY2" fmla="*/ 751965 h 1677911"/>
                      <a:gd name="connsiteX3" fmla="*/ 107806 w 795605"/>
                      <a:gd name="connsiteY3" fmla="*/ 1308357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90084 w 795605"/>
                      <a:gd name="connsiteY0" fmla="*/ 23319 h 1677911"/>
                      <a:gd name="connsiteX1" fmla="*/ 795605 w 795605"/>
                      <a:gd name="connsiteY1" fmla="*/ 2779 h 1677911"/>
                      <a:gd name="connsiteX2" fmla="*/ 298532 w 795605"/>
                      <a:gd name="connsiteY2" fmla="*/ 751965 h 1677911"/>
                      <a:gd name="connsiteX3" fmla="*/ 107806 w 795605"/>
                      <a:gd name="connsiteY3" fmla="*/ 1308357 h 1677911"/>
                      <a:gd name="connsiteX4" fmla="*/ 275152 w 795605"/>
                      <a:gd name="connsiteY4" fmla="*/ 1653227 h 1677911"/>
                      <a:gd name="connsiteX5" fmla="*/ 158469 w 795605"/>
                      <a:gd name="connsiteY5" fmla="*/ 1648465 h 1677911"/>
                      <a:gd name="connsiteX6" fmla="*/ 2330 w 795605"/>
                      <a:gd name="connsiteY6" fmla="*/ 1375822 h 1677911"/>
                      <a:gd name="connsiteX7" fmla="*/ 79849 w 795605"/>
                      <a:gd name="connsiteY7" fmla="*/ 962080 h 1677911"/>
                      <a:gd name="connsiteX8" fmla="*/ 137372 w 795605"/>
                      <a:gd name="connsiteY8" fmla="*/ 869118 h 1677911"/>
                      <a:gd name="connsiteX9" fmla="*/ 379747 w 795605"/>
                      <a:gd name="connsiteY9" fmla="*/ 518795 h 1677911"/>
                      <a:gd name="connsiteX10" fmla="*/ 690084 w 795605"/>
                      <a:gd name="connsiteY10" fmla="*/ 23319 h 1677911"/>
                      <a:gd name="connsiteX0" fmla="*/ 654365 w 795605"/>
                      <a:gd name="connsiteY0" fmla="*/ 46734 h 1675132"/>
                      <a:gd name="connsiteX1" fmla="*/ 795605 w 795605"/>
                      <a:gd name="connsiteY1" fmla="*/ 0 h 1675132"/>
                      <a:gd name="connsiteX2" fmla="*/ 298532 w 795605"/>
                      <a:gd name="connsiteY2" fmla="*/ 749186 h 1675132"/>
                      <a:gd name="connsiteX3" fmla="*/ 107806 w 795605"/>
                      <a:gd name="connsiteY3" fmla="*/ 1305578 h 1675132"/>
                      <a:gd name="connsiteX4" fmla="*/ 275152 w 795605"/>
                      <a:gd name="connsiteY4" fmla="*/ 1650448 h 1675132"/>
                      <a:gd name="connsiteX5" fmla="*/ 158469 w 795605"/>
                      <a:gd name="connsiteY5" fmla="*/ 1645686 h 1675132"/>
                      <a:gd name="connsiteX6" fmla="*/ 2330 w 795605"/>
                      <a:gd name="connsiteY6" fmla="*/ 1373043 h 1675132"/>
                      <a:gd name="connsiteX7" fmla="*/ 79849 w 795605"/>
                      <a:gd name="connsiteY7" fmla="*/ 959301 h 1675132"/>
                      <a:gd name="connsiteX8" fmla="*/ 137372 w 795605"/>
                      <a:gd name="connsiteY8" fmla="*/ 866339 h 1675132"/>
                      <a:gd name="connsiteX9" fmla="*/ 379747 w 795605"/>
                      <a:gd name="connsiteY9" fmla="*/ 516016 h 1675132"/>
                      <a:gd name="connsiteX10" fmla="*/ 654365 w 795605"/>
                      <a:gd name="connsiteY10" fmla="*/ 46734 h 1675132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298532 w 795605"/>
                      <a:gd name="connsiteY2" fmla="*/ 758394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298532 w 795605"/>
                      <a:gd name="connsiteY2" fmla="*/ 758394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298532 w 795605"/>
                      <a:gd name="connsiteY2" fmla="*/ 758394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298532 w 795605"/>
                      <a:gd name="connsiteY2" fmla="*/ 758394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298532 w 795605"/>
                      <a:gd name="connsiteY2" fmla="*/ 758394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315201 w 795605"/>
                      <a:gd name="connsiteY2" fmla="*/ 725057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346157 w 795605"/>
                      <a:gd name="connsiteY2" fmla="*/ 722676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346157 w 795605"/>
                      <a:gd name="connsiteY2" fmla="*/ 722676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95605"/>
                      <a:gd name="connsiteY0" fmla="*/ 55942 h 1684340"/>
                      <a:gd name="connsiteX1" fmla="*/ 795605 w 795605"/>
                      <a:gd name="connsiteY1" fmla="*/ 9208 h 1684340"/>
                      <a:gd name="connsiteX2" fmla="*/ 346157 w 795605"/>
                      <a:gd name="connsiteY2" fmla="*/ 722676 h 1684340"/>
                      <a:gd name="connsiteX3" fmla="*/ 107806 w 795605"/>
                      <a:gd name="connsiteY3" fmla="*/ 1314786 h 1684340"/>
                      <a:gd name="connsiteX4" fmla="*/ 275152 w 795605"/>
                      <a:gd name="connsiteY4" fmla="*/ 1659656 h 1684340"/>
                      <a:gd name="connsiteX5" fmla="*/ 158469 w 795605"/>
                      <a:gd name="connsiteY5" fmla="*/ 1654894 h 1684340"/>
                      <a:gd name="connsiteX6" fmla="*/ 2330 w 795605"/>
                      <a:gd name="connsiteY6" fmla="*/ 1382251 h 1684340"/>
                      <a:gd name="connsiteX7" fmla="*/ 79849 w 795605"/>
                      <a:gd name="connsiteY7" fmla="*/ 968509 h 1684340"/>
                      <a:gd name="connsiteX8" fmla="*/ 137372 w 795605"/>
                      <a:gd name="connsiteY8" fmla="*/ 875547 h 1684340"/>
                      <a:gd name="connsiteX9" fmla="*/ 379747 w 795605"/>
                      <a:gd name="connsiteY9" fmla="*/ 525224 h 1684340"/>
                      <a:gd name="connsiteX10" fmla="*/ 654365 w 795605"/>
                      <a:gd name="connsiteY10" fmla="*/ 55942 h 1684340"/>
                      <a:gd name="connsiteX0" fmla="*/ 654365 w 717274"/>
                      <a:gd name="connsiteY0" fmla="*/ 44672 h 1673070"/>
                      <a:gd name="connsiteX1" fmla="*/ 717274 w 717274"/>
                      <a:gd name="connsiteY1" fmla="*/ 12325 h 1673070"/>
                      <a:gd name="connsiteX2" fmla="*/ 346157 w 717274"/>
                      <a:gd name="connsiteY2" fmla="*/ 711406 h 1673070"/>
                      <a:gd name="connsiteX3" fmla="*/ 107806 w 717274"/>
                      <a:gd name="connsiteY3" fmla="*/ 1303516 h 1673070"/>
                      <a:gd name="connsiteX4" fmla="*/ 275152 w 717274"/>
                      <a:gd name="connsiteY4" fmla="*/ 1648386 h 1673070"/>
                      <a:gd name="connsiteX5" fmla="*/ 158469 w 717274"/>
                      <a:gd name="connsiteY5" fmla="*/ 1643624 h 1673070"/>
                      <a:gd name="connsiteX6" fmla="*/ 2330 w 717274"/>
                      <a:gd name="connsiteY6" fmla="*/ 1370981 h 1673070"/>
                      <a:gd name="connsiteX7" fmla="*/ 79849 w 717274"/>
                      <a:gd name="connsiteY7" fmla="*/ 957239 h 1673070"/>
                      <a:gd name="connsiteX8" fmla="*/ 137372 w 717274"/>
                      <a:gd name="connsiteY8" fmla="*/ 864277 h 1673070"/>
                      <a:gd name="connsiteX9" fmla="*/ 379747 w 717274"/>
                      <a:gd name="connsiteY9" fmla="*/ 513954 h 1673070"/>
                      <a:gd name="connsiteX10" fmla="*/ 654365 w 717274"/>
                      <a:gd name="connsiteY10" fmla="*/ 44672 h 1673070"/>
                      <a:gd name="connsiteX0" fmla="*/ 654365 w 717274"/>
                      <a:gd name="connsiteY0" fmla="*/ 44672 h 1673070"/>
                      <a:gd name="connsiteX1" fmla="*/ 717274 w 717274"/>
                      <a:gd name="connsiteY1" fmla="*/ 12325 h 1673070"/>
                      <a:gd name="connsiteX2" fmla="*/ 346157 w 717274"/>
                      <a:gd name="connsiteY2" fmla="*/ 711406 h 1673070"/>
                      <a:gd name="connsiteX3" fmla="*/ 107806 w 717274"/>
                      <a:gd name="connsiteY3" fmla="*/ 1303516 h 1673070"/>
                      <a:gd name="connsiteX4" fmla="*/ 275152 w 717274"/>
                      <a:gd name="connsiteY4" fmla="*/ 1648386 h 1673070"/>
                      <a:gd name="connsiteX5" fmla="*/ 158469 w 717274"/>
                      <a:gd name="connsiteY5" fmla="*/ 1643624 h 1673070"/>
                      <a:gd name="connsiteX6" fmla="*/ 2330 w 717274"/>
                      <a:gd name="connsiteY6" fmla="*/ 1370981 h 1673070"/>
                      <a:gd name="connsiteX7" fmla="*/ 79849 w 717274"/>
                      <a:gd name="connsiteY7" fmla="*/ 957239 h 1673070"/>
                      <a:gd name="connsiteX8" fmla="*/ 137372 w 717274"/>
                      <a:gd name="connsiteY8" fmla="*/ 864277 h 1673070"/>
                      <a:gd name="connsiteX9" fmla="*/ 379747 w 717274"/>
                      <a:gd name="connsiteY9" fmla="*/ 513954 h 1673070"/>
                      <a:gd name="connsiteX10" fmla="*/ 654365 w 717274"/>
                      <a:gd name="connsiteY10" fmla="*/ 44672 h 1673070"/>
                      <a:gd name="connsiteX0" fmla="*/ 654365 w 694894"/>
                      <a:gd name="connsiteY0" fmla="*/ 13324 h 1641722"/>
                      <a:gd name="connsiteX1" fmla="*/ 694894 w 694894"/>
                      <a:gd name="connsiteY1" fmla="*/ 73695 h 1641722"/>
                      <a:gd name="connsiteX2" fmla="*/ 346157 w 694894"/>
                      <a:gd name="connsiteY2" fmla="*/ 680058 h 1641722"/>
                      <a:gd name="connsiteX3" fmla="*/ 107806 w 694894"/>
                      <a:gd name="connsiteY3" fmla="*/ 1272168 h 1641722"/>
                      <a:gd name="connsiteX4" fmla="*/ 275152 w 694894"/>
                      <a:gd name="connsiteY4" fmla="*/ 1617038 h 1641722"/>
                      <a:gd name="connsiteX5" fmla="*/ 158469 w 694894"/>
                      <a:gd name="connsiteY5" fmla="*/ 1612276 h 1641722"/>
                      <a:gd name="connsiteX6" fmla="*/ 2330 w 694894"/>
                      <a:gd name="connsiteY6" fmla="*/ 1339633 h 1641722"/>
                      <a:gd name="connsiteX7" fmla="*/ 79849 w 694894"/>
                      <a:gd name="connsiteY7" fmla="*/ 925891 h 1641722"/>
                      <a:gd name="connsiteX8" fmla="*/ 137372 w 694894"/>
                      <a:gd name="connsiteY8" fmla="*/ 832929 h 1641722"/>
                      <a:gd name="connsiteX9" fmla="*/ 379747 w 694894"/>
                      <a:gd name="connsiteY9" fmla="*/ 482606 h 1641722"/>
                      <a:gd name="connsiteX10" fmla="*/ 654365 w 694894"/>
                      <a:gd name="connsiteY10" fmla="*/ 13324 h 1641722"/>
                      <a:gd name="connsiteX0" fmla="*/ 654365 w 694894"/>
                      <a:gd name="connsiteY0" fmla="*/ 13324 h 1641722"/>
                      <a:gd name="connsiteX1" fmla="*/ 694894 w 694894"/>
                      <a:gd name="connsiteY1" fmla="*/ 73695 h 1641722"/>
                      <a:gd name="connsiteX2" fmla="*/ 346157 w 694894"/>
                      <a:gd name="connsiteY2" fmla="*/ 680058 h 1641722"/>
                      <a:gd name="connsiteX3" fmla="*/ 107806 w 694894"/>
                      <a:gd name="connsiteY3" fmla="*/ 1272168 h 1641722"/>
                      <a:gd name="connsiteX4" fmla="*/ 275152 w 694894"/>
                      <a:gd name="connsiteY4" fmla="*/ 1617038 h 1641722"/>
                      <a:gd name="connsiteX5" fmla="*/ 158469 w 694894"/>
                      <a:gd name="connsiteY5" fmla="*/ 1612276 h 1641722"/>
                      <a:gd name="connsiteX6" fmla="*/ 2330 w 694894"/>
                      <a:gd name="connsiteY6" fmla="*/ 1339633 h 1641722"/>
                      <a:gd name="connsiteX7" fmla="*/ 79849 w 694894"/>
                      <a:gd name="connsiteY7" fmla="*/ 925891 h 1641722"/>
                      <a:gd name="connsiteX8" fmla="*/ 137372 w 694894"/>
                      <a:gd name="connsiteY8" fmla="*/ 832929 h 1641722"/>
                      <a:gd name="connsiteX9" fmla="*/ 379747 w 694894"/>
                      <a:gd name="connsiteY9" fmla="*/ 482606 h 1641722"/>
                      <a:gd name="connsiteX10" fmla="*/ 654365 w 694894"/>
                      <a:gd name="connsiteY10" fmla="*/ 13324 h 1641722"/>
                      <a:gd name="connsiteX0" fmla="*/ 654365 w 694894"/>
                      <a:gd name="connsiteY0" fmla="*/ 13324 h 1641722"/>
                      <a:gd name="connsiteX1" fmla="*/ 694894 w 694894"/>
                      <a:gd name="connsiteY1" fmla="*/ 73695 h 1641722"/>
                      <a:gd name="connsiteX2" fmla="*/ 346157 w 694894"/>
                      <a:gd name="connsiteY2" fmla="*/ 680058 h 1641722"/>
                      <a:gd name="connsiteX3" fmla="*/ 107806 w 694894"/>
                      <a:gd name="connsiteY3" fmla="*/ 1272168 h 1641722"/>
                      <a:gd name="connsiteX4" fmla="*/ 275152 w 694894"/>
                      <a:gd name="connsiteY4" fmla="*/ 1617038 h 1641722"/>
                      <a:gd name="connsiteX5" fmla="*/ 158469 w 694894"/>
                      <a:gd name="connsiteY5" fmla="*/ 1612276 h 1641722"/>
                      <a:gd name="connsiteX6" fmla="*/ 2330 w 694894"/>
                      <a:gd name="connsiteY6" fmla="*/ 1339633 h 1641722"/>
                      <a:gd name="connsiteX7" fmla="*/ 79849 w 694894"/>
                      <a:gd name="connsiteY7" fmla="*/ 925891 h 1641722"/>
                      <a:gd name="connsiteX8" fmla="*/ 137372 w 694894"/>
                      <a:gd name="connsiteY8" fmla="*/ 832929 h 1641722"/>
                      <a:gd name="connsiteX9" fmla="*/ 379747 w 694894"/>
                      <a:gd name="connsiteY9" fmla="*/ 482606 h 1641722"/>
                      <a:gd name="connsiteX10" fmla="*/ 654365 w 694894"/>
                      <a:gd name="connsiteY10" fmla="*/ 13324 h 1641722"/>
                      <a:gd name="connsiteX0" fmla="*/ 654365 w 694894"/>
                      <a:gd name="connsiteY0" fmla="*/ 13324 h 1641722"/>
                      <a:gd name="connsiteX1" fmla="*/ 694894 w 694894"/>
                      <a:gd name="connsiteY1" fmla="*/ 73695 h 1641722"/>
                      <a:gd name="connsiteX2" fmla="*/ 346157 w 694894"/>
                      <a:gd name="connsiteY2" fmla="*/ 680058 h 1641722"/>
                      <a:gd name="connsiteX3" fmla="*/ 107806 w 694894"/>
                      <a:gd name="connsiteY3" fmla="*/ 1272168 h 1641722"/>
                      <a:gd name="connsiteX4" fmla="*/ 275152 w 694894"/>
                      <a:gd name="connsiteY4" fmla="*/ 1617038 h 1641722"/>
                      <a:gd name="connsiteX5" fmla="*/ 158469 w 694894"/>
                      <a:gd name="connsiteY5" fmla="*/ 1612276 h 1641722"/>
                      <a:gd name="connsiteX6" fmla="*/ 2330 w 694894"/>
                      <a:gd name="connsiteY6" fmla="*/ 1339633 h 1641722"/>
                      <a:gd name="connsiteX7" fmla="*/ 79849 w 694894"/>
                      <a:gd name="connsiteY7" fmla="*/ 925891 h 1641722"/>
                      <a:gd name="connsiteX8" fmla="*/ 137372 w 694894"/>
                      <a:gd name="connsiteY8" fmla="*/ 832929 h 1641722"/>
                      <a:gd name="connsiteX9" fmla="*/ 379747 w 694894"/>
                      <a:gd name="connsiteY9" fmla="*/ 482606 h 1641722"/>
                      <a:gd name="connsiteX10" fmla="*/ 654365 w 694894"/>
                      <a:gd name="connsiteY10" fmla="*/ 13324 h 1641722"/>
                      <a:gd name="connsiteX0" fmla="*/ 654365 w 694894"/>
                      <a:gd name="connsiteY0" fmla="*/ 13324 h 1641722"/>
                      <a:gd name="connsiteX1" fmla="*/ 694894 w 694894"/>
                      <a:gd name="connsiteY1" fmla="*/ 73695 h 1641722"/>
                      <a:gd name="connsiteX2" fmla="*/ 346157 w 694894"/>
                      <a:gd name="connsiteY2" fmla="*/ 680058 h 1641722"/>
                      <a:gd name="connsiteX3" fmla="*/ 107806 w 694894"/>
                      <a:gd name="connsiteY3" fmla="*/ 1272168 h 1641722"/>
                      <a:gd name="connsiteX4" fmla="*/ 275152 w 694894"/>
                      <a:gd name="connsiteY4" fmla="*/ 1617038 h 1641722"/>
                      <a:gd name="connsiteX5" fmla="*/ 158469 w 694894"/>
                      <a:gd name="connsiteY5" fmla="*/ 1612276 h 1641722"/>
                      <a:gd name="connsiteX6" fmla="*/ 2330 w 694894"/>
                      <a:gd name="connsiteY6" fmla="*/ 1339633 h 1641722"/>
                      <a:gd name="connsiteX7" fmla="*/ 79849 w 694894"/>
                      <a:gd name="connsiteY7" fmla="*/ 925891 h 1641722"/>
                      <a:gd name="connsiteX8" fmla="*/ 137372 w 694894"/>
                      <a:gd name="connsiteY8" fmla="*/ 832929 h 1641722"/>
                      <a:gd name="connsiteX9" fmla="*/ 379747 w 694894"/>
                      <a:gd name="connsiteY9" fmla="*/ 482606 h 1641722"/>
                      <a:gd name="connsiteX10" fmla="*/ 654365 w 694894"/>
                      <a:gd name="connsiteY10" fmla="*/ 13324 h 1641722"/>
                      <a:gd name="connsiteX0" fmla="*/ 654365 w 694894"/>
                      <a:gd name="connsiteY0" fmla="*/ 13324 h 1641722"/>
                      <a:gd name="connsiteX1" fmla="*/ 694894 w 694894"/>
                      <a:gd name="connsiteY1" fmla="*/ 73695 h 1641722"/>
                      <a:gd name="connsiteX2" fmla="*/ 346157 w 694894"/>
                      <a:gd name="connsiteY2" fmla="*/ 680058 h 1641722"/>
                      <a:gd name="connsiteX3" fmla="*/ 117397 w 694894"/>
                      <a:gd name="connsiteY3" fmla="*/ 1272168 h 1641722"/>
                      <a:gd name="connsiteX4" fmla="*/ 275152 w 694894"/>
                      <a:gd name="connsiteY4" fmla="*/ 1617038 h 1641722"/>
                      <a:gd name="connsiteX5" fmla="*/ 158469 w 694894"/>
                      <a:gd name="connsiteY5" fmla="*/ 1612276 h 1641722"/>
                      <a:gd name="connsiteX6" fmla="*/ 2330 w 694894"/>
                      <a:gd name="connsiteY6" fmla="*/ 1339633 h 1641722"/>
                      <a:gd name="connsiteX7" fmla="*/ 79849 w 694894"/>
                      <a:gd name="connsiteY7" fmla="*/ 925891 h 1641722"/>
                      <a:gd name="connsiteX8" fmla="*/ 137372 w 694894"/>
                      <a:gd name="connsiteY8" fmla="*/ 832929 h 1641722"/>
                      <a:gd name="connsiteX9" fmla="*/ 379747 w 694894"/>
                      <a:gd name="connsiteY9" fmla="*/ 482606 h 1641722"/>
                      <a:gd name="connsiteX10" fmla="*/ 654365 w 694894"/>
                      <a:gd name="connsiteY10" fmla="*/ 13324 h 1641722"/>
                      <a:gd name="connsiteX0" fmla="*/ 654365 w 694894"/>
                      <a:gd name="connsiteY0" fmla="*/ 13324 h 1641722"/>
                      <a:gd name="connsiteX1" fmla="*/ 694894 w 694894"/>
                      <a:gd name="connsiteY1" fmla="*/ 73695 h 1641722"/>
                      <a:gd name="connsiteX2" fmla="*/ 346157 w 694894"/>
                      <a:gd name="connsiteY2" fmla="*/ 680058 h 1641722"/>
                      <a:gd name="connsiteX3" fmla="*/ 117397 w 694894"/>
                      <a:gd name="connsiteY3" fmla="*/ 1272168 h 1641722"/>
                      <a:gd name="connsiteX4" fmla="*/ 275152 w 694894"/>
                      <a:gd name="connsiteY4" fmla="*/ 1617038 h 1641722"/>
                      <a:gd name="connsiteX5" fmla="*/ 158469 w 694894"/>
                      <a:gd name="connsiteY5" fmla="*/ 1612276 h 1641722"/>
                      <a:gd name="connsiteX6" fmla="*/ 2330 w 694894"/>
                      <a:gd name="connsiteY6" fmla="*/ 1339633 h 1641722"/>
                      <a:gd name="connsiteX7" fmla="*/ 79849 w 694894"/>
                      <a:gd name="connsiteY7" fmla="*/ 925891 h 1641722"/>
                      <a:gd name="connsiteX8" fmla="*/ 137372 w 694894"/>
                      <a:gd name="connsiteY8" fmla="*/ 832929 h 1641722"/>
                      <a:gd name="connsiteX9" fmla="*/ 379747 w 694894"/>
                      <a:gd name="connsiteY9" fmla="*/ 482606 h 1641722"/>
                      <a:gd name="connsiteX10" fmla="*/ 654365 w 694894"/>
                      <a:gd name="connsiteY10" fmla="*/ 13324 h 1641722"/>
                      <a:gd name="connsiteX0" fmla="*/ 654365 w 694894"/>
                      <a:gd name="connsiteY0" fmla="*/ 13324 h 1641722"/>
                      <a:gd name="connsiteX1" fmla="*/ 694894 w 694894"/>
                      <a:gd name="connsiteY1" fmla="*/ 73695 h 1641722"/>
                      <a:gd name="connsiteX2" fmla="*/ 346157 w 694894"/>
                      <a:gd name="connsiteY2" fmla="*/ 680058 h 1641722"/>
                      <a:gd name="connsiteX3" fmla="*/ 117397 w 694894"/>
                      <a:gd name="connsiteY3" fmla="*/ 1272168 h 1641722"/>
                      <a:gd name="connsiteX4" fmla="*/ 275152 w 694894"/>
                      <a:gd name="connsiteY4" fmla="*/ 1617038 h 1641722"/>
                      <a:gd name="connsiteX5" fmla="*/ 158469 w 694894"/>
                      <a:gd name="connsiteY5" fmla="*/ 1612276 h 1641722"/>
                      <a:gd name="connsiteX6" fmla="*/ 2330 w 694894"/>
                      <a:gd name="connsiteY6" fmla="*/ 1339633 h 1641722"/>
                      <a:gd name="connsiteX7" fmla="*/ 79849 w 694894"/>
                      <a:gd name="connsiteY7" fmla="*/ 925891 h 1641722"/>
                      <a:gd name="connsiteX8" fmla="*/ 137372 w 694894"/>
                      <a:gd name="connsiteY8" fmla="*/ 832929 h 1641722"/>
                      <a:gd name="connsiteX9" fmla="*/ 379747 w 694894"/>
                      <a:gd name="connsiteY9" fmla="*/ 482606 h 1641722"/>
                      <a:gd name="connsiteX10" fmla="*/ 654365 w 694894"/>
                      <a:gd name="connsiteY10" fmla="*/ 13324 h 1641722"/>
                      <a:gd name="connsiteX0" fmla="*/ 654365 w 706007"/>
                      <a:gd name="connsiteY0" fmla="*/ 21085 h 1649483"/>
                      <a:gd name="connsiteX1" fmla="*/ 694894 w 706007"/>
                      <a:gd name="connsiteY1" fmla="*/ 81456 h 1649483"/>
                      <a:gd name="connsiteX2" fmla="*/ 346157 w 706007"/>
                      <a:gd name="connsiteY2" fmla="*/ 687819 h 1649483"/>
                      <a:gd name="connsiteX3" fmla="*/ 117397 w 706007"/>
                      <a:gd name="connsiteY3" fmla="*/ 1279929 h 1649483"/>
                      <a:gd name="connsiteX4" fmla="*/ 275152 w 706007"/>
                      <a:gd name="connsiteY4" fmla="*/ 1624799 h 1649483"/>
                      <a:gd name="connsiteX5" fmla="*/ 158469 w 706007"/>
                      <a:gd name="connsiteY5" fmla="*/ 1620037 h 1649483"/>
                      <a:gd name="connsiteX6" fmla="*/ 2330 w 706007"/>
                      <a:gd name="connsiteY6" fmla="*/ 1347394 h 1649483"/>
                      <a:gd name="connsiteX7" fmla="*/ 79849 w 706007"/>
                      <a:gd name="connsiteY7" fmla="*/ 933652 h 1649483"/>
                      <a:gd name="connsiteX8" fmla="*/ 137372 w 706007"/>
                      <a:gd name="connsiteY8" fmla="*/ 840690 h 1649483"/>
                      <a:gd name="connsiteX9" fmla="*/ 379747 w 706007"/>
                      <a:gd name="connsiteY9" fmla="*/ 490367 h 1649483"/>
                      <a:gd name="connsiteX10" fmla="*/ 654365 w 706007"/>
                      <a:gd name="connsiteY10" fmla="*/ 21085 h 1649483"/>
                      <a:gd name="connsiteX0" fmla="*/ 654365 w 926563"/>
                      <a:gd name="connsiteY0" fmla="*/ 967 h 1629365"/>
                      <a:gd name="connsiteX1" fmla="*/ 925590 w 926563"/>
                      <a:gd name="connsiteY1" fmla="*/ 1569264 h 1629365"/>
                      <a:gd name="connsiteX2" fmla="*/ 346157 w 926563"/>
                      <a:gd name="connsiteY2" fmla="*/ 667701 h 1629365"/>
                      <a:gd name="connsiteX3" fmla="*/ 117397 w 926563"/>
                      <a:gd name="connsiteY3" fmla="*/ 1259811 h 1629365"/>
                      <a:gd name="connsiteX4" fmla="*/ 275152 w 926563"/>
                      <a:gd name="connsiteY4" fmla="*/ 1604681 h 1629365"/>
                      <a:gd name="connsiteX5" fmla="*/ 158469 w 926563"/>
                      <a:gd name="connsiteY5" fmla="*/ 1599919 h 1629365"/>
                      <a:gd name="connsiteX6" fmla="*/ 2330 w 926563"/>
                      <a:gd name="connsiteY6" fmla="*/ 1327276 h 1629365"/>
                      <a:gd name="connsiteX7" fmla="*/ 79849 w 926563"/>
                      <a:gd name="connsiteY7" fmla="*/ 913534 h 1629365"/>
                      <a:gd name="connsiteX8" fmla="*/ 137372 w 926563"/>
                      <a:gd name="connsiteY8" fmla="*/ 820572 h 1629365"/>
                      <a:gd name="connsiteX9" fmla="*/ 379747 w 926563"/>
                      <a:gd name="connsiteY9" fmla="*/ 470249 h 1629365"/>
                      <a:gd name="connsiteX10" fmla="*/ 654365 w 926563"/>
                      <a:gd name="connsiteY10" fmla="*/ 967 h 1629365"/>
                      <a:gd name="connsiteX0" fmla="*/ 654365 w 880035"/>
                      <a:gd name="connsiteY0" fmla="*/ 989 h 1629387"/>
                      <a:gd name="connsiteX1" fmla="*/ 878828 w 880035"/>
                      <a:gd name="connsiteY1" fmla="*/ 1533720 h 1629387"/>
                      <a:gd name="connsiteX2" fmla="*/ 346157 w 880035"/>
                      <a:gd name="connsiteY2" fmla="*/ 667723 h 1629387"/>
                      <a:gd name="connsiteX3" fmla="*/ 117397 w 880035"/>
                      <a:gd name="connsiteY3" fmla="*/ 1259833 h 1629387"/>
                      <a:gd name="connsiteX4" fmla="*/ 275152 w 880035"/>
                      <a:gd name="connsiteY4" fmla="*/ 1604703 h 1629387"/>
                      <a:gd name="connsiteX5" fmla="*/ 158469 w 880035"/>
                      <a:gd name="connsiteY5" fmla="*/ 1599941 h 1629387"/>
                      <a:gd name="connsiteX6" fmla="*/ 2330 w 880035"/>
                      <a:gd name="connsiteY6" fmla="*/ 1327298 h 1629387"/>
                      <a:gd name="connsiteX7" fmla="*/ 79849 w 880035"/>
                      <a:gd name="connsiteY7" fmla="*/ 913556 h 1629387"/>
                      <a:gd name="connsiteX8" fmla="*/ 137372 w 880035"/>
                      <a:gd name="connsiteY8" fmla="*/ 820594 h 1629387"/>
                      <a:gd name="connsiteX9" fmla="*/ 379747 w 880035"/>
                      <a:gd name="connsiteY9" fmla="*/ 470271 h 1629387"/>
                      <a:gd name="connsiteX10" fmla="*/ 654365 w 880035"/>
                      <a:gd name="connsiteY10" fmla="*/ 989 h 1629387"/>
                      <a:gd name="connsiteX0" fmla="*/ 679304 w 880213"/>
                      <a:gd name="connsiteY0" fmla="*/ 1291 h 1270489"/>
                      <a:gd name="connsiteX1" fmla="*/ 878828 w 880213"/>
                      <a:gd name="connsiteY1" fmla="*/ 1174822 h 1270489"/>
                      <a:gd name="connsiteX2" fmla="*/ 346157 w 880213"/>
                      <a:gd name="connsiteY2" fmla="*/ 308825 h 1270489"/>
                      <a:gd name="connsiteX3" fmla="*/ 117397 w 880213"/>
                      <a:gd name="connsiteY3" fmla="*/ 900935 h 1270489"/>
                      <a:gd name="connsiteX4" fmla="*/ 275152 w 880213"/>
                      <a:gd name="connsiteY4" fmla="*/ 1245805 h 1270489"/>
                      <a:gd name="connsiteX5" fmla="*/ 158469 w 880213"/>
                      <a:gd name="connsiteY5" fmla="*/ 1241043 h 1270489"/>
                      <a:gd name="connsiteX6" fmla="*/ 2330 w 880213"/>
                      <a:gd name="connsiteY6" fmla="*/ 968400 h 1270489"/>
                      <a:gd name="connsiteX7" fmla="*/ 79849 w 880213"/>
                      <a:gd name="connsiteY7" fmla="*/ 554658 h 1270489"/>
                      <a:gd name="connsiteX8" fmla="*/ 137372 w 880213"/>
                      <a:gd name="connsiteY8" fmla="*/ 461696 h 1270489"/>
                      <a:gd name="connsiteX9" fmla="*/ 379747 w 880213"/>
                      <a:gd name="connsiteY9" fmla="*/ 111373 h 1270489"/>
                      <a:gd name="connsiteX10" fmla="*/ 679304 w 880213"/>
                      <a:gd name="connsiteY10" fmla="*/ 1291 h 1270489"/>
                      <a:gd name="connsiteX0" fmla="*/ 679304 w 880211"/>
                      <a:gd name="connsiteY0" fmla="*/ 374111 h 1643309"/>
                      <a:gd name="connsiteX1" fmla="*/ 878828 w 880211"/>
                      <a:gd name="connsiteY1" fmla="*/ 1547642 h 1643309"/>
                      <a:gd name="connsiteX2" fmla="*/ 346157 w 880211"/>
                      <a:gd name="connsiteY2" fmla="*/ 681645 h 1643309"/>
                      <a:gd name="connsiteX3" fmla="*/ 117397 w 880211"/>
                      <a:gd name="connsiteY3" fmla="*/ 1273755 h 1643309"/>
                      <a:gd name="connsiteX4" fmla="*/ 275152 w 880211"/>
                      <a:gd name="connsiteY4" fmla="*/ 1618625 h 1643309"/>
                      <a:gd name="connsiteX5" fmla="*/ 158469 w 880211"/>
                      <a:gd name="connsiteY5" fmla="*/ 1613863 h 1643309"/>
                      <a:gd name="connsiteX6" fmla="*/ 2330 w 880211"/>
                      <a:gd name="connsiteY6" fmla="*/ 1341220 h 1643309"/>
                      <a:gd name="connsiteX7" fmla="*/ 79849 w 880211"/>
                      <a:gd name="connsiteY7" fmla="*/ 927478 h 1643309"/>
                      <a:gd name="connsiteX8" fmla="*/ 137372 w 880211"/>
                      <a:gd name="connsiteY8" fmla="*/ 834516 h 1643309"/>
                      <a:gd name="connsiteX9" fmla="*/ 473275 w 880211"/>
                      <a:gd name="connsiteY9" fmla="*/ 7632 h 1643309"/>
                      <a:gd name="connsiteX10" fmla="*/ 679304 w 880211"/>
                      <a:gd name="connsiteY10" fmla="*/ 374111 h 1643309"/>
                      <a:gd name="connsiteX0" fmla="*/ 679304 w 880213"/>
                      <a:gd name="connsiteY0" fmla="*/ 374111 h 1643309"/>
                      <a:gd name="connsiteX1" fmla="*/ 878828 w 880213"/>
                      <a:gd name="connsiteY1" fmla="*/ 1547642 h 1643309"/>
                      <a:gd name="connsiteX2" fmla="*/ 480210 w 880213"/>
                      <a:gd name="connsiteY2" fmla="*/ 87720 h 1643309"/>
                      <a:gd name="connsiteX3" fmla="*/ 117397 w 880213"/>
                      <a:gd name="connsiteY3" fmla="*/ 1273755 h 1643309"/>
                      <a:gd name="connsiteX4" fmla="*/ 275152 w 880213"/>
                      <a:gd name="connsiteY4" fmla="*/ 1618625 h 1643309"/>
                      <a:gd name="connsiteX5" fmla="*/ 158469 w 880213"/>
                      <a:gd name="connsiteY5" fmla="*/ 1613863 h 1643309"/>
                      <a:gd name="connsiteX6" fmla="*/ 2330 w 880213"/>
                      <a:gd name="connsiteY6" fmla="*/ 1341220 h 1643309"/>
                      <a:gd name="connsiteX7" fmla="*/ 79849 w 880213"/>
                      <a:gd name="connsiteY7" fmla="*/ 927478 h 1643309"/>
                      <a:gd name="connsiteX8" fmla="*/ 137372 w 880213"/>
                      <a:gd name="connsiteY8" fmla="*/ 834516 h 1643309"/>
                      <a:gd name="connsiteX9" fmla="*/ 473275 w 880213"/>
                      <a:gd name="connsiteY9" fmla="*/ 7632 h 1643309"/>
                      <a:gd name="connsiteX10" fmla="*/ 679304 w 880213"/>
                      <a:gd name="connsiteY10" fmla="*/ 374111 h 1643309"/>
                      <a:gd name="connsiteX0" fmla="*/ 679304 w 880211"/>
                      <a:gd name="connsiteY0" fmla="*/ 374111 h 1643309"/>
                      <a:gd name="connsiteX1" fmla="*/ 878828 w 880211"/>
                      <a:gd name="connsiteY1" fmla="*/ 1547642 h 1643309"/>
                      <a:gd name="connsiteX2" fmla="*/ 514501 w 880211"/>
                      <a:gd name="connsiteY2" fmla="*/ 173074 h 1643309"/>
                      <a:gd name="connsiteX3" fmla="*/ 117397 w 880211"/>
                      <a:gd name="connsiteY3" fmla="*/ 1273755 h 1643309"/>
                      <a:gd name="connsiteX4" fmla="*/ 275152 w 880211"/>
                      <a:gd name="connsiteY4" fmla="*/ 1618625 h 1643309"/>
                      <a:gd name="connsiteX5" fmla="*/ 158469 w 880211"/>
                      <a:gd name="connsiteY5" fmla="*/ 1613863 h 1643309"/>
                      <a:gd name="connsiteX6" fmla="*/ 2330 w 880211"/>
                      <a:gd name="connsiteY6" fmla="*/ 1341220 h 1643309"/>
                      <a:gd name="connsiteX7" fmla="*/ 79849 w 880211"/>
                      <a:gd name="connsiteY7" fmla="*/ 927478 h 1643309"/>
                      <a:gd name="connsiteX8" fmla="*/ 137372 w 880211"/>
                      <a:gd name="connsiteY8" fmla="*/ 834516 h 1643309"/>
                      <a:gd name="connsiteX9" fmla="*/ 473275 w 880211"/>
                      <a:gd name="connsiteY9" fmla="*/ 7632 h 1643309"/>
                      <a:gd name="connsiteX10" fmla="*/ 679304 w 880211"/>
                      <a:gd name="connsiteY10" fmla="*/ 374111 h 1643309"/>
                      <a:gd name="connsiteX0" fmla="*/ 679304 w 880213"/>
                      <a:gd name="connsiteY0" fmla="*/ 374111 h 1643309"/>
                      <a:gd name="connsiteX1" fmla="*/ 878828 w 880213"/>
                      <a:gd name="connsiteY1" fmla="*/ 1547642 h 1643309"/>
                      <a:gd name="connsiteX2" fmla="*/ 514501 w 880213"/>
                      <a:gd name="connsiteY2" fmla="*/ 173074 h 1643309"/>
                      <a:gd name="connsiteX3" fmla="*/ 117397 w 880213"/>
                      <a:gd name="connsiteY3" fmla="*/ 1273755 h 1643309"/>
                      <a:gd name="connsiteX4" fmla="*/ 275152 w 880213"/>
                      <a:gd name="connsiteY4" fmla="*/ 1618625 h 1643309"/>
                      <a:gd name="connsiteX5" fmla="*/ 158469 w 880213"/>
                      <a:gd name="connsiteY5" fmla="*/ 1613863 h 1643309"/>
                      <a:gd name="connsiteX6" fmla="*/ 2330 w 880213"/>
                      <a:gd name="connsiteY6" fmla="*/ 1341220 h 1643309"/>
                      <a:gd name="connsiteX7" fmla="*/ 79849 w 880213"/>
                      <a:gd name="connsiteY7" fmla="*/ 927478 h 1643309"/>
                      <a:gd name="connsiteX8" fmla="*/ 137372 w 880213"/>
                      <a:gd name="connsiteY8" fmla="*/ 834516 h 1643309"/>
                      <a:gd name="connsiteX9" fmla="*/ 473275 w 880213"/>
                      <a:gd name="connsiteY9" fmla="*/ 7632 h 1643309"/>
                      <a:gd name="connsiteX10" fmla="*/ 679304 w 880213"/>
                      <a:gd name="connsiteY10" fmla="*/ 374111 h 1643309"/>
                      <a:gd name="connsiteX0" fmla="*/ 679304 w 880211"/>
                      <a:gd name="connsiteY0" fmla="*/ 380181 h 1649379"/>
                      <a:gd name="connsiteX1" fmla="*/ 878828 w 880211"/>
                      <a:gd name="connsiteY1" fmla="*/ 1553712 h 1649379"/>
                      <a:gd name="connsiteX2" fmla="*/ 514501 w 880211"/>
                      <a:gd name="connsiteY2" fmla="*/ 179144 h 1649379"/>
                      <a:gd name="connsiteX3" fmla="*/ 117397 w 880211"/>
                      <a:gd name="connsiteY3" fmla="*/ 1279825 h 1649379"/>
                      <a:gd name="connsiteX4" fmla="*/ 275152 w 880211"/>
                      <a:gd name="connsiteY4" fmla="*/ 1624695 h 1649379"/>
                      <a:gd name="connsiteX5" fmla="*/ 158469 w 880211"/>
                      <a:gd name="connsiteY5" fmla="*/ 1619933 h 1649379"/>
                      <a:gd name="connsiteX6" fmla="*/ 2330 w 880211"/>
                      <a:gd name="connsiteY6" fmla="*/ 1347290 h 1649379"/>
                      <a:gd name="connsiteX7" fmla="*/ 79849 w 880211"/>
                      <a:gd name="connsiteY7" fmla="*/ 933548 h 1649379"/>
                      <a:gd name="connsiteX8" fmla="*/ 137372 w 880211"/>
                      <a:gd name="connsiteY8" fmla="*/ 840586 h 1649379"/>
                      <a:gd name="connsiteX9" fmla="*/ 473275 w 880211"/>
                      <a:gd name="connsiteY9" fmla="*/ 13702 h 1649379"/>
                      <a:gd name="connsiteX10" fmla="*/ 679304 w 880211"/>
                      <a:gd name="connsiteY10" fmla="*/ 380181 h 1649379"/>
                      <a:gd name="connsiteX0" fmla="*/ 679304 w 884247"/>
                      <a:gd name="connsiteY0" fmla="*/ 380181 h 1649379"/>
                      <a:gd name="connsiteX1" fmla="*/ 878828 w 884247"/>
                      <a:gd name="connsiteY1" fmla="*/ 1553712 h 1649379"/>
                      <a:gd name="connsiteX2" fmla="*/ 514501 w 884247"/>
                      <a:gd name="connsiteY2" fmla="*/ 179144 h 1649379"/>
                      <a:gd name="connsiteX3" fmla="*/ 117397 w 884247"/>
                      <a:gd name="connsiteY3" fmla="*/ 1279825 h 1649379"/>
                      <a:gd name="connsiteX4" fmla="*/ 275152 w 884247"/>
                      <a:gd name="connsiteY4" fmla="*/ 1624695 h 1649379"/>
                      <a:gd name="connsiteX5" fmla="*/ 158469 w 884247"/>
                      <a:gd name="connsiteY5" fmla="*/ 1619933 h 1649379"/>
                      <a:gd name="connsiteX6" fmla="*/ 2330 w 884247"/>
                      <a:gd name="connsiteY6" fmla="*/ 1347290 h 1649379"/>
                      <a:gd name="connsiteX7" fmla="*/ 79849 w 884247"/>
                      <a:gd name="connsiteY7" fmla="*/ 933548 h 1649379"/>
                      <a:gd name="connsiteX8" fmla="*/ 137372 w 884247"/>
                      <a:gd name="connsiteY8" fmla="*/ 840586 h 1649379"/>
                      <a:gd name="connsiteX9" fmla="*/ 473275 w 884247"/>
                      <a:gd name="connsiteY9" fmla="*/ 13702 h 1649379"/>
                      <a:gd name="connsiteX10" fmla="*/ 679304 w 884247"/>
                      <a:gd name="connsiteY10" fmla="*/ 380181 h 1649379"/>
                      <a:gd name="connsiteX0" fmla="*/ 735420 w 894439"/>
                      <a:gd name="connsiteY0" fmla="*/ 364051 h 1651032"/>
                      <a:gd name="connsiteX1" fmla="*/ 878828 w 894439"/>
                      <a:gd name="connsiteY1" fmla="*/ 1555365 h 1651032"/>
                      <a:gd name="connsiteX2" fmla="*/ 514501 w 894439"/>
                      <a:gd name="connsiteY2" fmla="*/ 180797 h 1651032"/>
                      <a:gd name="connsiteX3" fmla="*/ 117397 w 894439"/>
                      <a:gd name="connsiteY3" fmla="*/ 1281478 h 1651032"/>
                      <a:gd name="connsiteX4" fmla="*/ 275152 w 894439"/>
                      <a:gd name="connsiteY4" fmla="*/ 1626348 h 1651032"/>
                      <a:gd name="connsiteX5" fmla="*/ 158469 w 894439"/>
                      <a:gd name="connsiteY5" fmla="*/ 1621586 h 1651032"/>
                      <a:gd name="connsiteX6" fmla="*/ 2330 w 894439"/>
                      <a:gd name="connsiteY6" fmla="*/ 1348943 h 1651032"/>
                      <a:gd name="connsiteX7" fmla="*/ 79849 w 894439"/>
                      <a:gd name="connsiteY7" fmla="*/ 935201 h 1651032"/>
                      <a:gd name="connsiteX8" fmla="*/ 137372 w 894439"/>
                      <a:gd name="connsiteY8" fmla="*/ 842239 h 1651032"/>
                      <a:gd name="connsiteX9" fmla="*/ 473275 w 894439"/>
                      <a:gd name="connsiteY9" fmla="*/ 15355 h 1651032"/>
                      <a:gd name="connsiteX10" fmla="*/ 735420 w 894439"/>
                      <a:gd name="connsiteY10" fmla="*/ 364051 h 1651032"/>
                      <a:gd name="connsiteX0" fmla="*/ 735420 w 880330"/>
                      <a:gd name="connsiteY0" fmla="*/ 364051 h 1651032"/>
                      <a:gd name="connsiteX1" fmla="*/ 878828 w 880330"/>
                      <a:gd name="connsiteY1" fmla="*/ 1555365 h 1651032"/>
                      <a:gd name="connsiteX2" fmla="*/ 514501 w 880330"/>
                      <a:gd name="connsiteY2" fmla="*/ 180797 h 1651032"/>
                      <a:gd name="connsiteX3" fmla="*/ 117397 w 880330"/>
                      <a:gd name="connsiteY3" fmla="*/ 1281478 h 1651032"/>
                      <a:gd name="connsiteX4" fmla="*/ 275152 w 880330"/>
                      <a:gd name="connsiteY4" fmla="*/ 1626348 h 1651032"/>
                      <a:gd name="connsiteX5" fmla="*/ 158469 w 880330"/>
                      <a:gd name="connsiteY5" fmla="*/ 1621586 h 1651032"/>
                      <a:gd name="connsiteX6" fmla="*/ 2330 w 880330"/>
                      <a:gd name="connsiteY6" fmla="*/ 1348943 h 1651032"/>
                      <a:gd name="connsiteX7" fmla="*/ 79849 w 880330"/>
                      <a:gd name="connsiteY7" fmla="*/ 935201 h 1651032"/>
                      <a:gd name="connsiteX8" fmla="*/ 137372 w 880330"/>
                      <a:gd name="connsiteY8" fmla="*/ 842239 h 1651032"/>
                      <a:gd name="connsiteX9" fmla="*/ 473275 w 880330"/>
                      <a:gd name="connsiteY9" fmla="*/ 15355 h 1651032"/>
                      <a:gd name="connsiteX10" fmla="*/ 735420 w 880330"/>
                      <a:gd name="connsiteY10" fmla="*/ 364051 h 1651032"/>
                      <a:gd name="connsiteX0" fmla="*/ 735420 w 929845"/>
                      <a:gd name="connsiteY0" fmla="*/ 364051 h 1705365"/>
                      <a:gd name="connsiteX1" fmla="*/ 928708 w 929845"/>
                      <a:gd name="connsiteY1" fmla="*/ 1676283 h 1705365"/>
                      <a:gd name="connsiteX2" fmla="*/ 514501 w 929845"/>
                      <a:gd name="connsiteY2" fmla="*/ 180797 h 1705365"/>
                      <a:gd name="connsiteX3" fmla="*/ 117397 w 929845"/>
                      <a:gd name="connsiteY3" fmla="*/ 1281478 h 1705365"/>
                      <a:gd name="connsiteX4" fmla="*/ 275152 w 929845"/>
                      <a:gd name="connsiteY4" fmla="*/ 1626348 h 1705365"/>
                      <a:gd name="connsiteX5" fmla="*/ 158469 w 929845"/>
                      <a:gd name="connsiteY5" fmla="*/ 1621586 h 1705365"/>
                      <a:gd name="connsiteX6" fmla="*/ 2330 w 929845"/>
                      <a:gd name="connsiteY6" fmla="*/ 1348943 h 1705365"/>
                      <a:gd name="connsiteX7" fmla="*/ 79849 w 929845"/>
                      <a:gd name="connsiteY7" fmla="*/ 935201 h 1705365"/>
                      <a:gd name="connsiteX8" fmla="*/ 137372 w 929845"/>
                      <a:gd name="connsiteY8" fmla="*/ 842239 h 1705365"/>
                      <a:gd name="connsiteX9" fmla="*/ 473275 w 929845"/>
                      <a:gd name="connsiteY9" fmla="*/ 15355 h 1705365"/>
                      <a:gd name="connsiteX10" fmla="*/ 735420 w 929845"/>
                      <a:gd name="connsiteY10" fmla="*/ 364051 h 1705365"/>
                      <a:gd name="connsiteX0" fmla="*/ 735420 w 929845"/>
                      <a:gd name="connsiteY0" fmla="*/ 364051 h 1676283"/>
                      <a:gd name="connsiteX1" fmla="*/ 928708 w 929845"/>
                      <a:gd name="connsiteY1" fmla="*/ 1676283 h 1676283"/>
                      <a:gd name="connsiteX2" fmla="*/ 514501 w 929845"/>
                      <a:gd name="connsiteY2" fmla="*/ 180797 h 1676283"/>
                      <a:gd name="connsiteX3" fmla="*/ 117397 w 929845"/>
                      <a:gd name="connsiteY3" fmla="*/ 1281478 h 1676283"/>
                      <a:gd name="connsiteX4" fmla="*/ 275152 w 929845"/>
                      <a:gd name="connsiteY4" fmla="*/ 1626348 h 1676283"/>
                      <a:gd name="connsiteX5" fmla="*/ 158469 w 929845"/>
                      <a:gd name="connsiteY5" fmla="*/ 1621586 h 1676283"/>
                      <a:gd name="connsiteX6" fmla="*/ 2330 w 929845"/>
                      <a:gd name="connsiteY6" fmla="*/ 1348943 h 1676283"/>
                      <a:gd name="connsiteX7" fmla="*/ 79849 w 929845"/>
                      <a:gd name="connsiteY7" fmla="*/ 935201 h 1676283"/>
                      <a:gd name="connsiteX8" fmla="*/ 137372 w 929845"/>
                      <a:gd name="connsiteY8" fmla="*/ 842239 h 1676283"/>
                      <a:gd name="connsiteX9" fmla="*/ 473275 w 929845"/>
                      <a:gd name="connsiteY9" fmla="*/ 15355 h 1676283"/>
                      <a:gd name="connsiteX10" fmla="*/ 735420 w 929845"/>
                      <a:gd name="connsiteY10" fmla="*/ 364051 h 1676283"/>
                      <a:gd name="connsiteX0" fmla="*/ 735420 w 928708"/>
                      <a:gd name="connsiteY0" fmla="*/ 364051 h 1676283"/>
                      <a:gd name="connsiteX1" fmla="*/ 928708 w 928708"/>
                      <a:gd name="connsiteY1" fmla="*/ 1676283 h 1676283"/>
                      <a:gd name="connsiteX2" fmla="*/ 514501 w 928708"/>
                      <a:gd name="connsiteY2" fmla="*/ 180797 h 1676283"/>
                      <a:gd name="connsiteX3" fmla="*/ 117397 w 928708"/>
                      <a:gd name="connsiteY3" fmla="*/ 1281478 h 1676283"/>
                      <a:gd name="connsiteX4" fmla="*/ 275152 w 928708"/>
                      <a:gd name="connsiteY4" fmla="*/ 1626348 h 1676283"/>
                      <a:gd name="connsiteX5" fmla="*/ 158469 w 928708"/>
                      <a:gd name="connsiteY5" fmla="*/ 1621586 h 1676283"/>
                      <a:gd name="connsiteX6" fmla="*/ 2330 w 928708"/>
                      <a:gd name="connsiteY6" fmla="*/ 1348943 h 1676283"/>
                      <a:gd name="connsiteX7" fmla="*/ 79849 w 928708"/>
                      <a:gd name="connsiteY7" fmla="*/ 935201 h 1676283"/>
                      <a:gd name="connsiteX8" fmla="*/ 137372 w 928708"/>
                      <a:gd name="connsiteY8" fmla="*/ 842239 h 1676283"/>
                      <a:gd name="connsiteX9" fmla="*/ 473275 w 928708"/>
                      <a:gd name="connsiteY9" fmla="*/ 15355 h 1676283"/>
                      <a:gd name="connsiteX10" fmla="*/ 735420 w 928708"/>
                      <a:gd name="connsiteY10" fmla="*/ 364051 h 1676283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14501 w 928708"/>
                      <a:gd name="connsiteY2" fmla="*/ 179463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23855 w 928708"/>
                      <a:gd name="connsiteY2" fmla="*/ 101222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7243 w 928708"/>
                      <a:gd name="connsiteY0" fmla="*/ 376942 h 1674949"/>
                      <a:gd name="connsiteX1" fmla="*/ 928708 w 928708"/>
                      <a:gd name="connsiteY1" fmla="*/ 1674949 h 1674949"/>
                      <a:gd name="connsiteX2" fmla="*/ 523855 w 928708"/>
                      <a:gd name="connsiteY2" fmla="*/ 101222 h 1674949"/>
                      <a:gd name="connsiteX3" fmla="*/ 117397 w 928708"/>
                      <a:gd name="connsiteY3" fmla="*/ 1280144 h 1674949"/>
                      <a:gd name="connsiteX4" fmla="*/ 275152 w 928708"/>
                      <a:gd name="connsiteY4" fmla="*/ 1625014 h 1674949"/>
                      <a:gd name="connsiteX5" fmla="*/ 158469 w 928708"/>
                      <a:gd name="connsiteY5" fmla="*/ 1620252 h 1674949"/>
                      <a:gd name="connsiteX6" fmla="*/ 2330 w 928708"/>
                      <a:gd name="connsiteY6" fmla="*/ 1347609 h 1674949"/>
                      <a:gd name="connsiteX7" fmla="*/ 79849 w 928708"/>
                      <a:gd name="connsiteY7" fmla="*/ 933867 h 1674949"/>
                      <a:gd name="connsiteX8" fmla="*/ 137372 w 928708"/>
                      <a:gd name="connsiteY8" fmla="*/ 840905 h 1674949"/>
                      <a:gd name="connsiteX9" fmla="*/ 473275 w 928708"/>
                      <a:gd name="connsiteY9" fmla="*/ 14021 h 1674949"/>
                      <a:gd name="connsiteX10" fmla="*/ 757243 w 928708"/>
                      <a:gd name="connsiteY10" fmla="*/ 376942 h 1674949"/>
                      <a:gd name="connsiteX0" fmla="*/ 756572 w 928037"/>
                      <a:gd name="connsiteY0" fmla="*/ 376942 h 1674949"/>
                      <a:gd name="connsiteX1" fmla="*/ 928037 w 928037"/>
                      <a:gd name="connsiteY1" fmla="*/ 1674949 h 1674949"/>
                      <a:gd name="connsiteX2" fmla="*/ 523184 w 928037"/>
                      <a:gd name="connsiteY2" fmla="*/ 101222 h 1674949"/>
                      <a:gd name="connsiteX3" fmla="*/ 116726 w 928037"/>
                      <a:gd name="connsiteY3" fmla="*/ 1280144 h 1674949"/>
                      <a:gd name="connsiteX4" fmla="*/ 274481 w 928037"/>
                      <a:gd name="connsiteY4" fmla="*/ 1625014 h 1674949"/>
                      <a:gd name="connsiteX5" fmla="*/ 157798 w 928037"/>
                      <a:gd name="connsiteY5" fmla="*/ 1620252 h 1674949"/>
                      <a:gd name="connsiteX6" fmla="*/ 1659 w 928037"/>
                      <a:gd name="connsiteY6" fmla="*/ 1347609 h 1674949"/>
                      <a:gd name="connsiteX7" fmla="*/ 79178 w 928037"/>
                      <a:gd name="connsiteY7" fmla="*/ 933867 h 1674949"/>
                      <a:gd name="connsiteX8" fmla="*/ 136701 w 928037"/>
                      <a:gd name="connsiteY8" fmla="*/ 840906 h 1674949"/>
                      <a:gd name="connsiteX9" fmla="*/ 472604 w 928037"/>
                      <a:gd name="connsiteY9" fmla="*/ 14021 h 1674949"/>
                      <a:gd name="connsiteX10" fmla="*/ 756572 w 928037"/>
                      <a:gd name="connsiteY10" fmla="*/ 376942 h 1674949"/>
                      <a:gd name="connsiteX0" fmla="*/ 759458 w 930923"/>
                      <a:gd name="connsiteY0" fmla="*/ 376942 h 1674949"/>
                      <a:gd name="connsiteX1" fmla="*/ 930923 w 930923"/>
                      <a:gd name="connsiteY1" fmla="*/ 1674949 h 1674949"/>
                      <a:gd name="connsiteX2" fmla="*/ 526070 w 930923"/>
                      <a:gd name="connsiteY2" fmla="*/ 101222 h 1674949"/>
                      <a:gd name="connsiteX3" fmla="*/ 119612 w 930923"/>
                      <a:gd name="connsiteY3" fmla="*/ 1280144 h 1674949"/>
                      <a:gd name="connsiteX4" fmla="*/ 277367 w 930923"/>
                      <a:gd name="connsiteY4" fmla="*/ 1625014 h 1674949"/>
                      <a:gd name="connsiteX5" fmla="*/ 160684 w 930923"/>
                      <a:gd name="connsiteY5" fmla="*/ 1620252 h 1674949"/>
                      <a:gd name="connsiteX6" fmla="*/ 4545 w 930923"/>
                      <a:gd name="connsiteY6" fmla="*/ 1347609 h 1674949"/>
                      <a:gd name="connsiteX7" fmla="*/ 82064 w 930923"/>
                      <a:gd name="connsiteY7" fmla="*/ 933867 h 1674949"/>
                      <a:gd name="connsiteX8" fmla="*/ 475490 w 930923"/>
                      <a:gd name="connsiteY8" fmla="*/ 14021 h 1674949"/>
                      <a:gd name="connsiteX9" fmla="*/ 759458 w 930923"/>
                      <a:gd name="connsiteY9" fmla="*/ 376942 h 1674949"/>
                      <a:gd name="connsiteX0" fmla="*/ 769614 w 941079"/>
                      <a:gd name="connsiteY0" fmla="*/ 376942 h 1674949"/>
                      <a:gd name="connsiteX1" fmla="*/ 941079 w 941079"/>
                      <a:gd name="connsiteY1" fmla="*/ 1674949 h 1674949"/>
                      <a:gd name="connsiteX2" fmla="*/ 536226 w 941079"/>
                      <a:gd name="connsiteY2" fmla="*/ 101222 h 1674949"/>
                      <a:gd name="connsiteX3" fmla="*/ 129768 w 941079"/>
                      <a:gd name="connsiteY3" fmla="*/ 1280144 h 1674949"/>
                      <a:gd name="connsiteX4" fmla="*/ 287523 w 941079"/>
                      <a:gd name="connsiteY4" fmla="*/ 1625014 h 1674949"/>
                      <a:gd name="connsiteX5" fmla="*/ 43021 w 941079"/>
                      <a:gd name="connsiteY5" fmla="*/ 1620252 h 1674949"/>
                      <a:gd name="connsiteX6" fmla="*/ 14701 w 941079"/>
                      <a:gd name="connsiteY6" fmla="*/ 1347609 h 1674949"/>
                      <a:gd name="connsiteX7" fmla="*/ 92220 w 941079"/>
                      <a:gd name="connsiteY7" fmla="*/ 933867 h 1674949"/>
                      <a:gd name="connsiteX8" fmla="*/ 485646 w 941079"/>
                      <a:gd name="connsiteY8" fmla="*/ 14021 h 1674949"/>
                      <a:gd name="connsiteX9" fmla="*/ 769614 w 941079"/>
                      <a:gd name="connsiteY9" fmla="*/ 376942 h 1674949"/>
                      <a:gd name="connsiteX0" fmla="*/ 744812 w 916277"/>
                      <a:gd name="connsiteY0" fmla="*/ 376942 h 1674949"/>
                      <a:gd name="connsiteX1" fmla="*/ 916277 w 916277"/>
                      <a:gd name="connsiteY1" fmla="*/ 1674949 h 1674949"/>
                      <a:gd name="connsiteX2" fmla="*/ 511424 w 916277"/>
                      <a:gd name="connsiteY2" fmla="*/ 101222 h 1674949"/>
                      <a:gd name="connsiteX3" fmla="*/ 104966 w 916277"/>
                      <a:gd name="connsiteY3" fmla="*/ 1280144 h 1674949"/>
                      <a:gd name="connsiteX4" fmla="*/ 262721 w 916277"/>
                      <a:gd name="connsiteY4" fmla="*/ 1625014 h 1674949"/>
                      <a:gd name="connsiteX5" fmla="*/ 18219 w 916277"/>
                      <a:gd name="connsiteY5" fmla="*/ 1620252 h 1674949"/>
                      <a:gd name="connsiteX6" fmla="*/ 67418 w 916277"/>
                      <a:gd name="connsiteY6" fmla="*/ 933867 h 1674949"/>
                      <a:gd name="connsiteX7" fmla="*/ 460844 w 916277"/>
                      <a:gd name="connsiteY7" fmla="*/ 14021 h 1674949"/>
                      <a:gd name="connsiteX8" fmla="*/ 744812 w 916277"/>
                      <a:gd name="connsiteY8" fmla="*/ 376942 h 1674949"/>
                      <a:gd name="connsiteX0" fmla="*/ 744812 w 916277"/>
                      <a:gd name="connsiteY0" fmla="*/ 376942 h 1674949"/>
                      <a:gd name="connsiteX1" fmla="*/ 916277 w 916277"/>
                      <a:gd name="connsiteY1" fmla="*/ 1674949 h 1674949"/>
                      <a:gd name="connsiteX2" fmla="*/ 511424 w 916277"/>
                      <a:gd name="connsiteY2" fmla="*/ 101222 h 1674949"/>
                      <a:gd name="connsiteX3" fmla="*/ 104966 w 916277"/>
                      <a:gd name="connsiteY3" fmla="*/ 1280144 h 1674949"/>
                      <a:gd name="connsiteX4" fmla="*/ 88140 w 916277"/>
                      <a:gd name="connsiteY4" fmla="*/ 1550329 h 1674949"/>
                      <a:gd name="connsiteX5" fmla="*/ 18219 w 916277"/>
                      <a:gd name="connsiteY5" fmla="*/ 1620252 h 1674949"/>
                      <a:gd name="connsiteX6" fmla="*/ 67418 w 916277"/>
                      <a:gd name="connsiteY6" fmla="*/ 933867 h 1674949"/>
                      <a:gd name="connsiteX7" fmla="*/ 460844 w 916277"/>
                      <a:gd name="connsiteY7" fmla="*/ 14021 h 1674949"/>
                      <a:gd name="connsiteX8" fmla="*/ 744812 w 916277"/>
                      <a:gd name="connsiteY8" fmla="*/ 376942 h 1674949"/>
                      <a:gd name="connsiteX0" fmla="*/ 744812 w 916277"/>
                      <a:gd name="connsiteY0" fmla="*/ 376942 h 1674949"/>
                      <a:gd name="connsiteX1" fmla="*/ 916277 w 916277"/>
                      <a:gd name="connsiteY1" fmla="*/ 1674949 h 1674949"/>
                      <a:gd name="connsiteX2" fmla="*/ 511424 w 916277"/>
                      <a:gd name="connsiteY2" fmla="*/ 101222 h 1674949"/>
                      <a:gd name="connsiteX3" fmla="*/ 88140 w 916277"/>
                      <a:gd name="connsiteY3" fmla="*/ 1550329 h 1674949"/>
                      <a:gd name="connsiteX4" fmla="*/ 18219 w 916277"/>
                      <a:gd name="connsiteY4" fmla="*/ 1620252 h 1674949"/>
                      <a:gd name="connsiteX5" fmla="*/ 67418 w 916277"/>
                      <a:gd name="connsiteY5" fmla="*/ 933867 h 1674949"/>
                      <a:gd name="connsiteX6" fmla="*/ 460844 w 916277"/>
                      <a:gd name="connsiteY6" fmla="*/ 14021 h 1674949"/>
                      <a:gd name="connsiteX7" fmla="*/ 744812 w 916277"/>
                      <a:gd name="connsiteY7" fmla="*/ 376942 h 1674949"/>
                      <a:gd name="connsiteX0" fmla="*/ 773843 w 945308"/>
                      <a:gd name="connsiteY0" fmla="*/ 376942 h 1674949"/>
                      <a:gd name="connsiteX1" fmla="*/ 945308 w 945308"/>
                      <a:gd name="connsiteY1" fmla="*/ 1674949 h 1674949"/>
                      <a:gd name="connsiteX2" fmla="*/ 540455 w 945308"/>
                      <a:gd name="connsiteY2" fmla="*/ 101222 h 1674949"/>
                      <a:gd name="connsiteX3" fmla="*/ 117171 w 945308"/>
                      <a:gd name="connsiteY3" fmla="*/ 1550329 h 1674949"/>
                      <a:gd name="connsiteX4" fmla="*/ 47250 w 945308"/>
                      <a:gd name="connsiteY4" fmla="*/ 1620252 h 1674949"/>
                      <a:gd name="connsiteX5" fmla="*/ 96449 w 945308"/>
                      <a:gd name="connsiteY5" fmla="*/ 933867 h 1674949"/>
                      <a:gd name="connsiteX6" fmla="*/ 489875 w 945308"/>
                      <a:gd name="connsiteY6" fmla="*/ 14021 h 1674949"/>
                      <a:gd name="connsiteX7" fmla="*/ 773843 w 945308"/>
                      <a:gd name="connsiteY7" fmla="*/ 376942 h 1674949"/>
                      <a:gd name="connsiteX0" fmla="*/ 784919 w 956384"/>
                      <a:gd name="connsiteY0" fmla="*/ 376942 h 1674949"/>
                      <a:gd name="connsiteX1" fmla="*/ 956384 w 956384"/>
                      <a:gd name="connsiteY1" fmla="*/ 1674949 h 1674949"/>
                      <a:gd name="connsiteX2" fmla="*/ 551531 w 956384"/>
                      <a:gd name="connsiteY2" fmla="*/ 101222 h 1674949"/>
                      <a:gd name="connsiteX3" fmla="*/ 128247 w 956384"/>
                      <a:gd name="connsiteY3" fmla="*/ 1550329 h 1674949"/>
                      <a:gd name="connsiteX4" fmla="*/ 58326 w 956384"/>
                      <a:gd name="connsiteY4" fmla="*/ 1620252 h 1674949"/>
                      <a:gd name="connsiteX5" fmla="*/ 107525 w 956384"/>
                      <a:gd name="connsiteY5" fmla="*/ 933867 h 1674949"/>
                      <a:gd name="connsiteX6" fmla="*/ 500951 w 956384"/>
                      <a:gd name="connsiteY6" fmla="*/ 14021 h 1674949"/>
                      <a:gd name="connsiteX7" fmla="*/ 784919 w 956384"/>
                      <a:gd name="connsiteY7" fmla="*/ 376942 h 1674949"/>
                      <a:gd name="connsiteX0" fmla="*/ 784919 w 956384"/>
                      <a:gd name="connsiteY0" fmla="*/ 376942 h 1674949"/>
                      <a:gd name="connsiteX1" fmla="*/ 956384 w 956384"/>
                      <a:gd name="connsiteY1" fmla="*/ 1674949 h 1674949"/>
                      <a:gd name="connsiteX2" fmla="*/ 551531 w 956384"/>
                      <a:gd name="connsiteY2" fmla="*/ 101222 h 1674949"/>
                      <a:gd name="connsiteX3" fmla="*/ 128247 w 956384"/>
                      <a:gd name="connsiteY3" fmla="*/ 1550329 h 1674949"/>
                      <a:gd name="connsiteX4" fmla="*/ 58326 w 956384"/>
                      <a:gd name="connsiteY4" fmla="*/ 1620252 h 1674949"/>
                      <a:gd name="connsiteX5" fmla="*/ 107525 w 956384"/>
                      <a:gd name="connsiteY5" fmla="*/ 933867 h 1674949"/>
                      <a:gd name="connsiteX6" fmla="*/ 500951 w 956384"/>
                      <a:gd name="connsiteY6" fmla="*/ 14021 h 1674949"/>
                      <a:gd name="connsiteX7" fmla="*/ 784919 w 956384"/>
                      <a:gd name="connsiteY7" fmla="*/ 376942 h 1674949"/>
                      <a:gd name="connsiteX0" fmla="*/ 784919 w 956384"/>
                      <a:gd name="connsiteY0" fmla="*/ 376942 h 1674949"/>
                      <a:gd name="connsiteX1" fmla="*/ 956384 w 956384"/>
                      <a:gd name="connsiteY1" fmla="*/ 1674949 h 1674949"/>
                      <a:gd name="connsiteX2" fmla="*/ 551531 w 956384"/>
                      <a:gd name="connsiteY2" fmla="*/ 101222 h 1674949"/>
                      <a:gd name="connsiteX3" fmla="*/ 128247 w 956384"/>
                      <a:gd name="connsiteY3" fmla="*/ 1550329 h 1674949"/>
                      <a:gd name="connsiteX4" fmla="*/ 58326 w 956384"/>
                      <a:gd name="connsiteY4" fmla="*/ 1620252 h 1674949"/>
                      <a:gd name="connsiteX5" fmla="*/ 107525 w 956384"/>
                      <a:gd name="connsiteY5" fmla="*/ 933867 h 1674949"/>
                      <a:gd name="connsiteX6" fmla="*/ 500951 w 956384"/>
                      <a:gd name="connsiteY6" fmla="*/ 14021 h 1674949"/>
                      <a:gd name="connsiteX7" fmla="*/ 784919 w 956384"/>
                      <a:gd name="connsiteY7" fmla="*/ 376942 h 1674949"/>
                      <a:gd name="connsiteX0" fmla="*/ 784919 w 956384"/>
                      <a:gd name="connsiteY0" fmla="*/ 376942 h 1674949"/>
                      <a:gd name="connsiteX1" fmla="*/ 956384 w 956384"/>
                      <a:gd name="connsiteY1" fmla="*/ 1674949 h 1674949"/>
                      <a:gd name="connsiteX2" fmla="*/ 551531 w 956384"/>
                      <a:gd name="connsiteY2" fmla="*/ 101222 h 1674949"/>
                      <a:gd name="connsiteX3" fmla="*/ 128247 w 956384"/>
                      <a:gd name="connsiteY3" fmla="*/ 1550329 h 1674949"/>
                      <a:gd name="connsiteX4" fmla="*/ 58326 w 956384"/>
                      <a:gd name="connsiteY4" fmla="*/ 1620252 h 1674949"/>
                      <a:gd name="connsiteX5" fmla="*/ 107525 w 956384"/>
                      <a:gd name="connsiteY5" fmla="*/ 933867 h 1674949"/>
                      <a:gd name="connsiteX6" fmla="*/ 500951 w 956384"/>
                      <a:gd name="connsiteY6" fmla="*/ 14021 h 1674949"/>
                      <a:gd name="connsiteX7" fmla="*/ 784919 w 956384"/>
                      <a:gd name="connsiteY7" fmla="*/ 376942 h 1674949"/>
                      <a:gd name="connsiteX0" fmla="*/ 784919 w 956404"/>
                      <a:gd name="connsiteY0" fmla="*/ 376942 h 1674949"/>
                      <a:gd name="connsiteX1" fmla="*/ 956384 w 956404"/>
                      <a:gd name="connsiteY1" fmla="*/ 1674949 h 1674949"/>
                      <a:gd name="connsiteX2" fmla="*/ 551531 w 956404"/>
                      <a:gd name="connsiteY2" fmla="*/ 101222 h 1674949"/>
                      <a:gd name="connsiteX3" fmla="*/ 128247 w 956404"/>
                      <a:gd name="connsiteY3" fmla="*/ 1550329 h 1674949"/>
                      <a:gd name="connsiteX4" fmla="*/ 58326 w 956404"/>
                      <a:gd name="connsiteY4" fmla="*/ 1620252 h 1674949"/>
                      <a:gd name="connsiteX5" fmla="*/ 107525 w 956404"/>
                      <a:gd name="connsiteY5" fmla="*/ 933867 h 1674949"/>
                      <a:gd name="connsiteX6" fmla="*/ 500951 w 956404"/>
                      <a:gd name="connsiteY6" fmla="*/ 14021 h 1674949"/>
                      <a:gd name="connsiteX7" fmla="*/ 784919 w 956404"/>
                      <a:gd name="connsiteY7" fmla="*/ 376942 h 1674949"/>
                      <a:gd name="connsiteX0" fmla="*/ 784919 w 956404"/>
                      <a:gd name="connsiteY0" fmla="*/ 383031 h 1681038"/>
                      <a:gd name="connsiteX1" fmla="*/ 956384 w 956404"/>
                      <a:gd name="connsiteY1" fmla="*/ 1681038 h 1681038"/>
                      <a:gd name="connsiteX2" fmla="*/ 551531 w 956404"/>
                      <a:gd name="connsiteY2" fmla="*/ 107311 h 1681038"/>
                      <a:gd name="connsiteX3" fmla="*/ 128247 w 956404"/>
                      <a:gd name="connsiteY3" fmla="*/ 1556418 h 1681038"/>
                      <a:gd name="connsiteX4" fmla="*/ 58326 w 956404"/>
                      <a:gd name="connsiteY4" fmla="*/ 1626341 h 1681038"/>
                      <a:gd name="connsiteX5" fmla="*/ 107525 w 956404"/>
                      <a:gd name="connsiteY5" fmla="*/ 939956 h 1681038"/>
                      <a:gd name="connsiteX6" fmla="*/ 500951 w 956404"/>
                      <a:gd name="connsiteY6" fmla="*/ 20110 h 1681038"/>
                      <a:gd name="connsiteX7" fmla="*/ 784919 w 956404"/>
                      <a:gd name="connsiteY7" fmla="*/ 383031 h 1681038"/>
                      <a:gd name="connsiteX0" fmla="*/ 784919 w 956465"/>
                      <a:gd name="connsiteY0" fmla="*/ 385631 h 1683638"/>
                      <a:gd name="connsiteX1" fmla="*/ 956384 w 956465"/>
                      <a:gd name="connsiteY1" fmla="*/ 1683638 h 1683638"/>
                      <a:gd name="connsiteX2" fmla="*/ 551531 w 956465"/>
                      <a:gd name="connsiteY2" fmla="*/ 109911 h 1683638"/>
                      <a:gd name="connsiteX3" fmla="*/ 128247 w 956465"/>
                      <a:gd name="connsiteY3" fmla="*/ 1559018 h 1683638"/>
                      <a:gd name="connsiteX4" fmla="*/ 58326 w 956465"/>
                      <a:gd name="connsiteY4" fmla="*/ 1628941 h 1683638"/>
                      <a:gd name="connsiteX5" fmla="*/ 107525 w 956465"/>
                      <a:gd name="connsiteY5" fmla="*/ 942556 h 1683638"/>
                      <a:gd name="connsiteX6" fmla="*/ 500951 w 956465"/>
                      <a:gd name="connsiteY6" fmla="*/ 22710 h 1683638"/>
                      <a:gd name="connsiteX7" fmla="*/ 784919 w 956465"/>
                      <a:gd name="connsiteY7" fmla="*/ 385631 h 1683638"/>
                      <a:gd name="connsiteX0" fmla="*/ 784919 w 956579"/>
                      <a:gd name="connsiteY0" fmla="*/ 384085 h 1682092"/>
                      <a:gd name="connsiteX1" fmla="*/ 956384 w 956579"/>
                      <a:gd name="connsiteY1" fmla="*/ 1682092 h 1682092"/>
                      <a:gd name="connsiteX2" fmla="*/ 551531 w 956579"/>
                      <a:gd name="connsiteY2" fmla="*/ 108365 h 1682092"/>
                      <a:gd name="connsiteX3" fmla="*/ 128247 w 956579"/>
                      <a:gd name="connsiteY3" fmla="*/ 1557472 h 1682092"/>
                      <a:gd name="connsiteX4" fmla="*/ 58326 w 956579"/>
                      <a:gd name="connsiteY4" fmla="*/ 1627395 h 1682092"/>
                      <a:gd name="connsiteX5" fmla="*/ 107525 w 956579"/>
                      <a:gd name="connsiteY5" fmla="*/ 941010 h 1682092"/>
                      <a:gd name="connsiteX6" fmla="*/ 500951 w 956579"/>
                      <a:gd name="connsiteY6" fmla="*/ 21164 h 1682092"/>
                      <a:gd name="connsiteX7" fmla="*/ 784919 w 956579"/>
                      <a:gd name="connsiteY7" fmla="*/ 384085 h 1682092"/>
                      <a:gd name="connsiteX0" fmla="*/ 784919 w 970083"/>
                      <a:gd name="connsiteY0" fmla="*/ 384085 h 1832907"/>
                      <a:gd name="connsiteX1" fmla="*/ 956384 w 970083"/>
                      <a:gd name="connsiteY1" fmla="*/ 1682092 h 1832907"/>
                      <a:gd name="connsiteX2" fmla="*/ 913642 w 970083"/>
                      <a:gd name="connsiteY2" fmla="*/ 1630271 h 1832907"/>
                      <a:gd name="connsiteX3" fmla="*/ 551531 w 970083"/>
                      <a:gd name="connsiteY3" fmla="*/ 108365 h 1832907"/>
                      <a:gd name="connsiteX4" fmla="*/ 128247 w 970083"/>
                      <a:gd name="connsiteY4" fmla="*/ 1557472 h 1832907"/>
                      <a:gd name="connsiteX5" fmla="*/ 58326 w 970083"/>
                      <a:gd name="connsiteY5" fmla="*/ 1627395 h 1832907"/>
                      <a:gd name="connsiteX6" fmla="*/ 107525 w 970083"/>
                      <a:gd name="connsiteY6" fmla="*/ 941010 h 1832907"/>
                      <a:gd name="connsiteX7" fmla="*/ 500951 w 970083"/>
                      <a:gd name="connsiteY7" fmla="*/ 21164 h 1832907"/>
                      <a:gd name="connsiteX8" fmla="*/ 784919 w 970083"/>
                      <a:gd name="connsiteY8" fmla="*/ 384085 h 1832907"/>
                      <a:gd name="connsiteX0" fmla="*/ 784919 w 961729"/>
                      <a:gd name="connsiteY0" fmla="*/ 384085 h 1770402"/>
                      <a:gd name="connsiteX1" fmla="*/ 956384 w 961729"/>
                      <a:gd name="connsiteY1" fmla="*/ 1682092 h 1770402"/>
                      <a:gd name="connsiteX2" fmla="*/ 913642 w 961729"/>
                      <a:gd name="connsiteY2" fmla="*/ 1630271 h 1770402"/>
                      <a:gd name="connsiteX3" fmla="*/ 551531 w 961729"/>
                      <a:gd name="connsiteY3" fmla="*/ 108365 h 1770402"/>
                      <a:gd name="connsiteX4" fmla="*/ 128247 w 961729"/>
                      <a:gd name="connsiteY4" fmla="*/ 1557472 h 1770402"/>
                      <a:gd name="connsiteX5" fmla="*/ 58326 w 961729"/>
                      <a:gd name="connsiteY5" fmla="*/ 1627395 h 1770402"/>
                      <a:gd name="connsiteX6" fmla="*/ 107525 w 961729"/>
                      <a:gd name="connsiteY6" fmla="*/ 941010 h 1770402"/>
                      <a:gd name="connsiteX7" fmla="*/ 500951 w 961729"/>
                      <a:gd name="connsiteY7" fmla="*/ 21164 h 1770402"/>
                      <a:gd name="connsiteX8" fmla="*/ 784919 w 961729"/>
                      <a:gd name="connsiteY8" fmla="*/ 384085 h 1770402"/>
                      <a:gd name="connsiteX0" fmla="*/ 784919 w 956579"/>
                      <a:gd name="connsiteY0" fmla="*/ 384085 h 1687399"/>
                      <a:gd name="connsiteX1" fmla="*/ 956384 w 956579"/>
                      <a:gd name="connsiteY1" fmla="*/ 1682092 h 1687399"/>
                      <a:gd name="connsiteX2" fmla="*/ 913642 w 956579"/>
                      <a:gd name="connsiteY2" fmla="*/ 1630271 h 1687399"/>
                      <a:gd name="connsiteX3" fmla="*/ 551531 w 956579"/>
                      <a:gd name="connsiteY3" fmla="*/ 108365 h 1687399"/>
                      <a:gd name="connsiteX4" fmla="*/ 128247 w 956579"/>
                      <a:gd name="connsiteY4" fmla="*/ 1557472 h 1687399"/>
                      <a:gd name="connsiteX5" fmla="*/ 58326 w 956579"/>
                      <a:gd name="connsiteY5" fmla="*/ 1627395 h 1687399"/>
                      <a:gd name="connsiteX6" fmla="*/ 107525 w 956579"/>
                      <a:gd name="connsiteY6" fmla="*/ 941010 h 1687399"/>
                      <a:gd name="connsiteX7" fmla="*/ 500951 w 956579"/>
                      <a:gd name="connsiteY7" fmla="*/ 21164 h 1687399"/>
                      <a:gd name="connsiteX8" fmla="*/ 784919 w 956579"/>
                      <a:gd name="connsiteY8" fmla="*/ 384085 h 1687399"/>
                      <a:gd name="connsiteX0" fmla="*/ 784919 w 956579"/>
                      <a:gd name="connsiteY0" fmla="*/ 384085 h 1689331"/>
                      <a:gd name="connsiteX1" fmla="*/ 956384 w 956579"/>
                      <a:gd name="connsiteY1" fmla="*/ 1682092 h 1689331"/>
                      <a:gd name="connsiteX2" fmla="*/ 902013 w 956579"/>
                      <a:gd name="connsiteY2" fmla="*/ 1643538 h 1689331"/>
                      <a:gd name="connsiteX3" fmla="*/ 551531 w 956579"/>
                      <a:gd name="connsiteY3" fmla="*/ 108365 h 1689331"/>
                      <a:gd name="connsiteX4" fmla="*/ 128247 w 956579"/>
                      <a:gd name="connsiteY4" fmla="*/ 1557472 h 1689331"/>
                      <a:gd name="connsiteX5" fmla="*/ 58326 w 956579"/>
                      <a:gd name="connsiteY5" fmla="*/ 1627395 h 1689331"/>
                      <a:gd name="connsiteX6" fmla="*/ 107525 w 956579"/>
                      <a:gd name="connsiteY6" fmla="*/ 941010 h 1689331"/>
                      <a:gd name="connsiteX7" fmla="*/ 500951 w 956579"/>
                      <a:gd name="connsiteY7" fmla="*/ 21164 h 1689331"/>
                      <a:gd name="connsiteX8" fmla="*/ 784919 w 956579"/>
                      <a:gd name="connsiteY8" fmla="*/ 384085 h 1689331"/>
                      <a:gd name="connsiteX0" fmla="*/ 784919 w 956579"/>
                      <a:gd name="connsiteY0" fmla="*/ 384085 h 1689331"/>
                      <a:gd name="connsiteX1" fmla="*/ 956384 w 956579"/>
                      <a:gd name="connsiteY1" fmla="*/ 1682092 h 1689331"/>
                      <a:gd name="connsiteX2" fmla="*/ 902013 w 956579"/>
                      <a:gd name="connsiteY2" fmla="*/ 1643538 h 1689331"/>
                      <a:gd name="connsiteX3" fmla="*/ 551531 w 956579"/>
                      <a:gd name="connsiteY3" fmla="*/ 108365 h 1689331"/>
                      <a:gd name="connsiteX4" fmla="*/ 128247 w 956579"/>
                      <a:gd name="connsiteY4" fmla="*/ 1557472 h 1689331"/>
                      <a:gd name="connsiteX5" fmla="*/ 58326 w 956579"/>
                      <a:gd name="connsiteY5" fmla="*/ 1627395 h 1689331"/>
                      <a:gd name="connsiteX6" fmla="*/ 107525 w 956579"/>
                      <a:gd name="connsiteY6" fmla="*/ 941010 h 1689331"/>
                      <a:gd name="connsiteX7" fmla="*/ 500951 w 956579"/>
                      <a:gd name="connsiteY7" fmla="*/ 21164 h 1689331"/>
                      <a:gd name="connsiteX8" fmla="*/ 784919 w 956579"/>
                      <a:gd name="connsiteY8" fmla="*/ 384085 h 1689331"/>
                      <a:gd name="connsiteX0" fmla="*/ 784919 w 956579"/>
                      <a:gd name="connsiteY0" fmla="*/ 384085 h 1689331"/>
                      <a:gd name="connsiteX1" fmla="*/ 956384 w 956579"/>
                      <a:gd name="connsiteY1" fmla="*/ 1682092 h 1689331"/>
                      <a:gd name="connsiteX2" fmla="*/ 902013 w 956579"/>
                      <a:gd name="connsiteY2" fmla="*/ 1643538 h 1689331"/>
                      <a:gd name="connsiteX3" fmla="*/ 551531 w 956579"/>
                      <a:gd name="connsiteY3" fmla="*/ 108365 h 1689331"/>
                      <a:gd name="connsiteX4" fmla="*/ 128247 w 956579"/>
                      <a:gd name="connsiteY4" fmla="*/ 1557472 h 1689331"/>
                      <a:gd name="connsiteX5" fmla="*/ 58326 w 956579"/>
                      <a:gd name="connsiteY5" fmla="*/ 1627395 h 1689331"/>
                      <a:gd name="connsiteX6" fmla="*/ 107525 w 956579"/>
                      <a:gd name="connsiteY6" fmla="*/ 941010 h 1689331"/>
                      <a:gd name="connsiteX7" fmla="*/ 500951 w 956579"/>
                      <a:gd name="connsiteY7" fmla="*/ 21164 h 1689331"/>
                      <a:gd name="connsiteX8" fmla="*/ 784919 w 956579"/>
                      <a:gd name="connsiteY8" fmla="*/ 384085 h 1689331"/>
                      <a:gd name="connsiteX0" fmla="*/ 784919 w 956439"/>
                      <a:gd name="connsiteY0" fmla="*/ 386689 h 1691935"/>
                      <a:gd name="connsiteX1" fmla="*/ 956384 w 956439"/>
                      <a:gd name="connsiteY1" fmla="*/ 1684696 h 1691935"/>
                      <a:gd name="connsiteX2" fmla="*/ 902013 w 956439"/>
                      <a:gd name="connsiteY2" fmla="*/ 1646142 h 1691935"/>
                      <a:gd name="connsiteX3" fmla="*/ 551531 w 956439"/>
                      <a:gd name="connsiteY3" fmla="*/ 110969 h 1691935"/>
                      <a:gd name="connsiteX4" fmla="*/ 128247 w 956439"/>
                      <a:gd name="connsiteY4" fmla="*/ 1560076 h 1691935"/>
                      <a:gd name="connsiteX5" fmla="*/ 58326 w 956439"/>
                      <a:gd name="connsiteY5" fmla="*/ 1629999 h 1691935"/>
                      <a:gd name="connsiteX6" fmla="*/ 107525 w 956439"/>
                      <a:gd name="connsiteY6" fmla="*/ 943614 h 1691935"/>
                      <a:gd name="connsiteX7" fmla="*/ 500951 w 956439"/>
                      <a:gd name="connsiteY7" fmla="*/ 23768 h 1691935"/>
                      <a:gd name="connsiteX8" fmla="*/ 784919 w 956439"/>
                      <a:gd name="connsiteY8" fmla="*/ 386689 h 1691935"/>
                      <a:gd name="connsiteX0" fmla="*/ 784919 w 956439"/>
                      <a:gd name="connsiteY0" fmla="*/ 386689 h 1695266"/>
                      <a:gd name="connsiteX1" fmla="*/ 956384 w 956439"/>
                      <a:gd name="connsiteY1" fmla="*/ 1684696 h 1695266"/>
                      <a:gd name="connsiteX2" fmla="*/ 919457 w 956439"/>
                      <a:gd name="connsiteY2" fmla="*/ 1659409 h 1695266"/>
                      <a:gd name="connsiteX3" fmla="*/ 551531 w 956439"/>
                      <a:gd name="connsiteY3" fmla="*/ 110969 h 1695266"/>
                      <a:gd name="connsiteX4" fmla="*/ 128247 w 956439"/>
                      <a:gd name="connsiteY4" fmla="*/ 1560076 h 1695266"/>
                      <a:gd name="connsiteX5" fmla="*/ 58326 w 956439"/>
                      <a:gd name="connsiteY5" fmla="*/ 1629999 h 1695266"/>
                      <a:gd name="connsiteX6" fmla="*/ 107525 w 956439"/>
                      <a:gd name="connsiteY6" fmla="*/ 943614 h 1695266"/>
                      <a:gd name="connsiteX7" fmla="*/ 500951 w 956439"/>
                      <a:gd name="connsiteY7" fmla="*/ 23768 h 1695266"/>
                      <a:gd name="connsiteX8" fmla="*/ 784919 w 956439"/>
                      <a:gd name="connsiteY8" fmla="*/ 386689 h 1695266"/>
                      <a:gd name="connsiteX0" fmla="*/ 784919 w 956439"/>
                      <a:gd name="connsiteY0" fmla="*/ 386689 h 1695266"/>
                      <a:gd name="connsiteX1" fmla="*/ 956384 w 956439"/>
                      <a:gd name="connsiteY1" fmla="*/ 1684696 h 1695266"/>
                      <a:gd name="connsiteX2" fmla="*/ 919457 w 956439"/>
                      <a:gd name="connsiteY2" fmla="*/ 1659409 h 1695266"/>
                      <a:gd name="connsiteX3" fmla="*/ 537964 w 956439"/>
                      <a:gd name="connsiteY3" fmla="*/ 66748 h 1695266"/>
                      <a:gd name="connsiteX4" fmla="*/ 128247 w 956439"/>
                      <a:gd name="connsiteY4" fmla="*/ 1560076 h 1695266"/>
                      <a:gd name="connsiteX5" fmla="*/ 58326 w 956439"/>
                      <a:gd name="connsiteY5" fmla="*/ 1629999 h 1695266"/>
                      <a:gd name="connsiteX6" fmla="*/ 107525 w 956439"/>
                      <a:gd name="connsiteY6" fmla="*/ 943614 h 1695266"/>
                      <a:gd name="connsiteX7" fmla="*/ 500951 w 956439"/>
                      <a:gd name="connsiteY7" fmla="*/ 23768 h 1695266"/>
                      <a:gd name="connsiteX8" fmla="*/ 784919 w 956439"/>
                      <a:gd name="connsiteY8" fmla="*/ 386689 h 1695266"/>
                      <a:gd name="connsiteX0" fmla="*/ 784919 w 956439"/>
                      <a:gd name="connsiteY0" fmla="*/ 386689 h 1695266"/>
                      <a:gd name="connsiteX1" fmla="*/ 956384 w 956439"/>
                      <a:gd name="connsiteY1" fmla="*/ 1684696 h 1695266"/>
                      <a:gd name="connsiteX2" fmla="*/ 919457 w 956439"/>
                      <a:gd name="connsiteY2" fmla="*/ 1659409 h 1695266"/>
                      <a:gd name="connsiteX3" fmla="*/ 537964 w 956439"/>
                      <a:gd name="connsiteY3" fmla="*/ 66748 h 1695266"/>
                      <a:gd name="connsiteX4" fmla="*/ 128247 w 956439"/>
                      <a:gd name="connsiteY4" fmla="*/ 1560076 h 1695266"/>
                      <a:gd name="connsiteX5" fmla="*/ 58326 w 956439"/>
                      <a:gd name="connsiteY5" fmla="*/ 1629999 h 1695266"/>
                      <a:gd name="connsiteX6" fmla="*/ 107525 w 956439"/>
                      <a:gd name="connsiteY6" fmla="*/ 943614 h 1695266"/>
                      <a:gd name="connsiteX7" fmla="*/ 500951 w 956439"/>
                      <a:gd name="connsiteY7" fmla="*/ 23768 h 1695266"/>
                      <a:gd name="connsiteX8" fmla="*/ 784919 w 956439"/>
                      <a:gd name="connsiteY8" fmla="*/ 386689 h 1695266"/>
                      <a:gd name="connsiteX0" fmla="*/ 799860 w 971380"/>
                      <a:gd name="connsiteY0" fmla="*/ 386689 h 1695266"/>
                      <a:gd name="connsiteX1" fmla="*/ 971325 w 971380"/>
                      <a:gd name="connsiteY1" fmla="*/ 1684696 h 1695266"/>
                      <a:gd name="connsiteX2" fmla="*/ 934398 w 971380"/>
                      <a:gd name="connsiteY2" fmla="*/ 1659409 h 1695266"/>
                      <a:gd name="connsiteX3" fmla="*/ 552905 w 971380"/>
                      <a:gd name="connsiteY3" fmla="*/ 66748 h 1695266"/>
                      <a:gd name="connsiteX4" fmla="*/ 143188 w 971380"/>
                      <a:gd name="connsiteY4" fmla="*/ 1560076 h 1695266"/>
                      <a:gd name="connsiteX5" fmla="*/ 73267 w 971380"/>
                      <a:gd name="connsiteY5" fmla="*/ 1629999 h 1695266"/>
                      <a:gd name="connsiteX6" fmla="*/ 122466 w 971380"/>
                      <a:gd name="connsiteY6" fmla="*/ 943614 h 1695266"/>
                      <a:gd name="connsiteX7" fmla="*/ 515892 w 971380"/>
                      <a:gd name="connsiteY7" fmla="*/ 23768 h 1695266"/>
                      <a:gd name="connsiteX8" fmla="*/ 799860 w 971380"/>
                      <a:gd name="connsiteY8" fmla="*/ 386689 h 1695266"/>
                      <a:gd name="connsiteX0" fmla="*/ 799860 w 971380"/>
                      <a:gd name="connsiteY0" fmla="*/ 386689 h 1695266"/>
                      <a:gd name="connsiteX1" fmla="*/ 971325 w 971380"/>
                      <a:gd name="connsiteY1" fmla="*/ 1684696 h 1695266"/>
                      <a:gd name="connsiteX2" fmla="*/ 934398 w 971380"/>
                      <a:gd name="connsiteY2" fmla="*/ 1659409 h 1695266"/>
                      <a:gd name="connsiteX3" fmla="*/ 552905 w 971380"/>
                      <a:gd name="connsiteY3" fmla="*/ 66748 h 1695266"/>
                      <a:gd name="connsiteX4" fmla="*/ 143188 w 971380"/>
                      <a:gd name="connsiteY4" fmla="*/ 1560076 h 1695266"/>
                      <a:gd name="connsiteX5" fmla="*/ 73267 w 971380"/>
                      <a:gd name="connsiteY5" fmla="*/ 1629999 h 1695266"/>
                      <a:gd name="connsiteX6" fmla="*/ 122466 w 971380"/>
                      <a:gd name="connsiteY6" fmla="*/ 943614 h 1695266"/>
                      <a:gd name="connsiteX7" fmla="*/ 515892 w 971380"/>
                      <a:gd name="connsiteY7" fmla="*/ 23768 h 1695266"/>
                      <a:gd name="connsiteX8" fmla="*/ 799860 w 971380"/>
                      <a:gd name="connsiteY8" fmla="*/ 386689 h 1695266"/>
                      <a:gd name="connsiteX0" fmla="*/ 797045 w 968565"/>
                      <a:gd name="connsiteY0" fmla="*/ 386689 h 1695266"/>
                      <a:gd name="connsiteX1" fmla="*/ 968510 w 968565"/>
                      <a:gd name="connsiteY1" fmla="*/ 1684696 h 1695266"/>
                      <a:gd name="connsiteX2" fmla="*/ 931583 w 968565"/>
                      <a:gd name="connsiteY2" fmla="*/ 1659409 h 1695266"/>
                      <a:gd name="connsiteX3" fmla="*/ 550090 w 968565"/>
                      <a:gd name="connsiteY3" fmla="*/ 66748 h 1695266"/>
                      <a:gd name="connsiteX4" fmla="*/ 140373 w 968565"/>
                      <a:gd name="connsiteY4" fmla="*/ 1560076 h 1695266"/>
                      <a:gd name="connsiteX5" fmla="*/ 74328 w 968565"/>
                      <a:gd name="connsiteY5" fmla="*/ 1656532 h 1695266"/>
                      <a:gd name="connsiteX6" fmla="*/ 119651 w 968565"/>
                      <a:gd name="connsiteY6" fmla="*/ 943614 h 1695266"/>
                      <a:gd name="connsiteX7" fmla="*/ 513077 w 968565"/>
                      <a:gd name="connsiteY7" fmla="*/ 23768 h 1695266"/>
                      <a:gd name="connsiteX8" fmla="*/ 797045 w 968565"/>
                      <a:gd name="connsiteY8" fmla="*/ 386689 h 1695266"/>
                      <a:gd name="connsiteX0" fmla="*/ 797045 w 968565"/>
                      <a:gd name="connsiteY0" fmla="*/ 386689 h 1695266"/>
                      <a:gd name="connsiteX1" fmla="*/ 968510 w 968565"/>
                      <a:gd name="connsiteY1" fmla="*/ 1684696 h 1695266"/>
                      <a:gd name="connsiteX2" fmla="*/ 931583 w 968565"/>
                      <a:gd name="connsiteY2" fmla="*/ 1659409 h 1695266"/>
                      <a:gd name="connsiteX3" fmla="*/ 550090 w 968565"/>
                      <a:gd name="connsiteY3" fmla="*/ 66748 h 1695266"/>
                      <a:gd name="connsiteX4" fmla="*/ 140373 w 968565"/>
                      <a:gd name="connsiteY4" fmla="*/ 1560076 h 1695266"/>
                      <a:gd name="connsiteX5" fmla="*/ 74328 w 968565"/>
                      <a:gd name="connsiteY5" fmla="*/ 1656532 h 1695266"/>
                      <a:gd name="connsiteX6" fmla="*/ 119651 w 968565"/>
                      <a:gd name="connsiteY6" fmla="*/ 943614 h 1695266"/>
                      <a:gd name="connsiteX7" fmla="*/ 513077 w 968565"/>
                      <a:gd name="connsiteY7" fmla="*/ 23768 h 1695266"/>
                      <a:gd name="connsiteX8" fmla="*/ 797045 w 968565"/>
                      <a:gd name="connsiteY8" fmla="*/ 386689 h 1695266"/>
                      <a:gd name="connsiteX0" fmla="*/ 797045 w 968565"/>
                      <a:gd name="connsiteY0" fmla="*/ 386689 h 1695266"/>
                      <a:gd name="connsiteX1" fmla="*/ 968510 w 968565"/>
                      <a:gd name="connsiteY1" fmla="*/ 1684696 h 1695266"/>
                      <a:gd name="connsiteX2" fmla="*/ 931583 w 968565"/>
                      <a:gd name="connsiteY2" fmla="*/ 1659409 h 1695266"/>
                      <a:gd name="connsiteX3" fmla="*/ 550090 w 968565"/>
                      <a:gd name="connsiteY3" fmla="*/ 66748 h 1695266"/>
                      <a:gd name="connsiteX4" fmla="*/ 117115 w 968565"/>
                      <a:gd name="connsiteY4" fmla="*/ 1575553 h 1695266"/>
                      <a:gd name="connsiteX5" fmla="*/ 74328 w 968565"/>
                      <a:gd name="connsiteY5" fmla="*/ 1656532 h 1695266"/>
                      <a:gd name="connsiteX6" fmla="*/ 119651 w 968565"/>
                      <a:gd name="connsiteY6" fmla="*/ 943614 h 1695266"/>
                      <a:gd name="connsiteX7" fmla="*/ 513077 w 968565"/>
                      <a:gd name="connsiteY7" fmla="*/ 23768 h 1695266"/>
                      <a:gd name="connsiteX8" fmla="*/ 797045 w 968565"/>
                      <a:gd name="connsiteY8" fmla="*/ 386689 h 1695266"/>
                      <a:gd name="connsiteX0" fmla="*/ 797045 w 968565"/>
                      <a:gd name="connsiteY0" fmla="*/ 386689 h 1695266"/>
                      <a:gd name="connsiteX1" fmla="*/ 968510 w 968565"/>
                      <a:gd name="connsiteY1" fmla="*/ 1684696 h 1695266"/>
                      <a:gd name="connsiteX2" fmla="*/ 931583 w 968565"/>
                      <a:gd name="connsiteY2" fmla="*/ 1659409 h 1695266"/>
                      <a:gd name="connsiteX3" fmla="*/ 550090 w 968565"/>
                      <a:gd name="connsiteY3" fmla="*/ 66748 h 1695266"/>
                      <a:gd name="connsiteX4" fmla="*/ 117115 w 968565"/>
                      <a:gd name="connsiteY4" fmla="*/ 1575553 h 1695266"/>
                      <a:gd name="connsiteX5" fmla="*/ 74328 w 968565"/>
                      <a:gd name="connsiteY5" fmla="*/ 1656532 h 1695266"/>
                      <a:gd name="connsiteX6" fmla="*/ 119651 w 968565"/>
                      <a:gd name="connsiteY6" fmla="*/ 943614 h 1695266"/>
                      <a:gd name="connsiteX7" fmla="*/ 513077 w 968565"/>
                      <a:gd name="connsiteY7" fmla="*/ 23768 h 1695266"/>
                      <a:gd name="connsiteX8" fmla="*/ 797045 w 968565"/>
                      <a:gd name="connsiteY8" fmla="*/ 386689 h 1695266"/>
                      <a:gd name="connsiteX0" fmla="*/ 797045 w 968565"/>
                      <a:gd name="connsiteY0" fmla="*/ 386689 h 1695266"/>
                      <a:gd name="connsiteX1" fmla="*/ 968510 w 968565"/>
                      <a:gd name="connsiteY1" fmla="*/ 1684696 h 1695266"/>
                      <a:gd name="connsiteX2" fmla="*/ 931583 w 968565"/>
                      <a:gd name="connsiteY2" fmla="*/ 1659409 h 1695266"/>
                      <a:gd name="connsiteX3" fmla="*/ 550090 w 968565"/>
                      <a:gd name="connsiteY3" fmla="*/ 66748 h 1695266"/>
                      <a:gd name="connsiteX4" fmla="*/ 136497 w 968565"/>
                      <a:gd name="connsiteY4" fmla="*/ 1604297 h 1695266"/>
                      <a:gd name="connsiteX5" fmla="*/ 74328 w 968565"/>
                      <a:gd name="connsiteY5" fmla="*/ 1656532 h 1695266"/>
                      <a:gd name="connsiteX6" fmla="*/ 119651 w 968565"/>
                      <a:gd name="connsiteY6" fmla="*/ 943614 h 1695266"/>
                      <a:gd name="connsiteX7" fmla="*/ 513077 w 968565"/>
                      <a:gd name="connsiteY7" fmla="*/ 23768 h 1695266"/>
                      <a:gd name="connsiteX8" fmla="*/ 797045 w 968565"/>
                      <a:gd name="connsiteY8" fmla="*/ 386689 h 1695266"/>
                      <a:gd name="connsiteX0" fmla="*/ 797045 w 968565"/>
                      <a:gd name="connsiteY0" fmla="*/ 386689 h 1695266"/>
                      <a:gd name="connsiteX1" fmla="*/ 968510 w 968565"/>
                      <a:gd name="connsiteY1" fmla="*/ 1684696 h 1695266"/>
                      <a:gd name="connsiteX2" fmla="*/ 931583 w 968565"/>
                      <a:gd name="connsiteY2" fmla="*/ 1659409 h 1695266"/>
                      <a:gd name="connsiteX3" fmla="*/ 550090 w 968565"/>
                      <a:gd name="connsiteY3" fmla="*/ 66748 h 1695266"/>
                      <a:gd name="connsiteX4" fmla="*/ 136497 w 968565"/>
                      <a:gd name="connsiteY4" fmla="*/ 1604297 h 1695266"/>
                      <a:gd name="connsiteX5" fmla="*/ 74328 w 968565"/>
                      <a:gd name="connsiteY5" fmla="*/ 1656532 h 1695266"/>
                      <a:gd name="connsiteX6" fmla="*/ 119651 w 968565"/>
                      <a:gd name="connsiteY6" fmla="*/ 943614 h 1695266"/>
                      <a:gd name="connsiteX7" fmla="*/ 513077 w 968565"/>
                      <a:gd name="connsiteY7" fmla="*/ 23768 h 1695266"/>
                      <a:gd name="connsiteX8" fmla="*/ 797045 w 968565"/>
                      <a:gd name="connsiteY8" fmla="*/ 386689 h 1695266"/>
                      <a:gd name="connsiteX0" fmla="*/ 795647 w 967167"/>
                      <a:gd name="connsiteY0" fmla="*/ 386689 h 1695266"/>
                      <a:gd name="connsiteX1" fmla="*/ 967112 w 967167"/>
                      <a:gd name="connsiteY1" fmla="*/ 1684696 h 1695266"/>
                      <a:gd name="connsiteX2" fmla="*/ 930185 w 967167"/>
                      <a:gd name="connsiteY2" fmla="*/ 1659409 h 1695266"/>
                      <a:gd name="connsiteX3" fmla="*/ 548692 w 967167"/>
                      <a:gd name="connsiteY3" fmla="*/ 66748 h 1695266"/>
                      <a:gd name="connsiteX4" fmla="*/ 135099 w 967167"/>
                      <a:gd name="connsiteY4" fmla="*/ 1604297 h 1695266"/>
                      <a:gd name="connsiteX5" fmla="*/ 74868 w 967167"/>
                      <a:gd name="connsiteY5" fmla="*/ 1669799 h 1695266"/>
                      <a:gd name="connsiteX6" fmla="*/ 118253 w 967167"/>
                      <a:gd name="connsiteY6" fmla="*/ 943614 h 1695266"/>
                      <a:gd name="connsiteX7" fmla="*/ 511679 w 967167"/>
                      <a:gd name="connsiteY7" fmla="*/ 23768 h 1695266"/>
                      <a:gd name="connsiteX8" fmla="*/ 795647 w 967167"/>
                      <a:gd name="connsiteY8" fmla="*/ 386689 h 1695266"/>
                      <a:gd name="connsiteX0" fmla="*/ 772444 w 943964"/>
                      <a:gd name="connsiteY0" fmla="*/ 386689 h 1695266"/>
                      <a:gd name="connsiteX1" fmla="*/ 943909 w 943964"/>
                      <a:gd name="connsiteY1" fmla="*/ 1684696 h 1695266"/>
                      <a:gd name="connsiteX2" fmla="*/ 906982 w 943964"/>
                      <a:gd name="connsiteY2" fmla="*/ 1659409 h 1695266"/>
                      <a:gd name="connsiteX3" fmla="*/ 525489 w 943964"/>
                      <a:gd name="connsiteY3" fmla="*/ 66748 h 1695266"/>
                      <a:gd name="connsiteX4" fmla="*/ 111896 w 943964"/>
                      <a:gd name="connsiteY4" fmla="*/ 1604297 h 1695266"/>
                      <a:gd name="connsiteX5" fmla="*/ 51665 w 943964"/>
                      <a:gd name="connsiteY5" fmla="*/ 1669799 h 1695266"/>
                      <a:gd name="connsiteX6" fmla="*/ 95050 w 943964"/>
                      <a:gd name="connsiteY6" fmla="*/ 943614 h 1695266"/>
                      <a:gd name="connsiteX7" fmla="*/ 488476 w 943964"/>
                      <a:gd name="connsiteY7" fmla="*/ 23768 h 1695266"/>
                      <a:gd name="connsiteX8" fmla="*/ 772444 w 943964"/>
                      <a:gd name="connsiteY8" fmla="*/ 386689 h 1695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43964" h="1695266">
                        <a:moveTo>
                          <a:pt x="772444" y="386689"/>
                        </a:moveTo>
                        <a:cubicBezTo>
                          <a:pt x="865007" y="718057"/>
                          <a:pt x="946399" y="1432090"/>
                          <a:pt x="943909" y="1684696"/>
                        </a:cubicBezTo>
                        <a:cubicBezTo>
                          <a:pt x="920785" y="1702242"/>
                          <a:pt x="949262" y="1700591"/>
                          <a:pt x="906982" y="1659409"/>
                        </a:cubicBezTo>
                        <a:cubicBezTo>
                          <a:pt x="872456" y="1381644"/>
                          <a:pt x="757175" y="81093"/>
                          <a:pt x="525489" y="66748"/>
                        </a:cubicBezTo>
                        <a:cubicBezTo>
                          <a:pt x="409289" y="131333"/>
                          <a:pt x="-70894" y="1518280"/>
                          <a:pt x="111896" y="1604297"/>
                        </a:cubicBezTo>
                        <a:cubicBezTo>
                          <a:pt x="52918" y="1664060"/>
                          <a:pt x="89423" y="1633742"/>
                          <a:pt x="51665" y="1669799"/>
                        </a:cubicBezTo>
                        <a:cubicBezTo>
                          <a:pt x="-52597" y="1585510"/>
                          <a:pt x="21279" y="1211319"/>
                          <a:pt x="95050" y="943614"/>
                        </a:cubicBezTo>
                        <a:cubicBezTo>
                          <a:pt x="168821" y="675909"/>
                          <a:pt x="375577" y="116589"/>
                          <a:pt x="488476" y="23768"/>
                        </a:cubicBezTo>
                        <a:cubicBezTo>
                          <a:pt x="591788" y="-53559"/>
                          <a:pt x="679881" y="55321"/>
                          <a:pt x="772444" y="386689"/>
                        </a:cubicBezTo>
                        <a:close/>
                      </a:path>
                    </a:pathLst>
                  </a:custGeom>
                  <a:solidFill>
                    <a:srgbClr val="4263F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D1B05358-88CA-55E3-58EF-9C9D0085C85E}"/>
                      </a:ext>
                    </a:extLst>
                  </p:cNvPr>
                  <p:cNvSpPr/>
                  <p:nvPr/>
                </p:nvSpPr>
                <p:spPr>
                  <a:xfrm rot="21480000">
                    <a:off x="4994735" y="4192697"/>
                    <a:ext cx="166240" cy="497257"/>
                  </a:xfrm>
                  <a:custGeom>
                    <a:avLst/>
                    <a:gdLst>
                      <a:gd name="connsiteX0" fmla="*/ 23658 w 45720"/>
                      <a:gd name="connsiteY0" fmla="*/ 14 h 131452"/>
                      <a:gd name="connsiteX1" fmla="*/ 45706 w 45720"/>
                      <a:gd name="connsiteY1" fmla="*/ 23658 h 131452"/>
                      <a:gd name="connsiteX2" fmla="*/ 38451 w 45720"/>
                      <a:gd name="connsiteY2" fmla="*/ 39579 h 131452"/>
                      <a:gd name="connsiteX3" fmla="*/ 31094 w 45720"/>
                      <a:gd name="connsiteY3" fmla="*/ 42329 h 131452"/>
                      <a:gd name="connsiteX4" fmla="*/ 31825 w 45720"/>
                      <a:gd name="connsiteY4" fmla="*/ 43060 h 131452"/>
                      <a:gd name="connsiteX5" fmla="*/ 31825 w 45720"/>
                      <a:gd name="connsiteY5" fmla="*/ 128404 h 131452"/>
                      <a:gd name="connsiteX6" fmla="*/ 28777 w 45720"/>
                      <a:gd name="connsiteY6" fmla="*/ 131452 h 131452"/>
                      <a:gd name="connsiteX7" fmla="*/ 16585 w 45720"/>
                      <a:gd name="connsiteY7" fmla="*/ 131452 h 131452"/>
                      <a:gd name="connsiteX8" fmla="*/ 13537 w 45720"/>
                      <a:gd name="connsiteY8" fmla="*/ 128404 h 131452"/>
                      <a:gd name="connsiteX9" fmla="*/ 13537 w 45720"/>
                      <a:gd name="connsiteY9" fmla="*/ 43060 h 131452"/>
                      <a:gd name="connsiteX10" fmla="*/ 14388 w 45720"/>
                      <a:gd name="connsiteY10" fmla="*/ 42209 h 131452"/>
                      <a:gd name="connsiteX11" fmla="*/ 6142 w 45720"/>
                      <a:gd name="connsiteY11" fmla="*/ 38450 h 131452"/>
                      <a:gd name="connsiteX12" fmla="*/ 14 w 45720"/>
                      <a:gd name="connsiteY12" fmla="*/ 22062 h 131452"/>
                      <a:gd name="connsiteX13" fmla="*/ 23658 w 45720"/>
                      <a:gd name="connsiteY13" fmla="*/ 14 h 131452"/>
                      <a:gd name="connsiteX0" fmla="*/ 26445 w 48507"/>
                      <a:gd name="connsiteY0" fmla="*/ 14 h 131452"/>
                      <a:gd name="connsiteX1" fmla="*/ 48493 w 48507"/>
                      <a:gd name="connsiteY1" fmla="*/ 23658 h 131452"/>
                      <a:gd name="connsiteX2" fmla="*/ 41238 w 48507"/>
                      <a:gd name="connsiteY2" fmla="*/ 39579 h 131452"/>
                      <a:gd name="connsiteX3" fmla="*/ 33881 w 48507"/>
                      <a:gd name="connsiteY3" fmla="*/ 42329 h 131452"/>
                      <a:gd name="connsiteX4" fmla="*/ 34612 w 48507"/>
                      <a:gd name="connsiteY4" fmla="*/ 43060 h 131452"/>
                      <a:gd name="connsiteX5" fmla="*/ 34612 w 48507"/>
                      <a:gd name="connsiteY5" fmla="*/ 128404 h 131452"/>
                      <a:gd name="connsiteX6" fmla="*/ 31564 w 48507"/>
                      <a:gd name="connsiteY6" fmla="*/ 131452 h 131452"/>
                      <a:gd name="connsiteX7" fmla="*/ 19372 w 48507"/>
                      <a:gd name="connsiteY7" fmla="*/ 131452 h 131452"/>
                      <a:gd name="connsiteX8" fmla="*/ 16324 w 48507"/>
                      <a:gd name="connsiteY8" fmla="*/ 128404 h 131452"/>
                      <a:gd name="connsiteX9" fmla="*/ 16324 w 48507"/>
                      <a:gd name="connsiteY9" fmla="*/ 43060 h 131452"/>
                      <a:gd name="connsiteX10" fmla="*/ 17175 w 48507"/>
                      <a:gd name="connsiteY10" fmla="*/ 42209 h 131452"/>
                      <a:gd name="connsiteX11" fmla="*/ 1531 w 48507"/>
                      <a:gd name="connsiteY11" fmla="*/ 43605 h 131452"/>
                      <a:gd name="connsiteX12" fmla="*/ 2801 w 48507"/>
                      <a:gd name="connsiteY12" fmla="*/ 22062 h 131452"/>
                      <a:gd name="connsiteX13" fmla="*/ 26445 w 48507"/>
                      <a:gd name="connsiteY13" fmla="*/ 14 h 131452"/>
                      <a:gd name="connsiteX0" fmla="*/ 23766 w 45828"/>
                      <a:gd name="connsiteY0" fmla="*/ 10 h 131448"/>
                      <a:gd name="connsiteX1" fmla="*/ 45814 w 45828"/>
                      <a:gd name="connsiteY1" fmla="*/ 23654 h 131448"/>
                      <a:gd name="connsiteX2" fmla="*/ 38559 w 45828"/>
                      <a:gd name="connsiteY2" fmla="*/ 39575 h 131448"/>
                      <a:gd name="connsiteX3" fmla="*/ 31202 w 45828"/>
                      <a:gd name="connsiteY3" fmla="*/ 42325 h 131448"/>
                      <a:gd name="connsiteX4" fmla="*/ 31933 w 45828"/>
                      <a:gd name="connsiteY4" fmla="*/ 43056 h 131448"/>
                      <a:gd name="connsiteX5" fmla="*/ 31933 w 45828"/>
                      <a:gd name="connsiteY5" fmla="*/ 128400 h 131448"/>
                      <a:gd name="connsiteX6" fmla="*/ 28885 w 45828"/>
                      <a:gd name="connsiteY6" fmla="*/ 131448 h 131448"/>
                      <a:gd name="connsiteX7" fmla="*/ 16693 w 45828"/>
                      <a:gd name="connsiteY7" fmla="*/ 131448 h 131448"/>
                      <a:gd name="connsiteX8" fmla="*/ 13645 w 45828"/>
                      <a:gd name="connsiteY8" fmla="*/ 128400 h 131448"/>
                      <a:gd name="connsiteX9" fmla="*/ 13645 w 45828"/>
                      <a:gd name="connsiteY9" fmla="*/ 43056 h 131448"/>
                      <a:gd name="connsiteX10" fmla="*/ 14496 w 45828"/>
                      <a:gd name="connsiteY10" fmla="*/ 42205 h 131448"/>
                      <a:gd name="connsiteX11" fmla="*/ 122 w 45828"/>
                      <a:gd name="connsiteY11" fmla="*/ 22058 h 131448"/>
                      <a:gd name="connsiteX12" fmla="*/ 23766 w 45828"/>
                      <a:gd name="connsiteY12" fmla="*/ 10 h 131448"/>
                      <a:gd name="connsiteX0" fmla="*/ 23766 w 45828"/>
                      <a:gd name="connsiteY0" fmla="*/ 10 h 131448"/>
                      <a:gd name="connsiteX1" fmla="*/ 45814 w 45828"/>
                      <a:gd name="connsiteY1" fmla="*/ 23654 h 131448"/>
                      <a:gd name="connsiteX2" fmla="*/ 38559 w 45828"/>
                      <a:gd name="connsiteY2" fmla="*/ 39575 h 131448"/>
                      <a:gd name="connsiteX3" fmla="*/ 31202 w 45828"/>
                      <a:gd name="connsiteY3" fmla="*/ 42325 h 131448"/>
                      <a:gd name="connsiteX4" fmla="*/ 31933 w 45828"/>
                      <a:gd name="connsiteY4" fmla="*/ 128400 h 131448"/>
                      <a:gd name="connsiteX5" fmla="*/ 28885 w 45828"/>
                      <a:gd name="connsiteY5" fmla="*/ 131448 h 131448"/>
                      <a:gd name="connsiteX6" fmla="*/ 16693 w 45828"/>
                      <a:gd name="connsiteY6" fmla="*/ 131448 h 131448"/>
                      <a:gd name="connsiteX7" fmla="*/ 13645 w 45828"/>
                      <a:gd name="connsiteY7" fmla="*/ 128400 h 131448"/>
                      <a:gd name="connsiteX8" fmla="*/ 13645 w 45828"/>
                      <a:gd name="connsiteY8" fmla="*/ 43056 h 131448"/>
                      <a:gd name="connsiteX9" fmla="*/ 14496 w 45828"/>
                      <a:gd name="connsiteY9" fmla="*/ 42205 h 131448"/>
                      <a:gd name="connsiteX10" fmla="*/ 122 w 45828"/>
                      <a:gd name="connsiteY10" fmla="*/ 22058 h 131448"/>
                      <a:gd name="connsiteX11" fmla="*/ 23766 w 45828"/>
                      <a:gd name="connsiteY11" fmla="*/ 10 h 131448"/>
                      <a:gd name="connsiteX0" fmla="*/ 23766 w 45828"/>
                      <a:gd name="connsiteY0" fmla="*/ 10 h 131448"/>
                      <a:gd name="connsiteX1" fmla="*/ 45814 w 45828"/>
                      <a:gd name="connsiteY1" fmla="*/ 23654 h 131448"/>
                      <a:gd name="connsiteX2" fmla="*/ 38559 w 45828"/>
                      <a:gd name="connsiteY2" fmla="*/ 39575 h 131448"/>
                      <a:gd name="connsiteX3" fmla="*/ 31933 w 45828"/>
                      <a:gd name="connsiteY3" fmla="*/ 128400 h 131448"/>
                      <a:gd name="connsiteX4" fmla="*/ 28885 w 45828"/>
                      <a:gd name="connsiteY4" fmla="*/ 131448 h 131448"/>
                      <a:gd name="connsiteX5" fmla="*/ 16693 w 45828"/>
                      <a:gd name="connsiteY5" fmla="*/ 131448 h 131448"/>
                      <a:gd name="connsiteX6" fmla="*/ 13645 w 45828"/>
                      <a:gd name="connsiteY6" fmla="*/ 128400 h 131448"/>
                      <a:gd name="connsiteX7" fmla="*/ 13645 w 45828"/>
                      <a:gd name="connsiteY7" fmla="*/ 43056 h 131448"/>
                      <a:gd name="connsiteX8" fmla="*/ 14496 w 45828"/>
                      <a:gd name="connsiteY8" fmla="*/ 42205 h 131448"/>
                      <a:gd name="connsiteX9" fmla="*/ 122 w 45828"/>
                      <a:gd name="connsiteY9" fmla="*/ 22058 h 131448"/>
                      <a:gd name="connsiteX10" fmla="*/ 23766 w 45828"/>
                      <a:gd name="connsiteY10" fmla="*/ 10 h 131448"/>
                      <a:gd name="connsiteX0" fmla="*/ 23644 w 45706"/>
                      <a:gd name="connsiteY0" fmla="*/ 10 h 131448"/>
                      <a:gd name="connsiteX1" fmla="*/ 45692 w 45706"/>
                      <a:gd name="connsiteY1" fmla="*/ 23654 h 131448"/>
                      <a:gd name="connsiteX2" fmla="*/ 38437 w 45706"/>
                      <a:gd name="connsiteY2" fmla="*/ 39575 h 131448"/>
                      <a:gd name="connsiteX3" fmla="*/ 31811 w 45706"/>
                      <a:gd name="connsiteY3" fmla="*/ 128400 h 131448"/>
                      <a:gd name="connsiteX4" fmla="*/ 28763 w 45706"/>
                      <a:gd name="connsiteY4" fmla="*/ 131448 h 131448"/>
                      <a:gd name="connsiteX5" fmla="*/ 16571 w 45706"/>
                      <a:gd name="connsiteY5" fmla="*/ 131448 h 131448"/>
                      <a:gd name="connsiteX6" fmla="*/ 13523 w 45706"/>
                      <a:gd name="connsiteY6" fmla="*/ 128400 h 131448"/>
                      <a:gd name="connsiteX7" fmla="*/ 13523 w 45706"/>
                      <a:gd name="connsiteY7" fmla="*/ 43056 h 131448"/>
                      <a:gd name="connsiteX8" fmla="*/ 0 w 45706"/>
                      <a:gd name="connsiteY8" fmla="*/ 22058 h 131448"/>
                      <a:gd name="connsiteX9" fmla="*/ 23644 w 45706"/>
                      <a:gd name="connsiteY9" fmla="*/ 10 h 131448"/>
                      <a:gd name="connsiteX0" fmla="*/ 23644 w 45706"/>
                      <a:gd name="connsiteY0" fmla="*/ 10 h 131448"/>
                      <a:gd name="connsiteX1" fmla="*/ 45692 w 45706"/>
                      <a:gd name="connsiteY1" fmla="*/ 23654 h 131448"/>
                      <a:gd name="connsiteX2" fmla="*/ 38437 w 45706"/>
                      <a:gd name="connsiteY2" fmla="*/ 39575 h 131448"/>
                      <a:gd name="connsiteX3" fmla="*/ 31811 w 45706"/>
                      <a:gd name="connsiteY3" fmla="*/ 128400 h 131448"/>
                      <a:gd name="connsiteX4" fmla="*/ 28763 w 45706"/>
                      <a:gd name="connsiteY4" fmla="*/ 131448 h 131448"/>
                      <a:gd name="connsiteX5" fmla="*/ 16571 w 45706"/>
                      <a:gd name="connsiteY5" fmla="*/ 131448 h 131448"/>
                      <a:gd name="connsiteX6" fmla="*/ 13523 w 45706"/>
                      <a:gd name="connsiteY6" fmla="*/ 128400 h 131448"/>
                      <a:gd name="connsiteX7" fmla="*/ 3945 w 45706"/>
                      <a:gd name="connsiteY7" fmla="*/ 58962 h 131448"/>
                      <a:gd name="connsiteX8" fmla="*/ 0 w 45706"/>
                      <a:gd name="connsiteY8" fmla="*/ 22058 h 131448"/>
                      <a:gd name="connsiteX9" fmla="*/ 23644 w 45706"/>
                      <a:gd name="connsiteY9" fmla="*/ 10 h 131448"/>
                      <a:gd name="connsiteX0" fmla="*/ 23644 w 45706"/>
                      <a:gd name="connsiteY0" fmla="*/ 10 h 131448"/>
                      <a:gd name="connsiteX1" fmla="*/ 45692 w 45706"/>
                      <a:gd name="connsiteY1" fmla="*/ 23654 h 131448"/>
                      <a:gd name="connsiteX2" fmla="*/ 35692 w 45706"/>
                      <a:gd name="connsiteY2" fmla="*/ 66547 h 131448"/>
                      <a:gd name="connsiteX3" fmla="*/ 31811 w 45706"/>
                      <a:gd name="connsiteY3" fmla="*/ 128400 h 131448"/>
                      <a:gd name="connsiteX4" fmla="*/ 28763 w 45706"/>
                      <a:gd name="connsiteY4" fmla="*/ 131448 h 131448"/>
                      <a:gd name="connsiteX5" fmla="*/ 16571 w 45706"/>
                      <a:gd name="connsiteY5" fmla="*/ 131448 h 131448"/>
                      <a:gd name="connsiteX6" fmla="*/ 13523 w 45706"/>
                      <a:gd name="connsiteY6" fmla="*/ 128400 h 131448"/>
                      <a:gd name="connsiteX7" fmla="*/ 3945 w 45706"/>
                      <a:gd name="connsiteY7" fmla="*/ 58962 h 131448"/>
                      <a:gd name="connsiteX8" fmla="*/ 0 w 45706"/>
                      <a:gd name="connsiteY8" fmla="*/ 22058 h 131448"/>
                      <a:gd name="connsiteX9" fmla="*/ 23644 w 45706"/>
                      <a:gd name="connsiteY9" fmla="*/ 10 h 131448"/>
                      <a:gd name="connsiteX0" fmla="*/ 23644 w 45706"/>
                      <a:gd name="connsiteY0" fmla="*/ 10 h 134148"/>
                      <a:gd name="connsiteX1" fmla="*/ 45692 w 45706"/>
                      <a:gd name="connsiteY1" fmla="*/ 23654 h 134148"/>
                      <a:gd name="connsiteX2" fmla="*/ 35692 w 45706"/>
                      <a:gd name="connsiteY2" fmla="*/ 66547 h 134148"/>
                      <a:gd name="connsiteX3" fmla="*/ 31811 w 45706"/>
                      <a:gd name="connsiteY3" fmla="*/ 128400 h 134148"/>
                      <a:gd name="connsiteX4" fmla="*/ 16571 w 45706"/>
                      <a:gd name="connsiteY4" fmla="*/ 131448 h 134148"/>
                      <a:gd name="connsiteX5" fmla="*/ 13523 w 45706"/>
                      <a:gd name="connsiteY5" fmla="*/ 128400 h 134148"/>
                      <a:gd name="connsiteX6" fmla="*/ 3945 w 45706"/>
                      <a:gd name="connsiteY6" fmla="*/ 58962 h 134148"/>
                      <a:gd name="connsiteX7" fmla="*/ 0 w 45706"/>
                      <a:gd name="connsiteY7" fmla="*/ 22058 h 134148"/>
                      <a:gd name="connsiteX8" fmla="*/ 23644 w 45706"/>
                      <a:gd name="connsiteY8" fmla="*/ 10 h 134148"/>
                      <a:gd name="connsiteX0" fmla="*/ 23644 w 45706"/>
                      <a:gd name="connsiteY0" fmla="*/ 10 h 134148"/>
                      <a:gd name="connsiteX1" fmla="*/ 45692 w 45706"/>
                      <a:gd name="connsiteY1" fmla="*/ 23654 h 134148"/>
                      <a:gd name="connsiteX2" fmla="*/ 35692 w 45706"/>
                      <a:gd name="connsiteY2" fmla="*/ 66547 h 134148"/>
                      <a:gd name="connsiteX3" fmla="*/ 31811 w 45706"/>
                      <a:gd name="connsiteY3" fmla="*/ 128400 h 134148"/>
                      <a:gd name="connsiteX4" fmla="*/ 16571 w 45706"/>
                      <a:gd name="connsiteY4" fmla="*/ 131448 h 134148"/>
                      <a:gd name="connsiteX5" fmla="*/ 3945 w 45706"/>
                      <a:gd name="connsiteY5" fmla="*/ 58962 h 134148"/>
                      <a:gd name="connsiteX6" fmla="*/ 0 w 45706"/>
                      <a:gd name="connsiteY6" fmla="*/ 22058 h 134148"/>
                      <a:gd name="connsiteX7" fmla="*/ 23644 w 45706"/>
                      <a:gd name="connsiteY7" fmla="*/ 10 h 134148"/>
                      <a:gd name="connsiteX0" fmla="*/ 23644 w 45706"/>
                      <a:gd name="connsiteY0" fmla="*/ 10 h 128400"/>
                      <a:gd name="connsiteX1" fmla="*/ 45692 w 45706"/>
                      <a:gd name="connsiteY1" fmla="*/ 23654 h 128400"/>
                      <a:gd name="connsiteX2" fmla="*/ 35692 w 45706"/>
                      <a:gd name="connsiteY2" fmla="*/ 66547 h 128400"/>
                      <a:gd name="connsiteX3" fmla="*/ 31811 w 45706"/>
                      <a:gd name="connsiteY3" fmla="*/ 128400 h 128400"/>
                      <a:gd name="connsiteX4" fmla="*/ 3945 w 45706"/>
                      <a:gd name="connsiteY4" fmla="*/ 58962 h 128400"/>
                      <a:gd name="connsiteX5" fmla="*/ 0 w 45706"/>
                      <a:gd name="connsiteY5" fmla="*/ 22058 h 128400"/>
                      <a:gd name="connsiteX6" fmla="*/ 23644 w 45706"/>
                      <a:gd name="connsiteY6" fmla="*/ 10 h 128400"/>
                      <a:gd name="connsiteX0" fmla="*/ 23644 w 45706"/>
                      <a:gd name="connsiteY0" fmla="*/ 10 h 135294"/>
                      <a:gd name="connsiteX1" fmla="*/ 45692 w 45706"/>
                      <a:gd name="connsiteY1" fmla="*/ 23654 h 135294"/>
                      <a:gd name="connsiteX2" fmla="*/ 35692 w 45706"/>
                      <a:gd name="connsiteY2" fmla="*/ 66547 h 135294"/>
                      <a:gd name="connsiteX3" fmla="*/ 22547 w 45706"/>
                      <a:gd name="connsiteY3" fmla="*/ 135294 h 135294"/>
                      <a:gd name="connsiteX4" fmla="*/ 3945 w 45706"/>
                      <a:gd name="connsiteY4" fmla="*/ 58962 h 135294"/>
                      <a:gd name="connsiteX5" fmla="*/ 0 w 45706"/>
                      <a:gd name="connsiteY5" fmla="*/ 22058 h 135294"/>
                      <a:gd name="connsiteX6" fmla="*/ 23644 w 45706"/>
                      <a:gd name="connsiteY6" fmla="*/ 10 h 135294"/>
                      <a:gd name="connsiteX0" fmla="*/ 23644 w 45706"/>
                      <a:gd name="connsiteY0" fmla="*/ 10 h 135294"/>
                      <a:gd name="connsiteX1" fmla="*/ 45692 w 45706"/>
                      <a:gd name="connsiteY1" fmla="*/ 23654 h 135294"/>
                      <a:gd name="connsiteX2" fmla="*/ 35692 w 45706"/>
                      <a:gd name="connsiteY2" fmla="*/ 66547 h 135294"/>
                      <a:gd name="connsiteX3" fmla="*/ 22547 w 45706"/>
                      <a:gd name="connsiteY3" fmla="*/ 135294 h 135294"/>
                      <a:gd name="connsiteX4" fmla="*/ 3945 w 45706"/>
                      <a:gd name="connsiteY4" fmla="*/ 58962 h 135294"/>
                      <a:gd name="connsiteX5" fmla="*/ 0 w 45706"/>
                      <a:gd name="connsiteY5" fmla="*/ 22058 h 135294"/>
                      <a:gd name="connsiteX6" fmla="*/ 23644 w 45706"/>
                      <a:gd name="connsiteY6" fmla="*/ 10 h 135294"/>
                      <a:gd name="connsiteX0" fmla="*/ 23644 w 45706"/>
                      <a:gd name="connsiteY0" fmla="*/ 10 h 136718"/>
                      <a:gd name="connsiteX1" fmla="*/ 45692 w 45706"/>
                      <a:gd name="connsiteY1" fmla="*/ 23654 h 136718"/>
                      <a:gd name="connsiteX2" fmla="*/ 35692 w 45706"/>
                      <a:gd name="connsiteY2" fmla="*/ 66547 h 136718"/>
                      <a:gd name="connsiteX3" fmla="*/ 11671 w 45706"/>
                      <a:gd name="connsiteY3" fmla="*/ 136718 h 136718"/>
                      <a:gd name="connsiteX4" fmla="*/ 3945 w 45706"/>
                      <a:gd name="connsiteY4" fmla="*/ 58962 h 136718"/>
                      <a:gd name="connsiteX5" fmla="*/ 0 w 45706"/>
                      <a:gd name="connsiteY5" fmla="*/ 22058 h 136718"/>
                      <a:gd name="connsiteX6" fmla="*/ 23644 w 45706"/>
                      <a:gd name="connsiteY6" fmla="*/ 10 h 136718"/>
                      <a:gd name="connsiteX0" fmla="*/ 23644 w 45706"/>
                      <a:gd name="connsiteY0" fmla="*/ 10 h 136718"/>
                      <a:gd name="connsiteX1" fmla="*/ 45692 w 45706"/>
                      <a:gd name="connsiteY1" fmla="*/ 23654 h 136718"/>
                      <a:gd name="connsiteX2" fmla="*/ 35692 w 45706"/>
                      <a:gd name="connsiteY2" fmla="*/ 66547 h 136718"/>
                      <a:gd name="connsiteX3" fmla="*/ 11671 w 45706"/>
                      <a:gd name="connsiteY3" fmla="*/ 136718 h 136718"/>
                      <a:gd name="connsiteX4" fmla="*/ 3945 w 45706"/>
                      <a:gd name="connsiteY4" fmla="*/ 58962 h 136718"/>
                      <a:gd name="connsiteX5" fmla="*/ 0 w 45706"/>
                      <a:gd name="connsiteY5" fmla="*/ 22058 h 136718"/>
                      <a:gd name="connsiteX6" fmla="*/ 23644 w 45706"/>
                      <a:gd name="connsiteY6" fmla="*/ 10 h 136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06" h="136718">
                        <a:moveTo>
                          <a:pt x="23644" y="10"/>
                        </a:moveTo>
                        <a:cubicBezTo>
                          <a:pt x="36261" y="450"/>
                          <a:pt x="46133" y="11036"/>
                          <a:pt x="45692" y="23654"/>
                        </a:cubicBezTo>
                        <a:cubicBezTo>
                          <a:pt x="45472" y="29962"/>
                          <a:pt x="39970" y="62557"/>
                          <a:pt x="35692" y="66547"/>
                        </a:cubicBezTo>
                        <a:cubicBezTo>
                          <a:pt x="31310" y="89463"/>
                          <a:pt x="21272" y="119398"/>
                          <a:pt x="11671" y="136718"/>
                        </a:cubicBezTo>
                        <a:cubicBezTo>
                          <a:pt x="6631" y="128245"/>
                          <a:pt x="9247" y="76686"/>
                          <a:pt x="3945" y="58962"/>
                        </a:cubicBezTo>
                        <a:lnTo>
                          <a:pt x="0" y="22058"/>
                        </a:lnTo>
                        <a:cubicBezTo>
                          <a:pt x="1545" y="15026"/>
                          <a:pt x="11027" y="-431"/>
                          <a:pt x="23644" y="10"/>
                        </a:cubicBezTo>
                        <a:close/>
                      </a:path>
                    </a:pathLst>
                  </a:custGeom>
                  <a:solidFill>
                    <a:srgbClr val="0515FF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841F852-B7E3-31CD-4C64-FCFDF1144CBC}"/>
                    </a:ext>
                  </a:extLst>
                </p:cNvPr>
                <p:cNvSpPr txBox="1"/>
                <p:nvPr/>
              </p:nvSpPr>
              <p:spPr>
                <a:xfrm>
                  <a:off x="5077549" y="4592055"/>
                  <a:ext cx="56938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BETL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C1CFE81-542C-55E2-4307-6353786ADCEC}"/>
                    </a:ext>
                  </a:extLst>
                </p:cNvPr>
                <p:cNvSpPr txBox="1"/>
                <p:nvPr/>
              </p:nvSpPr>
              <p:spPr>
                <a:xfrm>
                  <a:off x="6566408" y="4429178"/>
                  <a:ext cx="5004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ESR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92B1B29-FCAE-83B0-DAC6-C87B3F66751B}"/>
                    </a:ext>
                  </a:extLst>
                </p:cNvPr>
                <p:cNvSpPr txBox="1"/>
                <p:nvPr/>
              </p:nvSpPr>
              <p:spPr>
                <a:xfrm>
                  <a:off x="5638777" y="2667698"/>
                  <a:ext cx="3898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70E38CD-0B8D-4AD9-ED19-71A32CA1B9B3}"/>
                    </a:ext>
                  </a:extLst>
                </p:cNvPr>
                <p:cNvSpPr txBox="1"/>
                <p:nvPr/>
              </p:nvSpPr>
              <p:spPr>
                <a:xfrm>
                  <a:off x="4906211" y="2702615"/>
                  <a:ext cx="3722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3BC90E5-752B-FEDE-9650-B532D6F9B28D}"/>
                    </a:ext>
                  </a:extLst>
                </p:cNvPr>
                <p:cNvSpPr txBox="1"/>
                <p:nvPr/>
              </p:nvSpPr>
              <p:spPr>
                <a:xfrm>
                  <a:off x="5547642" y="3788215"/>
                  <a:ext cx="4924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CZE</a:t>
                  </a: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F31894F-5D4F-6363-5A00-92408D9E3477}"/>
                  </a:ext>
                </a:extLst>
              </p:cNvPr>
              <p:cNvSpPr txBox="1"/>
              <p:nvPr/>
            </p:nvSpPr>
            <p:spPr>
              <a:xfrm>
                <a:off x="4311523" y="5987257"/>
                <a:ext cx="2823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Source data:</a:t>
                </a:r>
              </a:p>
              <a:p>
                <a:r>
                  <a:rPr lang="en-US" sz="1200" dirty="0"/>
                  <a:t>Zhan et al (2015) </a:t>
                </a:r>
                <a:r>
                  <a:rPr lang="en-US" sz="1200" i="1" dirty="0"/>
                  <a:t>Plant Cell</a:t>
                </a:r>
                <a:r>
                  <a:rPr lang="en-US" sz="1200" dirty="0"/>
                  <a:t>. 27: 513-531.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A1450D-8F9C-D300-5670-355DA31A14BD}"/>
                </a:ext>
              </a:extLst>
            </p:cNvPr>
            <p:cNvGrpSpPr/>
            <p:nvPr/>
          </p:nvGrpSpPr>
          <p:grpSpPr>
            <a:xfrm>
              <a:off x="7493969" y="2404178"/>
              <a:ext cx="474810" cy="1479039"/>
              <a:chOff x="7588839" y="2404178"/>
              <a:chExt cx="474810" cy="147903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B4CEC9D-F2FA-562C-A75A-54E584AC99DD}"/>
                  </a:ext>
                </a:extLst>
              </p:cNvPr>
              <p:cNvSpPr txBox="1"/>
              <p:nvPr/>
            </p:nvSpPr>
            <p:spPr>
              <a:xfrm>
                <a:off x="7610480" y="3606218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331C1-AF10-7C25-0543-21B47A5BC5F9}"/>
                  </a:ext>
                </a:extLst>
              </p:cNvPr>
              <p:cNvSpPr txBox="1"/>
              <p:nvPr/>
            </p:nvSpPr>
            <p:spPr>
              <a:xfrm>
                <a:off x="7588839" y="2404178"/>
                <a:ext cx="4748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Max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5E3EA70-84DF-090A-292B-52ACB8A51D8F}"/>
                  </a:ext>
                </a:extLst>
              </p:cNvPr>
              <p:cNvGrpSpPr/>
              <p:nvPr/>
            </p:nvGrpSpPr>
            <p:grpSpPr>
              <a:xfrm>
                <a:off x="7757664" y="2702487"/>
                <a:ext cx="137160" cy="882420"/>
                <a:chOff x="7070531" y="3324269"/>
                <a:chExt cx="137160" cy="88242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E3A625E-883E-5AF6-B8EB-F660AD75D372}"/>
                    </a:ext>
                  </a:extLst>
                </p:cNvPr>
                <p:cNvSpPr/>
                <p:nvPr/>
              </p:nvSpPr>
              <p:spPr>
                <a:xfrm>
                  <a:off x="7070531" y="3324269"/>
                  <a:ext cx="137160" cy="13716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E8B5E6D-5570-9CD4-E24A-64AF88F33640}"/>
                    </a:ext>
                  </a:extLst>
                </p:cNvPr>
                <p:cNvSpPr/>
                <p:nvPr/>
              </p:nvSpPr>
              <p:spPr>
                <a:xfrm>
                  <a:off x="7070531" y="3473321"/>
                  <a:ext cx="137160" cy="137160"/>
                </a:xfrm>
                <a:prstGeom prst="rect">
                  <a:avLst/>
                </a:prstGeom>
                <a:solidFill>
                  <a:srgbClr val="FF90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5FFFA64-9295-F766-3EE2-F9FC6A47F959}"/>
                    </a:ext>
                  </a:extLst>
                </p:cNvPr>
                <p:cNvSpPr/>
                <p:nvPr/>
              </p:nvSpPr>
              <p:spPr>
                <a:xfrm>
                  <a:off x="7070531" y="3622373"/>
                  <a:ext cx="137160" cy="137160"/>
                </a:xfrm>
                <a:prstGeom prst="rect">
                  <a:avLst/>
                </a:prstGeom>
                <a:solidFill>
                  <a:srgbClr val="FAFA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4A07631-9D23-1F9B-CD65-BE4CB555AD6E}"/>
                    </a:ext>
                  </a:extLst>
                </p:cNvPr>
                <p:cNvSpPr/>
                <p:nvPr/>
              </p:nvSpPr>
              <p:spPr>
                <a:xfrm>
                  <a:off x="7070531" y="3771425"/>
                  <a:ext cx="137160" cy="137160"/>
                </a:xfrm>
                <a:prstGeom prst="rect">
                  <a:avLst/>
                </a:prstGeom>
                <a:solidFill>
                  <a:srgbClr val="B6B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571785A-FF30-5FA4-D1C3-F8E76D7C5616}"/>
                    </a:ext>
                  </a:extLst>
                </p:cNvPr>
                <p:cNvSpPr/>
                <p:nvPr/>
              </p:nvSpPr>
              <p:spPr>
                <a:xfrm>
                  <a:off x="7070531" y="3920477"/>
                  <a:ext cx="137160" cy="137160"/>
                </a:xfrm>
                <a:prstGeom prst="rect">
                  <a:avLst/>
                </a:prstGeom>
                <a:solidFill>
                  <a:srgbClr val="4545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418D1A8-9FFB-5EC1-2EE9-FF71443772EE}"/>
                    </a:ext>
                  </a:extLst>
                </p:cNvPr>
                <p:cNvSpPr/>
                <p:nvPr/>
              </p:nvSpPr>
              <p:spPr>
                <a:xfrm>
                  <a:off x="7070531" y="4069529"/>
                  <a:ext cx="137160" cy="137160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53F95F-1AD0-73C5-F51C-259EC6D64E14}"/>
              </a:ext>
            </a:extLst>
          </p:cNvPr>
          <p:cNvGrpSpPr/>
          <p:nvPr/>
        </p:nvGrpSpPr>
        <p:grpSpPr>
          <a:xfrm>
            <a:off x="8327802" y="822960"/>
            <a:ext cx="2662204" cy="5490865"/>
            <a:chOff x="8327802" y="1002268"/>
            <a:chExt cx="2662204" cy="549086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3663206-03FE-8568-D677-5669792BF961}"/>
                </a:ext>
              </a:extLst>
            </p:cNvPr>
            <p:cNvSpPr txBox="1"/>
            <p:nvPr/>
          </p:nvSpPr>
          <p:spPr>
            <a:xfrm>
              <a:off x="9227632" y="1002268"/>
              <a:ext cx="86254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dirty="0"/>
                <a:t>13 DAP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D524CB-B933-45ED-48FD-ACD4E8EE00F9}"/>
                </a:ext>
              </a:extLst>
            </p:cNvPr>
            <p:cNvSpPr txBox="1"/>
            <p:nvPr/>
          </p:nvSpPr>
          <p:spPr>
            <a:xfrm>
              <a:off x="8340347" y="5208508"/>
              <a:ext cx="2637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Ded1</a:t>
              </a:r>
              <a:r>
                <a:rPr lang="en-US" dirty="0"/>
                <a:t> is expressed in EAS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DDD388-8A54-EB13-0504-97A69EF7E025}"/>
                </a:ext>
              </a:extLst>
            </p:cNvPr>
            <p:cNvSpPr txBox="1"/>
            <p:nvPr/>
          </p:nvSpPr>
          <p:spPr>
            <a:xfrm>
              <a:off x="8327802" y="6031468"/>
              <a:ext cx="2662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Source data:</a:t>
              </a:r>
            </a:p>
            <a:p>
              <a:r>
                <a:rPr lang="en-US" sz="1200" dirty="0"/>
                <a:t>Doll et al (2020) </a:t>
              </a:r>
              <a:r>
                <a:rPr lang="en-US" sz="1200" i="1" dirty="0"/>
                <a:t>Plant Cell</a:t>
              </a:r>
              <a:r>
                <a:rPr lang="en-US" sz="1200" dirty="0"/>
                <a:t>. 32: 833-852.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72938DD-E429-D945-B735-2E6639A52D63}"/>
                </a:ext>
              </a:extLst>
            </p:cNvPr>
            <p:cNvGrpSpPr/>
            <p:nvPr/>
          </p:nvGrpSpPr>
          <p:grpSpPr>
            <a:xfrm>
              <a:off x="8424464" y="1401003"/>
              <a:ext cx="2468880" cy="3534881"/>
              <a:chOff x="8455468" y="1401003"/>
              <a:chExt cx="2468880" cy="353488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87C5430-7724-1774-CB86-D56643B1BB9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455468" y="1401003"/>
                <a:ext cx="2468880" cy="3534881"/>
                <a:chOff x="1016832" y="1218986"/>
                <a:chExt cx="2458058" cy="3519378"/>
              </a:xfrm>
            </p:grpSpPr>
            <p:sp>
              <p:nvSpPr>
                <p:cNvPr id="15" name="Oval 2">
                  <a:extLst>
                    <a:ext uri="{FF2B5EF4-FFF2-40B4-BE49-F238E27FC236}">
                      <a16:creationId xmlns:a16="http://schemas.microsoft.com/office/drawing/2014/main" id="{DB89D4B0-B595-CC9E-85D6-AA2631F4C8D1}"/>
                    </a:ext>
                  </a:extLst>
                </p:cNvPr>
                <p:cNvSpPr/>
                <p:nvPr/>
              </p:nvSpPr>
              <p:spPr>
                <a:xfrm>
                  <a:off x="1016832" y="1218986"/>
                  <a:ext cx="2458058" cy="3519378"/>
                </a:xfrm>
                <a:custGeom>
                  <a:avLst/>
                  <a:gdLst>
                    <a:gd name="connsiteX0" fmla="*/ 0 w 1924259"/>
                    <a:gd name="connsiteY0" fmla="*/ 1416818 h 2833635"/>
                    <a:gd name="connsiteX1" fmla="*/ 962130 w 1924259"/>
                    <a:gd name="connsiteY1" fmla="*/ 0 h 2833635"/>
                    <a:gd name="connsiteX2" fmla="*/ 1924260 w 1924259"/>
                    <a:gd name="connsiteY2" fmla="*/ 1416818 h 2833635"/>
                    <a:gd name="connsiteX3" fmla="*/ 962130 w 1924259"/>
                    <a:gd name="connsiteY3" fmla="*/ 2833636 h 2833635"/>
                    <a:gd name="connsiteX4" fmla="*/ 0 w 1924259"/>
                    <a:gd name="connsiteY4" fmla="*/ 1416818 h 2833635"/>
                    <a:gd name="connsiteX0" fmla="*/ 0 w 1974502"/>
                    <a:gd name="connsiteY0" fmla="*/ 1406772 h 2833642"/>
                    <a:gd name="connsiteX1" fmla="*/ 1012372 w 1974502"/>
                    <a:gd name="connsiteY1" fmla="*/ 3 h 2833642"/>
                    <a:gd name="connsiteX2" fmla="*/ 1974502 w 1974502"/>
                    <a:gd name="connsiteY2" fmla="*/ 1416821 h 2833642"/>
                    <a:gd name="connsiteX3" fmla="*/ 1012372 w 1974502"/>
                    <a:gd name="connsiteY3" fmla="*/ 2833639 h 2833642"/>
                    <a:gd name="connsiteX4" fmla="*/ 0 w 1974502"/>
                    <a:gd name="connsiteY4" fmla="*/ 1406772 h 2833642"/>
                    <a:gd name="connsiteX0" fmla="*/ 2612 w 1977114"/>
                    <a:gd name="connsiteY0" fmla="*/ 1406772 h 2818569"/>
                    <a:gd name="connsiteX1" fmla="*/ 1014984 w 1977114"/>
                    <a:gd name="connsiteY1" fmla="*/ 3 h 2818569"/>
                    <a:gd name="connsiteX2" fmla="*/ 1977114 w 1977114"/>
                    <a:gd name="connsiteY2" fmla="*/ 1416821 h 2818569"/>
                    <a:gd name="connsiteX3" fmla="*/ 1326483 w 1977114"/>
                    <a:gd name="connsiteY3" fmla="*/ 2818566 h 2818569"/>
                    <a:gd name="connsiteX4" fmla="*/ 2612 w 1977114"/>
                    <a:gd name="connsiteY4" fmla="*/ 1406772 h 2818569"/>
                    <a:gd name="connsiteX0" fmla="*/ 16172 w 1992618"/>
                    <a:gd name="connsiteY0" fmla="*/ 1407149 h 2818946"/>
                    <a:gd name="connsiteX1" fmla="*/ 1028544 w 1992618"/>
                    <a:gd name="connsiteY1" fmla="*/ 380 h 2818946"/>
                    <a:gd name="connsiteX2" fmla="*/ 1990674 w 1992618"/>
                    <a:gd name="connsiteY2" fmla="*/ 1417198 h 2818946"/>
                    <a:gd name="connsiteX3" fmla="*/ 1340043 w 1992618"/>
                    <a:gd name="connsiteY3" fmla="*/ 2818943 h 2818946"/>
                    <a:gd name="connsiteX4" fmla="*/ 16172 w 1992618"/>
                    <a:gd name="connsiteY4" fmla="*/ 1407149 h 2818946"/>
                    <a:gd name="connsiteX0" fmla="*/ 14394 w 1990840"/>
                    <a:gd name="connsiteY0" fmla="*/ 1407149 h 2818946"/>
                    <a:gd name="connsiteX1" fmla="*/ 1026766 w 1990840"/>
                    <a:gd name="connsiteY1" fmla="*/ 380 h 2818946"/>
                    <a:gd name="connsiteX2" fmla="*/ 1988896 w 1990840"/>
                    <a:gd name="connsiteY2" fmla="*/ 1417198 h 2818946"/>
                    <a:gd name="connsiteX3" fmla="*/ 1338265 w 1990840"/>
                    <a:gd name="connsiteY3" fmla="*/ 2818943 h 2818946"/>
                    <a:gd name="connsiteX4" fmla="*/ 14394 w 1990840"/>
                    <a:gd name="connsiteY4" fmla="*/ 1407149 h 2818946"/>
                    <a:gd name="connsiteX0" fmla="*/ 14394 w 1990840"/>
                    <a:gd name="connsiteY0" fmla="*/ 1407149 h 2829668"/>
                    <a:gd name="connsiteX1" fmla="*/ 1026766 w 1990840"/>
                    <a:gd name="connsiteY1" fmla="*/ 380 h 2829668"/>
                    <a:gd name="connsiteX2" fmla="*/ 1988896 w 1990840"/>
                    <a:gd name="connsiteY2" fmla="*/ 1417198 h 2829668"/>
                    <a:gd name="connsiteX3" fmla="*/ 1338265 w 1990840"/>
                    <a:gd name="connsiteY3" fmla="*/ 2818943 h 2829668"/>
                    <a:gd name="connsiteX4" fmla="*/ 14394 w 1990840"/>
                    <a:gd name="connsiteY4" fmla="*/ 1407149 h 2829668"/>
                    <a:gd name="connsiteX0" fmla="*/ 14394 w 1990840"/>
                    <a:gd name="connsiteY0" fmla="*/ 1407149 h 2889648"/>
                    <a:gd name="connsiteX1" fmla="*/ 1026766 w 1990840"/>
                    <a:gd name="connsiteY1" fmla="*/ 380 h 2889648"/>
                    <a:gd name="connsiteX2" fmla="*/ 1988896 w 1990840"/>
                    <a:gd name="connsiteY2" fmla="*/ 1417198 h 2889648"/>
                    <a:gd name="connsiteX3" fmla="*/ 1338265 w 1990840"/>
                    <a:gd name="connsiteY3" fmla="*/ 2818943 h 2889648"/>
                    <a:gd name="connsiteX4" fmla="*/ 639945 w 1990840"/>
                    <a:gd name="connsiteY4" fmla="*/ 2549301 h 2889648"/>
                    <a:gd name="connsiteX5" fmla="*/ 14394 w 1990840"/>
                    <a:gd name="connsiteY5" fmla="*/ 1407149 h 2889648"/>
                    <a:gd name="connsiteX0" fmla="*/ 14394 w 2006243"/>
                    <a:gd name="connsiteY0" fmla="*/ 1407017 h 2819053"/>
                    <a:gd name="connsiteX1" fmla="*/ 1026766 w 2006243"/>
                    <a:gd name="connsiteY1" fmla="*/ 248 h 2819053"/>
                    <a:gd name="connsiteX2" fmla="*/ 1988896 w 2006243"/>
                    <a:gd name="connsiteY2" fmla="*/ 1417066 h 2819053"/>
                    <a:gd name="connsiteX3" fmla="*/ 1623745 w 2006243"/>
                    <a:gd name="connsiteY3" fmla="*/ 2526525 h 2819053"/>
                    <a:gd name="connsiteX4" fmla="*/ 1338265 w 2006243"/>
                    <a:gd name="connsiteY4" fmla="*/ 2818811 h 2819053"/>
                    <a:gd name="connsiteX5" fmla="*/ 639945 w 2006243"/>
                    <a:gd name="connsiteY5" fmla="*/ 2549169 h 2819053"/>
                    <a:gd name="connsiteX6" fmla="*/ 14394 w 2006243"/>
                    <a:gd name="connsiteY6" fmla="*/ 1407017 h 2819053"/>
                    <a:gd name="connsiteX0" fmla="*/ 14394 w 1989465"/>
                    <a:gd name="connsiteY0" fmla="*/ 1534157 h 2946193"/>
                    <a:gd name="connsiteX1" fmla="*/ 1026766 w 1989465"/>
                    <a:gd name="connsiteY1" fmla="*/ 127388 h 2946193"/>
                    <a:gd name="connsiteX2" fmla="*/ 1535905 w 1989465"/>
                    <a:gd name="connsiteY2" fmla="*/ 226250 h 2946193"/>
                    <a:gd name="connsiteX3" fmla="*/ 1988896 w 1989465"/>
                    <a:gd name="connsiteY3" fmla="*/ 1544206 h 2946193"/>
                    <a:gd name="connsiteX4" fmla="*/ 1623745 w 1989465"/>
                    <a:gd name="connsiteY4" fmla="*/ 2653665 h 2946193"/>
                    <a:gd name="connsiteX5" fmla="*/ 1338265 w 1989465"/>
                    <a:gd name="connsiteY5" fmla="*/ 2945951 h 2946193"/>
                    <a:gd name="connsiteX6" fmla="*/ 639945 w 1989465"/>
                    <a:gd name="connsiteY6" fmla="*/ 2676309 h 2946193"/>
                    <a:gd name="connsiteX7" fmla="*/ 14394 w 1989465"/>
                    <a:gd name="connsiteY7" fmla="*/ 1534157 h 2946193"/>
                    <a:gd name="connsiteX0" fmla="*/ 14394 w 1989465"/>
                    <a:gd name="connsiteY0" fmla="*/ 1572720 h 2984756"/>
                    <a:gd name="connsiteX1" fmla="*/ 1026766 w 1989465"/>
                    <a:gd name="connsiteY1" fmla="*/ 165951 h 2984756"/>
                    <a:gd name="connsiteX2" fmla="*/ 1263604 w 1989465"/>
                    <a:gd name="connsiteY2" fmla="*/ 38376 h 2984756"/>
                    <a:gd name="connsiteX3" fmla="*/ 1535905 w 1989465"/>
                    <a:gd name="connsiteY3" fmla="*/ 264813 h 2984756"/>
                    <a:gd name="connsiteX4" fmla="*/ 1988896 w 1989465"/>
                    <a:gd name="connsiteY4" fmla="*/ 1582769 h 2984756"/>
                    <a:gd name="connsiteX5" fmla="*/ 1623745 w 1989465"/>
                    <a:gd name="connsiteY5" fmla="*/ 2692228 h 2984756"/>
                    <a:gd name="connsiteX6" fmla="*/ 1338265 w 1989465"/>
                    <a:gd name="connsiteY6" fmla="*/ 2984514 h 2984756"/>
                    <a:gd name="connsiteX7" fmla="*/ 639945 w 1989465"/>
                    <a:gd name="connsiteY7" fmla="*/ 2714872 h 2984756"/>
                    <a:gd name="connsiteX8" fmla="*/ 14394 w 1989465"/>
                    <a:gd name="connsiteY8" fmla="*/ 1572720 h 2984756"/>
                    <a:gd name="connsiteX0" fmla="*/ 14394 w 1989465"/>
                    <a:gd name="connsiteY0" fmla="*/ 1572720 h 3020879"/>
                    <a:gd name="connsiteX1" fmla="*/ 1026766 w 1989465"/>
                    <a:gd name="connsiteY1" fmla="*/ 165951 h 3020879"/>
                    <a:gd name="connsiteX2" fmla="*/ 1263604 w 1989465"/>
                    <a:gd name="connsiteY2" fmla="*/ 38376 h 3020879"/>
                    <a:gd name="connsiteX3" fmla="*/ 1535905 w 1989465"/>
                    <a:gd name="connsiteY3" fmla="*/ 264813 h 3020879"/>
                    <a:gd name="connsiteX4" fmla="*/ 1988896 w 1989465"/>
                    <a:gd name="connsiteY4" fmla="*/ 1582769 h 3020879"/>
                    <a:gd name="connsiteX5" fmla="*/ 1623745 w 1989465"/>
                    <a:gd name="connsiteY5" fmla="*/ 2692228 h 3020879"/>
                    <a:gd name="connsiteX6" fmla="*/ 1026435 w 1989465"/>
                    <a:gd name="connsiteY6" fmla="*/ 3020744 h 3020879"/>
                    <a:gd name="connsiteX7" fmla="*/ 639945 w 1989465"/>
                    <a:gd name="connsiteY7" fmla="*/ 2714872 h 3020879"/>
                    <a:gd name="connsiteX8" fmla="*/ 14394 w 1989465"/>
                    <a:gd name="connsiteY8" fmla="*/ 1572720 h 3020879"/>
                    <a:gd name="connsiteX0" fmla="*/ 14394 w 1989484"/>
                    <a:gd name="connsiteY0" fmla="*/ 1572720 h 3128522"/>
                    <a:gd name="connsiteX1" fmla="*/ 1026766 w 1989484"/>
                    <a:gd name="connsiteY1" fmla="*/ 165951 h 3128522"/>
                    <a:gd name="connsiteX2" fmla="*/ 1263604 w 1989484"/>
                    <a:gd name="connsiteY2" fmla="*/ 38376 h 3128522"/>
                    <a:gd name="connsiteX3" fmla="*/ 1535905 w 1989484"/>
                    <a:gd name="connsiteY3" fmla="*/ 264813 h 3128522"/>
                    <a:gd name="connsiteX4" fmla="*/ 1988896 w 1989484"/>
                    <a:gd name="connsiteY4" fmla="*/ 1582769 h 3128522"/>
                    <a:gd name="connsiteX5" fmla="*/ 1632529 w 1989484"/>
                    <a:gd name="connsiteY5" fmla="*/ 3009242 h 3128522"/>
                    <a:gd name="connsiteX6" fmla="*/ 1026435 w 1989484"/>
                    <a:gd name="connsiteY6" fmla="*/ 3020744 h 3128522"/>
                    <a:gd name="connsiteX7" fmla="*/ 639945 w 1989484"/>
                    <a:gd name="connsiteY7" fmla="*/ 2714872 h 3128522"/>
                    <a:gd name="connsiteX8" fmla="*/ 14394 w 1989484"/>
                    <a:gd name="connsiteY8" fmla="*/ 1572720 h 3128522"/>
                    <a:gd name="connsiteX0" fmla="*/ 14394 w 1989484"/>
                    <a:gd name="connsiteY0" fmla="*/ 1572720 h 3044230"/>
                    <a:gd name="connsiteX1" fmla="*/ 1026766 w 1989484"/>
                    <a:gd name="connsiteY1" fmla="*/ 165951 h 3044230"/>
                    <a:gd name="connsiteX2" fmla="*/ 1263604 w 1989484"/>
                    <a:gd name="connsiteY2" fmla="*/ 38376 h 3044230"/>
                    <a:gd name="connsiteX3" fmla="*/ 1535905 w 1989484"/>
                    <a:gd name="connsiteY3" fmla="*/ 264813 h 3044230"/>
                    <a:gd name="connsiteX4" fmla="*/ 1988896 w 1989484"/>
                    <a:gd name="connsiteY4" fmla="*/ 1582769 h 3044230"/>
                    <a:gd name="connsiteX5" fmla="*/ 1632529 w 1989484"/>
                    <a:gd name="connsiteY5" fmla="*/ 3009242 h 3044230"/>
                    <a:gd name="connsiteX6" fmla="*/ 1026435 w 1989484"/>
                    <a:gd name="connsiteY6" fmla="*/ 3020744 h 3044230"/>
                    <a:gd name="connsiteX7" fmla="*/ 639945 w 1989484"/>
                    <a:gd name="connsiteY7" fmla="*/ 2714872 h 3044230"/>
                    <a:gd name="connsiteX8" fmla="*/ 14394 w 1989484"/>
                    <a:gd name="connsiteY8" fmla="*/ 1572720 h 3044230"/>
                    <a:gd name="connsiteX0" fmla="*/ 14394 w 1989311"/>
                    <a:gd name="connsiteY0" fmla="*/ 1572720 h 3044230"/>
                    <a:gd name="connsiteX1" fmla="*/ 1026766 w 1989311"/>
                    <a:gd name="connsiteY1" fmla="*/ 165951 h 3044230"/>
                    <a:gd name="connsiteX2" fmla="*/ 1263604 w 1989311"/>
                    <a:gd name="connsiteY2" fmla="*/ 38376 h 3044230"/>
                    <a:gd name="connsiteX3" fmla="*/ 1535905 w 1989311"/>
                    <a:gd name="connsiteY3" fmla="*/ 264813 h 3044230"/>
                    <a:gd name="connsiteX4" fmla="*/ 1988896 w 1989311"/>
                    <a:gd name="connsiteY4" fmla="*/ 1582769 h 3044230"/>
                    <a:gd name="connsiteX5" fmla="*/ 1632529 w 1989311"/>
                    <a:gd name="connsiteY5" fmla="*/ 3009242 h 3044230"/>
                    <a:gd name="connsiteX6" fmla="*/ 1026435 w 1989311"/>
                    <a:gd name="connsiteY6" fmla="*/ 3020744 h 3044230"/>
                    <a:gd name="connsiteX7" fmla="*/ 639945 w 1989311"/>
                    <a:gd name="connsiteY7" fmla="*/ 2714872 h 3044230"/>
                    <a:gd name="connsiteX8" fmla="*/ 14394 w 1989311"/>
                    <a:gd name="connsiteY8" fmla="*/ 1572720 h 3044230"/>
                    <a:gd name="connsiteX0" fmla="*/ 14394 w 2000541"/>
                    <a:gd name="connsiteY0" fmla="*/ 1572720 h 3044230"/>
                    <a:gd name="connsiteX1" fmla="*/ 1026766 w 2000541"/>
                    <a:gd name="connsiteY1" fmla="*/ 165951 h 3044230"/>
                    <a:gd name="connsiteX2" fmla="*/ 1263604 w 2000541"/>
                    <a:gd name="connsiteY2" fmla="*/ 38376 h 3044230"/>
                    <a:gd name="connsiteX3" fmla="*/ 1535905 w 2000541"/>
                    <a:gd name="connsiteY3" fmla="*/ 264813 h 3044230"/>
                    <a:gd name="connsiteX4" fmla="*/ 1988896 w 2000541"/>
                    <a:gd name="connsiteY4" fmla="*/ 1582769 h 3044230"/>
                    <a:gd name="connsiteX5" fmla="*/ 1632529 w 2000541"/>
                    <a:gd name="connsiteY5" fmla="*/ 3009242 h 3044230"/>
                    <a:gd name="connsiteX6" fmla="*/ 1026435 w 2000541"/>
                    <a:gd name="connsiteY6" fmla="*/ 3020744 h 3044230"/>
                    <a:gd name="connsiteX7" fmla="*/ 639945 w 2000541"/>
                    <a:gd name="connsiteY7" fmla="*/ 2714872 h 3044230"/>
                    <a:gd name="connsiteX8" fmla="*/ 14394 w 2000541"/>
                    <a:gd name="connsiteY8" fmla="*/ 1572720 h 3044230"/>
                    <a:gd name="connsiteX0" fmla="*/ 14394 w 2000541"/>
                    <a:gd name="connsiteY0" fmla="*/ 1572720 h 3044230"/>
                    <a:gd name="connsiteX1" fmla="*/ 1026766 w 2000541"/>
                    <a:gd name="connsiteY1" fmla="*/ 165951 h 3044230"/>
                    <a:gd name="connsiteX2" fmla="*/ 1263604 w 2000541"/>
                    <a:gd name="connsiteY2" fmla="*/ 38376 h 3044230"/>
                    <a:gd name="connsiteX3" fmla="*/ 1535905 w 2000541"/>
                    <a:gd name="connsiteY3" fmla="*/ 264813 h 3044230"/>
                    <a:gd name="connsiteX4" fmla="*/ 1988896 w 2000541"/>
                    <a:gd name="connsiteY4" fmla="*/ 1582769 h 3044230"/>
                    <a:gd name="connsiteX5" fmla="*/ 1632529 w 2000541"/>
                    <a:gd name="connsiteY5" fmla="*/ 3009242 h 3044230"/>
                    <a:gd name="connsiteX6" fmla="*/ 1026435 w 2000541"/>
                    <a:gd name="connsiteY6" fmla="*/ 3020744 h 3044230"/>
                    <a:gd name="connsiteX7" fmla="*/ 639945 w 2000541"/>
                    <a:gd name="connsiteY7" fmla="*/ 2714872 h 3044230"/>
                    <a:gd name="connsiteX8" fmla="*/ 14394 w 2000541"/>
                    <a:gd name="connsiteY8" fmla="*/ 1572720 h 3044230"/>
                    <a:gd name="connsiteX0" fmla="*/ 14394 w 2000541"/>
                    <a:gd name="connsiteY0" fmla="*/ 1572720 h 3044230"/>
                    <a:gd name="connsiteX1" fmla="*/ 1026766 w 2000541"/>
                    <a:gd name="connsiteY1" fmla="*/ 165951 h 3044230"/>
                    <a:gd name="connsiteX2" fmla="*/ 1263604 w 2000541"/>
                    <a:gd name="connsiteY2" fmla="*/ 38376 h 3044230"/>
                    <a:gd name="connsiteX3" fmla="*/ 1535905 w 2000541"/>
                    <a:gd name="connsiteY3" fmla="*/ 264813 h 3044230"/>
                    <a:gd name="connsiteX4" fmla="*/ 1988896 w 2000541"/>
                    <a:gd name="connsiteY4" fmla="*/ 1582769 h 3044230"/>
                    <a:gd name="connsiteX5" fmla="*/ 1632529 w 2000541"/>
                    <a:gd name="connsiteY5" fmla="*/ 3009242 h 3044230"/>
                    <a:gd name="connsiteX6" fmla="*/ 1026435 w 2000541"/>
                    <a:gd name="connsiteY6" fmla="*/ 3020744 h 3044230"/>
                    <a:gd name="connsiteX7" fmla="*/ 639945 w 2000541"/>
                    <a:gd name="connsiteY7" fmla="*/ 2714872 h 3044230"/>
                    <a:gd name="connsiteX8" fmla="*/ 14394 w 2000541"/>
                    <a:gd name="connsiteY8" fmla="*/ 1572720 h 3044230"/>
                    <a:gd name="connsiteX0" fmla="*/ 14394 w 2021093"/>
                    <a:gd name="connsiteY0" fmla="*/ 1572720 h 3044230"/>
                    <a:gd name="connsiteX1" fmla="*/ 1026766 w 2021093"/>
                    <a:gd name="connsiteY1" fmla="*/ 165951 h 3044230"/>
                    <a:gd name="connsiteX2" fmla="*/ 1263604 w 2021093"/>
                    <a:gd name="connsiteY2" fmla="*/ 38376 h 3044230"/>
                    <a:gd name="connsiteX3" fmla="*/ 1535905 w 2021093"/>
                    <a:gd name="connsiteY3" fmla="*/ 264813 h 3044230"/>
                    <a:gd name="connsiteX4" fmla="*/ 1988896 w 2021093"/>
                    <a:gd name="connsiteY4" fmla="*/ 1582769 h 3044230"/>
                    <a:gd name="connsiteX5" fmla="*/ 1632529 w 2021093"/>
                    <a:gd name="connsiteY5" fmla="*/ 3009242 h 3044230"/>
                    <a:gd name="connsiteX6" fmla="*/ 1026435 w 2021093"/>
                    <a:gd name="connsiteY6" fmla="*/ 3020744 h 3044230"/>
                    <a:gd name="connsiteX7" fmla="*/ 639945 w 2021093"/>
                    <a:gd name="connsiteY7" fmla="*/ 2714872 h 3044230"/>
                    <a:gd name="connsiteX8" fmla="*/ 14394 w 2021093"/>
                    <a:gd name="connsiteY8" fmla="*/ 1572720 h 3044230"/>
                    <a:gd name="connsiteX0" fmla="*/ 14394 w 2005135"/>
                    <a:gd name="connsiteY0" fmla="*/ 1572720 h 3044230"/>
                    <a:gd name="connsiteX1" fmla="*/ 1026766 w 2005135"/>
                    <a:gd name="connsiteY1" fmla="*/ 165951 h 3044230"/>
                    <a:gd name="connsiteX2" fmla="*/ 1263604 w 2005135"/>
                    <a:gd name="connsiteY2" fmla="*/ 38376 h 3044230"/>
                    <a:gd name="connsiteX3" fmla="*/ 1535905 w 2005135"/>
                    <a:gd name="connsiteY3" fmla="*/ 264813 h 3044230"/>
                    <a:gd name="connsiteX4" fmla="*/ 1988896 w 2005135"/>
                    <a:gd name="connsiteY4" fmla="*/ 1582769 h 3044230"/>
                    <a:gd name="connsiteX5" fmla="*/ 1632529 w 2005135"/>
                    <a:gd name="connsiteY5" fmla="*/ 3009242 h 3044230"/>
                    <a:gd name="connsiteX6" fmla="*/ 1026435 w 2005135"/>
                    <a:gd name="connsiteY6" fmla="*/ 3020744 h 3044230"/>
                    <a:gd name="connsiteX7" fmla="*/ 639945 w 2005135"/>
                    <a:gd name="connsiteY7" fmla="*/ 2714872 h 3044230"/>
                    <a:gd name="connsiteX8" fmla="*/ 14394 w 2005135"/>
                    <a:gd name="connsiteY8" fmla="*/ 1572720 h 3044230"/>
                    <a:gd name="connsiteX0" fmla="*/ 14394 w 1992280"/>
                    <a:gd name="connsiteY0" fmla="*/ 1572720 h 3044230"/>
                    <a:gd name="connsiteX1" fmla="*/ 1026766 w 1992280"/>
                    <a:gd name="connsiteY1" fmla="*/ 165951 h 3044230"/>
                    <a:gd name="connsiteX2" fmla="*/ 1263604 w 1992280"/>
                    <a:gd name="connsiteY2" fmla="*/ 38376 h 3044230"/>
                    <a:gd name="connsiteX3" fmla="*/ 1535905 w 1992280"/>
                    <a:gd name="connsiteY3" fmla="*/ 264813 h 3044230"/>
                    <a:gd name="connsiteX4" fmla="*/ 1988896 w 1992280"/>
                    <a:gd name="connsiteY4" fmla="*/ 1582769 h 3044230"/>
                    <a:gd name="connsiteX5" fmla="*/ 1632529 w 1992280"/>
                    <a:gd name="connsiteY5" fmla="*/ 3009242 h 3044230"/>
                    <a:gd name="connsiteX6" fmla="*/ 1026435 w 1992280"/>
                    <a:gd name="connsiteY6" fmla="*/ 3020744 h 3044230"/>
                    <a:gd name="connsiteX7" fmla="*/ 639945 w 1992280"/>
                    <a:gd name="connsiteY7" fmla="*/ 2714872 h 3044230"/>
                    <a:gd name="connsiteX8" fmla="*/ 14394 w 1992280"/>
                    <a:gd name="connsiteY8" fmla="*/ 1572720 h 3044230"/>
                    <a:gd name="connsiteX0" fmla="*/ 14394 w 1992280"/>
                    <a:gd name="connsiteY0" fmla="*/ 1572720 h 3044230"/>
                    <a:gd name="connsiteX1" fmla="*/ 1026766 w 1992280"/>
                    <a:gd name="connsiteY1" fmla="*/ 165951 h 3044230"/>
                    <a:gd name="connsiteX2" fmla="*/ 1263604 w 1992280"/>
                    <a:gd name="connsiteY2" fmla="*/ 38376 h 3044230"/>
                    <a:gd name="connsiteX3" fmla="*/ 1535905 w 1992280"/>
                    <a:gd name="connsiteY3" fmla="*/ 264813 h 3044230"/>
                    <a:gd name="connsiteX4" fmla="*/ 1988896 w 1992280"/>
                    <a:gd name="connsiteY4" fmla="*/ 1582769 h 3044230"/>
                    <a:gd name="connsiteX5" fmla="*/ 1632529 w 1992280"/>
                    <a:gd name="connsiteY5" fmla="*/ 3009242 h 3044230"/>
                    <a:gd name="connsiteX6" fmla="*/ 1026435 w 1992280"/>
                    <a:gd name="connsiteY6" fmla="*/ 3020744 h 3044230"/>
                    <a:gd name="connsiteX7" fmla="*/ 639945 w 1992280"/>
                    <a:gd name="connsiteY7" fmla="*/ 2714872 h 3044230"/>
                    <a:gd name="connsiteX8" fmla="*/ 14394 w 1992280"/>
                    <a:gd name="connsiteY8" fmla="*/ 1572720 h 3044230"/>
                    <a:gd name="connsiteX0" fmla="*/ 14394 w 1992280"/>
                    <a:gd name="connsiteY0" fmla="*/ 1572720 h 3022510"/>
                    <a:gd name="connsiteX1" fmla="*/ 1026766 w 1992280"/>
                    <a:gd name="connsiteY1" fmla="*/ 165951 h 3022510"/>
                    <a:gd name="connsiteX2" fmla="*/ 1263604 w 1992280"/>
                    <a:gd name="connsiteY2" fmla="*/ 38376 h 3022510"/>
                    <a:gd name="connsiteX3" fmla="*/ 1535905 w 1992280"/>
                    <a:gd name="connsiteY3" fmla="*/ 264813 h 3022510"/>
                    <a:gd name="connsiteX4" fmla="*/ 1988896 w 1992280"/>
                    <a:gd name="connsiteY4" fmla="*/ 1582769 h 3022510"/>
                    <a:gd name="connsiteX5" fmla="*/ 1632529 w 1992280"/>
                    <a:gd name="connsiteY5" fmla="*/ 3009242 h 3022510"/>
                    <a:gd name="connsiteX6" fmla="*/ 1026435 w 1992280"/>
                    <a:gd name="connsiteY6" fmla="*/ 3020744 h 3022510"/>
                    <a:gd name="connsiteX7" fmla="*/ 639945 w 1992280"/>
                    <a:gd name="connsiteY7" fmla="*/ 2714872 h 3022510"/>
                    <a:gd name="connsiteX8" fmla="*/ 14394 w 1992280"/>
                    <a:gd name="connsiteY8" fmla="*/ 1572720 h 3022510"/>
                    <a:gd name="connsiteX0" fmla="*/ 14394 w 1992280"/>
                    <a:gd name="connsiteY0" fmla="*/ 1572720 h 3026266"/>
                    <a:gd name="connsiteX1" fmla="*/ 1026766 w 1992280"/>
                    <a:gd name="connsiteY1" fmla="*/ 165951 h 3026266"/>
                    <a:gd name="connsiteX2" fmla="*/ 1263604 w 1992280"/>
                    <a:gd name="connsiteY2" fmla="*/ 38376 h 3026266"/>
                    <a:gd name="connsiteX3" fmla="*/ 1535905 w 1992280"/>
                    <a:gd name="connsiteY3" fmla="*/ 264813 h 3026266"/>
                    <a:gd name="connsiteX4" fmla="*/ 1988896 w 1992280"/>
                    <a:gd name="connsiteY4" fmla="*/ 1582769 h 3026266"/>
                    <a:gd name="connsiteX5" fmla="*/ 1632529 w 1992280"/>
                    <a:gd name="connsiteY5" fmla="*/ 3009242 h 3026266"/>
                    <a:gd name="connsiteX6" fmla="*/ 1026435 w 1992280"/>
                    <a:gd name="connsiteY6" fmla="*/ 3020744 h 3026266"/>
                    <a:gd name="connsiteX7" fmla="*/ 639945 w 1992280"/>
                    <a:gd name="connsiteY7" fmla="*/ 2714872 h 3026266"/>
                    <a:gd name="connsiteX8" fmla="*/ 14394 w 1992280"/>
                    <a:gd name="connsiteY8" fmla="*/ 1572720 h 3026266"/>
                    <a:gd name="connsiteX0" fmla="*/ 6025 w 1983911"/>
                    <a:gd name="connsiteY0" fmla="*/ 1562545 h 3016091"/>
                    <a:gd name="connsiteX1" fmla="*/ 1018397 w 1983911"/>
                    <a:gd name="connsiteY1" fmla="*/ 155776 h 3016091"/>
                    <a:gd name="connsiteX2" fmla="*/ 1659295 w 1983911"/>
                    <a:gd name="connsiteY2" fmla="*/ 46316 h 3016091"/>
                    <a:gd name="connsiteX3" fmla="*/ 1527536 w 1983911"/>
                    <a:gd name="connsiteY3" fmla="*/ 254638 h 3016091"/>
                    <a:gd name="connsiteX4" fmla="*/ 1980527 w 1983911"/>
                    <a:gd name="connsiteY4" fmla="*/ 1572594 h 3016091"/>
                    <a:gd name="connsiteX5" fmla="*/ 1624160 w 1983911"/>
                    <a:gd name="connsiteY5" fmla="*/ 2999067 h 3016091"/>
                    <a:gd name="connsiteX6" fmla="*/ 1018066 w 1983911"/>
                    <a:gd name="connsiteY6" fmla="*/ 3010569 h 3016091"/>
                    <a:gd name="connsiteX7" fmla="*/ 631576 w 1983911"/>
                    <a:gd name="connsiteY7" fmla="*/ 2704697 h 3016091"/>
                    <a:gd name="connsiteX8" fmla="*/ 6025 w 1983911"/>
                    <a:gd name="connsiteY8" fmla="*/ 1562545 h 3016091"/>
                    <a:gd name="connsiteX0" fmla="*/ 6025 w 1983911"/>
                    <a:gd name="connsiteY0" fmla="*/ 1562545 h 3016091"/>
                    <a:gd name="connsiteX1" fmla="*/ 1018397 w 1983911"/>
                    <a:gd name="connsiteY1" fmla="*/ 155776 h 3016091"/>
                    <a:gd name="connsiteX2" fmla="*/ 1659295 w 1983911"/>
                    <a:gd name="connsiteY2" fmla="*/ 46316 h 3016091"/>
                    <a:gd name="connsiteX3" fmla="*/ 1527536 w 1983911"/>
                    <a:gd name="connsiteY3" fmla="*/ 254638 h 3016091"/>
                    <a:gd name="connsiteX4" fmla="*/ 1980527 w 1983911"/>
                    <a:gd name="connsiteY4" fmla="*/ 1572594 h 3016091"/>
                    <a:gd name="connsiteX5" fmla="*/ 1624160 w 1983911"/>
                    <a:gd name="connsiteY5" fmla="*/ 2999067 h 3016091"/>
                    <a:gd name="connsiteX6" fmla="*/ 1018066 w 1983911"/>
                    <a:gd name="connsiteY6" fmla="*/ 3010569 h 3016091"/>
                    <a:gd name="connsiteX7" fmla="*/ 631576 w 1983911"/>
                    <a:gd name="connsiteY7" fmla="*/ 2704697 h 3016091"/>
                    <a:gd name="connsiteX8" fmla="*/ 6025 w 1983911"/>
                    <a:gd name="connsiteY8" fmla="*/ 1562545 h 3016091"/>
                    <a:gd name="connsiteX0" fmla="*/ 6025 w 1983911"/>
                    <a:gd name="connsiteY0" fmla="*/ 1562545 h 3016091"/>
                    <a:gd name="connsiteX1" fmla="*/ 1018397 w 1983911"/>
                    <a:gd name="connsiteY1" fmla="*/ 155776 h 3016091"/>
                    <a:gd name="connsiteX2" fmla="*/ 1659295 w 1983911"/>
                    <a:gd name="connsiteY2" fmla="*/ 46316 h 3016091"/>
                    <a:gd name="connsiteX3" fmla="*/ 1527536 w 1983911"/>
                    <a:gd name="connsiteY3" fmla="*/ 254638 h 3016091"/>
                    <a:gd name="connsiteX4" fmla="*/ 1980527 w 1983911"/>
                    <a:gd name="connsiteY4" fmla="*/ 1572594 h 3016091"/>
                    <a:gd name="connsiteX5" fmla="*/ 1624160 w 1983911"/>
                    <a:gd name="connsiteY5" fmla="*/ 2999067 h 3016091"/>
                    <a:gd name="connsiteX6" fmla="*/ 1018066 w 1983911"/>
                    <a:gd name="connsiteY6" fmla="*/ 3010569 h 3016091"/>
                    <a:gd name="connsiteX7" fmla="*/ 631576 w 1983911"/>
                    <a:gd name="connsiteY7" fmla="*/ 2704697 h 3016091"/>
                    <a:gd name="connsiteX8" fmla="*/ 6025 w 1983911"/>
                    <a:gd name="connsiteY8" fmla="*/ 1562545 h 3016091"/>
                    <a:gd name="connsiteX0" fmla="*/ 6025 w 1983911"/>
                    <a:gd name="connsiteY0" fmla="*/ 1518395 h 2971941"/>
                    <a:gd name="connsiteX1" fmla="*/ 1018397 w 1983911"/>
                    <a:gd name="connsiteY1" fmla="*/ 111626 h 2971941"/>
                    <a:gd name="connsiteX2" fmla="*/ 1659295 w 1983911"/>
                    <a:gd name="connsiteY2" fmla="*/ 2166 h 2971941"/>
                    <a:gd name="connsiteX3" fmla="*/ 1527536 w 1983911"/>
                    <a:gd name="connsiteY3" fmla="*/ 210488 h 2971941"/>
                    <a:gd name="connsiteX4" fmla="*/ 1980527 w 1983911"/>
                    <a:gd name="connsiteY4" fmla="*/ 1528444 h 2971941"/>
                    <a:gd name="connsiteX5" fmla="*/ 1624160 w 1983911"/>
                    <a:gd name="connsiteY5" fmla="*/ 2954917 h 2971941"/>
                    <a:gd name="connsiteX6" fmla="*/ 1018066 w 1983911"/>
                    <a:gd name="connsiteY6" fmla="*/ 2966419 h 2971941"/>
                    <a:gd name="connsiteX7" fmla="*/ 631576 w 1983911"/>
                    <a:gd name="connsiteY7" fmla="*/ 2660547 h 2971941"/>
                    <a:gd name="connsiteX8" fmla="*/ 6025 w 1983911"/>
                    <a:gd name="connsiteY8" fmla="*/ 1518395 h 2971941"/>
                    <a:gd name="connsiteX0" fmla="*/ 6025 w 1982721"/>
                    <a:gd name="connsiteY0" fmla="*/ 1518395 h 2971941"/>
                    <a:gd name="connsiteX1" fmla="*/ 1018397 w 1982721"/>
                    <a:gd name="connsiteY1" fmla="*/ 111626 h 2971941"/>
                    <a:gd name="connsiteX2" fmla="*/ 1659295 w 1982721"/>
                    <a:gd name="connsiteY2" fmla="*/ 2166 h 2971941"/>
                    <a:gd name="connsiteX3" fmla="*/ 1501185 w 1982721"/>
                    <a:gd name="connsiteY3" fmla="*/ 187844 h 2971941"/>
                    <a:gd name="connsiteX4" fmla="*/ 1980527 w 1982721"/>
                    <a:gd name="connsiteY4" fmla="*/ 1528444 h 2971941"/>
                    <a:gd name="connsiteX5" fmla="*/ 1624160 w 1982721"/>
                    <a:gd name="connsiteY5" fmla="*/ 2954917 h 2971941"/>
                    <a:gd name="connsiteX6" fmla="*/ 1018066 w 1982721"/>
                    <a:gd name="connsiteY6" fmla="*/ 2966419 h 2971941"/>
                    <a:gd name="connsiteX7" fmla="*/ 631576 w 1982721"/>
                    <a:gd name="connsiteY7" fmla="*/ 2660547 h 2971941"/>
                    <a:gd name="connsiteX8" fmla="*/ 6025 w 1982721"/>
                    <a:gd name="connsiteY8" fmla="*/ 1518395 h 2971941"/>
                    <a:gd name="connsiteX0" fmla="*/ 1915 w 1978611"/>
                    <a:gd name="connsiteY0" fmla="*/ 1518207 h 2971753"/>
                    <a:gd name="connsiteX1" fmla="*/ 834217 w 1978611"/>
                    <a:gd name="connsiteY1" fmla="*/ 120495 h 2971753"/>
                    <a:gd name="connsiteX2" fmla="*/ 1655185 w 1978611"/>
                    <a:gd name="connsiteY2" fmla="*/ 1978 h 2971753"/>
                    <a:gd name="connsiteX3" fmla="*/ 1497075 w 1978611"/>
                    <a:gd name="connsiteY3" fmla="*/ 187656 h 2971753"/>
                    <a:gd name="connsiteX4" fmla="*/ 1976417 w 1978611"/>
                    <a:gd name="connsiteY4" fmla="*/ 1528256 h 2971753"/>
                    <a:gd name="connsiteX5" fmla="*/ 1620050 w 1978611"/>
                    <a:gd name="connsiteY5" fmla="*/ 2954729 h 2971753"/>
                    <a:gd name="connsiteX6" fmla="*/ 1013956 w 1978611"/>
                    <a:gd name="connsiteY6" fmla="*/ 2966231 h 2971753"/>
                    <a:gd name="connsiteX7" fmla="*/ 627466 w 1978611"/>
                    <a:gd name="connsiteY7" fmla="*/ 2660359 h 2971753"/>
                    <a:gd name="connsiteX8" fmla="*/ 1915 w 1978611"/>
                    <a:gd name="connsiteY8" fmla="*/ 1518207 h 2971753"/>
                    <a:gd name="connsiteX0" fmla="*/ 1915 w 1978611"/>
                    <a:gd name="connsiteY0" fmla="*/ 1574124 h 3027670"/>
                    <a:gd name="connsiteX1" fmla="*/ 834217 w 1978611"/>
                    <a:gd name="connsiteY1" fmla="*/ 176412 h 3027670"/>
                    <a:gd name="connsiteX2" fmla="*/ 1141325 w 1978611"/>
                    <a:gd name="connsiteY2" fmla="*/ 30722 h 3027670"/>
                    <a:gd name="connsiteX3" fmla="*/ 1497075 w 1978611"/>
                    <a:gd name="connsiteY3" fmla="*/ 243573 h 3027670"/>
                    <a:gd name="connsiteX4" fmla="*/ 1976417 w 1978611"/>
                    <a:gd name="connsiteY4" fmla="*/ 1584173 h 3027670"/>
                    <a:gd name="connsiteX5" fmla="*/ 1620050 w 1978611"/>
                    <a:gd name="connsiteY5" fmla="*/ 3010646 h 3027670"/>
                    <a:gd name="connsiteX6" fmla="*/ 1013956 w 1978611"/>
                    <a:gd name="connsiteY6" fmla="*/ 3022148 h 3027670"/>
                    <a:gd name="connsiteX7" fmla="*/ 627466 w 1978611"/>
                    <a:gd name="connsiteY7" fmla="*/ 2716276 h 3027670"/>
                    <a:gd name="connsiteX8" fmla="*/ 1915 w 1978611"/>
                    <a:gd name="connsiteY8" fmla="*/ 1574124 h 3027670"/>
                    <a:gd name="connsiteX0" fmla="*/ 1915 w 1977027"/>
                    <a:gd name="connsiteY0" fmla="*/ 1574124 h 3027670"/>
                    <a:gd name="connsiteX1" fmla="*/ 834217 w 1977027"/>
                    <a:gd name="connsiteY1" fmla="*/ 176412 h 3027670"/>
                    <a:gd name="connsiteX2" fmla="*/ 1141325 w 1977027"/>
                    <a:gd name="connsiteY2" fmla="*/ 30722 h 3027670"/>
                    <a:gd name="connsiteX3" fmla="*/ 1360924 w 1977027"/>
                    <a:gd name="connsiteY3" fmla="*/ 220930 h 3027670"/>
                    <a:gd name="connsiteX4" fmla="*/ 1976417 w 1977027"/>
                    <a:gd name="connsiteY4" fmla="*/ 1584173 h 3027670"/>
                    <a:gd name="connsiteX5" fmla="*/ 1620050 w 1977027"/>
                    <a:gd name="connsiteY5" fmla="*/ 3010646 h 3027670"/>
                    <a:gd name="connsiteX6" fmla="*/ 1013956 w 1977027"/>
                    <a:gd name="connsiteY6" fmla="*/ 3022148 h 3027670"/>
                    <a:gd name="connsiteX7" fmla="*/ 627466 w 1977027"/>
                    <a:gd name="connsiteY7" fmla="*/ 2716276 h 3027670"/>
                    <a:gd name="connsiteX8" fmla="*/ 1915 w 1977027"/>
                    <a:gd name="connsiteY8" fmla="*/ 1574124 h 3027670"/>
                    <a:gd name="connsiteX0" fmla="*/ 1915 w 1985732"/>
                    <a:gd name="connsiteY0" fmla="*/ 1574124 h 3027670"/>
                    <a:gd name="connsiteX1" fmla="*/ 834217 w 1985732"/>
                    <a:gd name="connsiteY1" fmla="*/ 176412 h 3027670"/>
                    <a:gd name="connsiteX2" fmla="*/ 1141325 w 1985732"/>
                    <a:gd name="connsiteY2" fmla="*/ 30722 h 3027670"/>
                    <a:gd name="connsiteX3" fmla="*/ 1360924 w 1985732"/>
                    <a:gd name="connsiteY3" fmla="*/ 220930 h 3027670"/>
                    <a:gd name="connsiteX4" fmla="*/ 1976417 w 1985732"/>
                    <a:gd name="connsiteY4" fmla="*/ 1584173 h 3027670"/>
                    <a:gd name="connsiteX5" fmla="*/ 1620050 w 1985732"/>
                    <a:gd name="connsiteY5" fmla="*/ 3010646 h 3027670"/>
                    <a:gd name="connsiteX6" fmla="*/ 1013956 w 1985732"/>
                    <a:gd name="connsiteY6" fmla="*/ 3022148 h 3027670"/>
                    <a:gd name="connsiteX7" fmla="*/ 627466 w 1985732"/>
                    <a:gd name="connsiteY7" fmla="*/ 2716276 h 3027670"/>
                    <a:gd name="connsiteX8" fmla="*/ 1915 w 1985732"/>
                    <a:gd name="connsiteY8" fmla="*/ 1574124 h 3027670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2813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2813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68156 h 3021702"/>
                    <a:gd name="connsiteX1" fmla="*/ 834217 w 1985732"/>
                    <a:gd name="connsiteY1" fmla="*/ 170444 h 3021702"/>
                    <a:gd name="connsiteX2" fmla="*/ 1202813 w 1985732"/>
                    <a:gd name="connsiteY2" fmla="*/ 2110 h 3021702"/>
                    <a:gd name="connsiteX3" fmla="*/ 1360924 w 1985732"/>
                    <a:gd name="connsiteY3" fmla="*/ 214962 h 3021702"/>
                    <a:gd name="connsiteX4" fmla="*/ 1976417 w 1985732"/>
                    <a:gd name="connsiteY4" fmla="*/ 1578205 h 3021702"/>
                    <a:gd name="connsiteX5" fmla="*/ 1620050 w 1985732"/>
                    <a:gd name="connsiteY5" fmla="*/ 3004678 h 3021702"/>
                    <a:gd name="connsiteX6" fmla="*/ 1013956 w 1985732"/>
                    <a:gd name="connsiteY6" fmla="*/ 3016180 h 3021702"/>
                    <a:gd name="connsiteX7" fmla="*/ 627466 w 1985732"/>
                    <a:gd name="connsiteY7" fmla="*/ 2710308 h 3021702"/>
                    <a:gd name="connsiteX8" fmla="*/ 1915 w 1985732"/>
                    <a:gd name="connsiteY8" fmla="*/ 1568156 h 3021702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7204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7204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7204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66046 h 3019592"/>
                    <a:gd name="connsiteX1" fmla="*/ 834217 w 1985732"/>
                    <a:gd name="connsiteY1" fmla="*/ 168334 h 3019592"/>
                    <a:gd name="connsiteX2" fmla="*/ 1207204 w 1985732"/>
                    <a:gd name="connsiteY2" fmla="*/ 0 h 3019592"/>
                    <a:gd name="connsiteX3" fmla="*/ 1360924 w 1985732"/>
                    <a:gd name="connsiteY3" fmla="*/ 212852 h 3019592"/>
                    <a:gd name="connsiteX4" fmla="*/ 1976417 w 1985732"/>
                    <a:gd name="connsiteY4" fmla="*/ 1576095 h 3019592"/>
                    <a:gd name="connsiteX5" fmla="*/ 1620050 w 1985732"/>
                    <a:gd name="connsiteY5" fmla="*/ 3002568 h 3019592"/>
                    <a:gd name="connsiteX6" fmla="*/ 1013956 w 1985732"/>
                    <a:gd name="connsiteY6" fmla="*/ 3014070 h 3019592"/>
                    <a:gd name="connsiteX7" fmla="*/ 627466 w 1985732"/>
                    <a:gd name="connsiteY7" fmla="*/ 2708198 h 3019592"/>
                    <a:gd name="connsiteX8" fmla="*/ 1915 w 1985732"/>
                    <a:gd name="connsiteY8" fmla="*/ 1566046 h 3019592"/>
                    <a:gd name="connsiteX0" fmla="*/ 1915 w 1985732"/>
                    <a:gd name="connsiteY0" fmla="*/ 1566046 h 3019592"/>
                    <a:gd name="connsiteX1" fmla="*/ 710912 w 1985732"/>
                    <a:gd name="connsiteY1" fmla="*/ 321543 h 3019592"/>
                    <a:gd name="connsiteX2" fmla="*/ 834217 w 1985732"/>
                    <a:gd name="connsiteY2" fmla="*/ 168334 h 3019592"/>
                    <a:gd name="connsiteX3" fmla="*/ 1207204 w 1985732"/>
                    <a:gd name="connsiteY3" fmla="*/ 0 h 3019592"/>
                    <a:gd name="connsiteX4" fmla="*/ 1360924 w 1985732"/>
                    <a:gd name="connsiteY4" fmla="*/ 212852 h 3019592"/>
                    <a:gd name="connsiteX5" fmla="*/ 1976417 w 1985732"/>
                    <a:gd name="connsiteY5" fmla="*/ 1576095 h 3019592"/>
                    <a:gd name="connsiteX6" fmla="*/ 1620050 w 1985732"/>
                    <a:gd name="connsiteY6" fmla="*/ 3002568 h 3019592"/>
                    <a:gd name="connsiteX7" fmla="*/ 1013956 w 1985732"/>
                    <a:gd name="connsiteY7" fmla="*/ 3014070 h 3019592"/>
                    <a:gd name="connsiteX8" fmla="*/ 627466 w 1985732"/>
                    <a:gd name="connsiteY8" fmla="*/ 2708198 h 3019592"/>
                    <a:gd name="connsiteX9" fmla="*/ 1915 w 1985732"/>
                    <a:gd name="connsiteY9" fmla="*/ 1566046 h 3019592"/>
                    <a:gd name="connsiteX0" fmla="*/ 1915 w 1985732"/>
                    <a:gd name="connsiteY0" fmla="*/ 1566046 h 3019592"/>
                    <a:gd name="connsiteX1" fmla="*/ 710912 w 1985732"/>
                    <a:gd name="connsiteY1" fmla="*/ 321543 h 3019592"/>
                    <a:gd name="connsiteX2" fmla="*/ 1207204 w 1985732"/>
                    <a:gd name="connsiteY2" fmla="*/ 0 h 3019592"/>
                    <a:gd name="connsiteX3" fmla="*/ 1360924 w 1985732"/>
                    <a:gd name="connsiteY3" fmla="*/ 212852 h 3019592"/>
                    <a:gd name="connsiteX4" fmla="*/ 1976417 w 1985732"/>
                    <a:gd name="connsiteY4" fmla="*/ 1576095 h 3019592"/>
                    <a:gd name="connsiteX5" fmla="*/ 1620050 w 1985732"/>
                    <a:gd name="connsiteY5" fmla="*/ 3002568 h 3019592"/>
                    <a:gd name="connsiteX6" fmla="*/ 1013956 w 1985732"/>
                    <a:gd name="connsiteY6" fmla="*/ 3014070 h 3019592"/>
                    <a:gd name="connsiteX7" fmla="*/ 627466 w 1985732"/>
                    <a:gd name="connsiteY7" fmla="*/ 2708198 h 3019592"/>
                    <a:gd name="connsiteX8" fmla="*/ 1915 w 1985732"/>
                    <a:gd name="connsiteY8" fmla="*/ 1566046 h 3019592"/>
                    <a:gd name="connsiteX0" fmla="*/ 3189 w 1987006"/>
                    <a:gd name="connsiteY0" fmla="*/ 1566046 h 3019592"/>
                    <a:gd name="connsiteX1" fmla="*/ 901040 w 1987006"/>
                    <a:gd name="connsiteY1" fmla="*/ 194738 h 3019592"/>
                    <a:gd name="connsiteX2" fmla="*/ 1208478 w 1987006"/>
                    <a:gd name="connsiteY2" fmla="*/ 0 h 3019592"/>
                    <a:gd name="connsiteX3" fmla="*/ 1362198 w 1987006"/>
                    <a:gd name="connsiteY3" fmla="*/ 212852 h 3019592"/>
                    <a:gd name="connsiteX4" fmla="*/ 1977691 w 1987006"/>
                    <a:gd name="connsiteY4" fmla="*/ 1576095 h 3019592"/>
                    <a:gd name="connsiteX5" fmla="*/ 1621324 w 1987006"/>
                    <a:gd name="connsiteY5" fmla="*/ 3002568 h 3019592"/>
                    <a:gd name="connsiteX6" fmla="*/ 1015230 w 1987006"/>
                    <a:gd name="connsiteY6" fmla="*/ 3014070 h 3019592"/>
                    <a:gd name="connsiteX7" fmla="*/ 628740 w 1987006"/>
                    <a:gd name="connsiteY7" fmla="*/ 2708198 h 3019592"/>
                    <a:gd name="connsiteX8" fmla="*/ 3189 w 1987006"/>
                    <a:gd name="connsiteY8" fmla="*/ 1566046 h 3019592"/>
                    <a:gd name="connsiteX0" fmla="*/ 15225 w 1999042"/>
                    <a:gd name="connsiteY0" fmla="*/ 1566046 h 3019592"/>
                    <a:gd name="connsiteX1" fmla="*/ 913076 w 1999042"/>
                    <a:gd name="connsiteY1" fmla="*/ 194738 h 3019592"/>
                    <a:gd name="connsiteX2" fmla="*/ 1220514 w 1999042"/>
                    <a:gd name="connsiteY2" fmla="*/ 0 h 3019592"/>
                    <a:gd name="connsiteX3" fmla="*/ 1374234 w 1999042"/>
                    <a:gd name="connsiteY3" fmla="*/ 212852 h 3019592"/>
                    <a:gd name="connsiteX4" fmla="*/ 1989727 w 1999042"/>
                    <a:gd name="connsiteY4" fmla="*/ 1576095 h 3019592"/>
                    <a:gd name="connsiteX5" fmla="*/ 1633360 w 1999042"/>
                    <a:gd name="connsiteY5" fmla="*/ 3002568 h 3019592"/>
                    <a:gd name="connsiteX6" fmla="*/ 1027266 w 1999042"/>
                    <a:gd name="connsiteY6" fmla="*/ 3014070 h 3019592"/>
                    <a:gd name="connsiteX7" fmla="*/ 640776 w 1999042"/>
                    <a:gd name="connsiteY7" fmla="*/ 2708198 h 3019592"/>
                    <a:gd name="connsiteX8" fmla="*/ 15225 w 1999042"/>
                    <a:gd name="connsiteY8" fmla="*/ 1566046 h 3019592"/>
                    <a:gd name="connsiteX0" fmla="*/ 54257 w 2038074"/>
                    <a:gd name="connsiteY0" fmla="*/ 1566046 h 3019592"/>
                    <a:gd name="connsiteX1" fmla="*/ 952108 w 2038074"/>
                    <a:gd name="connsiteY1" fmla="*/ 194738 h 3019592"/>
                    <a:gd name="connsiteX2" fmla="*/ 1259546 w 2038074"/>
                    <a:gd name="connsiteY2" fmla="*/ 0 h 3019592"/>
                    <a:gd name="connsiteX3" fmla="*/ 1413266 w 2038074"/>
                    <a:gd name="connsiteY3" fmla="*/ 212852 h 3019592"/>
                    <a:gd name="connsiteX4" fmla="*/ 2028759 w 2038074"/>
                    <a:gd name="connsiteY4" fmla="*/ 1576095 h 3019592"/>
                    <a:gd name="connsiteX5" fmla="*/ 1672392 w 2038074"/>
                    <a:gd name="connsiteY5" fmla="*/ 3002568 h 3019592"/>
                    <a:gd name="connsiteX6" fmla="*/ 1066298 w 2038074"/>
                    <a:gd name="connsiteY6" fmla="*/ 3014070 h 3019592"/>
                    <a:gd name="connsiteX7" fmla="*/ 679808 w 2038074"/>
                    <a:gd name="connsiteY7" fmla="*/ 2708198 h 3019592"/>
                    <a:gd name="connsiteX8" fmla="*/ 54257 w 2038074"/>
                    <a:gd name="connsiteY8" fmla="*/ 1566046 h 3019592"/>
                    <a:gd name="connsiteX0" fmla="*/ 54257 w 2038074"/>
                    <a:gd name="connsiteY0" fmla="*/ 1566046 h 3019592"/>
                    <a:gd name="connsiteX1" fmla="*/ 952108 w 2038074"/>
                    <a:gd name="connsiteY1" fmla="*/ 194738 h 3019592"/>
                    <a:gd name="connsiteX2" fmla="*/ 1259546 w 2038074"/>
                    <a:gd name="connsiteY2" fmla="*/ 0 h 3019592"/>
                    <a:gd name="connsiteX3" fmla="*/ 1413266 w 2038074"/>
                    <a:gd name="connsiteY3" fmla="*/ 212852 h 3019592"/>
                    <a:gd name="connsiteX4" fmla="*/ 2028759 w 2038074"/>
                    <a:gd name="connsiteY4" fmla="*/ 1576095 h 3019592"/>
                    <a:gd name="connsiteX5" fmla="*/ 1672392 w 2038074"/>
                    <a:gd name="connsiteY5" fmla="*/ 3002568 h 3019592"/>
                    <a:gd name="connsiteX6" fmla="*/ 1066298 w 2038074"/>
                    <a:gd name="connsiteY6" fmla="*/ 3014070 h 3019592"/>
                    <a:gd name="connsiteX7" fmla="*/ 873054 w 2038074"/>
                    <a:gd name="connsiteY7" fmla="*/ 2952751 h 3019592"/>
                    <a:gd name="connsiteX8" fmla="*/ 679808 w 2038074"/>
                    <a:gd name="connsiteY8" fmla="*/ 2708198 h 3019592"/>
                    <a:gd name="connsiteX9" fmla="*/ 54257 w 2038074"/>
                    <a:gd name="connsiteY9" fmla="*/ 1566046 h 3019592"/>
                    <a:gd name="connsiteX0" fmla="*/ 54257 w 2038074"/>
                    <a:gd name="connsiteY0" fmla="*/ 1566046 h 3102630"/>
                    <a:gd name="connsiteX1" fmla="*/ 952108 w 2038074"/>
                    <a:gd name="connsiteY1" fmla="*/ 194738 h 3102630"/>
                    <a:gd name="connsiteX2" fmla="*/ 1259546 w 2038074"/>
                    <a:gd name="connsiteY2" fmla="*/ 0 h 3102630"/>
                    <a:gd name="connsiteX3" fmla="*/ 1413266 w 2038074"/>
                    <a:gd name="connsiteY3" fmla="*/ 212852 h 3102630"/>
                    <a:gd name="connsiteX4" fmla="*/ 2028759 w 2038074"/>
                    <a:gd name="connsiteY4" fmla="*/ 1576095 h 3102630"/>
                    <a:gd name="connsiteX5" fmla="*/ 1672392 w 2038074"/>
                    <a:gd name="connsiteY5" fmla="*/ 3002568 h 3102630"/>
                    <a:gd name="connsiteX6" fmla="*/ 873054 w 2038074"/>
                    <a:gd name="connsiteY6" fmla="*/ 2952751 h 3102630"/>
                    <a:gd name="connsiteX7" fmla="*/ 679808 w 2038074"/>
                    <a:gd name="connsiteY7" fmla="*/ 2708198 h 3102630"/>
                    <a:gd name="connsiteX8" fmla="*/ 54257 w 2038074"/>
                    <a:gd name="connsiteY8" fmla="*/ 1566046 h 3102630"/>
                    <a:gd name="connsiteX0" fmla="*/ 54257 w 2038074"/>
                    <a:gd name="connsiteY0" fmla="*/ 1566046 h 3119220"/>
                    <a:gd name="connsiteX1" fmla="*/ 952108 w 2038074"/>
                    <a:gd name="connsiteY1" fmla="*/ 194738 h 3119220"/>
                    <a:gd name="connsiteX2" fmla="*/ 1259546 w 2038074"/>
                    <a:gd name="connsiteY2" fmla="*/ 0 h 3119220"/>
                    <a:gd name="connsiteX3" fmla="*/ 1413266 w 2038074"/>
                    <a:gd name="connsiteY3" fmla="*/ 212852 h 3119220"/>
                    <a:gd name="connsiteX4" fmla="*/ 2028759 w 2038074"/>
                    <a:gd name="connsiteY4" fmla="*/ 1576095 h 3119220"/>
                    <a:gd name="connsiteX5" fmla="*/ 1672392 w 2038074"/>
                    <a:gd name="connsiteY5" fmla="*/ 3002568 h 3119220"/>
                    <a:gd name="connsiteX6" fmla="*/ 1070692 w 2038074"/>
                    <a:gd name="connsiteY6" fmla="*/ 3011624 h 3119220"/>
                    <a:gd name="connsiteX7" fmla="*/ 679808 w 2038074"/>
                    <a:gd name="connsiteY7" fmla="*/ 2708198 h 3119220"/>
                    <a:gd name="connsiteX8" fmla="*/ 54257 w 2038074"/>
                    <a:gd name="connsiteY8" fmla="*/ 1566046 h 3119220"/>
                    <a:gd name="connsiteX0" fmla="*/ 54257 w 2038074"/>
                    <a:gd name="connsiteY0" fmla="*/ 1566046 h 3104711"/>
                    <a:gd name="connsiteX1" fmla="*/ 952108 w 2038074"/>
                    <a:gd name="connsiteY1" fmla="*/ 194738 h 3104711"/>
                    <a:gd name="connsiteX2" fmla="*/ 1259546 w 2038074"/>
                    <a:gd name="connsiteY2" fmla="*/ 0 h 3104711"/>
                    <a:gd name="connsiteX3" fmla="*/ 1413266 w 2038074"/>
                    <a:gd name="connsiteY3" fmla="*/ 212852 h 3104711"/>
                    <a:gd name="connsiteX4" fmla="*/ 2028759 w 2038074"/>
                    <a:gd name="connsiteY4" fmla="*/ 1576095 h 3104711"/>
                    <a:gd name="connsiteX5" fmla="*/ 1672392 w 2038074"/>
                    <a:gd name="connsiteY5" fmla="*/ 3002568 h 3104711"/>
                    <a:gd name="connsiteX6" fmla="*/ 1070692 w 2038074"/>
                    <a:gd name="connsiteY6" fmla="*/ 3011624 h 3104711"/>
                    <a:gd name="connsiteX7" fmla="*/ 679808 w 2038074"/>
                    <a:gd name="connsiteY7" fmla="*/ 2708198 h 3104711"/>
                    <a:gd name="connsiteX8" fmla="*/ 54257 w 2038074"/>
                    <a:gd name="connsiteY8" fmla="*/ 1566046 h 3104711"/>
                    <a:gd name="connsiteX0" fmla="*/ 54257 w 2038074"/>
                    <a:gd name="connsiteY0" fmla="*/ 1566046 h 3011624"/>
                    <a:gd name="connsiteX1" fmla="*/ 952108 w 2038074"/>
                    <a:gd name="connsiteY1" fmla="*/ 194738 h 3011624"/>
                    <a:gd name="connsiteX2" fmla="*/ 1259546 w 2038074"/>
                    <a:gd name="connsiteY2" fmla="*/ 0 h 3011624"/>
                    <a:gd name="connsiteX3" fmla="*/ 1413266 w 2038074"/>
                    <a:gd name="connsiteY3" fmla="*/ 212852 h 3011624"/>
                    <a:gd name="connsiteX4" fmla="*/ 2028759 w 2038074"/>
                    <a:gd name="connsiteY4" fmla="*/ 1576095 h 3011624"/>
                    <a:gd name="connsiteX5" fmla="*/ 1672392 w 2038074"/>
                    <a:gd name="connsiteY5" fmla="*/ 3002568 h 3011624"/>
                    <a:gd name="connsiteX6" fmla="*/ 1070692 w 2038074"/>
                    <a:gd name="connsiteY6" fmla="*/ 3011624 h 3011624"/>
                    <a:gd name="connsiteX7" fmla="*/ 679808 w 2038074"/>
                    <a:gd name="connsiteY7" fmla="*/ 2708198 h 3011624"/>
                    <a:gd name="connsiteX8" fmla="*/ 54257 w 2038074"/>
                    <a:gd name="connsiteY8" fmla="*/ 1566046 h 3011624"/>
                    <a:gd name="connsiteX0" fmla="*/ 54257 w 2038074"/>
                    <a:gd name="connsiteY0" fmla="*/ 1566046 h 3011624"/>
                    <a:gd name="connsiteX1" fmla="*/ 952108 w 2038074"/>
                    <a:gd name="connsiteY1" fmla="*/ 194738 h 3011624"/>
                    <a:gd name="connsiteX2" fmla="*/ 1259546 w 2038074"/>
                    <a:gd name="connsiteY2" fmla="*/ 0 h 3011624"/>
                    <a:gd name="connsiteX3" fmla="*/ 1413266 w 2038074"/>
                    <a:gd name="connsiteY3" fmla="*/ 212852 h 3011624"/>
                    <a:gd name="connsiteX4" fmla="*/ 2028759 w 2038074"/>
                    <a:gd name="connsiteY4" fmla="*/ 1576095 h 3011624"/>
                    <a:gd name="connsiteX5" fmla="*/ 1672392 w 2038074"/>
                    <a:gd name="connsiteY5" fmla="*/ 3002568 h 3011624"/>
                    <a:gd name="connsiteX6" fmla="*/ 1070692 w 2038074"/>
                    <a:gd name="connsiteY6" fmla="*/ 3011624 h 3011624"/>
                    <a:gd name="connsiteX7" fmla="*/ 679808 w 2038074"/>
                    <a:gd name="connsiteY7" fmla="*/ 2708198 h 3011624"/>
                    <a:gd name="connsiteX8" fmla="*/ 54257 w 2038074"/>
                    <a:gd name="connsiteY8" fmla="*/ 1566046 h 3011624"/>
                    <a:gd name="connsiteX0" fmla="*/ 9456 w 1993273"/>
                    <a:gd name="connsiteY0" fmla="*/ 1566046 h 3011624"/>
                    <a:gd name="connsiteX1" fmla="*/ 907307 w 1993273"/>
                    <a:gd name="connsiteY1" fmla="*/ 194738 h 3011624"/>
                    <a:gd name="connsiteX2" fmla="*/ 1214745 w 1993273"/>
                    <a:gd name="connsiteY2" fmla="*/ 0 h 3011624"/>
                    <a:gd name="connsiteX3" fmla="*/ 1368465 w 1993273"/>
                    <a:gd name="connsiteY3" fmla="*/ 212852 h 3011624"/>
                    <a:gd name="connsiteX4" fmla="*/ 1983958 w 1993273"/>
                    <a:gd name="connsiteY4" fmla="*/ 1576095 h 3011624"/>
                    <a:gd name="connsiteX5" fmla="*/ 1627591 w 1993273"/>
                    <a:gd name="connsiteY5" fmla="*/ 3002568 h 3011624"/>
                    <a:gd name="connsiteX6" fmla="*/ 1025891 w 1993273"/>
                    <a:gd name="connsiteY6" fmla="*/ 3011624 h 3011624"/>
                    <a:gd name="connsiteX7" fmla="*/ 490072 w 1993273"/>
                    <a:gd name="connsiteY7" fmla="*/ 2658382 h 3011624"/>
                    <a:gd name="connsiteX8" fmla="*/ 9456 w 1993273"/>
                    <a:gd name="connsiteY8" fmla="*/ 1566046 h 3011624"/>
                    <a:gd name="connsiteX0" fmla="*/ 9456 w 1993273"/>
                    <a:gd name="connsiteY0" fmla="*/ 1566046 h 3011624"/>
                    <a:gd name="connsiteX1" fmla="*/ 907307 w 1993273"/>
                    <a:gd name="connsiteY1" fmla="*/ 194738 h 3011624"/>
                    <a:gd name="connsiteX2" fmla="*/ 1214745 w 1993273"/>
                    <a:gd name="connsiteY2" fmla="*/ 0 h 3011624"/>
                    <a:gd name="connsiteX3" fmla="*/ 1368465 w 1993273"/>
                    <a:gd name="connsiteY3" fmla="*/ 212852 h 3011624"/>
                    <a:gd name="connsiteX4" fmla="*/ 1983958 w 1993273"/>
                    <a:gd name="connsiteY4" fmla="*/ 1576095 h 3011624"/>
                    <a:gd name="connsiteX5" fmla="*/ 1627591 w 1993273"/>
                    <a:gd name="connsiteY5" fmla="*/ 3002568 h 3011624"/>
                    <a:gd name="connsiteX6" fmla="*/ 1025891 w 1993273"/>
                    <a:gd name="connsiteY6" fmla="*/ 3011624 h 3011624"/>
                    <a:gd name="connsiteX7" fmla="*/ 490072 w 1993273"/>
                    <a:gd name="connsiteY7" fmla="*/ 2658382 h 3011624"/>
                    <a:gd name="connsiteX8" fmla="*/ 9456 w 1993273"/>
                    <a:gd name="connsiteY8" fmla="*/ 1566046 h 3011624"/>
                    <a:gd name="connsiteX0" fmla="*/ 10228 w 1994045"/>
                    <a:gd name="connsiteY0" fmla="*/ 1566046 h 3011624"/>
                    <a:gd name="connsiteX1" fmla="*/ 908079 w 1994045"/>
                    <a:gd name="connsiteY1" fmla="*/ 194738 h 3011624"/>
                    <a:gd name="connsiteX2" fmla="*/ 1215517 w 1994045"/>
                    <a:gd name="connsiteY2" fmla="*/ 0 h 3011624"/>
                    <a:gd name="connsiteX3" fmla="*/ 1369237 w 1994045"/>
                    <a:gd name="connsiteY3" fmla="*/ 212852 h 3011624"/>
                    <a:gd name="connsiteX4" fmla="*/ 1984730 w 1994045"/>
                    <a:gd name="connsiteY4" fmla="*/ 1576095 h 3011624"/>
                    <a:gd name="connsiteX5" fmla="*/ 1628363 w 1994045"/>
                    <a:gd name="connsiteY5" fmla="*/ 3002568 h 3011624"/>
                    <a:gd name="connsiteX6" fmla="*/ 1026663 w 1994045"/>
                    <a:gd name="connsiteY6" fmla="*/ 3011624 h 3011624"/>
                    <a:gd name="connsiteX7" fmla="*/ 490844 w 1994045"/>
                    <a:gd name="connsiteY7" fmla="*/ 2658382 h 3011624"/>
                    <a:gd name="connsiteX8" fmla="*/ 10228 w 1994045"/>
                    <a:gd name="connsiteY8" fmla="*/ 1566046 h 3011624"/>
                    <a:gd name="connsiteX0" fmla="*/ 68895 w 2052712"/>
                    <a:gd name="connsiteY0" fmla="*/ 1566046 h 3011624"/>
                    <a:gd name="connsiteX1" fmla="*/ 966746 w 2052712"/>
                    <a:gd name="connsiteY1" fmla="*/ 194738 h 3011624"/>
                    <a:gd name="connsiteX2" fmla="*/ 1274184 w 2052712"/>
                    <a:gd name="connsiteY2" fmla="*/ 0 h 3011624"/>
                    <a:gd name="connsiteX3" fmla="*/ 1427904 w 2052712"/>
                    <a:gd name="connsiteY3" fmla="*/ 212852 h 3011624"/>
                    <a:gd name="connsiteX4" fmla="*/ 2043397 w 2052712"/>
                    <a:gd name="connsiteY4" fmla="*/ 1576095 h 3011624"/>
                    <a:gd name="connsiteX5" fmla="*/ 1687030 w 2052712"/>
                    <a:gd name="connsiteY5" fmla="*/ 3002568 h 3011624"/>
                    <a:gd name="connsiteX6" fmla="*/ 1085330 w 2052712"/>
                    <a:gd name="connsiteY6" fmla="*/ 3011624 h 3011624"/>
                    <a:gd name="connsiteX7" fmla="*/ 549511 w 2052712"/>
                    <a:gd name="connsiteY7" fmla="*/ 2658382 h 3011624"/>
                    <a:gd name="connsiteX8" fmla="*/ 68895 w 2052712"/>
                    <a:gd name="connsiteY8" fmla="*/ 1566046 h 3011624"/>
                    <a:gd name="connsiteX0" fmla="*/ 46841 w 2030658"/>
                    <a:gd name="connsiteY0" fmla="*/ 1566046 h 3011624"/>
                    <a:gd name="connsiteX1" fmla="*/ 944692 w 2030658"/>
                    <a:gd name="connsiteY1" fmla="*/ 194738 h 3011624"/>
                    <a:gd name="connsiteX2" fmla="*/ 1252130 w 2030658"/>
                    <a:gd name="connsiteY2" fmla="*/ 0 h 3011624"/>
                    <a:gd name="connsiteX3" fmla="*/ 1405850 w 2030658"/>
                    <a:gd name="connsiteY3" fmla="*/ 212852 h 3011624"/>
                    <a:gd name="connsiteX4" fmla="*/ 2021343 w 2030658"/>
                    <a:gd name="connsiteY4" fmla="*/ 1576095 h 3011624"/>
                    <a:gd name="connsiteX5" fmla="*/ 1664976 w 2030658"/>
                    <a:gd name="connsiteY5" fmla="*/ 3002568 h 3011624"/>
                    <a:gd name="connsiteX6" fmla="*/ 1063276 w 2030658"/>
                    <a:gd name="connsiteY6" fmla="*/ 3011624 h 3011624"/>
                    <a:gd name="connsiteX7" fmla="*/ 527457 w 2030658"/>
                    <a:gd name="connsiteY7" fmla="*/ 2658382 h 3011624"/>
                    <a:gd name="connsiteX8" fmla="*/ 46841 w 2030658"/>
                    <a:gd name="connsiteY8" fmla="*/ 1566046 h 3011624"/>
                    <a:gd name="connsiteX0" fmla="*/ 46841 w 2030658"/>
                    <a:gd name="connsiteY0" fmla="*/ 1602221 h 3047799"/>
                    <a:gd name="connsiteX1" fmla="*/ 944692 w 2030658"/>
                    <a:gd name="connsiteY1" fmla="*/ 230913 h 3047799"/>
                    <a:gd name="connsiteX2" fmla="*/ 1252130 w 2030658"/>
                    <a:gd name="connsiteY2" fmla="*/ 36175 h 3047799"/>
                    <a:gd name="connsiteX3" fmla="*/ 1405850 w 2030658"/>
                    <a:gd name="connsiteY3" fmla="*/ 249027 h 3047799"/>
                    <a:gd name="connsiteX4" fmla="*/ 2021343 w 2030658"/>
                    <a:gd name="connsiteY4" fmla="*/ 1612270 h 3047799"/>
                    <a:gd name="connsiteX5" fmla="*/ 1664976 w 2030658"/>
                    <a:gd name="connsiteY5" fmla="*/ 3038743 h 3047799"/>
                    <a:gd name="connsiteX6" fmla="*/ 1063276 w 2030658"/>
                    <a:gd name="connsiteY6" fmla="*/ 3047799 h 3047799"/>
                    <a:gd name="connsiteX7" fmla="*/ 527457 w 2030658"/>
                    <a:gd name="connsiteY7" fmla="*/ 2694557 h 3047799"/>
                    <a:gd name="connsiteX8" fmla="*/ 46841 w 2030658"/>
                    <a:gd name="connsiteY8" fmla="*/ 1602221 h 3047799"/>
                    <a:gd name="connsiteX0" fmla="*/ 46841 w 2030658"/>
                    <a:gd name="connsiteY0" fmla="*/ 1569299 h 3014877"/>
                    <a:gd name="connsiteX1" fmla="*/ 944692 w 2030658"/>
                    <a:gd name="connsiteY1" fmla="*/ 197991 h 3014877"/>
                    <a:gd name="connsiteX2" fmla="*/ 1309225 w 2030658"/>
                    <a:gd name="connsiteY2" fmla="*/ 80242 h 3014877"/>
                    <a:gd name="connsiteX3" fmla="*/ 1405850 w 2030658"/>
                    <a:gd name="connsiteY3" fmla="*/ 216105 h 3014877"/>
                    <a:gd name="connsiteX4" fmla="*/ 2021343 w 2030658"/>
                    <a:gd name="connsiteY4" fmla="*/ 1579348 h 3014877"/>
                    <a:gd name="connsiteX5" fmla="*/ 1664976 w 2030658"/>
                    <a:gd name="connsiteY5" fmla="*/ 3005821 h 3014877"/>
                    <a:gd name="connsiteX6" fmla="*/ 1063276 w 2030658"/>
                    <a:gd name="connsiteY6" fmla="*/ 3014877 h 3014877"/>
                    <a:gd name="connsiteX7" fmla="*/ 527457 w 2030658"/>
                    <a:gd name="connsiteY7" fmla="*/ 2661635 h 3014877"/>
                    <a:gd name="connsiteX8" fmla="*/ 46841 w 2030658"/>
                    <a:gd name="connsiteY8" fmla="*/ 1569299 h 3014877"/>
                    <a:gd name="connsiteX0" fmla="*/ 46841 w 2030658"/>
                    <a:gd name="connsiteY0" fmla="*/ 1608177 h 3053755"/>
                    <a:gd name="connsiteX1" fmla="*/ 944692 w 2030658"/>
                    <a:gd name="connsiteY1" fmla="*/ 236869 h 3053755"/>
                    <a:gd name="connsiteX2" fmla="*/ 1309225 w 2030658"/>
                    <a:gd name="connsiteY2" fmla="*/ 119120 h 3053755"/>
                    <a:gd name="connsiteX3" fmla="*/ 1405850 w 2030658"/>
                    <a:gd name="connsiteY3" fmla="*/ 254983 h 3053755"/>
                    <a:gd name="connsiteX4" fmla="*/ 2021343 w 2030658"/>
                    <a:gd name="connsiteY4" fmla="*/ 1618226 h 3053755"/>
                    <a:gd name="connsiteX5" fmla="*/ 1664976 w 2030658"/>
                    <a:gd name="connsiteY5" fmla="*/ 3044699 h 3053755"/>
                    <a:gd name="connsiteX6" fmla="*/ 1063276 w 2030658"/>
                    <a:gd name="connsiteY6" fmla="*/ 3053755 h 3053755"/>
                    <a:gd name="connsiteX7" fmla="*/ 527457 w 2030658"/>
                    <a:gd name="connsiteY7" fmla="*/ 2700513 h 3053755"/>
                    <a:gd name="connsiteX8" fmla="*/ 46841 w 2030658"/>
                    <a:gd name="connsiteY8" fmla="*/ 1608177 h 3053755"/>
                    <a:gd name="connsiteX0" fmla="*/ 46841 w 2030658"/>
                    <a:gd name="connsiteY0" fmla="*/ 1608177 h 3053755"/>
                    <a:gd name="connsiteX1" fmla="*/ 944692 w 2030658"/>
                    <a:gd name="connsiteY1" fmla="*/ 236869 h 3053755"/>
                    <a:gd name="connsiteX2" fmla="*/ 1309225 w 2030658"/>
                    <a:gd name="connsiteY2" fmla="*/ 119120 h 3053755"/>
                    <a:gd name="connsiteX3" fmla="*/ 1405850 w 2030658"/>
                    <a:gd name="connsiteY3" fmla="*/ 254983 h 3053755"/>
                    <a:gd name="connsiteX4" fmla="*/ 2021343 w 2030658"/>
                    <a:gd name="connsiteY4" fmla="*/ 1618226 h 3053755"/>
                    <a:gd name="connsiteX5" fmla="*/ 1664976 w 2030658"/>
                    <a:gd name="connsiteY5" fmla="*/ 3044699 h 3053755"/>
                    <a:gd name="connsiteX6" fmla="*/ 1063276 w 2030658"/>
                    <a:gd name="connsiteY6" fmla="*/ 3053755 h 3053755"/>
                    <a:gd name="connsiteX7" fmla="*/ 527457 w 2030658"/>
                    <a:gd name="connsiteY7" fmla="*/ 2700513 h 3053755"/>
                    <a:gd name="connsiteX8" fmla="*/ 46841 w 2030658"/>
                    <a:gd name="connsiteY8" fmla="*/ 1608177 h 3053755"/>
                    <a:gd name="connsiteX0" fmla="*/ 46841 w 2030658"/>
                    <a:gd name="connsiteY0" fmla="*/ 1608177 h 3053755"/>
                    <a:gd name="connsiteX1" fmla="*/ 944692 w 2030658"/>
                    <a:gd name="connsiteY1" fmla="*/ 236869 h 3053755"/>
                    <a:gd name="connsiteX2" fmla="*/ 1309225 w 2030658"/>
                    <a:gd name="connsiteY2" fmla="*/ 119120 h 3053755"/>
                    <a:gd name="connsiteX3" fmla="*/ 1405850 w 2030658"/>
                    <a:gd name="connsiteY3" fmla="*/ 254983 h 3053755"/>
                    <a:gd name="connsiteX4" fmla="*/ 2021343 w 2030658"/>
                    <a:gd name="connsiteY4" fmla="*/ 1618226 h 3053755"/>
                    <a:gd name="connsiteX5" fmla="*/ 1664976 w 2030658"/>
                    <a:gd name="connsiteY5" fmla="*/ 3044699 h 3053755"/>
                    <a:gd name="connsiteX6" fmla="*/ 1063276 w 2030658"/>
                    <a:gd name="connsiteY6" fmla="*/ 3053755 h 3053755"/>
                    <a:gd name="connsiteX7" fmla="*/ 527457 w 2030658"/>
                    <a:gd name="connsiteY7" fmla="*/ 2700513 h 3053755"/>
                    <a:gd name="connsiteX8" fmla="*/ 46841 w 2030658"/>
                    <a:gd name="connsiteY8" fmla="*/ 1608177 h 3053755"/>
                    <a:gd name="connsiteX0" fmla="*/ 46841 w 2030658"/>
                    <a:gd name="connsiteY0" fmla="*/ 1641152 h 3086730"/>
                    <a:gd name="connsiteX1" fmla="*/ 944692 w 2030658"/>
                    <a:gd name="connsiteY1" fmla="*/ 269844 h 3086730"/>
                    <a:gd name="connsiteX2" fmla="*/ 1348754 w 2030658"/>
                    <a:gd name="connsiteY2" fmla="*/ 88692 h 3086730"/>
                    <a:gd name="connsiteX3" fmla="*/ 1405850 w 2030658"/>
                    <a:gd name="connsiteY3" fmla="*/ 287958 h 3086730"/>
                    <a:gd name="connsiteX4" fmla="*/ 2021343 w 2030658"/>
                    <a:gd name="connsiteY4" fmla="*/ 1651201 h 3086730"/>
                    <a:gd name="connsiteX5" fmla="*/ 1664976 w 2030658"/>
                    <a:gd name="connsiteY5" fmla="*/ 3077674 h 3086730"/>
                    <a:gd name="connsiteX6" fmla="*/ 1063276 w 2030658"/>
                    <a:gd name="connsiteY6" fmla="*/ 3086730 h 3086730"/>
                    <a:gd name="connsiteX7" fmla="*/ 527457 w 2030658"/>
                    <a:gd name="connsiteY7" fmla="*/ 2733488 h 3086730"/>
                    <a:gd name="connsiteX8" fmla="*/ 46841 w 2030658"/>
                    <a:gd name="connsiteY8" fmla="*/ 1641152 h 3086730"/>
                    <a:gd name="connsiteX0" fmla="*/ 46841 w 2030658"/>
                    <a:gd name="connsiteY0" fmla="*/ 1597290 h 3042868"/>
                    <a:gd name="connsiteX1" fmla="*/ 944692 w 2030658"/>
                    <a:gd name="connsiteY1" fmla="*/ 225982 h 3042868"/>
                    <a:gd name="connsiteX2" fmla="*/ 1348754 w 2030658"/>
                    <a:gd name="connsiteY2" fmla="*/ 44830 h 3042868"/>
                    <a:gd name="connsiteX3" fmla="*/ 1405850 w 2030658"/>
                    <a:gd name="connsiteY3" fmla="*/ 244096 h 3042868"/>
                    <a:gd name="connsiteX4" fmla="*/ 2021343 w 2030658"/>
                    <a:gd name="connsiteY4" fmla="*/ 1607339 h 3042868"/>
                    <a:gd name="connsiteX5" fmla="*/ 1664976 w 2030658"/>
                    <a:gd name="connsiteY5" fmla="*/ 3033812 h 3042868"/>
                    <a:gd name="connsiteX6" fmla="*/ 1063276 w 2030658"/>
                    <a:gd name="connsiteY6" fmla="*/ 3042868 h 3042868"/>
                    <a:gd name="connsiteX7" fmla="*/ 527457 w 2030658"/>
                    <a:gd name="connsiteY7" fmla="*/ 2689626 h 3042868"/>
                    <a:gd name="connsiteX8" fmla="*/ 46841 w 2030658"/>
                    <a:gd name="connsiteY8" fmla="*/ 1597290 h 3042868"/>
                    <a:gd name="connsiteX0" fmla="*/ 46841 w 2030658"/>
                    <a:gd name="connsiteY0" fmla="*/ 1597290 h 3042868"/>
                    <a:gd name="connsiteX1" fmla="*/ 944692 w 2030658"/>
                    <a:gd name="connsiteY1" fmla="*/ 225982 h 3042868"/>
                    <a:gd name="connsiteX2" fmla="*/ 1348754 w 2030658"/>
                    <a:gd name="connsiteY2" fmla="*/ 44830 h 3042868"/>
                    <a:gd name="connsiteX3" fmla="*/ 1405850 w 2030658"/>
                    <a:gd name="connsiteY3" fmla="*/ 244096 h 3042868"/>
                    <a:gd name="connsiteX4" fmla="*/ 2021343 w 2030658"/>
                    <a:gd name="connsiteY4" fmla="*/ 1607339 h 3042868"/>
                    <a:gd name="connsiteX5" fmla="*/ 1664976 w 2030658"/>
                    <a:gd name="connsiteY5" fmla="*/ 3033812 h 3042868"/>
                    <a:gd name="connsiteX6" fmla="*/ 1063276 w 2030658"/>
                    <a:gd name="connsiteY6" fmla="*/ 3042868 h 3042868"/>
                    <a:gd name="connsiteX7" fmla="*/ 527457 w 2030658"/>
                    <a:gd name="connsiteY7" fmla="*/ 2689626 h 3042868"/>
                    <a:gd name="connsiteX8" fmla="*/ 46841 w 2030658"/>
                    <a:gd name="connsiteY8" fmla="*/ 1597290 h 3042868"/>
                    <a:gd name="connsiteX0" fmla="*/ 46841 w 2030658"/>
                    <a:gd name="connsiteY0" fmla="*/ 1552460 h 2998038"/>
                    <a:gd name="connsiteX1" fmla="*/ 944692 w 2030658"/>
                    <a:gd name="connsiteY1" fmla="*/ 181152 h 2998038"/>
                    <a:gd name="connsiteX2" fmla="*/ 1348754 w 2030658"/>
                    <a:gd name="connsiteY2" fmla="*/ 0 h 2998038"/>
                    <a:gd name="connsiteX3" fmla="*/ 1405850 w 2030658"/>
                    <a:gd name="connsiteY3" fmla="*/ 199266 h 2998038"/>
                    <a:gd name="connsiteX4" fmla="*/ 2021343 w 2030658"/>
                    <a:gd name="connsiteY4" fmla="*/ 1562509 h 2998038"/>
                    <a:gd name="connsiteX5" fmla="*/ 1664976 w 2030658"/>
                    <a:gd name="connsiteY5" fmla="*/ 2988982 h 2998038"/>
                    <a:gd name="connsiteX6" fmla="*/ 1063276 w 2030658"/>
                    <a:gd name="connsiteY6" fmla="*/ 2998038 h 2998038"/>
                    <a:gd name="connsiteX7" fmla="*/ 527457 w 2030658"/>
                    <a:gd name="connsiteY7" fmla="*/ 2644796 h 2998038"/>
                    <a:gd name="connsiteX8" fmla="*/ 46841 w 2030658"/>
                    <a:gd name="connsiteY8" fmla="*/ 1552460 h 2998038"/>
                    <a:gd name="connsiteX0" fmla="*/ 8500 w 1992317"/>
                    <a:gd name="connsiteY0" fmla="*/ 1552460 h 2998038"/>
                    <a:gd name="connsiteX1" fmla="*/ 862431 w 1992317"/>
                    <a:gd name="connsiteY1" fmla="*/ 163036 h 2998038"/>
                    <a:gd name="connsiteX2" fmla="*/ 1310413 w 1992317"/>
                    <a:gd name="connsiteY2" fmla="*/ 0 h 2998038"/>
                    <a:gd name="connsiteX3" fmla="*/ 1367509 w 1992317"/>
                    <a:gd name="connsiteY3" fmla="*/ 199266 h 2998038"/>
                    <a:gd name="connsiteX4" fmla="*/ 1983002 w 1992317"/>
                    <a:gd name="connsiteY4" fmla="*/ 1562509 h 2998038"/>
                    <a:gd name="connsiteX5" fmla="*/ 1626635 w 1992317"/>
                    <a:gd name="connsiteY5" fmla="*/ 2988982 h 2998038"/>
                    <a:gd name="connsiteX6" fmla="*/ 1024935 w 1992317"/>
                    <a:gd name="connsiteY6" fmla="*/ 2998038 h 2998038"/>
                    <a:gd name="connsiteX7" fmla="*/ 489116 w 1992317"/>
                    <a:gd name="connsiteY7" fmla="*/ 2644796 h 2998038"/>
                    <a:gd name="connsiteX8" fmla="*/ 8500 w 1992317"/>
                    <a:gd name="connsiteY8" fmla="*/ 1552460 h 2998038"/>
                    <a:gd name="connsiteX0" fmla="*/ 34226 w 2018043"/>
                    <a:gd name="connsiteY0" fmla="*/ 1552460 h 2998038"/>
                    <a:gd name="connsiteX1" fmla="*/ 888157 w 2018043"/>
                    <a:gd name="connsiteY1" fmla="*/ 163036 h 2998038"/>
                    <a:gd name="connsiteX2" fmla="*/ 1336139 w 2018043"/>
                    <a:gd name="connsiteY2" fmla="*/ 0 h 2998038"/>
                    <a:gd name="connsiteX3" fmla="*/ 1393235 w 2018043"/>
                    <a:gd name="connsiteY3" fmla="*/ 199266 h 2998038"/>
                    <a:gd name="connsiteX4" fmla="*/ 2008728 w 2018043"/>
                    <a:gd name="connsiteY4" fmla="*/ 1562509 h 2998038"/>
                    <a:gd name="connsiteX5" fmla="*/ 1652361 w 2018043"/>
                    <a:gd name="connsiteY5" fmla="*/ 2988982 h 2998038"/>
                    <a:gd name="connsiteX6" fmla="*/ 1050661 w 2018043"/>
                    <a:gd name="connsiteY6" fmla="*/ 2998038 h 2998038"/>
                    <a:gd name="connsiteX7" fmla="*/ 514842 w 2018043"/>
                    <a:gd name="connsiteY7" fmla="*/ 2644796 h 2998038"/>
                    <a:gd name="connsiteX8" fmla="*/ 34226 w 2018043"/>
                    <a:gd name="connsiteY8" fmla="*/ 1552460 h 2998038"/>
                    <a:gd name="connsiteX0" fmla="*/ 34226 w 2018043"/>
                    <a:gd name="connsiteY0" fmla="*/ 1552460 h 2998038"/>
                    <a:gd name="connsiteX1" fmla="*/ 888157 w 2018043"/>
                    <a:gd name="connsiteY1" fmla="*/ 163036 h 2998038"/>
                    <a:gd name="connsiteX2" fmla="*/ 1336139 w 2018043"/>
                    <a:gd name="connsiteY2" fmla="*/ 0 h 2998038"/>
                    <a:gd name="connsiteX3" fmla="*/ 1393235 w 2018043"/>
                    <a:gd name="connsiteY3" fmla="*/ 199266 h 2998038"/>
                    <a:gd name="connsiteX4" fmla="*/ 2008728 w 2018043"/>
                    <a:gd name="connsiteY4" fmla="*/ 1562509 h 2998038"/>
                    <a:gd name="connsiteX5" fmla="*/ 1652361 w 2018043"/>
                    <a:gd name="connsiteY5" fmla="*/ 2988982 h 2998038"/>
                    <a:gd name="connsiteX6" fmla="*/ 1050661 w 2018043"/>
                    <a:gd name="connsiteY6" fmla="*/ 2998038 h 2998038"/>
                    <a:gd name="connsiteX7" fmla="*/ 514842 w 2018043"/>
                    <a:gd name="connsiteY7" fmla="*/ 2644796 h 2998038"/>
                    <a:gd name="connsiteX8" fmla="*/ 34226 w 2018043"/>
                    <a:gd name="connsiteY8" fmla="*/ 1552460 h 2998038"/>
                    <a:gd name="connsiteX0" fmla="*/ 4132 w 1987949"/>
                    <a:gd name="connsiteY0" fmla="*/ 1552460 h 2998038"/>
                    <a:gd name="connsiteX1" fmla="*/ 858063 w 1987949"/>
                    <a:gd name="connsiteY1" fmla="*/ 163036 h 2998038"/>
                    <a:gd name="connsiteX2" fmla="*/ 1306045 w 1987949"/>
                    <a:gd name="connsiteY2" fmla="*/ 0 h 2998038"/>
                    <a:gd name="connsiteX3" fmla="*/ 1363141 w 1987949"/>
                    <a:gd name="connsiteY3" fmla="*/ 199266 h 2998038"/>
                    <a:gd name="connsiteX4" fmla="*/ 1978634 w 1987949"/>
                    <a:gd name="connsiteY4" fmla="*/ 1562509 h 2998038"/>
                    <a:gd name="connsiteX5" fmla="*/ 1622267 w 1987949"/>
                    <a:gd name="connsiteY5" fmla="*/ 2988982 h 2998038"/>
                    <a:gd name="connsiteX6" fmla="*/ 1020567 w 1987949"/>
                    <a:gd name="connsiteY6" fmla="*/ 2998038 h 2998038"/>
                    <a:gd name="connsiteX7" fmla="*/ 603330 w 1987949"/>
                    <a:gd name="connsiteY7" fmla="*/ 2631210 h 2998038"/>
                    <a:gd name="connsiteX8" fmla="*/ 4132 w 1987949"/>
                    <a:gd name="connsiteY8" fmla="*/ 1552460 h 2998038"/>
                    <a:gd name="connsiteX0" fmla="*/ 46869 w 2030686"/>
                    <a:gd name="connsiteY0" fmla="*/ 1552460 h 2998038"/>
                    <a:gd name="connsiteX1" fmla="*/ 900800 w 2030686"/>
                    <a:gd name="connsiteY1" fmla="*/ 163036 h 2998038"/>
                    <a:gd name="connsiteX2" fmla="*/ 1348782 w 2030686"/>
                    <a:gd name="connsiteY2" fmla="*/ 0 h 2998038"/>
                    <a:gd name="connsiteX3" fmla="*/ 1405878 w 2030686"/>
                    <a:gd name="connsiteY3" fmla="*/ 199266 h 2998038"/>
                    <a:gd name="connsiteX4" fmla="*/ 2021371 w 2030686"/>
                    <a:gd name="connsiteY4" fmla="*/ 1562509 h 2998038"/>
                    <a:gd name="connsiteX5" fmla="*/ 1665004 w 2030686"/>
                    <a:gd name="connsiteY5" fmla="*/ 2988982 h 2998038"/>
                    <a:gd name="connsiteX6" fmla="*/ 1063304 w 2030686"/>
                    <a:gd name="connsiteY6" fmla="*/ 2998038 h 2998038"/>
                    <a:gd name="connsiteX7" fmla="*/ 646067 w 2030686"/>
                    <a:gd name="connsiteY7" fmla="*/ 2631210 h 2998038"/>
                    <a:gd name="connsiteX8" fmla="*/ 46869 w 2030686"/>
                    <a:gd name="connsiteY8" fmla="*/ 1552460 h 299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0686" h="2998038">
                      <a:moveTo>
                        <a:pt x="46869" y="1552460"/>
                      </a:moveTo>
                      <a:cubicBezTo>
                        <a:pt x="-7299" y="1104868"/>
                        <a:pt x="-196041" y="437631"/>
                        <a:pt x="900800" y="163036"/>
                      </a:cubicBezTo>
                      <a:cubicBezTo>
                        <a:pt x="956748" y="151109"/>
                        <a:pt x="1055985" y="13586"/>
                        <a:pt x="1348782" y="0"/>
                      </a:cubicBezTo>
                      <a:cubicBezTo>
                        <a:pt x="1117418" y="193099"/>
                        <a:pt x="951207" y="177362"/>
                        <a:pt x="1405878" y="199266"/>
                      </a:cubicBezTo>
                      <a:cubicBezTo>
                        <a:pt x="2119675" y="207583"/>
                        <a:pt x="2033084" y="1076422"/>
                        <a:pt x="2021371" y="1562509"/>
                      </a:cubicBezTo>
                      <a:cubicBezTo>
                        <a:pt x="1908643" y="2678094"/>
                        <a:pt x="1659252" y="2628552"/>
                        <a:pt x="1665004" y="2988982"/>
                      </a:cubicBezTo>
                      <a:cubicBezTo>
                        <a:pt x="1314276" y="2996517"/>
                        <a:pt x="1496645" y="2988226"/>
                        <a:pt x="1063304" y="2998038"/>
                      </a:cubicBezTo>
                      <a:cubicBezTo>
                        <a:pt x="1020849" y="2743264"/>
                        <a:pt x="927467" y="2830627"/>
                        <a:pt x="646067" y="2631210"/>
                      </a:cubicBezTo>
                      <a:cubicBezTo>
                        <a:pt x="456166" y="2459313"/>
                        <a:pt x="101037" y="2000052"/>
                        <a:pt x="46869" y="1552460"/>
                      </a:cubicBezTo>
                      <a:close/>
                    </a:path>
                  </a:pathLst>
                </a:custGeom>
                <a:solidFill>
                  <a:srgbClr val="B6B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C5C9F29-6F98-21D9-6819-6F062FDE1930}"/>
                    </a:ext>
                  </a:extLst>
                </p:cNvPr>
                <p:cNvSpPr/>
                <p:nvPr/>
              </p:nvSpPr>
              <p:spPr>
                <a:xfrm>
                  <a:off x="2559111" y="2652782"/>
                  <a:ext cx="683173" cy="1663192"/>
                </a:xfrm>
                <a:custGeom>
                  <a:avLst/>
                  <a:gdLst>
                    <a:gd name="connsiteX0" fmla="*/ 666465 w 666699"/>
                    <a:gd name="connsiteY0" fmla="*/ 0 h 1647925"/>
                    <a:gd name="connsiteX1" fmla="*/ 666699 w 666699"/>
                    <a:gd name="connsiteY1" fmla="*/ 14940 h 1647925"/>
                    <a:gd name="connsiteX2" fmla="*/ 664850 w 666699"/>
                    <a:gd name="connsiteY2" fmla="*/ 301234 h 1647925"/>
                    <a:gd name="connsiteX3" fmla="*/ 179230 w 666699"/>
                    <a:gd name="connsiteY3" fmla="*/ 1642146 h 1647925"/>
                    <a:gd name="connsiteX4" fmla="*/ 165656 w 666699"/>
                    <a:gd name="connsiteY4" fmla="*/ 1647925 h 1647925"/>
                    <a:gd name="connsiteX5" fmla="*/ 148216 w 666699"/>
                    <a:gd name="connsiteY5" fmla="*/ 1607187 h 1647925"/>
                    <a:gd name="connsiteX6" fmla="*/ 71377 w 666699"/>
                    <a:gd name="connsiteY6" fmla="*/ 1514701 h 1647925"/>
                    <a:gd name="connsiteX7" fmla="*/ 50142 w 666699"/>
                    <a:gd name="connsiteY7" fmla="*/ 1485414 h 1647925"/>
                    <a:gd name="connsiteX8" fmla="*/ 50082 w 666699"/>
                    <a:gd name="connsiteY8" fmla="*/ 1485283 h 1647925"/>
                    <a:gd name="connsiteX9" fmla="*/ 17462 w 666699"/>
                    <a:gd name="connsiteY9" fmla="*/ 1390575 h 1647925"/>
                    <a:gd name="connsiteX10" fmla="*/ 4127 w 666699"/>
                    <a:gd name="connsiteY10" fmla="*/ 1317182 h 1647925"/>
                    <a:gd name="connsiteX11" fmla="*/ 1502 w 666699"/>
                    <a:gd name="connsiteY11" fmla="*/ 1281197 h 1647925"/>
                    <a:gd name="connsiteX12" fmla="*/ 101912 w 666699"/>
                    <a:gd name="connsiteY12" fmla="*/ 871725 h 1647925"/>
                    <a:gd name="connsiteX13" fmla="*/ 378921 w 666699"/>
                    <a:gd name="connsiteY13" fmla="*/ 484464 h 1647925"/>
                    <a:gd name="connsiteX14" fmla="*/ 464139 w 666699"/>
                    <a:gd name="connsiteY14" fmla="*/ 349016 h 1647925"/>
                    <a:gd name="connsiteX15" fmla="*/ 471817 w 666699"/>
                    <a:gd name="connsiteY15" fmla="*/ 334891 h 1647925"/>
                    <a:gd name="connsiteX16" fmla="*/ 484687 w 666699"/>
                    <a:gd name="connsiteY16" fmla="*/ 314604 h 1647925"/>
                    <a:gd name="connsiteX17" fmla="*/ 535708 w 666699"/>
                    <a:gd name="connsiteY17" fmla="*/ 211174 h 1647925"/>
                    <a:gd name="connsiteX18" fmla="*/ 544573 w 666699"/>
                    <a:gd name="connsiteY18" fmla="*/ 185070 h 1647925"/>
                    <a:gd name="connsiteX19" fmla="*/ 561999 w 666699"/>
                    <a:gd name="connsiteY19" fmla="*/ 146462 h 1647925"/>
                    <a:gd name="connsiteX20" fmla="*/ 665266 w 666699"/>
                    <a:gd name="connsiteY20" fmla="*/ 4797 h 1647925"/>
                    <a:gd name="connsiteX21" fmla="*/ 666465 w 666699"/>
                    <a:gd name="connsiteY21" fmla="*/ 0 h 1647925"/>
                    <a:gd name="connsiteX0" fmla="*/ 665266 w 666699"/>
                    <a:gd name="connsiteY0" fmla="*/ 0 h 1643128"/>
                    <a:gd name="connsiteX1" fmla="*/ 666699 w 666699"/>
                    <a:gd name="connsiteY1" fmla="*/ 10143 h 1643128"/>
                    <a:gd name="connsiteX2" fmla="*/ 664850 w 666699"/>
                    <a:gd name="connsiteY2" fmla="*/ 296437 h 1643128"/>
                    <a:gd name="connsiteX3" fmla="*/ 179230 w 666699"/>
                    <a:gd name="connsiteY3" fmla="*/ 1637349 h 1643128"/>
                    <a:gd name="connsiteX4" fmla="*/ 165656 w 666699"/>
                    <a:gd name="connsiteY4" fmla="*/ 1643128 h 1643128"/>
                    <a:gd name="connsiteX5" fmla="*/ 148216 w 666699"/>
                    <a:gd name="connsiteY5" fmla="*/ 1602390 h 1643128"/>
                    <a:gd name="connsiteX6" fmla="*/ 71377 w 666699"/>
                    <a:gd name="connsiteY6" fmla="*/ 1509904 h 1643128"/>
                    <a:gd name="connsiteX7" fmla="*/ 50142 w 666699"/>
                    <a:gd name="connsiteY7" fmla="*/ 1480617 h 1643128"/>
                    <a:gd name="connsiteX8" fmla="*/ 50082 w 666699"/>
                    <a:gd name="connsiteY8" fmla="*/ 1480486 h 1643128"/>
                    <a:gd name="connsiteX9" fmla="*/ 17462 w 666699"/>
                    <a:gd name="connsiteY9" fmla="*/ 1385778 h 1643128"/>
                    <a:gd name="connsiteX10" fmla="*/ 4127 w 666699"/>
                    <a:gd name="connsiteY10" fmla="*/ 1312385 h 1643128"/>
                    <a:gd name="connsiteX11" fmla="*/ 1502 w 666699"/>
                    <a:gd name="connsiteY11" fmla="*/ 1276400 h 1643128"/>
                    <a:gd name="connsiteX12" fmla="*/ 101912 w 666699"/>
                    <a:gd name="connsiteY12" fmla="*/ 866928 h 1643128"/>
                    <a:gd name="connsiteX13" fmla="*/ 378921 w 666699"/>
                    <a:gd name="connsiteY13" fmla="*/ 479667 h 1643128"/>
                    <a:gd name="connsiteX14" fmla="*/ 464139 w 666699"/>
                    <a:gd name="connsiteY14" fmla="*/ 344219 h 1643128"/>
                    <a:gd name="connsiteX15" fmla="*/ 471817 w 666699"/>
                    <a:gd name="connsiteY15" fmla="*/ 330094 h 1643128"/>
                    <a:gd name="connsiteX16" fmla="*/ 484687 w 666699"/>
                    <a:gd name="connsiteY16" fmla="*/ 309807 h 1643128"/>
                    <a:gd name="connsiteX17" fmla="*/ 535708 w 666699"/>
                    <a:gd name="connsiteY17" fmla="*/ 206377 h 1643128"/>
                    <a:gd name="connsiteX18" fmla="*/ 544573 w 666699"/>
                    <a:gd name="connsiteY18" fmla="*/ 180273 h 1643128"/>
                    <a:gd name="connsiteX19" fmla="*/ 561999 w 666699"/>
                    <a:gd name="connsiteY19" fmla="*/ 141665 h 1643128"/>
                    <a:gd name="connsiteX20" fmla="*/ 665266 w 666699"/>
                    <a:gd name="connsiteY20" fmla="*/ 0 h 1643128"/>
                    <a:gd name="connsiteX0" fmla="*/ 561999 w 666699"/>
                    <a:gd name="connsiteY0" fmla="*/ 134913 h 1636376"/>
                    <a:gd name="connsiteX1" fmla="*/ 666699 w 666699"/>
                    <a:gd name="connsiteY1" fmla="*/ 3391 h 1636376"/>
                    <a:gd name="connsiteX2" fmla="*/ 664850 w 666699"/>
                    <a:gd name="connsiteY2" fmla="*/ 289685 h 1636376"/>
                    <a:gd name="connsiteX3" fmla="*/ 179230 w 666699"/>
                    <a:gd name="connsiteY3" fmla="*/ 1630597 h 1636376"/>
                    <a:gd name="connsiteX4" fmla="*/ 165656 w 666699"/>
                    <a:gd name="connsiteY4" fmla="*/ 1636376 h 1636376"/>
                    <a:gd name="connsiteX5" fmla="*/ 148216 w 666699"/>
                    <a:gd name="connsiteY5" fmla="*/ 1595638 h 1636376"/>
                    <a:gd name="connsiteX6" fmla="*/ 71377 w 666699"/>
                    <a:gd name="connsiteY6" fmla="*/ 1503152 h 1636376"/>
                    <a:gd name="connsiteX7" fmla="*/ 50142 w 666699"/>
                    <a:gd name="connsiteY7" fmla="*/ 1473865 h 1636376"/>
                    <a:gd name="connsiteX8" fmla="*/ 50082 w 666699"/>
                    <a:gd name="connsiteY8" fmla="*/ 1473734 h 1636376"/>
                    <a:gd name="connsiteX9" fmla="*/ 17462 w 666699"/>
                    <a:gd name="connsiteY9" fmla="*/ 1379026 h 1636376"/>
                    <a:gd name="connsiteX10" fmla="*/ 4127 w 666699"/>
                    <a:gd name="connsiteY10" fmla="*/ 1305633 h 1636376"/>
                    <a:gd name="connsiteX11" fmla="*/ 1502 w 666699"/>
                    <a:gd name="connsiteY11" fmla="*/ 1269648 h 1636376"/>
                    <a:gd name="connsiteX12" fmla="*/ 101912 w 666699"/>
                    <a:gd name="connsiteY12" fmla="*/ 860176 h 1636376"/>
                    <a:gd name="connsiteX13" fmla="*/ 378921 w 666699"/>
                    <a:gd name="connsiteY13" fmla="*/ 472915 h 1636376"/>
                    <a:gd name="connsiteX14" fmla="*/ 464139 w 666699"/>
                    <a:gd name="connsiteY14" fmla="*/ 337467 h 1636376"/>
                    <a:gd name="connsiteX15" fmla="*/ 471817 w 666699"/>
                    <a:gd name="connsiteY15" fmla="*/ 323342 h 1636376"/>
                    <a:gd name="connsiteX16" fmla="*/ 484687 w 666699"/>
                    <a:gd name="connsiteY16" fmla="*/ 303055 h 1636376"/>
                    <a:gd name="connsiteX17" fmla="*/ 535708 w 666699"/>
                    <a:gd name="connsiteY17" fmla="*/ 199625 h 1636376"/>
                    <a:gd name="connsiteX18" fmla="*/ 544573 w 666699"/>
                    <a:gd name="connsiteY18" fmla="*/ 173521 h 1636376"/>
                    <a:gd name="connsiteX19" fmla="*/ 561999 w 666699"/>
                    <a:gd name="connsiteY19" fmla="*/ 134913 h 1636376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464139 w 666699"/>
                    <a:gd name="connsiteY14" fmla="*/ 334076 h 1632985"/>
                    <a:gd name="connsiteX15" fmla="*/ 471817 w 666699"/>
                    <a:gd name="connsiteY15" fmla="*/ 319951 h 1632985"/>
                    <a:gd name="connsiteX16" fmla="*/ 484687 w 666699"/>
                    <a:gd name="connsiteY16" fmla="*/ 299664 h 1632985"/>
                    <a:gd name="connsiteX17" fmla="*/ 535708 w 666699"/>
                    <a:gd name="connsiteY17" fmla="*/ 196234 h 1632985"/>
                    <a:gd name="connsiteX18" fmla="*/ 544573 w 666699"/>
                    <a:gd name="connsiteY18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464139 w 666699"/>
                    <a:gd name="connsiteY14" fmla="*/ 334076 h 1632985"/>
                    <a:gd name="connsiteX15" fmla="*/ 471817 w 666699"/>
                    <a:gd name="connsiteY15" fmla="*/ 319951 h 1632985"/>
                    <a:gd name="connsiteX16" fmla="*/ 484687 w 666699"/>
                    <a:gd name="connsiteY16" fmla="*/ 299664 h 1632985"/>
                    <a:gd name="connsiteX17" fmla="*/ 544573 w 666699"/>
                    <a:gd name="connsiteY17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464139 w 666699"/>
                    <a:gd name="connsiteY14" fmla="*/ 334076 h 1632985"/>
                    <a:gd name="connsiteX15" fmla="*/ 471817 w 666699"/>
                    <a:gd name="connsiteY15" fmla="*/ 319951 h 1632985"/>
                    <a:gd name="connsiteX16" fmla="*/ 544573 w 666699"/>
                    <a:gd name="connsiteY16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464139 w 666699"/>
                    <a:gd name="connsiteY14" fmla="*/ 334076 h 1632985"/>
                    <a:gd name="connsiteX15" fmla="*/ 544573 w 666699"/>
                    <a:gd name="connsiteY15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544573 w 666699"/>
                    <a:gd name="connsiteY14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1502 w 666699"/>
                    <a:gd name="connsiteY10" fmla="*/ 1266257 h 1632985"/>
                    <a:gd name="connsiteX11" fmla="*/ 101912 w 666699"/>
                    <a:gd name="connsiteY11" fmla="*/ 856785 h 1632985"/>
                    <a:gd name="connsiteX12" fmla="*/ 378921 w 666699"/>
                    <a:gd name="connsiteY12" fmla="*/ 469524 h 1632985"/>
                    <a:gd name="connsiteX13" fmla="*/ 544573 w 666699"/>
                    <a:gd name="connsiteY13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17462 w 666699"/>
                    <a:gd name="connsiteY8" fmla="*/ 1375635 h 1632985"/>
                    <a:gd name="connsiteX9" fmla="*/ 1502 w 666699"/>
                    <a:gd name="connsiteY9" fmla="*/ 1266257 h 1632985"/>
                    <a:gd name="connsiteX10" fmla="*/ 101912 w 666699"/>
                    <a:gd name="connsiteY10" fmla="*/ 856785 h 1632985"/>
                    <a:gd name="connsiteX11" fmla="*/ 378921 w 666699"/>
                    <a:gd name="connsiteY11" fmla="*/ 469524 h 1632985"/>
                    <a:gd name="connsiteX12" fmla="*/ 544573 w 666699"/>
                    <a:gd name="connsiteY12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50142 w 666699"/>
                    <a:gd name="connsiteY6" fmla="*/ 1470474 h 1632985"/>
                    <a:gd name="connsiteX7" fmla="*/ 17462 w 666699"/>
                    <a:gd name="connsiteY7" fmla="*/ 1375635 h 1632985"/>
                    <a:gd name="connsiteX8" fmla="*/ 1502 w 666699"/>
                    <a:gd name="connsiteY8" fmla="*/ 1266257 h 1632985"/>
                    <a:gd name="connsiteX9" fmla="*/ 101912 w 666699"/>
                    <a:gd name="connsiteY9" fmla="*/ 856785 h 1632985"/>
                    <a:gd name="connsiteX10" fmla="*/ 378921 w 666699"/>
                    <a:gd name="connsiteY10" fmla="*/ 469524 h 1632985"/>
                    <a:gd name="connsiteX11" fmla="*/ 544573 w 666699"/>
                    <a:gd name="connsiteY11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50142 w 666699"/>
                    <a:gd name="connsiteY5" fmla="*/ 1470474 h 1632985"/>
                    <a:gd name="connsiteX6" fmla="*/ 17462 w 666699"/>
                    <a:gd name="connsiteY6" fmla="*/ 1375635 h 1632985"/>
                    <a:gd name="connsiteX7" fmla="*/ 1502 w 666699"/>
                    <a:gd name="connsiteY7" fmla="*/ 1266257 h 1632985"/>
                    <a:gd name="connsiteX8" fmla="*/ 101912 w 666699"/>
                    <a:gd name="connsiteY8" fmla="*/ 856785 h 1632985"/>
                    <a:gd name="connsiteX9" fmla="*/ 378921 w 666699"/>
                    <a:gd name="connsiteY9" fmla="*/ 469524 h 1632985"/>
                    <a:gd name="connsiteX10" fmla="*/ 544573 w 666699"/>
                    <a:gd name="connsiteY10" fmla="*/ 170130 h 1632985"/>
                    <a:gd name="connsiteX0" fmla="*/ 544573 w 666699"/>
                    <a:gd name="connsiteY0" fmla="*/ 170130 h 1627206"/>
                    <a:gd name="connsiteX1" fmla="*/ 666699 w 666699"/>
                    <a:gd name="connsiteY1" fmla="*/ 0 h 1627206"/>
                    <a:gd name="connsiteX2" fmla="*/ 664850 w 666699"/>
                    <a:gd name="connsiteY2" fmla="*/ 286294 h 1627206"/>
                    <a:gd name="connsiteX3" fmla="*/ 179230 w 666699"/>
                    <a:gd name="connsiteY3" fmla="*/ 1627206 h 1627206"/>
                    <a:gd name="connsiteX4" fmla="*/ 50142 w 666699"/>
                    <a:gd name="connsiteY4" fmla="*/ 1470474 h 1627206"/>
                    <a:gd name="connsiteX5" fmla="*/ 17462 w 666699"/>
                    <a:gd name="connsiteY5" fmla="*/ 1375635 h 1627206"/>
                    <a:gd name="connsiteX6" fmla="*/ 1502 w 666699"/>
                    <a:gd name="connsiteY6" fmla="*/ 1266257 h 1627206"/>
                    <a:gd name="connsiteX7" fmla="*/ 101912 w 666699"/>
                    <a:gd name="connsiteY7" fmla="*/ 856785 h 1627206"/>
                    <a:gd name="connsiteX8" fmla="*/ 378921 w 666699"/>
                    <a:gd name="connsiteY8" fmla="*/ 469524 h 1627206"/>
                    <a:gd name="connsiteX9" fmla="*/ 544573 w 666699"/>
                    <a:gd name="connsiteY9" fmla="*/ 170130 h 1627206"/>
                    <a:gd name="connsiteX0" fmla="*/ 544673 w 666799"/>
                    <a:gd name="connsiteY0" fmla="*/ 170130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79021 w 666799"/>
                    <a:gd name="connsiteY7" fmla="*/ 469524 h 1627206"/>
                    <a:gd name="connsiteX8" fmla="*/ 544673 w 666799"/>
                    <a:gd name="connsiteY8" fmla="*/ 170130 h 1627206"/>
                    <a:gd name="connsiteX0" fmla="*/ 379021 w 666799"/>
                    <a:gd name="connsiteY0" fmla="*/ 469524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79021 w 666799"/>
                    <a:gd name="connsiteY7" fmla="*/ 469524 h 1627206"/>
                    <a:gd name="connsiteX0" fmla="*/ 379021 w 666799"/>
                    <a:gd name="connsiteY0" fmla="*/ 469524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79021 w 666799"/>
                    <a:gd name="connsiteY7" fmla="*/ 469524 h 1627206"/>
                    <a:gd name="connsiteX0" fmla="*/ 379021 w 666799"/>
                    <a:gd name="connsiteY0" fmla="*/ 469524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79021 w 666799"/>
                    <a:gd name="connsiteY7" fmla="*/ 469524 h 1627206"/>
                    <a:gd name="connsiteX0" fmla="*/ 384518 w 666799"/>
                    <a:gd name="connsiteY0" fmla="*/ 475021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84518 w 666799"/>
                    <a:gd name="connsiteY7" fmla="*/ 475021 h 1627206"/>
                    <a:gd name="connsiteX0" fmla="*/ 384518 w 666799"/>
                    <a:gd name="connsiteY0" fmla="*/ 475021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84518 w 666799"/>
                    <a:gd name="connsiteY7" fmla="*/ 475021 h 1627206"/>
                    <a:gd name="connsiteX0" fmla="*/ 386274 w 668555"/>
                    <a:gd name="connsiteY0" fmla="*/ 475021 h 1627206"/>
                    <a:gd name="connsiteX1" fmla="*/ 668555 w 668555"/>
                    <a:gd name="connsiteY1" fmla="*/ 0 h 1627206"/>
                    <a:gd name="connsiteX2" fmla="*/ 666706 w 668555"/>
                    <a:gd name="connsiteY2" fmla="*/ 286294 h 1627206"/>
                    <a:gd name="connsiteX3" fmla="*/ 181086 w 668555"/>
                    <a:gd name="connsiteY3" fmla="*/ 1627206 h 1627206"/>
                    <a:gd name="connsiteX4" fmla="*/ 51998 w 668555"/>
                    <a:gd name="connsiteY4" fmla="*/ 1470474 h 1627206"/>
                    <a:gd name="connsiteX5" fmla="*/ 1525 w 668555"/>
                    <a:gd name="connsiteY5" fmla="*/ 1291911 h 1627206"/>
                    <a:gd name="connsiteX6" fmla="*/ 103768 w 668555"/>
                    <a:gd name="connsiteY6" fmla="*/ 856785 h 1627206"/>
                    <a:gd name="connsiteX7" fmla="*/ 386274 w 668555"/>
                    <a:gd name="connsiteY7" fmla="*/ 475021 h 1627206"/>
                    <a:gd name="connsiteX0" fmla="*/ 385963 w 668244"/>
                    <a:gd name="connsiteY0" fmla="*/ 475021 h 1627206"/>
                    <a:gd name="connsiteX1" fmla="*/ 668244 w 668244"/>
                    <a:gd name="connsiteY1" fmla="*/ 0 h 1627206"/>
                    <a:gd name="connsiteX2" fmla="*/ 666395 w 668244"/>
                    <a:gd name="connsiteY2" fmla="*/ 286294 h 1627206"/>
                    <a:gd name="connsiteX3" fmla="*/ 180775 w 668244"/>
                    <a:gd name="connsiteY3" fmla="*/ 1627206 h 1627206"/>
                    <a:gd name="connsiteX4" fmla="*/ 70011 w 668244"/>
                    <a:gd name="connsiteY4" fmla="*/ 1472306 h 1627206"/>
                    <a:gd name="connsiteX5" fmla="*/ 1214 w 668244"/>
                    <a:gd name="connsiteY5" fmla="*/ 1291911 h 1627206"/>
                    <a:gd name="connsiteX6" fmla="*/ 103457 w 668244"/>
                    <a:gd name="connsiteY6" fmla="*/ 856785 h 1627206"/>
                    <a:gd name="connsiteX7" fmla="*/ 385963 w 668244"/>
                    <a:gd name="connsiteY7" fmla="*/ 475021 h 1627206"/>
                    <a:gd name="connsiteX0" fmla="*/ 385963 w 668244"/>
                    <a:gd name="connsiteY0" fmla="*/ 475021 h 1627206"/>
                    <a:gd name="connsiteX1" fmla="*/ 668244 w 668244"/>
                    <a:gd name="connsiteY1" fmla="*/ 0 h 1627206"/>
                    <a:gd name="connsiteX2" fmla="*/ 666395 w 668244"/>
                    <a:gd name="connsiteY2" fmla="*/ 286294 h 1627206"/>
                    <a:gd name="connsiteX3" fmla="*/ 180775 w 668244"/>
                    <a:gd name="connsiteY3" fmla="*/ 1627206 h 1627206"/>
                    <a:gd name="connsiteX4" fmla="*/ 70011 w 668244"/>
                    <a:gd name="connsiteY4" fmla="*/ 1481469 h 1627206"/>
                    <a:gd name="connsiteX5" fmla="*/ 1214 w 668244"/>
                    <a:gd name="connsiteY5" fmla="*/ 1291911 h 1627206"/>
                    <a:gd name="connsiteX6" fmla="*/ 103457 w 668244"/>
                    <a:gd name="connsiteY6" fmla="*/ 856785 h 1627206"/>
                    <a:gd name="connsiteX7" fmla="*/ 385963 w 668244"/>
                    <a:gd name="connsiteY7" fmla="*/ 475021 h 1627206"/>
                    <a:gd name="connsiteX0" fmla="*/ 385963 w 703301"/>
                    <a:gd name="connsiteY0" fmla="*/ 475021 h 1630871"/>
                    <a:gd name="connsiteX1" fmla="*/ 668244 w 703301"/>
                    <a:gd name="connsiteY1" fmla="*/ 0 h 1630871"/>
                    <a:gd name="connsiteX2" fmla="*/ 666395 w 703301"/>
                    <a:gd name="connsiteY2" fmla="*/ 286294 h 1630871"/>
                    <a:gd name="connsiteX3" fmla="*/ 175277 w 703301"/>
                    <a:gd name="connsiteY3" fmla="*/ 1630871 h 1630871"/>
                    <a:gd name="connsiteX4" fmla="*/ 70011 w 703301"/>
                    <a:gd name="connsiteY4" fmla="*/ 1481469 h 1630871"/>
                    <a:gd name="connsiteX5" fmla="*/ 1214 w 703301"/>
                    <a:gd name="connsiteY5" fmla="*/ 1291911 h 1630871"/>
                    <a:gd name="connsiteX6" fmla="*/ 103457 w 703301"/>
                    <a:gd name="connsiteY6" fmla="*/ 856785 h 1630871"/>
                    <a:gd name="connsiteX7" fmla="*/ 385963 w 703301"/>
                    <a:gd name="connsiteY7" fmla="*/ 475021 h 1630871"/>
                    <a:gd name="connsiteX0" fmla="*/ 385963 w 703301"/>
                    <a:gd name="connsiteY0" fmla="*/ 475021 h 1630871"/>
                    <a:gd name="connsiteX1" fmla="*/ 668244 w 703301"/>
                    <a:gd name="connsiteY1" fmla="*/ 0 h 1630871"/>
                    <a:gd name="connsiteX2" fmla="*/ 666395 w 703301"/>
                    <a:gd name="connsiteY2" fmla="*/ 286294 h 1630871"/>
                    <a:gd name="connsiteX3" fmla="*/ 175277 w 703301"/>
                    <a:gd name="connsiteY3" fmla="*/ 1630871 h 1630871"/>
                    <a:gd name="connsiteX4" fmla="*/ 70011 w 703301"/>
                    <a:gd name="connsiteY4" fmla="*/ 1481469 h 1630871"/>
                    <a:gd name="connsiteX5" fmla="*/ 1214 w 703301"/>
                    <a:gd name="connsiteY5" fmla="*/ 1291911 h 1630871"/>
                    <a:gd name="connsiteX6" fmla="*/ 103457 w 703301"/>
                    <a:gd name="connsiteY6" fmla="*/ 856785 h 1630871"/>
                    <a:gd name="connsiteX7" fmla="*/ 385963 w 703301"/>
                    <a:gd name="connsiteY7" fmla="*/ 475021 h 1630871"/>
                    <a:gd name="connsiteX0" fmla="*/ 385963 w 714441"/>
                    <a:gd name="connsiteY0" fmla="*/ 475021 h 1630871"/>
                    <a:gd name="connsiteX1" fmla="*/ 668244 w 714441"/>
                    <a:gd name="connsiteY1" fmla="*/ 0 h 1630871"/>
                    <a:gd name="connsiteX2" fmla="*/ 681055 w 714441"/>
                    <a:gd name="connsiteY2" fmla="*/ 288126 h 1630871"/>
                    <a:gd name="connsiteX3" fmla="*/ 175277 w 714441"/>
                    <a:gd name="connsiteY3" fmla="*/ 1630871 h 1630871"/>
                    <a:gd name="connsiteX4" fmla="*/ 70011 w 714441"/>
                    <a:gd name="connsiteY4" fmla="*/ 1481469 h 1630871"/>
                    <a:gd name="connsiteX5" fmla="*/ 1214 w 714441"/>
                    <a:gd name="connsiteY5" fmla="*/ 1291911 h 1630871"/>
                    <a:gd name="connsiteX6" fmla="*/ 103457 w 714441"/>
                    <a:gd name="connsiteY6" fmla="*/ 856785 h 1630871"/>
                    <a:gd name="connsiteX7" fmla="*/ 385963 w 714441"/>
                    <a:gd name="connsiteY7" fmla="*/ 475021 h 1630871"/>
                    <a:gd name="connsiteX0" fmla="*/ 385963 w 699949"/>
                    <a:gd name="connsiteY0" fmla="*/ 475021 h 1630871"/>
                    <a:gd name="connsiteX1" fmla="*/ 668244 w 699949"/>
                    <a:gd name="connsiteY1" fmla="*/ 0 h 1630871"/>
                    <a:gd name="connsiteX2" fmla="*/ 681055 w 699949"/>
                    <a:gd name="connsiteY2" fmla="*/ 288126 h 1630871"/>
                    <a:gd name="connsiteX3" fmla="*/ 175277 w 699949"/>
                    <a:gd name="connsiteY3" fmla="*/ 1630871 h 1630871"/>
                    <a:gd name="connsiteX4" fmla="*/ 70011 w 699949"/>
                    <a:gd name="connsiteY4" fmla="*/ 1481469 h 1630871"/>
                    <a:gd name="connsiteX5" fmla="*/ 1214 w 699949"/>
                    <a:gd name="connsiteY5" fmla="*/ 1291911 h 1630871"/>
                    <a:gd name="connsiteX6" fmla="*/ 103457 w 699949"/>
                    <a:gd name="connsiteY6" fmla="*/ 856785 h 1630871"/>
                    <a:gd name="connsiteX7" fmla="*/ 385963 w 699949"/>
                    <a:gd name="connsiteY7" fmla="*/ 475021 h 1630871"/>
                    <a:gd name="connsiteX0" fmla="*/ 385963 w 681223"/>
                    <a:gd name="connsiteY0" fmla="*/ 475021 h 1630871"/>
                    <a:gd name="connsiteX1" fmla="*/ 668244 w 681223"/>
                    <a:gd name="connsiteY1" fmla="*/ 0 h 1630871"/>
                    <a:gd name="connsiteX2" fmla="*/ 681055 w 681223"/>
                    <a:gd name="connsiteY2" fmla="*/ 288126 h 1630871"/>
                    <a:gd name="connsiteX3" fmla="*/ 175277 w 681223"/>
                    <a:gd name="connsiteY3" fmla="*/ 1630871 h 1630871"/>
                    <a:gd name="connsiteX4" fmla="*/ 70011 w 681223"/>
                    <a:gd name="connsiteY4" fmla="*/ 1481469 h 1630871"/>
                    <a:gd name="connsiteX5" fmla="*/ 1214 w 681223"/>
                    <a:gd name="connsiteY5" fmla="*/ 1291911 h 1630871"/>
                    <a:gd name="connsiteX6" fmla="*/ 103457 w 681223"/>
                    <a:gd name="connsiteY6" fmla="*/ 856785 h 1630871"/>
                    <a:gd name="connsiteX7" fmla="*/ 385963 w 681223"/>
                    <a:gd name="connsiteY7" fmla="*/ 475021 h 1630871"/>
                    <a:gd name="connsiteX0" fmla="*/ 385963 w 681194"/>
                    <a:gd name="connsiteY0" fmla="*/ 475021 h 1631048"/>
                    <a:gd name="connsiteX1" fmla="*/ 668244 w 681194"/>
                    <a:gd name="connsiteY1" fmla="*/ 0 h 1631048"/>
                    <a:gd name="connsiteX2" fmla="*/ 681055 w 681194"/>
                    <a:gd name="connsiteY2" fmla="*/ 288126 h 1631048"/>
                    <a:gd name="connsiteX3" fmla="*/ 175277 w 681194"/>
                    <a:gd name="connsiteY3" fmla="*/ 1630871 h 1631048"/>
                    <a:gd name="connsiteX4" fmla="*/ 70011 w 681194"/>
                    <a:gd name="connsiteY4" fmla="*/ 1481469 h 1631048"/>
                    <a:gd name="connsiteX5" fmla="*/ 1214 w 681194"/>
                    <a:gd name="connsiteY5" fmla="*/ 1291911 h 1631048"/>
                    <a:gd name="connsiteX6" fmla="*/ 103457 w 681194"/>
                    <a:gd name="connsiteY6" fmla="*/ 856785 h 1631048"/>
                    <a:gd name="connsiteX7" fmla="*/ 385963 w 681194"/>
                    <a:gd name="connsiteY7" fmla="*/ 475021 h 1631048"/>
                    <a:gd name="connsiteX0" fmla="*/ 385963 w 718431"/>
                    <a:gd name="connsiteY0" fmla="*/ 509838 h 1665864"/>
                    <a:gd name="connsiteX1" fmla="*/ 681071 w 718431"/>
                    <a:gd name="connsiteY1" fmla="*/ 0 h 1665864"/>
                    <a:gd name="connsiteX2" fmla="*/ 681055 w 718431"/>
                    <a:gd name="connsiteY2" fmla="*/ 322943 h 1665864"/>
                    <a:gd name="connsiteX3" fmla="*/ 175277 w 718431"/>
                    <a:gd name="connsiteY3" fmla="*/ 1665688 h 1665864"/>
                    <a:gd name="connsiteX4" fmla="*/ 70011 w 718431"/>
                    <a:gd name="connsiteY4" fmla="*/ 1516286 h 1665864"/>
                    <a:gd name="connsiteX5" fmla="*/ 1214 w 718431"/>
                    <a:gd name="connsiteY5" fmla="*/ 1326728 h 1665864"/>
                    <a:gd name="connsiteX6" fmla="*/ 103457 w 718431"/>
                    <a:gd name="connsiteY6" fmla="*/ 891602 h 1665864"/>
                    <a:gd name="connsiteX7" fmla="*/ 385963 w 718431"/>
                    <a:gd name="connsiteY7" fmla="*/ 509838 h 1665864"/>
                    <a:gd name="connsiteX0" fmla="*/ 385963 w 727392"/>
                    <a:gd name="connsiteY0" fmla="*/ 509838 h 1665864"/>
                    <a:gd name="connsiteX1" fmla="*/ 681071 w 727392"/>
                    <a:gd name="connsiteY1" fmla="*/ 0 h 1665864"/>
                    <a:gd name="connsiteX2" fmla="*/ 681055 w 727392"/>
                    <a:gd name="connsiteY2" fmla="*/ 322943 h 1665864"/>
                    <a:gd name="connsiteX3" fmla="*/ 175277 w 727392"/>
                    <a:gd name="connsiteY3" fmla="*/ 1665688 h 1665864"/>
                    <a:gd name="connsiteX4" fmla="*/ 70011 w 727392"/>
                    <a:gd name="connsiteY4" fmla="*/ 1516286 h 1665864"/>
                    <a:gd name="connsiteX5" fmla="*/ 1214 w 727392"/>
                    <a:gd name="connsiteY5" fmla="*/ 1326728 h 1665864"/>
                    <a:gd name="connsiteX6" fmla="*/ 103457 w 727392"/>
                    <a:gd name="connsiteY6" fmla="*/ 891602 h 1665864"/>
                    <a:gd name="connsiteX7" fmla="*/ 385963 w 727392"/>
                    <a:gd name="connsiteY7" fmla="*/ 509838 h 1665864"/>
                    <a:gd name="connsiteX0" fmla="*/ 385963 w 722891"/>
                    <a:gd name="connsiteY0" fmla="*/ 465859 h 1621883"/>
                    <a:gd name="connsiteX1" fmla="*/ 670076 w 722891"/>
                    <a:gd name="connsiteY1" fmla="*/ 0 h 1621883"/>
                    <a:gd name="connsiteX2" fmla="*/ 681055 w 722891"/>
                    <a:gd name="connsiteY2" fmla="*/ 278964 h 1621883"/>
                    <a:gd name="connsiteX3" fmla="*/ 175277 w 722891"/>
                    <a:gd name="connsiteY3" fmla="*/ 1621709 h 1621883"/>
                    <a:gd name="connsiteX4" fmla="*/ 70011 w 722891"/>
                    <a:gd name="connsiteY4" fmla="*/ 1472307 h 1621883"/>
                    <a:gd name="connsiteX5" fmla="*/ 1214 w 722891"/>
                    <a:gd name="connsiteY5" fmla="*/ 1282749 h 1621883"/>
                    <a:gd name="connsiteX6" fmla="*/ 103457 w 722891"/>
                    <a:gd name="connsiteY6" fmla="*/ 847623 h 1621883"/>
                    <a:gd name="connsiteX7" fmla="*/ 385963 w 722891"/>
                    <a:gd name="connsiteY7" fmla="*/ 465859 h 1621883"/>
                    <a:gd name="connsiteX0" fmla="*/ 385963 w 719700"/>
                    <a:gd name="connsiteY0" fmla="*/ 508534 h 1664558"/>
                    <a:gd name="connsiteX1" fmla="*/ 670076 w 719700"/>
                    <a:gd name="connsiteY1" fmla="*/ 42675 h 1664558"/>
                    <a:gd name="connsiteX2" fmla="*/ 681055 w 719700"/>
                    <a:gd name="connsiteY2" fmla="*/ 321639 h 1664558"/>
                    <a:gd name="connsiteX3" fmla="*/ 175277 w 719700"/>
                    <a:gd name="connsiteY3" fmla="*/ 1664384 h 1664558"/>
                    <a:gd name="connsiteX4" fmla="*/ 70011 w 719700"/>
                    <a:gd name="connsiteY4" fmla="*/ 1514982 h 1664558"/>
                    <a:gd name="connsiteX5" fmla="*/ 1214 w 719700"/>
                    <a:gd name="connsiteY5" fmla="*/ 1325424 h 1664558"/>
                    <a:gd name="connsiteX6" fmla="*/ 103457 w 719700"/>
                    <a:gd name="connsiteY6" fmla="*/ 890298 h 1664558"/>
                    <a:gd name="connsiteX7" fmla="*/ 385963 w 719700"/>
                    <a:gd name="connsiteY7" fmla="*/ 508534 h 1664558"/>
                    <a:gd name="connsiteX0" fmla="*/ 385963 w 717217"/>
                    <a:gd name="connsiteY0" fmla="*/ 495949 h 1651973"/>
                    <a:gd name="connsiteX1" fmla="*/ 662746 w 717217"/>
                    <a:gd name="connsiteY1" fmla="*/ 44749 h 1651973"/>
                    <a:gd name="connsiteX2" fmla="*/ 681055 w 717217"/>
                    <a:gd name="connsiteY2" fmla="*/ 309054 h 1651973"/>
                    <a:gd name="connsiteX3" fmla="*/ 175277 w 717217"/>
                    <a:gd name="connsiteY3" fmla="*/ 1651799 h 1651973"/>
                    <a:gd name="connsiteX4" fmla="*/ 70011 w 717217"/>
                    <a:gd name="connsiteY4" fmla="*/ 1502397 h 1651973"/>
                    <a:gd name="connsiteX5" fmla="*/ 1214 w 717217"/>
                    <a:gd name="connsiteY5" fmla="*/ 1312839 h 1651973"/>
                    <a:gd name="connsiteX6" fmla="*/ 103457 w 717217"/>
                    <a:gd name="connsiteY6" fmla="*/ 877713 h 1651973"/>
                    <a:gd name="connsiteX7" fmla="*/ 385963 w 717217"/>
                    <a:gd name="connsiteY7" fmla="*/ 495949 h 1651973"/>
                    <a:gd name="connsiteX0" fmla="*/ 385963 w 717217"/>
                    <a:gd name="connsiteY0" fmla="*/ 495949 h 1651973"/>
                    <a:gd name="connsiteX1" fmla="*/ 662746 w 717217"/>
                    <a:gd name="connsiteY1" fmla="*/ 44749 h 1651973"/>
                    <a:gd name="connsiteX2" fmla="*/ 681055 w 717217"/>
                    <a:gd name="connsiteY2" fmla="*/ 309054 h 1651973"/>
                    <a:gd name="connsiteX3" fmla="*/ 175277 w 717217"/>
                    <a:gd name="connsiteY3" fmla="*/ 1651799 h 1651973"/>
                    <a:gd name="connsiteX4" fmla="*/ 70011 w 717217"/>
                    <a:gd name="connsiteY4" fmla="*/ 1502397 h 1651973"/>
                    <a:gd name="connsiteX5" fmla="*/ 1214 w 717217"/>
                    <a:gd name="connsiteY5" fmla="*/ 1312839 h 1651973"/>
                    <a:gd name="connsiteX6" fmla="*/ 103457 w 717217"/>
                    <a:gd name="connsiteY6" fmla="*/ 877713 h 1651973"/>
                    <a:gd name="connsiteX7" fmla="*/ 385963 w 717217"/>
                    <a:gd name="connsiteY7" fmla="*/ 495949 h 1651973"/>
                    <a:gd name="connsiteX0" fmla="*/ 385963 w 717217"/>
                    <a:gd name="connsiteY0" fmla="*/ 495949 h 1651973"/>
                    <a:gd name="connsiteX1" fmla="*/ 662746 w 717217"/>
                    <a:gd name="connsiteY1" fmla="*/ 44749 h 1651973"/>
                    <a:gd name="connsiteX2" fmla="*/ 681055 w 717217"/>
                    <a:gd name="connsiteY2" fmla="*/ 309054 h 1651973"/>
                    <a:gd name="connsiteX3" fmla="*/ 175277 w 717217"/>
                    <a:gd name="connsiteY3" fmla="*/ 1651799 h 1651973"/>
                    <a:gd name="connsiteX4" fmla="*/ 70011 w 717217"/>
                    <a:gd name="connsiteY4" fmla="*/ 1502397 h 1651973"/>
                    <a:gd name="connsiteX5" fmla="*/ 1214 w 717217"/>
                    <a:gd name="connsiteY5" fmla="*/ 1312839 h 1651973"/>
                    <a:gd name="connsiteX6" fmla="*/ 103457 w 717217"/>
                    <a:gd name="connsiteY6" fmla="*/ 877713 h 1651973"/>
                    <a:gd name="connsiteX7" fmla="*/ 385963 w 717217"/>
                    <a:gd name="connsiteY7" fmla="*/ 495949 h 1651973"/>
                    <a:gd name="connsiteX0" fmla="*/ 385963 w 723912"/>
                    <a:gd name="connsiteY0" fmla="*/ 488895 h 1644919"/>
                    <a:gd name="connsiteX1" fmla="*/ 662746 w 723912"/>
                    <a:gd name="connsiteY1" fmla="*/ 37695 h 1644919"/>
                    <a:gd name="connsiteX2" fmla="*/ 681055 w 723912"/>
                    <a:gd name="connsiteY2" fmla="*/ 302000 h 1644919"/>
                    <a:gd name="connsiteX3" fmla="*/ 175277 w 723912"/>
                    <a:gd name="connsiteY3" fmla="*/ 1644745 h 1644919"/>
                    <a:gd name="connsiteX4" fmla="*/ 70011 w 723912"/>
                    <a:gd name="connsiteY4" fmla="*/ 1495343 h 1644919"/>
                    <a:gd name="connsiteX5" fmla="*/ 1214 w 723912"/>
                    <a:gd name="connsiteY5" fmla="*/ 1305785 h 1644919"/>
                    <a:gd name="connsiteX6" fmla="*/ 103457 w 723912"/>
                    <a:gd name="connsiteY6" fmla="*/ 870659 h 1644919"/>
                    <a:gd name="connsiteX7" fmla="*/ 385963 w 723912"/>
                    <a:gd name="connsiteY7" fmla="*/ 488895 h 1644919"/>
                    <a:gd name="connsiteX0" fmla="*/ 385963 w 721774"/>
                    <a:gd name="connsiteY0" fmla="*/ 495217 h 1651241"/>
                    <a:gd name="connsiteX1" fmla="*/ 657248 w 721774"/>
                    <a:gd name="connsiteY1" fmla="*/ 36687 h 1651241"/>
                    <a:gd name="connsiteX2" fmla="*/ 681055 w 721774"/>
                    <a:gd name="connsiteY2" fmla="*/ 308322 h 1651241"/>
                    <a:gd name="connsiteX3" fmla="*/ 175277 w 721774"/>
                    <a:gd name="connsiteY3" fmla="*/ 1651067 h 1651241"/>
                    <a:gd name="connsiteX4" fmla="*/ 70011 w 721774"/>
                    <a:gd name="connsiteY4" fmla="*/ 1501665 h 1651241"/>
                    <a:gd name="connsiteX5" fmla="*/ 1214 w 721774"/>
                    <a:gd name="connsiteY5" fmla="*/ 1312107 h 1651241"/>
                    <a:gd name="connsiteX6" fmla="*/ 103457 w 721774"/>
                    <a:gd name="connsiteY6" fmla="*/ 876981 h 1651241"/>
                    <a:gd name="connsiteX7" fmla="*/ 385963 w 721774"/>
                    <a:gd name="connsiteY7" fmla="*/ 495217 h 1651241"/>
                    <a:gd name="connsiteX0" fmla="*/ 385963 w 719952"/>
                    <a:gd name="connsiteY0" fmla="*/ 495991 h 1652015"/>
                    <a:gd name="connsiteX1" fmla="*/ 657248 w 719952"/>
                    <a:gd name="connsiteY1" fmla="*/ 37461 h 1652015"/>
                    <a:gd name="connsiteX2" fmla="*/ 681055 w 719952"/>
                    <a:gd name="connsiteY2" fmla="*/ 309096 h 1652015"/>
                    <a:gd name="connsiteX3" fmla="*/ 175277 w 719952"/>
                    <a:gd name="connsiteY3" fmla="*/ 1651841 h 1652015"/>
                    <a:gd name="connsiteX4" fmla="*/ 70011 w 719952"/>
                    <a:gd name="connsiteY4" fmla="*/ 1502439 h 1652015"/>
                    <a:gd name="connsiteX5" fmla="*/ 1214 w 719952"/>
                    <a:gd name="connsiteY5" fmla="*/ 1312881 h 1652015"/>
                    <a:gd name="connsiteX6" fmla="*/ 103457 w 719952"/>
                    <a:gd name="connsiteY6" fmla="*/ 877755 h 1652015"/>
                    <a:gd name="connsiteX7" fmla="*/ 385963 w 719952"/>
                    <a:gd name="connsiteY7" fmla="*/ 495991 h 1652015"/>
                    <a:gd name="connsiteX0" fmla="*/ 385963 w 718659"/>
                    <a:gd name="connsiteY0" fmla="*/ 508756 h 1664781"/>
                    <a:gd name="connsiteX1" fmla="*/ 653583 w 718659"/>
                    <a:gd name="connsiteY1" fmla="*/ 35566 h 1664781"/>
                    <a:gd name="connsiteX2" fmla="*/ 681055 w 718659"/>
                    <a:gd name="connsiteY2" fmla="*/ 321861 h 1664781"/>
                    <a:gd name="connsiteX3" fmla="*/ 175277 w 718659"/>
                    <a:gd name="connsiteY3" fmla="*/ 1664606 h 1664781"/>
                    <a:gd name="connsiteX4" fmla="*/ 70011 w 718659"/>
                    <a:gd name="connsiteY4" fmla="*/ 1515204 h 1664781"/>
                    <a:gd name="connsiteX5" fmla="*/ 1214 w 718659"/>
                    <a:gd name="connsiteY5" fmla="*/ 1325646 h 1664781"/>
                    <a:gd name="connsiteX6" fmla="*/ 103457 w 718659"/>
                    <a:gd name="connsiteY6" fmla="*/ 890520 h 1664781"/>
                    <a:gd name="connsiteX7" fmla="*/ 385963 w 718659"/>
                    <a:gd name="connsiteY7" fmla="*/ 508756 h 1664781"/>
                    <a:gd name="connsiteX0" fmla="*/ 385963 w 720441"/>
                    <a:gd name="connsiteY0" fmla="*/ 481667 h 1637692"/>
                    <a:gd name="connsiteX1" fmla="*/ 653583 w 720441"/>
                    <a:gd name="connsiteY1" fmla="*/ 8477 h 1637692"/>
                    <a:gd name="connsiteX2" fmla="*/ 681055 w 720441"/>
                    <a:gd name="connsiteY2" fmla="*/ 294772 h 1637692"/>
                    <a:gd name="connsiteX3" fmla="*/ 175277 w 720441"/>
                    <a:gd name="connsiteY3" fmla="*/ 1637517 h 1637692"/>
                    <a:gd name="connsiteX4" fmla="*/ 70011 w 720441"/>
                    <a:gd name="connsiteY4" fmla="*/ 1488115 h 1637692"/>
                    <a:gd name="connsiteX5" fmla="*/ 1214 w 720441"/>
                    <a:gd name="connsiteY5" fmla="*/ 1298557 h 1637692"/>
                    <a:gd name="connsiteX6" fmla="*/ 103457 w 720441"/>
                    <a:gd name="connsiteY6" fmla="*/ 863431 h 1637692"/>
                    <a:gd name="connsiteX7" fmla="*/ 385963 w 720441"/>
                    <a:gd name="connsiteY7" fmla="*/ 481667 h 1637692"/>
                    <a:gd name="connsiteX0" fmla="*/ 385963 w 709909"/>
                    <a:gd name="connsiteY0" fmla="*/ 485130 h 1641156"/>
                    <a:gd name="connsiteX1" fmla="*/ 653583 w 709909"/>
                    <a:gd name="connsiteY1" fmla="*/ 11940 h 1641156"/>
                    <a:gd name="connsiteX2" fmla="*/ 681055 w 709909"/>
                    <a:gd name="connsiteY2" fmla="*/ 298235 h 1641156"/>
                    <a:gd name="connsiteX3" fmla="*/ 175277 w 709909"/>
                    <a:gd name="connsiteY3" fmla="*/ 1640980 h 1641156"/>
                    <a:gd name="connsiteX4" fmla="*/ 70011 w 709909"/>
                    <a:gd name="connsiteY4" fmla="*/ 1491578 h 1641156"/>
                    <a:gd name="connsiteX5" fmla="*/ 1214 w 709909"/>
                    <a:gd name="connsiteY5" fmla="*/ 1302020 h 1641156"/>
                    <a:gd name="connsiteX6" fmla="*/ 103457 w 709909"/>
                    <a:gd name="connsiteY6" fmla="*/ 866894 h 1641156"/>
                    <a:gd name="connsiteX7" fmla="*/ 385963 w 709909"/>
                    <a:gd name="connsiteY7" fmla="*/ 485130 h 1641156"/>
                    <a:gd name="connsiteX0" fmla="*/ 385963 w 699436"/>
                    <a:gd name="connsiteY0" fmla="*/ 499238 h 1655264"/>
                    <a:gd name="connsiteX1" fmla="*/ 653583 w 699436"/>
                    <a:gd name="connsiteY1" fmla="*/ 26048 h 1655264"/>
                    <a:gd name="connsiteX2" fmla="*/ 681055 w 699436"/>
                    <a:gd name="connsiteY2" fmla="*/ 312343 h 1655264"/>
                    <a:gd name="connsiteX3" fmla="*/ 175277 w 699436"/>
                    <a:gd name="connsiteY3" fmla="*/ 1655088 h 1655264"/>
                    <a:gd name="connsiteX4" fmla="*/ 70011 w 699436"/>
                    <a:gd name="connsiteY4" fmla="*/ 1505686 h 1655264"/>
                    <a:gd name="connsiteX5" fmla="*/ 1214 w 699436"/>
                    <a:gd name="connsiteY5" fmla="*/ 1316128 h 1655264"/>
                    <a:gd name="connsiteX6" fmla="*/ 103457 w 699436"/>
                    <a:gd name="connsiteY6" fmla="*/ 881002 h 1655264"/>
                    <a:gd name="connsiteX7" fmla="*/ 385963 w 699436"/>
                    <a:gd name="connsiteY7" fmla="*/ 499238 h 1655264"/>
                    <a:gd name="connsiteX0" fmla="*/ 385963 w 699436"/>
                    <a:gd name="connsiteY0" fmla="*/ 499238 h 1655120"/>
                    <a:gd name="connsiteX1" fmla="*/ 653583 w 699436"/>
                    <a:gd name="connsiteY1" fmla="*/ 26048 h 1655120"/>
                    <a:gd name="connsiteX2" fmla="*/ 681055 w 699436"/>
                    <a:gd name="connsiteY2" fmla="*/ 312343 h 1655120"/>
                    <a:gd name="connsiteX3" fmla="*/ 175277 w 699436"/>
                    <a:gd name="connsiteY3" fmla="*/ 1655088 h 1655120"/>
                    <a:gd name="connsiteX4" fmla="*/ 70011 w 699436"/>
                    <a:gd name="connsiteY4" fmla="*/ 1505686 h 1655120"/>
                    <a:gd name="connsiteX5" fmla="*/ 1214 w 699436"/>
                    <a:gd name="connsiteY5" fmla="*/ 1316128 h 1655120"/>
                    <a:gd name="connsiteX6" fmla="*/ 103457 w 699436"/>
                    <a:gd name="connsiteY6" fmla="*/ 881002 h 1655120"/>
                    <a:gd name="connsiteX7" fmla="*/ 385963 w 699436"/>
                    <a:gd name="connsiteY7" fmla="*/ 499238 h 1655120"/>
                    <a:gd name="connsiteX0" fmla="*/ 385963 w 716567"/>
                    <a:gd name="connsiteY0" fmla="*/ 499705 h 1655587"/>
                    <a:gd name="connsiteX1" fmla="*/ 642393 w 716567"/>
                    <a:gd name="connsiteY1" fmla="*/ 7332 h 1655587"/>
                    <a:gd name="connsiteX2" fmla="*/ 681055 w 716567"/>
                    <a:gd name="connsiteY2" fmla="*/ 312810 h 1655587"/>
                    <a:gd name="connsiteX3" fmla="*/ 175277 w 716567"/>
                    <a:gd name="connsiteY3" fmla="*/ 1655555 h 1655587"/>
                    <a:gd name="connsiteX4" fmla="*/ 70011 w 716567"/>
                    <a:gd name="connsiteY4" fmla="*/ 1506153 h 1655587"/>
                    <a:gd name="connsiteX5" fmla="*/ 1214 w 716567"/>
                    <a:gd name="connsiteY5" fmla="*/ 1316595 h 1655587"/>
                    <a:gd name="connsiteX6" fmla="*/ 103457 w 716567"/>
                    <a:gd name="connsiteY6" fmla="*/ 881469 h 1655587"/>
                    <a:gd name="connsiteX7" fmla="*/ 385963 w 716567"/>
                    <a:gd name="connsiteY7" fmla="*/ 499705 h 1655587"/>
                    <a:gd name="connsiteX0" fmla="*/ 385963 w 681188"/>
                    <a:gd name="connsiteY0" fmla="*/ 510266 h 1666148"/>
                    <a:gd name="connsiteX1" fmla="*/ 642393 w 681188"/>
                    <a:gd name="connsiteY1" fmla="*/ 17893 h 1666148"/>
                    <a:gd name="connsiteX2" fmla="*/ 681055 w 681188"/>
                    <a:gd name="connsiteY2" fmla="*/ 323371 h 1666148"/>
                    <a:gd name="connsiteX3" fmla="*/ 175277 w 681188"/>
                    <a:gd name="connsiteY3" fmla="*/ 1666116 h 1666148"/>
                    <a:gd name="connsiteX4" fmla="*/ 70011 w 681188"/>
                    <a:gd name="connsiteY4" fmla="*/ 1516714 h 1666148"/>
                    <a:gd name="connsiteX5" fmla="*/ 1214 w 681188"/>
                    <a:gd name="connsiteY5" fmla="*/ 1327156 h 1666148"/>
                    <a:gd name="connsiteX6" fmla="*/ 103457 w 681188"/>
                    <a:gd name="connsiteY6" fmla="*/ 892030 h 1666148"/>
                    <a:gd name="connsiteX7" fmla="*/ 385963 w 681188"/>
                    <a:gd name="connsiteY7" fmla="*/ 510266 h 1666148"/>
                    <a:gd name="connsiteX0" fmla="*/ 385963 w 709983"/>
                    <a:gd name="connsiteY0" fmla="*/ 513396 h 1669278"/>
                    <a:gd name="connsiteX1" fmla="*/ 620012 w 709983"/>
                    <a:gd name="connsiteY1" fmla="*/ 6635 h 1669278"/>
                    <a:gd name="connsiteX2" fmla="*/ 681055 w 709983"/>
                    <a:gd name="connsiteY2" fmla="*/ 326501 h 1669278"/>
                    <a:gd name="connsiteX3" fmla="*/ 175277 w 709983"/>
                    <a:gd name="connsiteY3" fmla="*/ 1669246 h 1669278"/>
                    <a:gd name="connsiteX4" fmla="*/ 70011 w 709983"/>
                    <a:gd name="connsiteY4" fmla="*/ 1519844 h 1669278"/>
                    <a:gd name="connsiteX5" fmla="*/ 1214 w 709983"/>
                    <a:gd name="connsiteY5" fmla="*/ 1330286 h 1669278"/>
                    <a:gd name="connsiteX6" fmla="*/ 103457 w 709983"/>
                    <a:gd name="connsiteY6" fmla="*/ 895160 h 1669278"/>
                    <a:gd name="connsiteX7" fmla="*/ 385963 w 709983"/>
                    <a:gd name="connsiteY7" fmla="*/ 513396 h 1669278"/>
                    <a:gd name="connsiteX0" fmla="*/ 385963 w 689571"/>
                    <a:gd name="connsiteY0" fmla="*/ 516675 h 1672557"/>
                    <a:gd name="connsiteX1" fmla="*/ 620012 w 689571"/>
                    <a:gd name="connsiteY1" fmla="*/ 9914 h 1672557"/>
                    <a:gd name="connsiteX2" fmla="*/ 681055 w 689571"/>
                    <a:gd name="connsiteY2" fmla="*/ 329780 h 1672557"/>
                    <a:gd name="connsiteX3" fmla="*/ 175277 w 689571"/>
                    <a:gd name="connsiteY3" fmla="*/ 1672525 h 1672557"/>
                    <a:gd name="connsiteX4" fmla="*/ 70011 w 689571"/>
                    <a:gd name="connsiteY4" fmla="*/ 1523123 h 1672557"/>
                    <a:gd name="connsiteX5" fmla="*/ 1214 w 689571"/>
                    <a:gd name="connsiteY5" fmla="*/ 1333565 h 1672557"/>
                    <a:gd name="connsiteX6" fmla="*/ 103457 w 689571"/>
                    <a:gd name="connsiteY6" fmla="*/ 898439 h 1672557"/>
                    <a:gd name="connsiteX7" fmla="*/ 385963 w 689571"/>
                    <a:gd name="connsiteY7" fmla="*/ 516675 h 1672557"/>
                    <a:gd name="connsiteX0" fmla="*/ 385963 w 686080"/>
                    <a:gd name="connsiteY0" fmla="*/ 558932 h 1714814"/>
                    <a:gd name="connsiteX1" fmla="*/ 620012 w 686080"/>
                    <a:gd name="connsiteY1" fmla="*/ 52171 h 1714814"/>
                    <a:gd name="connsiteX2" fmla="*/ 681055 w 686080"/>
                    <a:gd name="connsiteY2" fmla="*/ 372037 h 1714814"/>
                    <a:gd name="connsiteX3" fmla="*/ 175277 w 686080"/>
                    <a:gd name="connsiteY3" fmla="*/ 1714782 h 1714814"/>
                    <a:gd name="connsiteX4" fmla="*/ 70011 w 686080"/>
                    <a:gd name="connsiteY4" fmla="*/ 1565380 h 1714814"/>
                    <a:gd name="connsiteX5" fmla="*/ 1214 w 686080"/>
                    <a:gd name="connsiteY5" fmla="*/ 1375822 h 1714814"/>
                    <a:gd name="connsiteX6" fmla="*/ 103457 w 686080"/>
                    <a:gd name="connsiteY6" fmla="*/ 940696 h 1714814"/>
                    <a:gd name="connsiteX7" fmla="*/ 385963 w 686080"/>
                    <a:gd name="connsiteY7" fmla="*/ 558932 h 1714814"/>
                    <a:gd name="connsiteX0" fmla="*/ 385963 w 701563"/>
                    <a:gd name="connsiteY0" fmla="*/ 511991 h 1667873"/>
                    <a:gd name="connsiteX1" fmla="*/ 608822 w 701563"/>
                    <a:gd name="connsiteY1" fmla="*/ 51590 h 1667873"/>
                    <a:gd name="connsiteX2" fmla="*/ 681055 w 701563"/>
                    <a:gd name="connsiteY2" fmla="*/ 325096 h 1667873"/>
                    <a:gd name="connsiteX3" fmla="*/ 175277 w 701563"/>
                    <a:gd name="connsiteY3" fmla="*/ 1667841 h 1667873"/>
                    <a:gd name="connsiteX4" fmla="*/ 70011 w 701563"/>
                    <a:gd name="connsiteY4" fmla="*/ 1518439 h 1667873"/>
                    <a:gd name="connsiteX5" fmla="*/ 1214 w 701563"/>
                    <a:gd name="connsiteY5" fmla="*/ 1328881 h 1667873"/>
                    <a:gd name="connsiteX6" fmla="*/ 103457 w 701563"/>
                    <a:gd name="connsiteY6" fmla="*/ 893755 h 1667873"/>
                    <a:gd name="connsiteX7" fmla="*/ 385963 w 701563"/>
                    <a:gd name="connsiteY7" fmla="*/ 511991 h 1667873"/>
                    <a:gd name="connsiteX0" fmla="*/ 385963 w 683848"/>
                    <a:gd name="connsiteY0" fmla="*/ 514013 h 1669895"/>
                    <a:gd name="connsiteX1" fmla="*/ 608822 w 683848"/>
                    <a:gd name="connsiteY1" fmla="*/ 53612 h 1669895"/>
                    <a:gd name="connsiteX2" fmla="*/ 681055 w 683848"/>
                    <a:gd name="connsiteY2" fmla="*/ 327118 h 1669895"/>
                    <a:gd name="connsiteX3" fmla="*/ 175277 w 683848"/>
                    <a:gd name="connsiteY3" fmla="*/ 1669863 h 1669895"/>
                    <a:gd name="connsiteX4" fmla="*/ 70011 w 683848"/>
                    <a:gd name="connsiteY4" fmla="*/ 1520461 h 1669895"/>
                    <a:gd name="connsiteX5" fmla="*/ 1214 w 683848"/>
                    <a:gd name="connsiteY5" fmla="*/ 1330903 h 1669895"/>
                    <a:gd name="connsiteX6" fmla="*/ 103457 w 683848"/>
                    <a:gd name="connsiteY6" fmla="*/ 895777 h 1669895"/>
                    <a:gd name="connsiteX7" fmla="*/ 385963 w 683848"/>
                    <a:gd name="connsiteY7" fmla="*/ 514013 h 1669895"/>
                    <a:gd name="connsiteX0" fmla="*/ 385963 w 700760"/>
                    <a:gd name="connsiteY0" fmla="*/ 507908 h 1663790"/>
                    <a:gd name="connsiteX1" fmla="*/ 604027 w 700760"/>
                    <a:gd name="connsiteY1" fmla="*/ 52302 h 1663790"/>
                    <a:gd name="connsiteX2" fmla="*/ 681055 w 700760"/>
                    <a:gd name="connsiteY2" fmla="*/ 321013 h 1663790"/>
                    <a:gd name="connsiteX3" fmla="*/ 175277 w 700760"/>
                    <a:gd name="connsiteY3" fmla="*/ 1663758 h 1663790"/>
                    <a:gd name="connsiteX4" fmla="*/ 70011 w 700760"/>
                    <a:gd name="connsiteY4" fmla="*/ 1514356 h 1663790"/>
                    <a:gd name="connsiteX5" fmla="*/ 1214 w 700760"/>
                    <a:gd name="connsiteY5" fmla="*/ 1324798 h 1663790"/>
                    <a:gd name="connsiteX6" fmla="*/ 103457 w 700760"/>
                    <a:gd name="connsiteY6" fmla="*/ 889672 h 1663790"/>
                    <a:gd name="connsiteX7" fmla="*/ 385963 w 700760"/>
                    <a:gd name="connsiteY7" fmla="*/ 507908 h 1663790"/>
                    <a:gd name="connsiteX0" fmla="*/ 385963 w 699738"/>
                    <a:gd name="connsiteY0" fmla="*/ 501140 h 1657022"/>
                    <a:gd name="connsiteX1" fmla="*/ 597633 w 699738"/>
                    <a:gd name="connsiteY1" fmla="*/ 53527 h 1657022"/>
                    <a:gd name="connsiteX2" fmla="*/ 681055 w 699738"/>
                    <a:gd name="connsiteY2" fmla="*/ 314245 h 1657022"/>
                    <a:gd name="connsiteX3" fmla="*/ 175277 w 699738"/>
                    <a:gd name="connsiteY3" fmla="*/ 1656990 h 1657022"/>
                    <a:gd name="connsiteX4" fmla="*/ 70011 w 699738"/>
                    <a:gd name="connsiteY4" fmla="*/ 1507588 h 1657022"/>
                    <a:gd name="connsiteX5" fmla="*/ 1214 w 699738"/>
                    <a:gd name="connsiteY5" fmla="*/ 1318030 h 1657022"/>
                    <a:gd name="connsiteX6" fmla="*/ 103457 w 699738"/>
                    <a:gd name="connsiteY6" fmla="*/ 882904 h 1657022"/>
                    <a:gd name="connsiteX7" fmla="*/ 385963 w 699738"/>
                    <a:gd name="connsiteY7" fmla="*/ 501140 h 1657022"/>
                    <a:gd name="connsiteX0" fmla="*/ 385963 w 683173"/>
                    <a:gd name="connsiteY0" fmla="*/ 507310 h 1663192"/>
                    <a:gd name="connsiteX1" fmla="*/ 597633 w 683173"/>
                    <a:gd name="connsiteY1" fmla="*/ 59697 h 1663192"/>
                    <a:gd name="connsiteX2" fmla="*/ 681055 w 683173"/>
                    <a:gd name="connsiteY2" fmla="*/ 320415 h 1663192"/>
                    <a:gd name="connsiteX3" fmla="*/ 175277 w 683173"/>
                    <a:gd name="connsiteY3" fmla="*/ 1663160 h 1663192"/>
                    <a:gd name="connsiteX4" fmla="*/ 70011 w 683173"/>
                    <a:gd name="connsiteY4" fmla="*/ 1513758 h 1663192"/>
                    <a:gd name="connsiteX5" fmla="*/ 1214 w 683173"/>
                    <a:gd name="connsiteY5" fmla="*/ 1324200 h 1663192"/>
                    <a:gd name="connsiteX6" fmla="*/ 103457 w 683173"/>
                    <a:gd name="connsiteY6" fmla="*/ 889074 h 1663192"/>
                    <a:gd name="connsiteX7" fmla="*/ 385963 w 683173"/>
                    <a:gd name="connsiteY7" fmla="*/ 507310 h 166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3173" h="1663192">
                      <a:moveTo>
                        <a:pt x="385963" y="507310"/>
                      </a:moveTo>
                      <a:cubicBezTo>
                        <a:pt x="468326" y="369081"/>
                        <a:pt x="594810" y="193157"/>
                        <a:pt x="597633" y="59697"/>
                      </a:cubicBezTo>
                      <a:cubicBezTo>
                        <a:pt x="600456" y="-73763"/>
                        <a:pt x="698694" y="18002"/>
                        <a:pt x="681055" y="320415"/>
                      </a:cubicBezTo>
                      <a:cubicBezTo>
                        <a:pt x="664963" y="596306"/>
                        <a:pt x="454277" y="1670015"/>
                        <a:pt x="175277" y="1663160"/>
                      </a:cubicBezTo>
                      <a:lnTo>
                        <a:pt x="70011" y="1513758"/>
                      </a:lnTo>
                      <a:cubicBezTo>
                        <a:pt x="40390" y="1453600"/>
                        <a:pt x="-7414" y="1426481"/>
                        <a:pt x="1214" y="1324200"/>
                      </a:cubicBezTo>
                      <a:cubicBezTo>
                        <a:pt x="-8845" y="1115011"/>
                        <a:pt x="45251" y="1006280"/>
                        <a:pt x="103457" y="889074"/>
                      </a:cubicBezTo>
                      <a:cubicBezTo>
                        <a:pt x="166360" y="756284"/>
                        <a:pt x="303600" y="645539"/>
                        <a:pt x="385963" y="50731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C043E34-303B-7F95-6761-E77771127E25}"/>
                    </a:ext>
                  </a:extLst>
                </p:cNvPr>
                <p:cNvSpPr/>
                <p:nvPr/>
              </p:nvSpPr>
              <p:spPr>
                <a:xfrm>
                  <a:off x="2442011" y="2706022"/>
                  <a:ext cx="653903" cy="1609953"/>
                </a:xfrm>
                <a:custGeom>
                  <a:avLst/>
                  <a:gdLst>
                    <a:gd name="connsiteX0" fmla="*/ 653903 w 653903"/>
                    <a:gd name="connsiteY0" fmla="*/ 0 h 1609953"/>
                    <a:gd name="connsiteX1" fmla="*/ 628363 w 653903"/>
                    <a:gd name="connsiteY1" fmla="*/ 32158 h 1609953"/>
                    <a:gd name="connsiteX2" fmla="*/ 380023 w 653903"/>
                    <a:gd name="connsiteY2" fmla="*/ 465997 h 1609953"/>
                    <a:gd name="connsiteX3" fmla="*/ 137648 w 653903"/>
                    <a:gd name="connsiteY3" fmla="*/ 816320 h 1609953"/>
                    <a:gd name="connsiteX4" fmla="*/ 80125 w 653903"/>
                    <a:gd name="connsiteY4" fmla="*/ 909282 h 1609953"/>
                    <a:gd name="connsiteX5" fmla="*/ 2606 w 653903"/>
                    <a:gd name="connsiteY5" fmla="*/ 1323024 h 1609953"/>
                    <a:gd name="connsiteX6" fmla="*/ 142401 w 653903"/>
                    <a:gd name="connsiteY6" fmla="*/ 1586097 h 1609953"/>
                    <a:gd name="connsiteX7" fmla="*/ 170653 w 653903"/>
                    <a:gd name="connsiteY7" fmla="*/ 1609953 h 1609953"/>
                    <a:gd name="connsiteX8" fmla="*/ 170651 w 653903"/>
                    <a:gd name="connsiteY8" fmla="*/ 1609953 h 1609953"/>
                    <a:gd name="connsiteX9" fmla="*/ 142400 w 653903"/>
                    <a:gd name="connsiteY9" fmla="*/ 1586098 h 1609953"/>
                    <a:gd name="connsiteX10" fmla="*/ 2605 w 653903"/>
                    <a:gd name="connsiteY10" fmla="*/ 1323025 h 1609953"/>
                    <a:gd name="connsiteX11" fmla="*/ 80124 w 653903"/>
                    <a:gd name="connsiteY11" fmla="*/ 909283 h 1609953"/>
                    <a:gd name="connsiteX12" fmla="*/ 137647 w 653903"/>
                    <a:gd name="connsiteY12" fmla="*/ 816321 h 1609953"/>
                    <a:gd name="connsiteX13" fmla="*/ 380022 w 653903"/>
                    <a:gd name="connsiteY13" fmla="*/ 465998 h 1609953"/>
                    <a:gd name="connsiteX14" fmla="*/ 628362 w 653903"/>
                    <a:gd name="connsiteY14" fmla="*/ 32159 h 1609953"/>
                    <a:gd name="connsiteX15" fmla="*/ 653902 w 653903"/>
                    <a:gd name="connsiteY15" fmla="*/ 0 h 1609953"/>
                    <a:gd name="connsiteX16" fmla="*/ 653903 w 653903"/>
                    <a:gd name="connsiteY16" fmla="*/ 0 h 1609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3903" h="1609953">
                      <a:moveTo>
                        <a:pt x="653903" y="0"/>
                      </a:moveTo>
                      <a:lnTo>
                        <a:pt x="628363" y="32158"/>
                      </a:lnTo>
                      <a:cubicBezTo>
                        <a:pt x="582131" y="117262"/>
                        <a:pt x="439644" y="314594"/>
                        <a:pt x="380023" y="465997"/>
                      </a:cubicBezTo>
                      <a:lnTo>
                        <a:pt x="137648" y="816320"/>
                      </a:lnTo>
                      <a:cubicBezTo>
                        <a:pt x="112866" y="853413"/>
                        <a:pt x="91683" y="888005"/>
                        <a:pt x="80125" y="909282"/>
                      </a:cubicBezTo>
                      <a:cubicBezTo>
                        <a:pt x="33892" y="994386"/>
                        <a:pt x="-11461" y="1133099"/>
                        <a:pt x="2606" y="1323024"/>
                      </a:cubicBezTo>
                      <a:cubicBezTo>
                        <a:pt x="9639" y="1417987"/>
                        <a:pt x="75778" y="1520574"/>
                        <a:pt x="142401" y="1586097"/>
                      </a:cubicBezTo>
                      <a:lnTo>
                        <a:pt x="170653" y="1609953"/>
                      </a:lnTo>
                      <a:lnTo>
                        <a:pt x="170651" y="1609953"/>
                      </a:lnTo>
                      <a:lnTo>
                        <a:pt x="142400" y="1586098"/>
                      </a:lnTo>
                      <a:cubicBezTo>
                        <a:pt x="75777" y="1520575"/>
                        <a:pt x="9638" y="1417988"/>
                        <a:pt x="2605" y="1323025"/>
                      </a:cubicBezTo>
                      <a:cubicBezTo>
                        <a:pt x="-11462" y="1133100"/>
                        <a:pt x="33891" y="994387"/>
                        <a:pt x="80124" y="909283"/>
                      </a:cubicBezTo>
                      <a:cubicBezTo>
                        <a:pt x="91682" y="888006"/>
                        <a:pt x="112865" y="853414"/>
                        <a:pt x="137647" y="816321"/>
                      </a:cubicBezTo>
                      <a:lnTo>
                        <a:pt x="380022" y="465998"/>
                      </a:lnTo>
                      <a:cubicBezTo>
                        <a:pt x="439643" y="314595"/>
                        <a:pt x="582130" y="117263"/>
                        <a:pt x="628362" y="32159"/>
                      </a:cubicBezTo>
                      <a:cubicBezTo>
                        <a:pt x="634141" y="21521"/>
                        <a:pt x="643112" y="10537"/>
                        <a:pt x="653902" y="0"/>
                      </a:cubicBezTo>
                      <a:lnTo>
                        <a:pt x="653903" y="0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790F4C8D-FF22-7BBE-B8C4-C8F5807D88FD}"/>
                    </a:ext>
                  </a:extLst>
                </p:cNvPr>
                <p:cNvSpPr/>
                <p:nvPr/>
              </p:nvSpPr>
              <p:spPr>
                <a:xfrm>
                  <a:off x="1297925" y="1641376"/>
                  <a:ext cx="1854959" cy="2674598"/>
                </a:xfrm>
                <a:custGeom>
                  <a:avLst/>
                  <a:gdLst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286486 w 1859395"/>
                    <a:gd name="connsiteY12" fmla="*/ 2650205 h 2674060"/>
                    <a:gd name="connsiteX13" fmla="*/ 1314737 w 1859395"/>
                    <a:gd name="connsiteY13" fmla="*/ 2674060 h 2674060"/>
                    <a:gd name="connsiteX14" fmla="*/ 1280835 w 1859395"/>
                    <a:gd name="connsiteY14" fmla="*/ 2670406 h 2674060"/>
                    <a:gd name="connsiteX15" fmla="*/ 936930 w 1859395"/>
                    <a:gd name="connsiteY15" fmla="*/ 2584579 h 2674060"/>
                    <a:gd name="connsiteX16" fmla="*/ 724232 w 1859395"/>
                    <a:gd name="connsiteY16" fmla="*/ 2466617 h 2674060"/>
                    <a:gd name="connsiteX17" fmla="*/ 714743 w 1859395"/>
                    <a:gd name="connsiteY17" fmla="*/ 2459479 h 2674060"/>
                    <a:gd name="connsiteX18" fmla="*/ 642102 w 1859395"/>
                    <a:gd name="connsiteY18" fmla="*/ 2397833 h 2674060"/>
                    <a:gd name="connsiteX19" fmla="*/ 35555 w 1859395"/>
                    <a:gd name="connsiteY19" fmla="*/ 1316794 h 2674060"/>
                    <a:gd name="connsiteX20" fmla="*/ 774141 w 1859395"/>
                    <a:gd name="connsiteY20" fmla="*/ 11219 h 2674060"/>
                    <a:gd name="connsiteX21" fmla="*/ 1048025 w 1859395"/>
                    <a:gd name="connsiteY21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286486 w 1859395"/>
                    <a:gd name="connsiteY12" fmla="*/ 2650205 h 2674060"/>
                    <a:gd name="connsiteX13" fmla="*/ 1314737 w 1859395"/>
                    <a:gd name="connsiteY13" fmla="*/ 2674060 h 2674060"/>
                    <a:gd name="connsiteX14" fmla="*/ 1280835 w 1859395"/>
                    <a:gd name="connsiteY14" fmla="*/ 2670406 h 2674060"/>
                    <a:gd name="connsiteX15" fmla="*/ 936930 w 1859395"/>
                    <a:gd name="connsiteY15" fmla="*/ 2584579 h 2674060"/>
                    <a:gd name="connsiteX16" fmla="*/ 724232 w 1859395"/>
                    <a:gd name="connsiteY16" fmla="*/ 2466617 h 2674060"/>
                    <a:gd name="connsiteX17" fmla="*/ 642102 w 1859395"/>
                    <a:gd name="connsiteY17" fmla="*/ 2397833 h 2674060"/>
                    <a:gd name="connsiteX18" fmla="*/ 35555 w 1859395"/>
                    <a:gd name="connsiteY18" fmla="*/ 1316794 h 2674060"/>
                    <a:gd name="connsiteX19" fmla="*/ 774141 w 1859395"/>
                    <a:gd name="connsiteY19" fmla="*/ 11219 h 2674060"/>
                    <a:gd name="connsiteX20" fmla="*/ 1048025 w 1859395"/>
                    <a:gd name="connsiteY20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286486 w 1859395"/>
                    <a:gd name="connsiteY12" fmla="*/ 2650205 h 2674060"/>
                    <a:gd name="connsiteX13" fmla="*/ 1314737 w 1859395"/>
                    <a:gd name="connsiteY13" fmla="*/ 2674060 h 2674060"/>
                    <a:gd name="connsiteX14" fmla="*/ 1280835 w 1859395"/>
                    <a:gd name="connsiteY14" fmla="*/ 2670406 h 2674060"/>
                    <a:gd name="connsiteX15" fmla="*/ 936930 w 1859395"/>
                    <a:gd name="connsiteY15" fmla="*/ 2584579 h 2674060"/>
                    <a:gd name="connsiteX16" fmla="*/ 642102 w 1859395"/>
                    <a:gd name="connsiteY16" fmla="*/ 2397833 h 2674060"/>
                    <a:gd name="connsiteX17" fmla="*/ 35555 w 1859395"/>
                    <a:gd name="connsiteY17" fmla="*/ 1316794 h 2674060"/>
                    <a:gd name="connsiteX18" fmla="*/ 774141 w 1859395"/>
                    <a:gd name="connsiteY18" fmla="*/ 11219 h 2674060"/>
                    <a:gd name="connsiteX19" fmla="*/ 1048025 w 1859395"/>
                    <a:gd name="connsiteY19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286486 w 1859395"/>
                    <a:gd name="connsiteY12" fmla="*/ 2650205 h 2674060"/>
                    <a:gd name="connsiteX13" fmla="*/ 1314737 w 1859395"/>
                    <a:gd name="connsiteY13" fmla="*/ 2674060 h 2674060"/>
                    <a:gd name="connsiteX14" fmla="*/ 1280835 w 1859395"/>
                    <a:gd name="connsiteY14" fmla="*/ 2670406 h 2674060"/>
                    <a:gd name="connsiteX15" fmla="*/ 642102 w 1859395"/>
                    <a:gd name="connsiteY15" fmla="*/ 2397833 h 2674060"/>
                    <a:gd name="connsiteX16" fmla="*/ 35555 w 1859395"/>
                    <a:gd name="connsiteY16" fmla="*/ 1316794 h 2674060"/>
                    <a:gd name="connsiteX17" fmla="*/ 774141 w 1859395"/>
                    <a:gd name="connsiteY17" fmla="*/ 11219 h 2674060"/>
                    <a:gd name="connsiteX18" fmla="*/ 1048025 w 1859395"/>
                    <a:gd name="connsiteY18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314737 w 1859395"/>
                    <a:gd name="connsiteY12" fmla="*/ 2674060 h 2674060"/>
                    <a:gd name="connsiteX13" fmla="*/ 1280835 w 1859395"/>
                    <a:gd name="connsiteY13" fmla="*/ 2670406 h 2674060"/>
                    <a:gd name="connsiteX14" fmla="*/ 642102 w 1859395"/>
                    <a:gd name="connsiteY14" fmla="*/ 2397833 h 2674060"/>
                    <a:gd name="connsiteX15" fmla="*/ 35555 w 1859395"/>
                    <a:gd name="connsiteY15" fmla="*/ 1316794 h 2674060"/>
                    <a:gd name="connsiteX16" fmla="*/ 774141 w 1859395"/>
                    <a:gd name="connsiteY16" fmla="*/ 11219 h 2674060"/>
                    <a:gd name="connsiteX17" fmla="*/ 1048025 w 1859395"/>
                    <a:gd name="connsiteY17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314737 w 1859395"/>
                    <a:gd name="connsiteY12" fmla="*/ 2674060 h 2674060"/>
                    <a:gd name="connsiteX13" fmla="*/ 642102 w 1859395"/>
                    <a:gd name="connsiteY13" fmla="*/ 2397833 h 2674060"/>
                    <a:gd name="connsiteX14" fmla="*/ 35555 w 1859395"/>
                    <a:gd name="connsiteY14" fmla="*/ 1316794 h 2674060"/>
                    <a:gd name="connsiteX15" fmla="*/ 774141 w 1859395"/>
                    <a:gd name="connsiteY15" fmla="*/ 11219 h 2674060"/>
                    <a:gd name="connsiteX16" fmla="*/ 1048025 w 1859395"/>
                    <a:gd name="connsiteY16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797989 w 1859395"/>
                    <a:gd name="connsiteY3" fmla="*/ 1064106 h 2674060"/>
                    <a:gd name="connsiteX4" fmla="*/ 1797989 w 1859395"/>
                    <a:gd name="connsiteY4" fmla="*/ 1064107 h 2674060"/>
                    <a:gd name="connsiteX5" fmla="*/ 1797988 w 1859395"/>
                    <a:gd name="connsiteY5" fmla="*/ 1064107 h 2674060"/>
                    <a:gd name="connsiteX6" fmla="*/ 1772448 w 1859395"/>
                    <a:gd name="connsiteY6" fmla="*/ 1096266 h 2674060"/>
                    <a:gd name="connsiteX7" fmla="*/ 1524108 w 1859395"/>
                    <a:gd name="connsiteY7" fmla="*/ 1530105 h 2674060"/>
                    <a:gd name="connsiteX8" fmla="*/ 1281733 w 1859395"/>
                    <a:gd name="connsiteY8" fmla="*/ 1880428 h 2674060"/>
                    <a:gd name="connsiteX9" fmla="*/ 1224210 w 1859395"/>
                    <a:gd name="connsiteY9" fmla="*/ 1973390 h 2674060"/>
                    <a:gd name="connsiteX10" fmla="*/ 1146691 w 1859395"/>
                    <a:gd name="connsiteY10" fmla="*/ 2387132 h 2674060"/>
                    <a:gd name="connsiteX11" fmla="*/ 1314737 w 1859395"/>
                    <a:gd name="connsiteY11" fmla="*/ 2674060 h 2674060"/>
                    <a:gd name="connsiteX12" fmla="*/ 642102 w 1859395"/>
                    <a:gd name="connsiteY12" fmla="*/ 2397833 h 2674060"/>
                    <a:gd name="connsiteX13" fmla="*/ 35555 w 1859395"/>
                    <a:gd name="connsiteY13" fmla="*/ 1316794 h 2674060"/>
                    <a:gd name="connsiteX14" fmla="*/ 774141 w 1859395"/>
                    <a:gd name="connsiteY14" fmla="*/ 11219 h 2674060"/>
                    <a:gd name="connsiteX15" fmla="*/ 1048025 w 1859395"/>
                    <a:gd name="connsiteY15" fmla="*/ 99 h 2674060"/>
                    <a:gd name="connsiteX0" fmla="*/ 1048025 w 1854933"/>
                    <a:gd name="connsiteY0" fmla="*/ 99 h 2674060"/>
                    <a:gd name="connsiteX1" fmla="*/ 1854933 w 1854933"/>
                    <a:gd name="connsiteY1" fmla="*/ 1023090 h 2674060"/>
                    <a:gd name="connsiteX2" fmla="*/ 1797989 w 1854933"/>
                    <a:gd name="connsiteY2" fmla="*/ 1064106 h 2674060"/>
                    <a:gd name="connsiteX3" fmla="*/ 1797989 w 1854933"/>
                    <a:gd name="connsiteY3" fmla="*/ 1064107 h 2674060"/>
                    <a:gd name="connsiteX4" fmla="*/ 1797988 w 1854933"/>
                    <a:gd name="connsiteY4" fmla="*/ 1064107 h 2674060"/>
                    <a:gd name="connsiteX5" fmla="*/ 1772448 w 1854933"/>
                    <a:gd name="connsiteY5" fmla="*/ 1096266 h 2674060"/>
                    <a:gd name="connsiteX6" fmla="*/ 1524108 w 1854933"/>
                    <a:gd name="connsiteY6" fmla="*/ 1530105 h 2674060"/>
                    <a:gd name="connsiteX7" fmla="*/ 1281733 w 1854933"/>
                    <a:gd name="connsiteY7" fmla="*/ 1880428 h 2674060"/>
                    <a:gd name="connsiteX8" fmla="*/ 1224210 w 1854933"/>
                    <a:gd name="connsiteY8" fmla="*/ 1973390 h 2674060"/>
                    <a:gd name="connsiteX9" fmla="*/ 1146691 w 1854933"/>
                    <a:gd name="connsiteY9" fmla="*/ 2387132 h 2674060"/>
                    <a:gd name="connsiteX10" fmla="*/ 1314737 w 1854933"/>
                    <a:gd name="connsiteY10" fmla="*/ 2674060 h 2674060"/>
                    <a:gd name="connsiteX11" fmla="*/ 642102 w 1854933"/>
                    <a:gd name="connsiteY11" fmla="*/ 2397833 h 2674060"/>
                    <a:gd name="connsiteX12" fmla="*/ 35555 w 1854933"/>
                    <a:gd name="connsiteY12" fmla="*/ 1316794 h 2674060"/>
                    <a:gd name="connsiteX13" fmla="*/ 774141 w 1854933"/>
                    <a:gd name="connsiteY13" fmla="*/ 11219 h 2674060"/>
                    <a:gd name="connsiteX14" fmla="*/ 1048025 w 1854933"/>
                    <a:gd name="connsiteY14" fmla="*/ 99 h 2674060"/>
                    <a:gd name="connsiteX0" fmla="*/ 1048025 w 1854945"/>
                    <a:gd name="connsiteY0" fmla="*/ 99 h 2674060"/>
                    <a:gd name="connsiteX1" fmla="*/ 1854933 w 1854945"/>
                    <a:gd name="connsiteY1" fmla="*/ 1023090 h 2674060"/>
                    <a:gd name="connsiteX2" fmla="*/ 1797989 w 1854945"/>
                    <a:gd name="connsiteY2" fmla="*/ 1064106 h 2674060"/>
                    <a:gd name="connsiteX3" fmla="*/ 1797989 w 1854945"/>
                    <a:gd name="connsiteY3" fmla="*/ 1064107 h 2674060"/>
                    <a:gd name="connsiteX4" fmla="*/ 1797988 w 1854945"/>
                    <a:gd name="connsiteY4" fmla="*/ 1064107 h 2674060"/>
                    <a:gd name="connsiteX5" fmla="*/ 1772448 w 1854945"/>
                    <a:gd name="connsiteY5" fmla="*/ 1096266 h 2674060"/>
                    <a:gd name="connsiteX6" fmla="*/ 1524108 w 1854945"/>
                    <a:gd name="connsiteY6" fmla="*/ 1530105 h 2674060"/>
                    <a:gd name="connsiteX7" fmla="*/ 1281733 w 1854945"/>
                    <a:gd name="connsiteY7" fmla="*/ 1880428 h 2674060"/>
                    <a:gd name="connsiteX8" fmla="*/ 1224210 w 1854945"/>
                    <a:gd name="connsiteY8" fmla="*/ 1973390 h 2674060"/>
                    <a:gd name="connsiteX9" fmla="*/ 1146691 w 1854945"/>
                    <a:gd name="connsiteY9" fmla="*/ 2387132 h 2674060"/>
                    <a:gd name="connsiteX10" fmla="*/ 1314737 w 1854945"/>
                    <a:gd name="connsiteY10" fmla="*/ 2674060 h 2674060"/>
                    <a:gd name="connsiteX11" fmla="*/ 642102 w 1854945"/>
                    <a:gd name="connsiteY11" fmla="*/ 2397833 h 2674060"/>
                    <a:gd name="connsiteX12" fmla="*/ 35555 w 1854945"/>
                    <a:gd name="connsiteY12" fmla="*/ 1316794 h 2674060"/>
                    <a:gd name="connsiteX13" fmla="*/ 774141 w 1854945"/>
                    <a:gd name="connsiteY13" fmla="*/ 11219 h 2674060"/>
                    <a:gd name="connsiteX14" fmla="*/ 1048025 w 1854945"/>
                    <a:gd name="connsiteY14" fmla="*/ 99 h 2674060"/>
                    <a:gd name="connsiteX0" fmla="*/ 1048025 w 1854959"/>
                    <a:gd name="connsiteY0" fmla="*/ 99 h 2674060"/>
                    <a:gd name="connsiteX1" fmla="*/ 1854933 w 1854959"/>
                    <a:gd name="connsiteY1" fmla="*/ 1023090 h 2674060"/>
                    <a:gd name="connsiteX2" fmla="*/ 1797989 w 1854959"/>
                    <a:gd name="connsiteY2" fmla="*/ 1064106 h 2674060"/>
                    <a:gd name="connsiteX3" fmla="*/ 1797989 w 1854959"/>
                    <a:gd name="connsiteY3" fmla="*/ 1064107 h 2674060"/>
                    <a:gd name="connsiteX4" fmla="*/ 1797988 w 1854959"/>
                    <a:gd name="connsiteY4" fmla="*/ 1064107 h 2674060"/>
                    <a:gd name="connsiteX5" fmla="*/ 1772448 w 1854959"/>
                    <a:gd name="connsiteY5" fmla="*/ 1096266 h 2674060"/>
                    <a:gd name="connsiteX6" fmla="*/ 1524108 w 1854959"/>
                    <a:gd name="connsiteY6" fmla="*/ 1530105 h 2674060"/>
                    <a:gd name="connsiteX7" fmla="*/ 1281733 w 1854959"/>
                    <a:gd name="connsiteY7" fmla="*/ 1880428 h 2674060"/>
                    <a:gd name="connsiteX8" fmla="*/ 1224210 w 1854959"/>
                    <a:gd name="connsiteY8" fmla="*/ 1973390 h 2674060"/>
                    <a:gd name="connsiteX9" fmla="*/ 1146691 w 1854959"/>
                    <a:gd name="connsiteY9" fmla="*/ 2387132 h 2674060"/>
                    <a:gd name="connsiteX10" fmla="*/ 1314737 w 1854959"/>
                    <a:gd name="connsiteY10" fmla="*/ 2674060 h 2674060"/>
                    <a:gd name="connsiteX11" fmla="*/ 642102 w 1854959"/>
                    <a:gd name="connsiteY11" fmla="*/ 2397833 h 2674060"/>
                    <a:gd name="connsiteX12" fmla="*/ 35555 w 1854959"/>
                    <a:gd name="connsiteY12" fmla="*/ 1316794 h 2674060"/>
                    <a:gd name="connsiteX13" fmla="*/ 774141 w 1854959"/>
                    <a:gd name="connsiteY13" fmla="*/ 11219 h 2674060"/>
                    <a:gd name="connsiteX14" fmla="*/ 1048025 w 1854959"/>
                    <a:gd name="connsiteY14" fmla="*/ 99 h 2674060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772448 w 1854959"/>
                    <a:gd name="connsiteY5" fmla="*/ 1096804 h 2674598"/>
                    <a:gd name="connsiteX6" fmla="*/ 1524108 w 1854959"/>
                    <a:gd name="connsiteY6" fmla="*/ 1530643 h 2674598"/>
                    <a:gd name="connsiteX7" fmla="*/ 1281733 w 1854959"/>
                    <a:gd name="connsiteY7" fmla="*/ 1880966 h 2674598"/>
                    <a:gd name="connsiteX8" fmla="*/ 1224210 w 1854959"/>
                    <a:gd name="connsiteY8" fmla="*/ 1973928 h 2674598"/>
                    <a:gd name="connsiteX9" fmla="*/ 1146691 w 1854959"/>
                    <a:gd name="connsiteY9" fmla="*/ 2387670 h 2674598"/>
                    <a:gd name="connsiteX10" fmla="*/ 1314737 w 1854959"/>
                    <a:gd name="connsiteY10" fmla="*/ 2674598 h 2674598"/>
                    <a:gd name="connsiteX11" fmla="*/ 642102 w 1854959"/>
                    <a:gd name="connsiteY11" fmla="*/ 2398371 h 2674598"/>
                    <a:gd name="connsiteX12" fmla="*/ 35555 w 1854959"/>
                    <a:gd name="connsiteY12" fmla="*/ 1317332 h 2674598"/>
                    <a:gd name="connsiteX13" fmla="*/ 774141 w 1854959"/>
                    <a:gd name="connsiteY13" fmla="*/ 11757 h 2674598"/>
                    <a:gd name="connsiteX14" fmla="*/ 1048025 w 1854959"/>
                    <a:gd name="connsiteY14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54959" h="2674598">
                      <a:moveTo>
                        <a:pt x="1048025" y="637"/>
                      </a:moveTo>
                      <a:cubicBezTo>
                        <a:pt x="1554335" y="-2970"/>
                        <a:pt x="1858211" y="292889"/>
                        <a:pt x="1854933" y="1023628"/>
                      </a:cubicBezTo>
                      <a:lnTo>
                        <a:pt x="1797989" y="1064644"/>
                      </a:lnTo>
                      <a:lnTo>
                        <a:pt x="1797989" y="1064645"/>
                      </a:lnTo>
                      <a:lnTo>
                        <a:pt x="1797988" y="1064645"/>
                      </a:lnTo>
                      <a:cubicBezTo>
                        <a:pt x="1704697" y="1151474"/>
                        <a:pt x="1610150" y="1394590"/>
                        <a:pt x="1524108" y="1530643"/>
                      </a:cubicBezTo>
                      <a:lnTo>
                        <a:pt x="1281733" y="1880966"/>
                      </a:lnTo>
                      <a:cubicBezTo>
                        <a:pt x="1256951" y="1918059"/>
                        <a:pt x="1235768" y="1952651"/>
                        <a:pt x="1224210" y="1973928"/>
                      </a:cubicBezTo>
                      <a:cubicBezTo>
                        <a:pt x="1177977" y="2059032"/>
                        <a:pt x="1131603" y="2270892"/>
                        <a:pt x="1146691" y="2387670"/>
                      </a:cubicBezTo>
                      <a:cubicBezTo>
                        <a:pt x="1161779" y="2504448"/>
                        <a:pt x="1259395" y="2638381"/>
                        <a:pt x="1314737" y="2674598"/>
                      </a:cubicBezTo>
                      <a:cubicBezTo>
                        <a:pt x="1063038" y="2633831"/>
                        <a:pt x="1016576" y="2670028"/>
                        <a:pt x="642102" y="2398371"/>
                      </a:cubicBezTo>
                      <a:cubicBezTo>
                        <a:pt x="303408" y="2081798"/>
                        <a:pt x="92436" y="1594131"/>
                        <a:pt x="35555" y="1317332"/>
                      </a:cubicBezTo>
                      <a:cubicBezTo>
                        <a:pt x="-55455" y="874454"/>
                        <a:pt x="-24246" y="75192"/>
                        <a:pt x="774141" y="11757"/>
                      </a:cubicBezTo>
                      <a:cubicBezTo>
                        <a:pt x="873940" y="3828"/>
                        <a:pt x="913685" y="-1985"/>
                        <a:pt x="1048025" y="6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DDBB81A-1091-5E41-6ADC-CFFE11037F8E}"/>
                    </a:ext>
                  </a:extLst>
                </p:cNvPr>
                <p:cNvSpPr/>
                <p:nvPr/>
              </p:nvSpPr>
              <p:spPr>
                <a:xfrm>
                  <a:off x="2442286" y="2681650"/>
                  <a:ext cx="706007" cy="1649483"/>
                </a:xfrm>
                <a:custGeom>
                  <a:avLst/>
                  <a:gdLst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19638 w 785191"/>
                    <a:gd name="connsiteY9" fmla="*/ 1348249 h 1688598"/>
                    <a:gd name="connsiteX10" fmla="*/ 132973 w 785191"/>
                    <a:gd name="connsiteY10" fmla="*/ 1421642 h 1688598"/>
                    <a:gd name="connsiteX11" fmla="*/ 165593 w 785191"/>
                    <a:gd name="connsiteY11" fmla="*/ 1516350 h 1688598"/>
                    <a:gd name="connsiteX12" fmla="*/ 165653 w 785191"/>
                    <a:gd name="connsiteY12" fmla="*/ 1516481 h 1688598"/>
                    <a:gd name="connsiteX13" fmla="*/ 162592 w 785191"/>
                    <a:gd name="connsiteY13" fmla="*/ 1512260 h 1688598"/>
                    <a:gd name="connsiteX14" fmla="*/ 120548 w 785191"/>
                    <a:gd name="connsiteY14" fmla="*/ 1360720 h 1688598"/>
                    <a:gd name="connsiteX15" fmla="*/ 587327 w 785191"/>
                    <a:gd name="connsiteY15" fmla="*/ 365958 h 1688598"/>
                    <a:gd name="connsiteX16" fmla="*/ 579649 w 785191"/>
                    <a:gd name="connsiteY16" fmla="*/ 380083 h 1688598"/>
                    <a:gd name="connsiteX17" fmla="*/ 494431 w 785191"/>
                    <a:gd name="connsiteY17" fmla="*/ 515531 h 1688598"/>
                    <a:gd name="connsiteX18" fmla="*/ 217422 w 785191"/>
                    <a:gd name="connsiteY18" fmla="*/ 902792 h 1688598"/>
                    <a:gd name="connsiteX19" fmla="*/ 117012 w 785191"/>
                    <a:gd name="connsiteY19" fmla="*/ 1312264 h 1688598"/>
                    <a:gd name="connsiteX20" fmla="*/ 119637 w 785191"/>
                    <a:gd name="connsiteY20" fmla="*/ 1348249 h 1688598"/>
                    <a:gd name="connsiteX21" fmla="*/ 112507 w 785191"/>
                    <a:gd name="connsiteY21" fmla="*/ 1309005 h 1688598"/>
                    <a:gd name="connsiteX22" fmla="*/ 220510 w 785191"/>
                    <a:gd name="connsiteY22" fmla="*/ 858772 h 1688598"/>
                    <a:gd name="connsiteX23" fmla="*/ 538698 w 785191"/>
                    <a:gd name="connsiteY23" fmla="*/ 442612 h 1688598"/>
                    <a:gd name="connsiteX24" fmla="*/ 660083 w 785191"/>
                    <a:gd name="connsiteY24" fmla="*/ 216138 h 1688598"/>
                    <a:gd name="connsiteX25" fmla="*/ 651218 w 785191"/>
                    <a:gd name="connsiteY25" fmla="*/ 242242 h 1688598"/>
                    <a:gd name="connsiteX26" fmla="*/ 600197 w 785191"/>
                    <a:gd name="connsiteY26" fmla="*/ 345672 h 1688598"/>
                    <a:gd name="connsiteX27" fmla="*/ 587327 w 785191"/>
                    <a:gd name="connsiteY27" fmla="*/ 365959 h 1688598"/>
                    <a:gd name="connsiteX28" fmla="*/ 598696 w 785191"/>
                    <a:gd name="connsiteY28" fmla="*/ 345044 h 1688598"/>
                    <a:gd name="connsiteX29" fmla="*/ 645932 w 785191"/>
                    <a:gd name="connsiteY29" fmla="*/ 247490 h 1688598"/>
                    <a:gd name="connsiteX30" fmla="*/ 781594 w 785191"/>
                    <a:gd name="connsiteY30" fmla="*/ 6601 h 1688598"/>
                    <a:gd name="connsiteX31" fmla="*/ 782946 w 785191"/>
                    <a:gd name="connsiteY31" fmla="*/ 7084 h 1688598"/>
                    <a:gd name="connsiteX32" fmla="*/ 785127 w 785191"/>
                    <a:gd name="connsiteY32" fmla="*/ 18465 h 1688598"/>
                    <a:gd name="connsiteX33" fmla="*/ 781976 w 785191"/>
                    <a:gd name="connsiteY33" fmla="*/ 31067 h 1688598"/>
                    <a:gd name="connsiteX34" fmla="*/ 763111 w 785191"/>
                    <a:gd name="connsiteY34" fmla="*/ 0 h 1688598"/>
                    <a:gd name="connsiteX35" fmla="*/ 781592 w 785191"/>
                    <a:gd name="connsiteY35" fmla="*/ 6601 h 1688598"/>
                    <a:gd name="connsiteX36" fmla="*/ 781974 w 785191"/>
                    <a:gd name="connsiteY36" fmla="*/ 31067 h 1688598"/>
                    <a:gd name="connsiteX37" fmla="*/ 780775 w 785191"/>
                    <a:gd name="connsiteY37" fmla="*/ 35864 h 1688598"/>
                    <a:gd name="connsiteX38" fmla="*/ 677508 w 785191"/>
                    <a:gd name="connsiteY38" fmla="*/ 177529 h 1688598"/>
                    <a:gd name="connsiteX39" fmla="*/ 660082 w 785191"/>
                    <a:gd name="connsiteY39" fmla="*/ 216137 h 1688598"/>
                    <a:gd name="connsiteX40" fmla="*/ 645931 w 785191"/>
                    <a:gd name="connsiteY40" fmla="*/ 247489 h 1688598"/>
                    <a:gd name="connsiteX41" fmla="*/ 598695 w 785191"/>
                    <a:gd name="connsiteY41" fmla="*/ 345043 h 1688598"/>
                    <a:gd name="connsiteX42" fmla="*/ 587326 w 785191"/>
                    <a:gd name="connsiteY42" fmla="*/ 365958 h 1688598"/>
                    <a:gd name="connsiteX43" fmla="*/ 538697 w 785191"/>
                    <a:gd name="connsiteY43" fmla="*/ 442612 h 1688598"/>
                    <a:gd name="connsiteX44" fmla="*/ 220509 w 785191"/>
                    <a:gd name="connsiteY44" fmla="*/ 858772 h 1688598"/>
                    <a:gd name="connsiteX45" fmla="*/ 112506 w 785191"/>
                    <a:gd name="connsiteY45" fmla="*/ 1309005 h 1688598"/>
                    <a:gd name="connsiteX46" fmla="*/ 119636 w 785191"/>
                    <a:gd name="connsiteY46" fmla="*/ 1348249 h 1688598"/>
                    <a:gd name="connsiteX47" fmla="*/ 120546 w 785191"/>
                    <a:gd name="connsiteY47" fmla="*/ 1360720 h 1688598"/>
                    <a:gd name="connsiteX48" fmla="*/ 162590 w 785191"/>
                    <a:gd name="connsiteY48" fmla="*/ 1512260 h 1688598"/>
                    <a:gd name="connsiteX49" fmla="*/ 165651 w 785191"/>
                    <a:gd name="connsiteY49" fmla="*/ 1516481 h 1688598"/>
                    <a:gd name="connsiteX50" fmla="*/ 200718 w 785191"/>
                    <a:gd name="connsiteY50" fmla="*/ 1593605 h 1688598"/>
                    <a:gd name="connsiteX51" fmla="*/ 228706 w 785191"/>
                    <a:gd name="connsiteY51" fmla="*/ 1653883 h 1688598"/>
                    <a:gd name="connsiteX52" fmla="*/ 234945 w 785191"/>
                    <a:gd name="connsiteY52" fmla="*/ 1678266 h 1688598"/>
                    <a:gd name="connsiteX53" fmla="*/ 170651 w 785191"/>
                    <a:gd name="connsiteY53" fmla="*/ 1671337 h 1688598"/>
                    <a:gd name="connsiteX54" fmla="*/ 170650 w 785191"/>
                    <a:gd name="connsiteY54" fmla="*/ 1671337 h 1688598"/>
                    <a:gd name="connsiteX55" fmla="*/ 170649 w 785191"/>
                    <a:gd name="connsiteY55" fmla="*/ 1671336 h 1688598"/>
                    <a:gd name="connsiteX56" fmla="*/ 170651 w 785191"/>
                    <a:gd name="connsiteY56" fmla="*/ 1671336 h 1688598"/>
                    <a:gd name="connsiteX57" fmla="*/ 142399 w 785191"/>
                    <a:gd name="connsiteY57" fmla="*/ 1647480 h 1688598"/>
                    <a:gd name="connsiteX58" fmla="*/ 2604 w 785191"/>
                    <a:gd name="connsiteY58" fmla="*/ 1384407 h 1688598"/>
                    <a:gd name="connsiteX59" fmla="*/ 80123 w 785191"/>
                    <a:gd name="connsiteY59" fmla="*/ 970665 h 1688598"/>
                    <a:gd name="connsiteX60" fmla="*/ 137646 w 785191"/>
                    <a:gd name="connsiteY60" fmla="*/ 877703 h 1688598"/>
                    <a:gd name="connsiteX61" fmla="*/ 380021 w 785191"/>
                    <a:gd name="connsiteY61" fmla="*/ 527380 h 1688598"/>
                    <a:gd name="connsiteX62" fmla="*/ 628361 w 785191"/>
                    <a:gd name="connsiteY62" fmla="*/ 93541 h 1688598"/>
                    <a:gd name="connsiteX63" fmla="*/ 653901 w 785191"/>
                    <a:gd name="connsiteY63" fmla="*/ 61383 h 1688598"/>
                    <a:gd name="connsiteX64" fmla="*/ 690358 w 785191"/>
                    <a:gd name="connsiteY64" fmla="*/ 31904 h 1688598"/>
                    <a:gd name="connsiteX65" fmla="*/ 710844 w 785191"/>
                    <a:gd name="connsiteY65" fmla="*/ 20367 h 1688598"/>
                    <a:gd name="connsiteX66" fmla="*/ 729505 w 785191"/>
                    <a:gd name="connsiteY66" fmla="*/ 9858 h 1688598"/>
                    <a:gd name="connsiteX67" fmla="*/ 763111 w 785191"/>
                    <a:gd name="connsiteY67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65593 w 785191"/>
                    <a:gd name="connsiteY12" fmla="*/ 1516350 h 1688598"/>
                    <a:gd name="connsiteX13" fmla="*/ 165653 w 785191"/>
                    <a:gd name="connsiteY13" fmla="*/ 1516481 h 1688598"/>
                    <a:gd name="connsiteX14" fmla="*/ 162592 w 785191"/>
                    <a:gd name="connsiteY14" fmla="*/ 1512260 h 1688598"/>
                    <a:gd name="connsiteX15" fmla="*/ 120548 w 785191"/>
                    <a:gd name="connsiteY15" fmla="*/ 1360720 h 1688598"/>
                    <a:gd name="connsiteX16" fmla="*/ 119638 w 785191"/>
                    <a:gd name="connsiteY16" fmla="*/ 1348249 h 1688598"/>
                    <a:gd name="connsiteX17" fmla="*/ 587327 w 785191"/>
                    <a:gd name="connsiteY17" fmla="*/ 365958 h 1688598"/>
                    <a:gd name="connsiteX18" fmla="*/ 579649 w 785191"/>
                    <a:gd name="connsiteY18" fmla="*/ 380083 h 1688598"/>
                    <a:gd name="connsiteX19" fmla="*/ 494431 w 785191"/>
                    <a:gd name="connsiteY19" fmla="*/ 515531 h 1688598"/>
                    <a:gd name="connsiteX20" fmla="*/ 217422 w 785191"/>
                    <a:gd name="connsiteY20" fmla="*/ 902792 h 1688598"/>
                    <a:gd name="connsiteX21" fmla="*/ 117012 w 785191"/>
                    <a:gd name="connsiteY21" fmla="*/ 1312264 h 1688598"/>
                    <a:gd name="connsiteX22" fmla="*/ 119637 w 785191"/>
                    <a:gd name="connsiteY22" fmla="*/ 1348249 h 1688598"/>
                    <a:gd name="connsiteX23" fmla="*/ 112507 w 785191"/>
                    <a:gd name="connsiteY23" fmla="*/ 1309005 h 1688598"/>
                    <a:gd name="connsiteX24" fmla="*/ 220510 w 785191"/>
                    <a:gd name="connsiteY24" fmla="*/ 858772 h 1688598"/>
                    <a:gd name="connsiteX25" fmla="*/ 538698 w 785191"/>
                    <a:gd name="connsiteY25" fmla="*/ 442612 h 1688598"/>
                    <a:gd name="connsiteX26" fmla="*/ 587327 w 785191"/>
                    <a:gd name="connsiteY26" fmla="*/ 365958 h 1688598"/>
                    <a:gd name="connsiteX27" fmla="*/ 660083 w 785191"/>
                    <a:gd name="connsiteY27" fmla="*/ 216138 h 1688598"/>
                    <a:gd name="connsiteX28" fmla="*/ 651218 w 785191"/>
                    <a:gd name="connsiteY28" fmla="*/ 242242 h 1688598"/>
                    <a:gd name="connsiteX29" fmla="*/ 600197 w 785191"/>
                    <a:gd name="connsiteY29" fmla="*/ 345672 h 1688598"/>
                    <a:gd name="connsiteX30" fmla="*/ 587327 w 785191"/>
                    <a:gd name="connsiteY30" fmla="*/ 365959 h 1688598"/>
                    <a:gd name="connsiteX31" fmla="*/ 598696 w 785191"/>
                    <a:gd name="connsiteY31" fmla="*/ 345044 h 1688598"/>
                    <a:gd name="connsiteX32" fmla="*/ 645932 w 785191"/>
                    <a:gd name="connsiteY32" fmla="*/ 247490 h 1688598"/>
                    <a:gd name="connsiteX33" fmla="*/ 660083 w 785191"/>
                    <a:gd name="connsiteY33" fmla="*/ 216138 h 1688598"/>
                    <a:gd name="connsiteX34" fmla="*/ 781594 w 785191"/>
                    <a:gd name="connsiteY34" fmla="*/ 6601 h 1688598"/>
                    <a:gd name="connsiteX35" fmla="*/ 782946 w 785191"/>
                    <a:gd name="connsiteY35" fmla="*/ 7084 h 1688598"/>
                    <a:gd name="connsiteX36" fmla="*/ 785127 w 785191"/>
                    <a:gd name="connsiteY36" fmla="*/ 18465 h 1688598"/>
                    <a:gd name="connsiteX37" fmla="*/ 781976 w 785191"/>
                    <a:gd name="connsiteY37" fmla="*/ 31067 h 1688598"/>
                    <a:gd name="connsiteX38" fmla="*/ 781594 w 785191"/>
                    <a:gd name="connsiteY38" fmla="*/ 6601 h 1688598"/>
                    <a:gd name="connsiteX39" fmla="*/ 763111 w 785191"/>
                    <a:gd name="connsiteY39" fmla="*/ 0 h 1688598"/>
                    <a:gd name="connsiteX40" fmla="*/ 781592 w 785191"/>
                    <a:gd name="connsiteY40" fmla="*/ 6601 h 1688598"/>
                    <a:gd name="connsiteX41" fmla="*/ 781974 w 785191"/>
                    <a:gd name="connsiteY41" fmla="*/ 31067 h 1688598"/>
                    <a:gd name="connsiteX42" fmla="*/ 780775 w 785191"/>
                    <a:gd name="connsiteY42" fmla="*/ 35864 h 1688598"/>
                    <a:gd name="connsiteX43" fmla="*/ 677508 w 785191"/>
                    <a:gd name="connsiteY43" fmla="*/ 177529 h 1688598"/>
                    <a:gd name="connsiteX44" fmla="*/ 660082 w 785191"/>
                    <a:gd name="connsiteY44" fmla="*/ 216137 h 1688598"/>
                    <a:gd name="connsiteX45" fmla="*/ 645931 w 785191"/>
                    <a:gd name="connsiteY45" fmla="*/ 247489 h 1688598"/>
                    <a:gd name="connsiteX46" fmla="*/ 598695 w 785191"/>
                    <a:gd name="connsiteY46" fmla="*/ 345043 h 1688598"/>
                    <a:gd name="connsiteX47" fmla="*/ 587326 w 785191"/>
                    <a:gd name="connsiteY47" fmla="*/ 365958 h 1688598"/>
                    <a:gd name="connsiteX48" fmla="*/ 538697 w 785191"/>
                    <a:gd name="connsiteY48" fmla="*/ 442612 h 1688598"/>
                    <a:gd name="connsiteX49" fmla="*/ 220509 w 785191"/>
                    <a:gd name="connsiteY49" fmla="*/ 858772 h 1688598"/>
                    <a:gd name="connsiteX50" fmla="*/ 112506 w 785191"/>
                    <a:gd name="connsiteY50" fmla="*/ 1309005 h 1688598"/>
                    <a:gd name="connsiteX51" fmla="*/ 119636 w 785191"/>
                    <a:gd name="connsiteY51" fmla="*/ 1348249 h 1688598"/>
                    <a:gd name="connsiteX52" fmla="*/ 120546 w 785191"/>
                    <a:gd name="connsiteY52" fmla="*/ 1360720 h 1688598"/>
                    <a:gd name="connsiteX53" fmla="*/ 162590 w 785191"/>
                    <a:gd name="connsiteY53" fmla="*/ 1512260 h 1688598"/>
                    <a:gd name="connsiteX54" fmla="*/ 200718 w 785191"/>
                    <a:gd name="connsiteY54" fmla="*/ 1593605 h 1688598"/>
                    <a:gd name="connsiteX55" fmla="*/ 228706 w 785191"/>
                    <a:gd name="connsiteY55" fmla="*/ 1653883 h 1688598"/>
                    <a:gd name="connsiteX56" fmla="*/ 234945 w 785191"/>
                    <a:gd name="connsiteY56" fmla="*/ 1678266 h 1688598"/>
                    <a:gd name="connsiteX57" fmla="*/ 170651 w 785191"/>
                    <a:gd name="connsiteY57" fmla="*/ 1671337 h 1688598"/>
                    <a:gd name="connsiteX58" fmla="*/ 170650 w 785191"/>
                    <a:gd name="connsiteY58" fmla="*/ 1671337 h 1688598"/>
                    <a:gd name="connsiteX59" fmla="*/ 170649 w 785191"/>
                    <a:gd name="connsiteY59" fmla="*/ 1671336 h 1688598"/>
                    <a:gd name="connsiteX60" fmla="*/ 170651 w 785191"/>
                    <a:gd name="connsiteY60" fmla="*/ 1671336 h 1688598"/>
                    <a:gd name="connsiteX61" fmla="*/ 142399 w 785191"/>
                    <a:gd name="connsiteY61" fmla="*/ 1647480 h 1688598"/>
                    <a:gd name="connsiteX62" fmla="*/ 2604 w 785191"/>
                    <a:gd name="connsiteY62" fmla="*/ 1384407 h 1688598"/>
                    <a:gd name="connsiteX63" fmla="*/ 80123 w 785191"/>
                    <a:gd name="connsiteY63" fmla="*/ 970665 h 1688598"/>
                    <a:gd name="connsiteX64" fmla="*/ 137646 w 785191"/>
                    <a:gd name="connsiteY64" fmla="*/ 877703 h 1688598"/>
                    <a:gd name="connsiteX65" fmla="*/ 380021 w 785191"/>
                    <a:gd name="connsiteY65" fmla="*/ 527380 h 1688598"/>
                    <a:gd name="connsiteX66" fmla="*/ 628361 w 785191"/>
                    <a:gd name="connsiteY66" fmla="*/ 93541 h 1688598"/>
                    <a:gd name="connsiteX67" fmla="*/ 653901 w 785191"/>
                    <a:gd name="connsiteY67" fmla="*/ 61383 h 1688598"/>
                    <a:gd name="connsiteX68" fmla="*/ 690358 w 785191"/>
                    <a:gd name="connsiteY68" fmla="*/ 31904 h 1688598"/>
                    <a:gd name="connsiteX69" fmla="*/ 710844 w 785191"/>
                    <a:gd name="connsiteY69" fmla="*/ 20367 h 1688598"/>
                    <a:gd name="connsiteX70" fmla="*/ 729505 w 785191"/>
                    <a:gd name="connsiteY70" fmla="*/ 9858 h 1688598"/>
                    <a:gd name="connsiteX71" fmla="*/ 763111 w 785191"/>
                    <a:gd name="connsiteY71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65593 w 785191"/>
                    <a:gd name="connsiteY12" fmla="*/ 1516350 h 1688598"/>
                    <a:gd name="connsiteX13" fmla="*/ 165653 w 785191"/>
                    <a:gd name="connsiteY13" fmla="*/ 1516481 h 1688598"/>
                    <a:gd name="connsiteX14" fmla="*/ 162592 w 785191"/>
                    <a:gd name="connsiteY14" fmla="*/ 1512260 h 1688598"/>
                    <a:gd name="connsiteX15" fmla="*/ 120548 w 785191"/>
                    <a:gd name="connsiteY15" fmla="*/ 1360720 h 1688598"/>
                    <a:gd name="connsiteX16" fmla="*/ 119638 w 785191"/>
                    <a:gd name="connsiteY16" fmla="*/ 1348249 h 1688598"/>
                    <a:gd name="connsiteX17" fmla="*/ 587327 w 785191"/>
                    <a:gd name="connsiteY17" fmla="*/ 365958 h 1688598"/>
                    <a:gd name="connsiteX18" fmla="*/ 579649 w 785191"/>
                    <a:gd name="connsiteY18" fmla="*/ 380083 h 1688598"/>
                    <a:gd name="connsiteX19" fmla="*/ 494431 w 785191"/>
                    <a:gd name="connsiteY19" fmla="*/ 515531 h 1688598"/>
                    <a:gd name="connsiteX20" fmla="*/ 217422 w 785191"/>
                    <a:gd name="connsiteY20" fmla="*/ 902792 h 1688598"/>
                    <a:gd name="connsiteX21" fmla="*/ 117012 w 785191"/>
                    <a:gd name="connsiteY21" fmla="*/ 1312264 h 1688598"/>
                    <a:gd name="connsiteX22" fmla="*/ 119637 w 785191"/>
                    <a:gd name="connsiteY22" fmla="*/ 1348249 h 1688598"/>
                    <a:gd name="connsiteX23" fmla="*/ 112507 w 785191"/>
                    <a:gd name="connsiteY23" fmla="*/ 1309005 h 1688598"/>
                    <a:gd name="connsiteX24" fmla="*/ 220510 w 785191"/>
                    <a:gd name="connsiteY24" fmla="*/ 858772 h 1688598"/>
                    <a:gd name="connsiteX25" fmla="*/ 538698 w 785191"/>
                    <a:gd name="connsiteY25" fmla="*/ 442612 h 1688598"/>
                    <a:gd name="connsiteX26" fmla="*/ 587327 w 785191"/>
                    <a:gd name="connsiteY26" fmla="*/ 365958 h 1688598"/>
                    <a:gd name="connsiteX27" fmla="*/ 660083 w 785191"/>
                    <a:gd name="connsiteY27" fmla="*/ 216138 h 1688598"/>
                    <a:gd name="connsiteX28" fmla="*/ 651218 w 785191"/>
                    <a:gd name="connsiteY28" fmla="*/ 242242 h 1688598"/>
                    <a:gd name="connsiteX29" fmla="*/ 600197 w 785191"/>
                    <a:gd name="connsiteY29" fmla="*/ 345672 h 1688598"/>
                    <a:gd name="connsiteX30" fmla="*/ 587327 w 785191"/>
                    <a:gd name="connsiteY30" fmla="*/ 365959 h 1688598"/>
                    <a:gd name="connsiteX31" fmla="*/ 598696 w 785191"/>
                    <a:gd name="connsiteY31" fmla="*/ 345044 h 1688598"/>
                    <a:gd name="connsiteX32" fmla="*/ 645932 w 785191"/>
                    <a:gd name="connsiteY32" fmla="*/ 247490 h 1688598"/>
                    <a:gd name="connsiteX33" fmla="*/ 660083 w 785191"/>
                    <a:gd name="connsiteY33" fmla="*/ 216138 h 1688598"/>
                    <a:gd name="connsiteX34" fmla="*/ 781594 w 785191"/>
                    <a:gd name="connsiteY34" fmla="*/ 6601 h 1688598"/>
                    <a:gd name="connsiteX35" fmla="*/ 782946 w 785191"/>
                    <a:gd name="connsiteY35" fmla="*/ 7084 h 1688598"/>
                    <a:gd name="connsiteX36" fmla="*/ 785127 w 785191"/>
                    <a:gd name="connsiteY36" fmla="*/ 18465 h 1688598"/>
                    <a:gd name="connsiteX37" fmla="*/ 781976 w 785191"/>
                    <a:gd name="connsiteY37" fmla="*/ 31067 h 1688598"/>
                    <a:gd name="connsiteX38" fmla="*/ 781594 w 785191"/>
                    <a:gd name="connsiteY38" fmla="*/ 6601 h 1688598"/>
                    <a:gd name="connsiteX39" fmla="*/ 763111 w 785191"/>
                    <a:gd name="connsiteY39" fmla="*/ 0 h 1688598"/>
                    <a:gd name="connsiteX40" fmla="*/ 781592 w 785191"/>
                    <a:gd name="connsiteY40" fmla="*/ 6601 h 1688598"/>
                    <a:gd name="connsiteX41" fmla="*/ 781974 w 785191"/>
                    <a:gd name="connsiteY41" fmla="*/ 31067 h 1688598"/>
                    <a:gd name="connsiteX42" fmla="*/ 780775 w 785191"/>
                    <a:gd name="connsiteY42" fmla="*/ 35864 h 1688598"/>
                    <a:gd name="connsiteX43" fmla="*/ 677508 w 785191"/>
                    <a:gd name="connsiteY43" fmla="*/ 177529 h 1688598"/>
                    <a:gd name="connsiteX44" fmla="*/ 660082 w 785191"/>
                    <a:gd name="connsiteY44" fmla="*/ 216137 h 1688598"/>
                    <a:gd name="connsiteX45" fmla="*/ 645931 w 785191"/>
                    <a:gd name="connsiteY45" fmla="*/ 247489 h 1688598"/>
                    <a:gd name="connsiteX46" fmla="*/ 598695 w 785191"/>
                    <a:gd name="connsiteY46" fmla="*/ 345043 h 1688598"/>
                    <a:gd name="connsiteX47" fmla="*/ 587326 w 785191"/>
                    <a:gd name="connsiteY47" fmla="*/ 365958 h 1688598"/>
                    <a:gd name="connsiteX48" fmla="*/ 538697 w 785191"/>
                    <a:gd name="connsiteY48" fmla="*/ 442612 h 1688598"/>
                    <a:gd name="connsiteX49" fmla="*/ 220509 w 785191"/>
                    <a:gd name="connsiteY49" fmla="*/ 858772 h 1688598"/>
                    <a:gd name="connsiteX50" fmla="*/ 112506 w 785191"/>
                    <a:gd name="connsiteY50" fmla="*/ 1309005 h 1688598"/>
                    <a:gd name="connsiteX51" fmla="*/ 119636 w 785191"/>
                    <a:gd name="connsiteY51" fmla="*/ 1348249 h 1688598"/>
                    <a:gd name="connsiteX52" fmla="*/ 120546 w 785191"/>
                    <a:gd name="connsiteY52" fmla="*/ 1360720 h 1688598"/>
                    <a:gd name="connsiteX53" fmla="*/ 200718 w 785191"/>
                    <a:gd name="connsiteY53" fmla="*/ 1593605 h 1688598"/>
                    <a:gd name="connsiteX54" fmla="*/ 228706 w 785191"/>
                    <a:gd name="connsiteY54" fmla="*/ 1653883 h 1688598"/>
                    <a:gd name="connsiteX55" fmla="*/ 234945 w 785191"/>
                    <a:gd name="connsiteY55" fmla="*/ 1678266 h 1688598"/>
                    <a:gd name="connsiteX56" fmla="*/ 170651 w 785191"/>
                    <a:gd name="connsiteY56" fmla="*/ 1671337 h 1688598"/>
                    <a:gd name="connsiteX57" fmla="*/ 170650 w 785191"/>
                    <a:gd name="connsiteY57" fmla="*/ 1671337 h 1688598"/>
                    <a:gd name="connsiteX58" fmla="*/ 170649 w 785191"/>
                    <a:gd name="connsiteY58" fmla="*/ 1671336 h 1688598"/>
                    <a:gd name="connsiteX59" fmla="*/ 170651 w 785191"/>
                    <a:gd name="connsiteY59" fmla="*/ 1671336 h 1688598"/>
                    <a:gd name="connsiteX60" fmla="*/ 142399 w 785191"/>
                    <a:gd name="connsiteY60" fmla="*/ 1647480 h 1688598"/>
                    <a:gd name="connsiteX61" fmla="*/ 2604 w 785191"/>
                    <a:gd name="connsiteY61" fmla="*/ 1384407 h 1688598"/>
                    <a:gd name="connsiteX62" fmla="*/ 80123 w 785191"/>
                    <a:gd name="connsiteY62" fmla="*/ 970665 h 1688598"/>
                    <a:gd name="connsiteX63" fmla="*/ 137646 w 785191"/>
                    <a:gd name="connsiteY63" fmla="*/ 877703 h 1688598"/>
                    <a:gd name="connsiteX64" fmla="*/ 380021 w 785191"/>
                    <a:gd name="connsiteY64" fmla="*/ 527380 h 1688598"/>
                    <a:gd name="connsiteX65" fmla="*/ 628361 w 785191"/>
                    <a:gd name="connsiteY65" fmla="*/ 93541 h 1688598"/>
                    <a:gd name="connsiteX66" fmla="*/ 653901 w 785191"/>
                    <a:gd name="connsiteY66" fmla="*/ 61383 h 1688598"/>
                    <a:gd name="connsiteX67" fmla="*/ 690358 w 785191"/>
                    <a:gd name="connsiteY67" fmla="*/ 31904 h 1688598"/>
                    <a:gd name="connsiteX68" fmla="*/ 710844 w 785191"/>
                    <a:gd name="connsiteY68" fmla="*/ 20367 h 1688598"/>
                    <a:gd name="connsiteX69" fmla="*/ 729505 w 785191"/>
                    <a:gd name="connsiteY69" fmla="*/ 9858 h 1688598"/>
                    <a:gd name="connsiteX70" fmla="*/ 763111 w 785191"/>
                    <a:gd name="connsiteY70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65593 w 785191"/>
                    <a:gd name="connsiteY12" fmla="*/ 1516350 h 1688598"/>
                    <a:gd name="connsiteX13" fmla="*/ 165653 w 785191"/>
                    <a:gd name="connsiteY13" fmla="*/ 1516481 h 1688598"/>
                    <a:gd name="connsiteX14" fmla="*/ 120548 w 785191"/>
                    <a:gd name="connsiteY14" fmla="*/ 1360720 h 1688598"/>
                    <a:gd name="connsiteX15" fmla="*/ 119638 w 785191"/>
                    <a:gd name="connsiteY15" fmla="*/ 1348249 h 1688598"/>
                    <a:gd name="connsiteX16" fmla="*/ 587327 w 785191"/>
                    <a:gd name="connsiteY16" fmla="*/ 365958 h 1688598"/>
                    <a:gd name="connsiteX17" fmla="*/ 579649 w 785191"/>
                    <a:gd name="connsiteY17" fmla="*/ 380083 h 1688598"/>
                    <a:gd name="connsiteX18" fmla="*/ 494431 w 785191"/>
                    <a:gd name="connsiteY18" fmla="*/ 515531 h 1688598"/>
                    <a:gd name="connsiteX19" fmla="*/ 217422 w 785191"/>
                    <a:gd name="connsiteY19" fmla="*/ 902792 h 1688598"/>
                    <a:gd name="connsiteX20" fmla="*/ 117012 w 785191"/>
                    <a:gd name="connsiteY20" fmla="*/ 1312264 h 1688598"/>
                    <a:gd name="connsiteX21" fmla="*/ 119637 w 785191"/>
                    <a:gd name="connsiteY21" fmla="*/ 1348249 h 1688598"/>
                    <a:gd name="connsiteX22" fmla="*/ 112507 w 785191"/>
                    <a:gd name="connsiteY22" fmla="*/ 1309005 h 1688598"/>
                    <a:gd name="connsiteX23" fmla="*/ 220510 w 785191"/>
                    <a:gd name="connsiteY23" fmla="*/ 858772 h 1688598"/>
                    <a:gd name="connsiteX24" fmla="*/ 538698 w 785191"/>
                    <a:gd name="connsiteY24" fmla="*/ 442612 h 1688598"/>
                    <a:gd name="connsiteX25" fmla="*/ 587327 w 785191"/>
                    <a:gd name="connsiteY25" fmla="*/ 365958 h 1688598"/>
                    <a:gd name="connsiteX26" fmla="*/ 660083 w 785191"/>
                    <a:gd name="connsiteY26" fmla="*/ 216138 h 1688598"/>
                    <a:gd name="connsiteX27" fmla="*/ 651218 w 785191"/>
                    <a:gd name="connsiteY27" fmla="*/ 242242 h 1688598"/>
                    <a:gd name="connsiteX28" fmla="*/ 600197 w 785191"/>
                    <a:gd name="connsiteY28" fmla="*/ 345672 h 1688598"/>
                    <a:gd name="connsiteX29" fmla="*/ 587327 w 785191"/>
                    <a:gd name="connsiteY29" fmla="*/ 365959 h 1688598"/>
                    <a:gd name="connsiteX30" fmla="*/ 598696 w 785191"/>
                    <a:gd name="connsiteY30" fmla="*/ 345044 h 1688598"/>
                    <a:gd name="connsiteX31" fmla="*/ 645932 w 785191"/>
                    <a:gd name="connsiteY31" fmla="*/ 247490 h 1688598"/>
                    <a:gd name="connsiteX32" fmla="*/ 660083 w 785191"/>
                    <a:gd name="connsiteY32" fmla="*/ 216138 h 1688598"/>
                    <a:gd name="connsiteX33" fmla="*/ 781594 w 785191"/>
                    <a:gd name="connsiteY33" fmla="*/ 6601 h 1688598"/>
                    <a:gd name="connsiteX34" fmla="*/ 782946 w 785191"/>
                    <a:gd name="connsiteY34" fmla="*/ 7084 h 1688598"/>
                    <a:gd name="connsiteX35" fmla="*/ 785127 w 785191"/>
                    <a:gd name="connsiteY35" fmla="*/ 18465 h 1688598"/>
                    <a:gd name="connsiteX36" fmla="*/ 781976 w 785191"/>
                    <a:gd name="connsiteY36" fmla="*/ 31067 h 1688598"/>
                    <a:gd name="connsiteX37" fmla="*/ 781594 w 785191"/>
                    <a:gd name="connsiteY37" fmla="*/ 6601 h 1688598"/>
                    <a:gd name="connsiteX38" fmla="*/ 763111 w 785191"/>
                    <a:gd name="connsiteY38" fmla="*/ 0 h 1688598"/>
                    <a:gd name="connsiteX39" fmla="*/ 781592 w 785191"/>
                    <a:gd name="connsiteY39" fmla="*/ 6601 h 1688598"/>
                    <a:gd name="connsiteX40" fmla="*/ 781974 w 785191"/>
                    <a:gd name="connsiteY40" fmla="*/ 31067 h 1688598"/>
                    <a:gd name="connsiteX41" fmla="*/ 780775 w 785191"/>
                    <a:gd name="connsiteY41" fmla="*/ 35864 h 1688598"/>
                    <a:gd name="connsiteX42" fmla="*/ 677508 w 785191"/>
                    <a:gd name="connsiteY42" fmla="*/ 177529 h 1688598"/>
                    <a:gd name="connsiteX43" fmla="*/ 660082 w 785191"/>
                    <a:gd name="connsiteY43" fmla="*/ 216137 h 1688598"/>
                    <a:gd name="connsiteX44" fmla="*/ 645931 w 785191"/>
                    <a:gd name="connsiteY44" fmla="*/ 247489 h 1688598"/>
                    <a:gd name="connsiteX45" fmla="*/ 598695 w 785191"/>
                    <a:gd name="connsiteY45" fmla="*/ 345043 h 1688598"/>
                    <a:gd name="connsiteX46" fmla="*/ 587326 w 785191"/>
                    <a:gd name="connsiteY46" fmla="*/ 365958 h 1688598"/>
                    <a:gd name="connsiteX47" fmla="*/ 538697 w 785191"/>
                    <a:gd name="connsiteY47" fmla="*/ 442612 h 1688598"/>
                    <a:gd name="connsiteX48" fmla="*/ 220509 w 785191"/>
                    <a:gd name="connsiteY48" fmla="*/ 858772 h 1688598"/>
                    <a:gd name="connsiteX49" fmla="*/ 112506 w 785191"/>
                    <a:gd name="connsiteY49" fmla="*/ 1309005 h 1688598"/>
                    <a:gd name="connsiteX50" fmla="*/ 119636 w 785191"/>
                    <a:gd name="connsiteY50" fmla="*/ 1348249 h 1688598"/>
                    <a:gd name="connsiteX51" fmla="*/ 120546 w 785191"/>
                    <a:gd name="connsiteY51" fmla="*/ 1360720 h 1688598"/>
                    <a:gd name="connsiteX52" fmla="*/ 200718 w 785191"/>
                    <a:gd name="connsiteY52" fmla="*/ 1593605 h 1688598"/>
                    <a:gd name="connsiteX53" fmla="*/ 228706 w 785191"/>
                    <a:gd name="connsiteY53" fmla="*/ 1653883 h 1688598"/>
                    <a:gd name="connsiteX54" fmla="*/ 234945 w 785191"/>
                    <a:gd name="connsiteY54" fmla="*/ 1678266 h 1688598"/>
                    <a:gd name="connsiteX55" fmla="*/ 170651 w 785191"/>
                    <a:gd name="connsiteY55" fmla="*/ 1671337 h 1688598"/>
                    <a:gd name="connsiteX56" fmla="*/ 170650 w 785191"/>
                    <a:gd name="connsiteY56" fmla="*/ 1671337 h 1688598"/>
                    <a:gd name="connsiteX57" fmla="*/ 170649 w 785191"/>
                    <a:gd name="connsiteY57" fmla="*/ 1671336 h 1688598"/>
                    <a:gd name="connsiteX58" fmla="*/ 170651 w 785191"/>
                    <a:gd name="connsiteY58" fmla="*/ 1671336 h 1688598"/>
                    <a:gd name="connsiteX59" fmla="*/ 142399 w 785191"/>
                    <a:gd name="connsiteY59" fmla="*/ 1647480 h 1688598"/>
                    <a:gd name="connsiteX60" fmla="*/ 2604 w 785191"/>
                    <a:gd name="connsiteY60" fmla="*/ 1384407 h 1688598"/>
                    <a:gd name="connsiteX61" fmla="*/ 80123 w 785191"/>
                    <a:gd name="connsiteY61" fmla="*/ 970665 h 1688598"/>
                    <a:gd name="connsiteX62" fmla="*/ 137646 w 785191"/>
                    <a:gd name="connsiteY62" fmla="*/ 877703 h 1688598"/>
                    <a:gd name="connsiteX63" fmla="*/ 380021 w 785191"/>
                    <a:gd name="connsiteY63" fmla="*/ 527380 h 1688598"/>
                    <a:gd name="connsiteX64" fmla="*/ 628361 w 785191"/>
                    <a:gd name="connsiteY64" fmla="*/ 93541 h 1688598"/>
                    <a:gd name="connsiteX65" fmla="*/ 653901 w 785191"/>
                    <a:gd name="connsiteY65" fmla="*/ 61383 h 1688598"/>
                    <a:gd name="connsiteX66" fmla="*/ 690358 w 785191"/>
                    <a:gd name="connsiteY66" fmla="*/ 31904 h 1688598"/>
                    <a:gd name="connsiteX67" fmla="*/ 710844 w 785191"/>
                    <a:gd name="connsiteY67" fmla="*/ 20367 h 1688598"/>
                    <a:gd name="connsiteX68" fmla="*/ 729505 w 785191"/>
                    <a:gd name="connsiteY68" fmla="*/ 9858 h 1688598"/>
                    <a:gd name="connsiteX69" fmla="*/ 763111 w 785191"/>
                    <a:gd name="connsiteY69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65593 w 785191"/>
                    <a:gd name="connsiteY12" fmla="*/ 1516350 h 1688598"/>
                    <a:gd name="connsiteX13" fmla="*/ 120548 w 785191"/>
                    <a:gd name="connsiteY13" fmla="*/ 1360720 h 1688598"/>
                    <a:gd name="connsiteX14" fmla="*/ 119638 w 785191"/>
                    <a:gd name="connsiteY14" fmla="*/ 1348249 h 1688598"/>
                    <a:gd name="connsiteX15" fmla="*/ 587327 w 785191"/>
                    <a:gd name="connsiteY15" fmla="*/ 365958 h 1688598"/>
                    <a:gd name="connsiteX16" fmla="*/ 579649 w 785191"/>
                    <a:gd name="connsiteY16" fmla="*/ 380083 h 1688598"/>
                    <a:gd name="connsiteX17" fmla="*/ 494431 w 785191"/>
                    <a:gd name="connsiteY17" fmla="*/ 515531 h 1688598"/>
                    <a:gd name="connsiteX18" fmla="*/ 217422 w 785191"/>
                    <a:gd name="connsiteY18" fmla="*/ 902792 h 1688598"/>
                    <a:gd name="connsiteX19" fmla="*/ 117012 w 785191"/>
                    <a:gd name="connsiteY19" fmla="*/ 1312264 h 1688598"/>
                    <a:gd name="connsiteX20" fmla="*/ 119637 w 785191"/>
                    <a:gd name="connsiteY20" fmla="*/ 1348249 h 1688598"/>
                    <a:gd name="connsiteX21" fmla="*/ 112507 w 785191"/>
                    <a:gd name="connsiteY21" fmla="*/ 1309005 h 1688598"/>
                    <a:gd name="connsiteX22" fmla="*/ 220510 w 785191"/>
                    <a:gd name="connsiteY22" fmla="*/ 858772 h 1688598"/>
                    <a:gd name="connsiteX23" fmla="*/ 538698 w 785191"/>
                    <a:gd name="connsiteY23" fmla="*/ 442612 h 1688598"/>
                    <a:gd name="connsiteX24" fmla="*/ 587327 w 785191"/>
                    <a:gd name="connsiteY24" fmla="*/ 365958 h 1688598"/>
                    <a:gd name="connsiteX25" fmla="*/ 660083 w 785191"/>
                    <a:gd name="connsiteY25" fmla="*/ 216138 h 1688598"/>
                    <a:gd name="connsiteX26" fmla="*/ 651218 w 785191"/>
                    <a:gd name="connsiteY26" fmla="*/ 242242 h 1688598"/>
                    <a:gd name="connsiteX27" fmla="*/ 600197 w 785191"/>
                    <a:gd name="connsiteY27" fmla="*/ 345672 h 1688598"/>
                    <a:gd name="connsiteX28" fmla="*/ 587327 w 785191"/>
                    <a:gd name="connsiteY28" fmla="*/ 365959 h 1688598"/>
                    <a:gd name="connsiteX29" fmla="*/ 598696 w 785191"/>
                    <a:gd name="connsiteY29" fmla="*/ 345044 h 1688598"/>
                    <a:gd name="connsiteX30" fmla="*/ 645932 w 785191"/>
                    <a:gd name="connsiteY30" fmla="*/ 247490 h 1688598"/>
                    <a:gd name="connsiteX31" fmla="*/ 660083 w 785191"/>
                    <a:gd name="connsiteY31" fmla="*/ 216138 h 1688598"/>
                    <a:gd name="connsiteX32" fmla="*/ 781594 w 785191"/>
                    <a:gd name="connsiteY32" fmla="*/ 6601 h 1688598"/>
                    <a:gd name="connsiteX33" fmla="*/ 782946 w 785191"/>
                    <a:gd name="connsiteY33" fmla="*/ 7084 h 1688598"/>
                    <a:gd name="connsiteX34" fmla="*/ 785127 w 785191"/>
                    <a:gd name="connsiteY34" fmla="*/ 18465 h 1688598"/>
                    <a:gd name="connsiteX35" fmla="*/ 781976 w 785191"/>
                    <a:gd name="connsiteY35" fmla="*/ 31067 h 1688598"/>
                    <a:gd name="connsiteX36" fmla="*/ 781594 w 785191"/>
                    <a:gd name="connsiteY36" fmla="*/ 6601 h 1688598"/>
                    <a:gd name="connsiteX37" fmla="*/ 763111 w 785191"/>
                    <a:gd name="connsiteY37" fmla="*/ 0 h 1688598"/>
                    <a:gd name="connsiteX38" fmla="*/ 781592 w 785191"/>
                    <a:gd name="connsiteY38" fmla="*/ 6601 h 1688598"/>
                    <a:gd name="connsiteX39" fmla="*/ 781974 w 785191"/>
                    <a:gd name="connsiteY39" fmla="*/ 31067 h 1688598"/>
                    <a:gd name="connsiteX40" fmla="*/ 780775 w 785191"/>
                    <a:gd name="connsiteY40" fmla="*/ 35864 h 1688598"/>
                    <a:gd name="connsiteX41" fmla="*/ 677508 w 785191"/>
                    <a:gd name="connsiteY41" fmla="*/ 177529 h 1688598"/>
                    <a:gd name="connsiteX42" fmla="*/ 660082 w 785191"/>
                    <a:gd name="connsiteY42" fmla="*/ 216137 h 1688598"/>
                    <a:gd name="connsiteX43" fmla="*/ 645931 w 785191"/>
                    <a:gd name="connsiteY43" fmla="*/ 247489 h 1688598"/>
                    <a:gd name="connsiteX44" fmla="*/ 598695 w 785191"/>
                    <a:gd name="connsiteY44" fmla="*/ 345043 h 1688598"/>
                    <a:gd name="connsiteX45" fmla="*/ 587326 w 785191"/>
                    <a:gd name="connsiteY45" fmla="*/ 365958 h 1688598"/>
                    <a:gd name="connsiteX46" fmla="*/ 538697 w 785191"/>
                    <a:gd name="connsiteY46" fmla="*/ 442612 h 1688598"/>
                    <a:gd name="connsiteX47" fmla="*/ 220509 w 785191"/>
                    <a:gd name="connsiteY47" fmla="*/ 858772 h 1688598"/>
                    <a:gd name="connsiteX48" fmla="*/ 112506 w 785191"/>
                    <a:gd name="connsiteY48" fmla="*/ 1309005 h 1688598"/>
                    <a:gd name="connsiteX49" fmla="*/ 119636 w 785191"/>
                    <a:gd name="connsiteY49" fmla="*/ 1348249 h 1688598"/>
                    <a:gd name="connsiteX50" fmla="*/ 120546 w 785191"/>
                    <a:gd name="connsiteY50" fmla="*/ 1360720 h 1688598"/>
                    <a:gd name="connsiteX51" fmla="*/ 200718 w 785191"/>
                    <a:gd name="connsiteY51" fmla="*/ 1593605 h 1688598"/>
                    <a:gd name="connsiteX52" fmla="*/ 228706 w 785191"/>
                    <a:gd name="connsiteY52" fmla="*/ 1653883 h 1688598"/>
                    <a:gd name="connsiteX53" fmla="*/ 234945 w 785191"/>
                    <a:gd name="connsiteY53" fmla="*/ 1678266 h 1688598"/>
                    <a:gd name="connsiteX54" fmla="*/ 170651 w 785191"/>
                    <a:gd name="connsiteY54" fmla="*/ 1671337 h 1688598"/>
                    <a:gd name="connsiteX55" fmla="*/ 170650 w 785191"/>
                    <a:gd name="connsiteY55" fmla="*/ 1671337 h 1688598"/>
                    <a:gd name="connsiteX56" fmla="*/ 170649 w 785191"/>
                    <a:gd name="connsiteY56" fmla="*/ 1671336 h 1688598"/>
                    <a:gd name="connsiteX57" fmla="*/ 170651 w 785191"/>
                    <a:gd name="connsiteY57" fmla="*/ 1671336 h 1688598"/>
                    <a:gd name="connsiteX58" fmla="*/ 142399 w 785191"/>
                    <a:gd name="connsiteY58" fmla="*/ 1647480 h 1688598"/>
                    <a:gd name="connsiteX59" fmla="*/ 2604 w 785191"/>
                    <a:gd name="connsiteY59" fmla="*/ 1384407 h 1688598"/>
                    <a:gd name="connsiteX60" fmla="*/ 80123 w 785191"/>
                    <a:gd name="connsiteY60" fmla="*/ 970665 h 1688598"/>
                    <a:gd name="connsiteX61" fmla="*/ 137646 w 785191"/>
                    <a:gd name="connsiteY61" fmla="*/ 877703 h 1688598"/>
                    <a:gd name="connsiteX62" fmla="*/ 380021 w 785191"/>
                    <a:gd name="connsiteY62" fmla="*/ 527380 h 1688598"/>
                    <a:gd name="connsiteX63" fmla="*/ 628361 w 785191"/>
                    <a:gd name="connsiteY63" fmla="*/ 93541 h 1688598"/>
                    <a:gd name="connsiteX64" fmla="*/ 653901 w 785191"/>
                    <a:gd name="connsiteY64" fmla="*/ 61383 h 1688598"/>
                    <a:gd name="connsiteX65" fmla="*/ 690358 w 785191"/>
                    <a:gd name="connsiteY65" fmla="*/ 31904 h 1688598"/>
                    <a:gd name="connsiteX66" fmla="*/ 710844 w 785191"/>
                    <a:gd name="connsiteY66" fmla="*/ 20367 h 1688598"/>
                    <a:gd name="connsiteX67" fmla="*/ 729505 w 785191"/>
                    <a:gd name="connsiteY67" fmla="*/ 9858 h 1688598"/>
                    <a:gd name="connsiteX68" fmla="*/ 763111 w 785191"/>
                    <a:gd name="connsiteY68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20548 w 785191"/>
                    <a:gd name="connsiteY12" fmla="*/ 1360720 h 1688598"/>
                    <a:gd name="connsiteX13" fmla="*/ 119638 w 785191"/>
                    <a:gd name="connsiteY13" fmla="*/ 1348249 h 1688598"/>
                    <a:gd name="connsiteX14" fmla="*/ 587327 w 785191"/>
                    <a:gd name="connsiteY14" fmla="*/ 365958 h 1688598"/>
                    <a:gd name="connsiteX15" fmla="*/ 579649 w 785191"/>
                    <a:gd name="connsiteY15" fmla="*/ 380083 h 1688598"/>
                    <a:gd name="connsiteX16" fmla="*/ 494431 w 785191"/>
                    <a:gd name="connsiteY16" fmla="*/ 515531 h 1688598"/>
                    <a:gd name="connsiteX17" fmla="*/ 217422 w 785191"/>
                    <a:gd name="connsiteY17" fmla="*/ 902792 h 1688598"/>
                    <a:gd name="connsiteX18" fmla="*/ 117012 w 785191"/>
                    <a:gd name="connsiteY18" fmla="*/ 1312264 h 1688598"/>
                    <a:gd name="connsiteX19" fmla="*/ 119637 w 785191"/>
                    <a:gd name="connsiteY19" fmla="*/ 1348249 h 1688598"/>
                    <a:gd name="connsiteX20" fmla="*/ 112507 w 785191"/>
                    <a:gd name="connsiteY20" fmla="*/ 1309005 h 1688598"/>
                    <a:gd name="connsiteX21" fmla="*/ 220510 w 785191"/>
                    <a:gd name="connsiteY21" fmla="*/ 858772 h 1688598"/>
                    <a:gd name="connsiteX22" fmla="*/ 538698 w 785191"/>
                    <a:gd name="connsiteY22" fmla="*/ 442612 h 1688598"/>
                    <a:gd name="connsiteX23" fmla="*/ 587327 w 785191"/>
                    <a:gd name="connsiteY23" fmla="*/ 365958 h 1688598"/>
                    <a:gd name="connsiteX24" fmla="*/ 660083 w 785191"/>
                    <a:gd name="connsiteY24" fmla="*/ 216138 h 1688598"/>
                    <a:gd name="connsiteX25" fmla="*/ 651218 w 785191"/>
                    <a:gd name="connsiteY25" fmla="*/ 242242 h 1688598"/>
                    <a:gd name="connsiteX26" fmla="*/ 600197 w 785191"/>
                    <a:gd name="connsiteY26" fmla="*/ 345672 h 1688598"/>
                    <a:gd name="connsiteX27" fmla="*/ 587327 w 785191"/>
                    <a:gd name="connsiteY27" fmla="*/ 365959 h 1688598"/>
                    <a:gd name="connsiteX28" fmla="*/ 598696 w 785191"/>
                    <a:gd name="connsiteY28" fmla="*/ 345044 h 1688598"/>
                    <a:gd name="connsiteX29" fmla="*/ 645932 w 785191"/>
                    <a:gd name="connsiteY29" fmla="*/ 247490 h 1688598"/>
                    <a:gd name="connsiteX30" fmla="*/ 660083 w 785191"/>
                    <a:gd name="connsiteY30" fmla="*/ 216138 h 1688598"/>
                    <a:gd name="connsiteX31" fmla="*/ 781594 w 785191"/>
                    <a:gd name="connsiteY31" fmla="*/ 6601 h 1688598"/>
                    <a:gd name="connsiteX32" fmla="*/ 782946 w 785191"/>
                    <a:gd name="connsiteY32" fmla="*/ 7084 h 1688598"/>
                    <a:gd name="connsiteX33" fmla="*/ 785127 w 785191"/>
                    <a:gd name="connsiteY33" fmla="*/ 18465 h 1688598"/>
                    <a:gd name="connsiteX34" fmla="*/ 781976 w 785191"/>
                    <a:gd name="connsiteY34" fmla="*/ 31067 h 1688598"/>
                    <a:gd name="connsiteX35" fmla="*/ 781594 w 785191"/>
                    <a:gd name="connsiteY35" fmla="*/ 6601 h 1688598"/>
                    <a:gd name="connsiteX36" fmla="*/ 763111 w 785191"/>
                    <a:gd name="connsiteY36" fmla="*/ 0 h 1688598"/>
                    <a:gd name="connsiteX37" fmla="*/ 781592 w 785191"/>
                    <a:gd name="connsiteY37" fmla="*/ 6601 h 1688598"/>
                    <a:gd name="connsiteX38" fmla="*/ 781974 w 785191"/>
                    <a:gd name="connsiteY38" fmla="*/ 31067 h 1688598"/>
                    <a:gd name="connsiteX39" fmla="*/ 780775 w 785191"/>
                    <a:gd name="connsiteY39" fmla="*/ 35864 h 1688598"/>
                    <a:gd name="connsiteX40" fmla="*/ 677508 w 785191"/>
                    <a:gd name="connsiteY40" fmla="*/ 177529 h 1688598"/>
                    <a:gd name="connsiteX41" fmla="*/ 660082 w 785191"/>
                    <a:gd name="connsiteY41" fmla="*/ 216137 h 1688598"/>
                    <a:gd name="connsiteX42" fmla="*/ 645931 w 785191"/>
                    <a:gd name="connsiteY42" fmla="*/ 247489 h 1688598"/>
                    <a:gd name="connsiteX43" fmla="*/ 598695 w 785191"/>
                    <a:gd name="connsiteY43" fmla="*/ 345043 h 1688598"/>
                    <a:gd name="connsiteX44" fmla="*/ 587326 w 785191"/>
                    <a:gd name="connsiteY44" fmla="*/ 365958 h 1688598"/>
                    <a:gd name="connsiteX45" fmla="*/ 538697 w 785191"/>
                    <a:gd name="connsiteY45" fmla="*/ 442612 h 1688598"/>
                    <a:gd name="connsiteX46" fmla="*/ 220509 w 785191"/>
                    <a:gd name="connsiteY46" fmla="*/ 858772 h 1688598"/>
                    <a:gd name="connsiteX47" fmla="*/ 112506 w 785191"/>
                    <a:gd name="connsiteY47" fmla="*/ 1309005 h 1688598"/>
                    <a:gd name="connsiteX48" fmla="*/ 119636 w 785191"/>
                    <a:gd name="connsiteY48" fmla="*/ 1348249 h 1688598"/>
                    <a:gd name="connsiteX49" fmla="*/ 120546 w 785191"/>
                    <a:gd name="connsiteY49" fmla="*/ 1360720 h 1688598"/>
                    <a:gd name="connsiteX50" fmla="*/ 200718 w 785191"/>
                    <a:gd name="connsiteY50" fmla="*/ 1593605 h 1688598"/>
                    <a:gd name="connsiteX51" fmla="*/ 228706 w 785191"/>
                    <a:gd name="connsiteY51" fmla="*/ 1653883 h 1688598"/>
                    <a:gd name="connsiteX52" fmla="*/ 234945 w 785191"/>
                    <a:gd name="connsiteY52" fmla="*/ 1678266 h 1688598"/>
                    <a:gd name="connsiteX53" fmla="*/ 170651 w 785191"/>
                    <a:gd name="connsiteY53" fmla="*/ 1671337 h 1688598"/>
                    <a:gd name="connsiteX54" fmla="*/ 170650 w 785191"/>
                    <a:gd name="connsiteY54" fmla="*/ 1671337 h 1688598"/>
                    <a:gd name="connsiteX55" fmla="*/ 170649 w 785191"/>
                    <a:gd name="connsiteY55" fmla="*/ 1671336 h 1688598"/>
                    <a:gd name="connsiteX56" fmla="*/ 170651 w 785191"/>
                    <a:gd name="connsiteY56" fmla="*/ 1671336 h 1688598"/>
                    <a:gd name="connsiteX57" fmla="*/ 142399 w 785191"/>
                    <a:gd name="connsiteY57" fmla="*/ 1647480 h 1688598"/>
                    <a:gd name="connsiteX58" fmla="*/ 2604 w 785191"/>
                    <a:gd name="connsiteY58" fmla="*/ 1384407 h 1688598"/>
                    <a:gd name="connsiteX59" fmla="*/ 80123 w 785191"/>
                    <a:gd name="connsiteY59" fmla="*/ 970665 h 1688598"/>
                    <a:gd name="connsiteX60" fmla="*/ 137646 w 785191"/>
                    <a:gd name="connsiteY60" fmla="*/ 877703 h 1688598"/>
                    <a:gd name="connsiteX61" fmla="*/ 380021 w 785191"/>
                    <a:gd name="connsiteY61" fmla="*/ 527380 h 1688598"/>
                    <a:gd name="connsiteX62" fmla="*/ 628361 w 785191"/>
                    <a:gd name="connsiteY62" fmla="*/ 93541 h 1688598"/>
                    <a:gd name="connsiteX63" fmla="*/ 653901 w 785191"/>
                    <a:gd name="connsiteY63" fmla="*/ 61383 h 1688598"/>
                    <a:gd name="connsiteX64" fmla="*/ 690358 w 785191"/>
                    <a:gd name="connsiteY64" fmla="*/ 31904 h 1688598"/>
                    <a:gd name="connsiteX65" fmla="*/ 710844 w 785191"/>
                    <a:gd name="connsiteY65" fmla="*/ 20367 h 1688598"/>
                    <a:gd name="connsiteX66" fmla="*/ 729505 w 785191"/>
                    <a:gd name="connsiteY66" fmla="*/ 9858 h 1688598"/>
                    <a:gd name="connsiteX67" fmla="*/ 763111 w 785191"/>
                    <a:gd name="connsiteY67" fmla="*/ 0 h 1688598"/>
                    <a:gd name="connsiteX0" fmla="*/ 200718 w 785191"/>
                    <a:gd name="connsiteY0" fmla="*/ 1593604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19638 w 785191"/>
                    <a:gd name="connsiteY9" fmla="*/ 1348249 h 1688598"/>
                    <a:gd name="connsiteX10" fmla="*/ 132973 w 785191"/>
                    <a:gd name="connsiteY10" fmla="*/ 1421642 h 1688598"/>
                    <a:gd name="connsiteX11" fmla="*/ 120548 w 785191"/>
                    <a:gd name="connsiteY11" fmla="*/ 1360720 h 1688598"/>
                    <a:gd name="connsiteX12" fmla="*/ 119638 w 785191"/>
                    <a:gd name="connsiteY12" fmla="*/ 1348249 h 1688598"/>
                    <a:gd name="connsiteX13" fmla="*/ 587327 w 785191"/>
                    <a:gd name="connsiteY13" fmla="*/ 365958 h 1688598"/>
                    <a:gd name="connsiteX14" fmla="*/ 579649 w 785191"/>
                    <a:gd name="connsiteY14" fmla="*/ 380083 h 1688598"/>
                    <a:gd name="connsiteX15" fmla="*/ 494431 w 785191"/>
                    <a:gd name="connsiteY15" fmla="*/ 515531 h 1688598"/>
                    <a:gd name="connsiteX16" fmla="*/ 217422 w 785191"/>
                    <a:gd name="connsiteY16" fmla="*/ 902792 h 1688598"/>
                    <a:gd name="connsiteX17" fmla="*/ 117012 w 785191"/>
                    <a:gd name="connsiteY17" fmla="*/ 1312264 h 1688598"/>
                    <a:gd name="connsiteX18" fmla="*/ 119637 w 785191"/>
                    <a:gd name="connsiteY18" fmla="*/ 1348249 h 1688598"/>
                    <a:gd name="connsiteX19" fmla="*/ 112507 w 785191"/>
                    <a:gd name="connsiteY19" fmla="*/ 1309005 h 1688598"/>
                    <a:gd name="connsiteX20" fmla="*/ 220510 w 785191"/>
                    <a:gd name="connsiteY20" fmla="*/ 858772 h 1688598"/>
                    <a:gd name="connsiteX21" fmla="*/ 538698 w 785191"/>
                    <a:gd name="connsiteY21" fmla="*/ 442612 h 1688598"/>
                    <a:gd name="connsiteX22" fmla="*/ 587327 w 785191"/>
                    <a:gd name="connsiteY22" fmla="*/ 365958 h 1688598"/>
                    <a:gd name="connsiteX23" fmla="*/ 660083 w 785191"/>
                    <a:gd name="connsiteY23" fmla="*/ 216138 h 1688598"/>
                    <a:gd name="connsiteX24" fmla="*/ 651218 w 785191"/>
                    <a:gd name="connsiteY24" fmla="*/ 242242 h 1688598"/>
                    <a:gd name="connsiteX25" fmla="*/ 600197 w 785191"/>
                    <a:gd name="connsiteY25" fmla="*/ 345672 h 1688598"/>
                    <a:gd name="connsiteX26" fmla="*/ 587327 w 785191"/>
                    <a:gd name="connsiteY26" fmla="*/ 365959 h 1688598"/>
                    <a:gd name="connsiteX27" fmla="*/ 598696 w 785191"/>
                    <a:gd name="connsiteY27" fmla="*/ 345044 h 1688598"/>
                    <a:gd name="connsiteX28" fmla="*/ 645932 w 785191"/>
                    <a:gd name="connsiteY28" fmla="*/ 247490 h 1688598"/>
                    <a:gd name="connsiteX29" fmla="*/ 660083 w 785191"/>
                    <a:gd name="connsiteY29" fmla="*/ 216138 h 1688598"/>
                    <a:gd name="connsiteX30" fmla="*/ 781594 w 785191"/>
                    <a:gd name="connsiteY30" fmla="*/ 6601 h 1688598"/>
                    <a:gd name="connsiteX31" fmla="*/ 782946 w 785191"/>
                    <a:gd name="connsiteY31" fmla="*/ 7084 h 1688598"/>
                    <a:gd name="connsiteX32" fmla="*/ 785127 w 785191"/>
                    <a:gd name="connsiteY32" fmla="*/ 18465 h 1688598"/>
                    <a:gd name="connsiteX33" fmla="*/ 781976 w 785191"/>
                    <a:gd name="connsiteY33" fmla="*/ 31067 h 1688598"/>
                    <a:gd name="connsiteX34" fmla="*/ 781594 w 785191"/>
                    <a:gd name="connsiteY34" fmla="*/ 6601 h 1688598"/>
                    <a:gd name="connsiteX35" fmla="*/ 763111 w 785191"/>
                    <a:gd name="connsiteY35" fmla="*/ 0 h 1688598"/>
                    <a:gd name="connsiteX36" fmla="*/ 781592 w 785191"/>
                    <a:gd name="connsiteY36" fmla="*/ 6601 h 1688598"/>
                    <a:gd name="connsiteX37" fmla="*/ 781974 w 785191"/>
                    <a:gd name="connsiteY37" fmla="*/ 31067 h 1688598"/>
                    <a:gd name="connsiteX38" fmla="*/ 780775 w 785191"/>
                    <a:gd name="connsiteY38" fmla="*/ 35864 h 1688598"/>
                    <a:gd name="connsiteX39" fmla="*/ 677508 w 785191"/>
                    <a:gd name="connsiteY39" fmla="*/ 177529 h 1688598"/>
                    <a:gd name="connsiteX40" fmla="*/ 660082 w 785191"/>
                    <a:gd name="connsiteY40" fmla="*/ 216137 h 1688598"/>
                    <a:gd name="connsiteX41" fmla="*/ 645931 w 785191"/>
                    <a:gd name="connsiteY41" fmla="*/ 247489 h 1688598"/>
                    <a:gd name="connsiteX42" fmla="*/ 598695 w 785191"/>
                    <a:gd name="connsiteY42" fmla="*/ 345043 h 1688598"/>
                    <a:gd name="connsiteX43" fmla="*/ 587326 w 785191"/>
                    <a:gd name="connsiteY43" fmla="*/ 365958 h 1688598"/>
                    <a:gd name="connsiteX44" fmla="*/ 538697 w 785191"/>
                    <a:gd name="connsiteY44" fmla="*/ 442612 h 1688598"/>
                    <a:gd name="connsiteX45" fmla="*/ 220509 w 785191"/>
                    <a:gd name="connsiteY45" fmla="*/ 858772 h 1688598"/>
                    <a:gd name="connsiteX46" fmla="*/ 112506 w 785191"/>
                    <a:gd name="connsiteY46" fmla="*/ 1309005 h 1688598"/>
                    <a:gd name="connsiteX47" fmla="*/ 119636 w 785191"/>
                    <a:gd name="connsiteY47" fmla="*/ 1348249 h 1688598"/>
                    <a:gd name="connsiteX48" fmla="*/ 120546 w 785191"/>
                    <a:gd name="connsiteY48" fmla="*/ 1360720 h 1688598"/>
                    <a:gd name="connsiteX49" fmla="*/ 200718 w 785191"/>
                    <a:gd name="connsiteY49" fmla="*/ 1593605 h 1688598"/>
                    <a:gd name="connsiteX50" fmla="*/ 228706 w 785191"/>
                    <a:gd name="connsiteY50" fmla="*/ 1653883 h 1688598"/>
                    <a:gd name="connsiteX51" fmla="*/ 234945 w 785191"/>
                    <a:gd name="connsiteY51" fmla="*/ 1678266 h 1688598"/>
                    <a:gd name="connsiteX52" fmla="*/ 170651 w 785191"/>
                    <a:gd name="connsiteY52" fmla="*/ 1671337 h 1688598"/>
                    <a:gd name="connsiteX53" fmla="*/ 170650 w 785191"/>
                    <a:gd name="connsiteY53" fmla="*/ 1671337 h 1688598"/>
                    <a:gd name="connsiteX54" fmla="*/ 170649 w 785191"/>
                    <a:gd name="connsiteY54" fmla="*/ 1671336 h 1688598"/>
                    <a:gd name="connsiteX55" fmla="*/ 170651 w 785191"/>
                    <a:gd name="connsiteY55" fmla="*/ 1671336 h 1688598"/>
                    <a:gd name="connsiteX56" fmla="*/ 142399 w 785191"/>
                    <a:gd name="connsiteY56" fmla="*/ 1647480 h 1688598"/>
                    <a:gd name="connsiteX57" fmla="*/ 2604 w 785191"/>
                    <a:gd name="connsiteY57" fmla="*/ 1384407 h 1688598"/>
                    <a:gd name="connsiteX58" fmla="*/ 80123 w 785191"/>
                    <a:gd name="connsiteY58" fmla="*/ 970665 h 1688598"/>
                    <a:gd name="connsiteX59" fmla="*/ 137646 w 785191"/>
                    <a:gd name="connsiteY59" fmla="*/ 877703 h 1688598"/>
                    <a:gd name="connsiteX60" fmla="*/ 380021 w 785191"/>
                    <a:gd name="connsiteY60" fmla="*/ 527380 h 1688598"/>
                    <a:gd name="connsiteX61" fmla="*/ 628361 w 785191"/>
                    <a:gd name="connsiteY61" fmla="*/ 93541 h 1688598"/>
                    <a:gd name="connsiteX62" fmla="*/ 653901 w 785191"/>
                    <a:gd name="connsiteY62" fmla="*/ 61383 h 1688598"/>
                    <a:gd name="connsiteX63" fmla="*/ 690358 w 785191"/>
                    <a:gd name="connsiteY63" fmla="*/ 31904 h 1688598"/>
                    <a:gd name="connsiteX64" fmla="*/ 710844 w 785191"/>
                    <a:gd name="connsiteY64" fmla="*/ 20367 h 1688598"/>
                    <a:gd name="connsiteX65" fmla="*/ 729505 w 785191"/>
                    <a:gd name="connsiteY65" fmla="*/ 9858 h 1688598"/>
                    <a:gd name="connsiteX66" fmla="*/ 763111 w 785191"/>
                    <a:gd name="connsiteY66" fmla="*/ 0 h 1688598"/>
                    <a:gd name="connsiteX0" fmla="*/ 200718 w 785191"/>
                    <a:gd name="connsiteY0" fmla="*/ 1593604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19638 w 785191"/>
                    <a:gd name="connsiteY9" fmla="*/ 1348249 h 1688598"/>
                    <a:gd name="connsiteX10" fmla="*/ 132973 w 785191"/>
                    <a:gd name="connsiteY10" fmla="*/ 1421642 h 1688598"/>
                    <a:gd name="connsiteX11" fmla="*/ 120548 w 785191"/>
                    <a:gd name="connsiteY11" fmla="*/ 1360720 h 1688598"/>
                    <a:gd name="connsiteX12" fmla="*/ 119638 w 785191"/>
                    <a:gd name="connsiteY12" fmla="*/ 1348249 h 1688598"/>
                    <a:gd name="connsiteX13" fmla="*/ 587327 w 785191"/>
                    <a:gd name="connsiteY13" fmla="*/ 365958 h 1688598"/>
                    <a:gd name="connsiteX14" fmla="*/ 579649 w 785191"/>
                    <a:gd name="connsiteY14" fmla="*/ 380083 h 1688598"/>
                    <a:gd name="connsiteX15" fmla="*/ 494431 w 785191"/>
                    <a:gd name="connsiteY15" fmla="*/ 515531 h 1688598"/>
                    <a:gd name="connsiteX16" fmla="*/ 217422 w 785191"/>
                    <a:gd name="connsiteY16" fmla="*/ 902792 h 1688598"/>
                    <a:gd name="connsiteX17" fmla="*/ 117012 w 785191"/>
                    <a:gd name="connsiteY17" fmla="*/ 1312264 h 1688598"/>
                    <a:gd name="connsiteX18" fmla="*/ 119637 w 785191"/>
                    <a:gd name="connsiteY18" fmla="*/ 1348249 h 1688598"/>
                    <a:gd name="connsiteX19" fmla="*/ 112507 w 785191"/>
                    <a:gd name="connsiteY19" fmla="*/ 1309005 h 1688598"/>
                    <a:gd name="connsiteX20" fmla="*/ 220510 w 785191"/>
                    <a:gd name="connsiteY20" fmla="*/ 858772 h 1688598"/>
                    <a:gd name="connsiteX21" fmla="*/ 538698 w 785191"/>
                    <a:gd name="connsiteY21" fmla="*/ 442612 h 1688598"/>
                    <a:gd name="connsiteX22" fmla="*/ 587327 w 785191"/>
                    <a:gd name="connsiteY22" fmla="*/ 365958 h 1688598"/>
                    <a:gd name="connsiteX23" fmla="*/ 660083 w 785191"/>
                    <a:gd name="connsiteY23" fmla="*/ 216138 h 1688598"/>
                    <a:gd name="connsiteX24" fmla="*/ 651218 w 785191"/>
                    <a:gd name="connsiteY24" fmla="*/ 242242 h 1688598"/>
                    <a:gd name="connsiteX25" fmla="*/ 600197 w 785191"/>
                    <a:gd name="connsiteY25" fmla="*/ 345672 h 1688598"/>
                    <a:gd name="connsiteX26" fmla="*/ 587327 w 785191"/>
                    <a:gd name="connsiteY26" fmla="*/ 365959 h 1688598"/>
                    <a:gd name="connsiteX27" fmla="*/ 598696 w 785191"/>
                    <a:gd name="connsiteY27" fmla="*/ 345044 h 1688598"/>
                    <a:gd name="connsiteX28" fmla="*/ 645932 w 785191"/>
                    <a:gd name="connsiteY28" fmla="*/ 247490 h 1688598"/>
                    <a:gd name="connsiteX29" fmla="*/ 660083 w 785191"/>
                    <a:gd name="connsiteY29" fmla="*/ 216138 h 1688598"/>
                    <a:gd name="connsiteX30" fmla="*/ 781594 w 785191"/>
                    <a:gd name="connsiteY30" fmla="*/ 6601 h 1688598"/>
                    <a:gd name="connsiteX31" fmla="*/ 782946 w 785191"/>
                    <a:gd name="connsiteY31" fmla="*/ 7084 h 1688598"/>
                    <a:gd name="connsiteX32" fmla="*/ 785127 w 785191"/>
                    <a:gd name="connsiteY32" fmla="*/ 18465 h 1688598"/>
                    <a:gd name="connsiteX33" fmla="*/ 781976 w 785191"/>
                    <a:gd name="connsiteY33" fmla="*/ 31067 h 1688598"/>
                    <a:gd name="connsiteX34" fmla="*/ 781594 w 785191"/>
                    <a:gd name="connsiteY34" fmla="*/ 6601 h 1688598"/>
                    <a:gd name="connsiteX35" fmla="*/ 763111 w 785191"/>
                    <a:gd name="connsiteY35" fmla="*/ 0 h 1688598"/>
                    <a:gd name="connsiteX36" fmla="*/ 781592 w 785191"/>
                    <a:gd name="connsiteY36" fmla="*/ 6601 h 1688598"/>
                    <a:gd name="connsiteX37" fmla="*/ 781974 w 785191"/>
                    <a:gd name="connsiteY37" fmla="*/ 31067 h 1688598"/>
                    <a:gd name="connsiteX38" fmla="*/ 780775 w 785191"/>
                    <a:gd name="connsiteY38" fmla="*/ 35864 h 1688598"/>
                    <a:gd name="connsiteX39" fmla="*/ 677508 w 785191"/>
                    <a:gd name="connsiteY39" fmla="*/ 177529 h 1688598"/>
                    <a:gd name="connsiteX40" fmla="*/ 660082 w 785191"/>
                    <a:gd name="connsiteY40" fmla="*/ 216137 h 1688598"/>
                    <a:gd name="connsiteX41" fmla="*/ 645931 w 785191"/>
                    <a:gd name="connsiteY41" fmla="*/ 247489 h 1688598"/>
                    <a:gd name="connsiteX42" fmla="*/ 598695 w 785191"/>
                    <a:gd name="connsiteY42" fmla="*/ 345043 h 1688598"/>
                    <a:gd name="connsiteX43" fmla="*/ 587326 w 785191"/>
                    <a:gd name="connsiteY43" fmla="*/ 365958 h 1688598"/>
                    <a:gd name="connsiteX44" fmla="*/ 538697 w 785191"/>
                    <a:gd name="connsiteY44" fmla="*/ 442612 h 1688598"/>
                    <a:gd name="connsiteX45" fmla="*/ 220509 w 785191"/>
                    <a:gd name="connsiteY45" fmla="*/ 858772 h 1688598"/>
                    <a:gd name="connsiteX46" fmla="*/ 112506 w 785191"/>
                    <a:gd name="connsiteY46" fmla="*/ 1309005 h 1688598"/>
                    <a:gd name="connsiteX47" fmla="*/ 119636 w 785191"/>
                    <a:gd name="connsiteY47" fmla="*/ 1348249 h 1688598"/>
                    <a:gd name="connsiteX48" fmla="*/ 120546 w 785191"/>
                    <a:gd name="connsiteY48" fmla="*/ 1360720 h 1688598"/>
                    <a:gd name="connsiteX49" fmla="*/ 228706 w 785191"/>
                    <a:gd name="connsiteY49" fmla="*/ 1653883 h 1688598"/>
                    <a:gd name="connsiteX50" fmla="*/ 234945 w 785191"/>
                    <a:gd name="connsiteY50" fmla="*/ 1678266 h 1688598"/>
                    <a:gd name="connsiteX51" fmla="*/ 170651 w 785191"/>
                    <a:gd name="connsiteY51" fmla="*/ 1671337 h 1688598"/>
                    <a:gd name="connsiteX52" fmla="*/ 170650 w 785191"/>
                    <a:gd name="connsiteY52" fmla="*/ 1671337 h 1688598"/>
                    <a:gd name="connsiteX53" fmla="*/ 170649 w 785191"/>
                    <a:gd name="connsiteY53" fmla="*/ 1671336 h 1688598"/>
                    <a:gd name="connsiteX54" fmla="*/ 170651 w 785191"/>
                    <a:gd name="connsiteY54" fmla="*/ 1671336 h 1688598"/>
                    <a:gd name="connsiteX55" fmla="*/ 142399 w 785191"/>
                    <a:gd name="connsiteY55" fmla="*/ 1647480 h 1688598"/>
                    <a:gd name="connsiteX56" fmla="*/ 2604 w 785191"/>
                    <a:gd name="connsiteY56" fmla="*/ 1384407 h 1688598"/>
                    <a:gd name="connsiteX57" fmla="*/ 80123 w 785191"/>
                    <a:gd name="connsiteY57" fmla="*/ 970665 h 1688598"/>
                    <a:gd name="connsiteX58" fmla="*/ 137646 w 785191"/>
                    <a:gd name="connsiteY58" fmla="*/ 877703 h 1688598"/>
                    <a:gd name="connsiteX59" fmla="*/ 380021 w 785191"/>
                    <a:gd name="connsiteY59" fmla="*/ 527380 h 1688598"/>
                    <a:gd name="connsiteX60" fmla="*/ 628361 w 785191"/>
                    <a:gd name="connsiteY60" fmla="*/ 93541 h 1688598"/>
                    <a:gd name="connsiteX61" fmla="*/ 653901 w 785191"/>
                    <a:gd name="connsiteY61" fmla="*/ 61383 h 1688598"/>
                    <a:gd name="connsiteX62" fmla="*/ 690358 w 785191"/>
                    <a:gd name="connsiteY62" fmla="*/ 31904 h 1688598"/>
                    <a:gd name="connsiteX63" fmla="*/ 710844 w 785191"/>
                    <a:gd name="connsiteY63" fmla="*/ 20367 h 1688598"/>
                    <a:gd name="connsiteX64" fmla="*/ 729505 w 785191"/>
                    <a:gd name="connsiteY64" fmla="*/ 9858 h 1688598"/>
                    <a:gd name="connsiteX65" fmla="*/ 763111 w 785191"/>
                    <a:gd name="connsiteY65" fmla="*/ 0 h 1688598"/>
                    <a:gd name="connsiteX0" fmla="*/ 228706 w 785191"/>
                    <a:gd name="connsiteY0" fmla="*/ 1653882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119638 w 785191"/>
                    <a:gd name="connsiteY8" fmla="*/ 1348249 h 1688598"/>
                    <a:gd name="connsiteX9" fmla="*/ 132973 w 785191"/>
                    <a:gd name="connsiteY9" fmla="*/ 1421642 h 1688598"/>
                    <a:gd name="connsiteX10" fmla="*/ 120548 w 785191"/>
                    <a:gd name="connsiteY10" fmla="*/ 1360720 h 1688598"/>
                    <a:gd name="connsiteX11" fmla="*/ 119638 w 785191"/>
                    <a:gd name="connsiteY11" fmla="*/ 1348249 h 1688598"/>
                    <a:gd name="connsiteX12" fmla="*/ 587327 w 785191"/>
                    <a:gd name="connsiteY12" fmla="*/ 365958 h 1688598"/>
                    <a:gd name="connsiteX13" fmla="*/ 579649 w 785191"/>
                    <a:gd name="connsiteY13" fmla="*/ 380083 h 1688598"/>
                    <a:gd name="connsiteX14" fmla="*/ 494431 w 785191"/>
                    <a:gd name="connsiteY14" fmla="*/ 515531 h 1688598"/>
                    <a:gd name="connsiteX15" fmla="*/ 217422 w 785191"/>
                    <a:gd name="connsiteY15" fmla="*/ 902792 h 1688598"/>
                    <a:gd name="connsiteX16" fmla="*/ 117012 w 785191"/>
                    <a:gd name="connsiteY16" fmla="*/ 1312264 h 1688598"/>
                    <a:gd name="connsiteX17" fmla="*/ 119637 w 785191"/>
                    <a:gd name="connsiteY17" fmla="*/ 1348249 h 1688598"/>
                    <a:gd name="connsiteX18" fmla="*/ 112507 w 785191"/>
                    <a:gd name="connsiteY18" fmla="*/ 1309005 h 1688598"/>
                    <a:gd name="connsiteX19" fmla="*/ 220510 w 785191"/>
                    <a:gd name="connsiteY19" fmla="*/ 858772 h 1688598"/>
                    <a:gd name="connsiteX20" fmla="*/ 538698 w 785191"/>
                    <a:gd name="connsiteY20" fmla="*/ 442612 h 1688598"/>
                    <a:gd name="connsiteX21" fmla="*/ 587327 w 785191"/>
                    <a:gd name="connsiteY21" fmla="*/ 365958 h 1688598"/>
                    <a:gd name="connsiteX22" fmla="*/ 660083 w 785191"/>
                    <a:gd name="connsiteY22" fmla="*/ 216138 h 1688598"/>
                    <a:gd name="connsiteX23" fmla="*/ 651218 w 785191"/>
                    <a:gd name="connsiteY23" fmla="*/ 242242 h 1688598"/>
                    <a:gd name="connsiteX24" fmla="*/ 600197 w 785191"/>
                    <a:gd name="connsiteY24" fmla="*/ 345672 h 1688598"/>
                    <a:gd name="connsiteX25" fmla="*/ 587327 w 785191"/>
                    <a:gd name="connsiteY25" fmla="*/ 365959 h 1688598"/>
                    <a:gd name="connsiteX26" fmla="*/ 598696 w 785191"/>
                    <a:gd name="connsiteY26" fmla="*/ 345044 h 1688598"/>
                    <a:gd name="connsiteX27" fmla="*/ 645932 w 785191"/>
                    <a:gd name="connsiteY27" fmla="*/ 247490 h 1688598"/>
                    <a:gd name="connsiteX28" fmla="*/ 660083 w 785191"/>
                    <a:gd name="connsiteY28" fmla="*/ 216138 h 1688598"/>
                    <a:gd name="connsiteX29" fmla="*/ 781594 w 785191"/>
                    <a:gd name="connsiteY29" fmla="*/ 6601 h 1688598"/>
                    <a:gd name="connsiteX30" fmla="*/ 782946 w 785191"/>
                    <a:gd name="connsiteY30" fmla="*/ 7084 h 1688598"/>
                    <a:gd name="connsiteX31" fmla="*/ 785127 w 785191"/>
                    <a:gd name="connsiteY31" fmla="*/ 18465 h 1688598"/>
                    <a:gd name="connsiteX32" fmla="*/ 781976 w 785191"/>
                    <a:gd name="connsiteY32" fmla="*/ 31067 h 1688598"/>
                    <a:gd name="connsiteX33" fmla="*/ 781594 w 785191"/>
                    <a:gd name="connsiteY33" fmla="*/ 6601 h 1688598"/>
                    <a:gd name="connsiteX34" fmla="*/ 763111 w 785191"/>
                    <a:gd name="connsiteY34" fmla="*/ 0 h 1688598"/>
                    <a:gd name="connsiteX35" fmla="*/ 781592 w 785191"/>
                    <a:gd name="connsiteY35" fmla="*/ 6601 h 1688598"/>
                    <a:gd name="connsiteX36" fmla="*/ 781974 w 785191"/>
                    <a:gd name="connsiteY36" fmla="*/ 31067 h 1688598"/>
                    <a:gd name="connsiteX37" fmla="*/ 780775 w 785191"/>
                    <a:gd name="connsiteY37" fmla="*/ 35864 h 1688598"/>
                    <a:gd name="connsiteX38" fmla="*/ 677508 w 785191"/>
                    <a:gd name="connsiteY38" fmla="*/ 177529 h 1688598"/>
                    <a:gd name="connsiteX39" fmla="*/ 660082 w 785191"/>
                    <a:gd name="connsiteY39" fmla="*/ 216137 h 1688598"/>
                    <a:gd name="connsiteX40" fmla="*/ 645931 w 785191"/>
                    <a:gd name="connsiteY40" fmla="*/ 247489 h 1688598"/>
                    <a:gd name="connsiteX41" fmla="*/ 598695 w 785191"/>
                    <a:gd name="connsiteY41" fmla="*/ 345043 h 1688598"/>
                    <a:gd name="connsiteX42" fmla="*/ 587326 w 785191"/>
                    <a:gd name="connsiteY42" fmla="*/ 365958 h 1688598"/>
                    <a:gd name="connsiteX43" fmla="*/ 538697 w 785191"/>
                    <a:gd name="connsiteY43" fmla="*/ 442612 h 1688598"/>
                    <a:gd name="connsiteX44" fmla="*/ 220509 w 785191"/>
                    <a:gd name="connsiteY44" fmla="*/ 858772 h 1688598"/>
                    <a:gd name="connsiteX45" fmla="*/ 112506 w 785191"/>
                    <a:gd name="connsiteY45" fmla="*/ 1309005 h 1688598"/>
                    <a:gd name="connsiteX46" fmla="*/ 119636 w 785191"/>
                    <a:gd name="connsiteY46" fmla="*/ 1348249 h 1688598"/>
                    <a:gd name="connsiteX47" fmla="*/ 120546 w 785191"/>
                    <a:gd name="connsiteY47" fmla="*/ 1360720 h 1688598"/>
                    <a:gd name="connsiteX48" fmla="*/ 228706 w 785191"/>
                    <a:gd name="connsiteY48" fmla="*/ 1653883 h 1688598"/>
                    <a:gd name="connsiteX49" fmla="*/ 234945 w 785191"/>
                    <a:gd name="connsiteY49" fmla="*/ 1678266 h 1688598"/>
                    <a:gd name="connsiteX50" fmla="*/ 170651 w 785191"/>
                    <a:gd name="connsiteY50" fmla="*/ 1671337 h 1688598"/>
                    <a:gd name="connsiteX51" fmla="*/ 170650 w 785191"/>
                    <a:gd name="connsiteY51" fmla="*/ 1671337 h 1688598"/>
                    <a:gd name="connsiteX52" fmla="*/ 170649 w 785191"/>
                    <a:gd name="connsiteY52" fmla="*/ 1671336 h 1688598"/>
                    <a:gd name="connsiteX53" fmla="*/ 170651 w 785191"/>
                    <a:gd name="connsiteY53" fmla="*/ 1671336 h 1688598"/>
                    <a:gd name="connsiteX54" fmla="*/ 142399 w 785191"/>
                    <a:gd name="connsiteY54" fmla="*/ 1647480 h 1688598"/>
                    <a:gd name="connsiteX55" fmla="*/ 2604 w 785191"/>
                    <a:gd name="connsiteY55" fmla="*/ 1384407 h 1688598"/>
                    <a:gd name="connsiteX56" fmla="*/ 80123 w 785191"/>
                    <a:gd name="connsiteY56" fmla="*/ 970665 h 1688598"/>
                    <a:gd name="connsiteX57" fmla="*/ 137646 w 785191"/>
                    <a:gd name="connsiteY57" fmla="*/ 877703 h 1688598"/>
                    <a:gd name="connsiteX58" fmla="*/ 380021 w 785191"/>
                    <a:gd name="connsiteY58" fmla="*/ 527380 h 1688598"/>
                    <a:gd name="connsiteX59" fmla="*/ 628361 w 785191"/>
                    <a:gd name="connsiteY59" fmla="*/ 93541 h 1688598"/>
                    <a:gd name="connsiteX60" fmla="*/ 653901 w 785191"/>
                    <a:gd name="connsiteY60" fmla="*/ 61383 h 1688598"/>
                    <a:gd name="connsiteX61" fmla="*/ 690358 w 785191"/>
                    <a:gd name="connsiteY61" fmla="*/ 31904 h 1688598"/>
                    <a:gd name="connsiteX62" fmla="*/ 710844 w 785191"/>
                    <a:gd name="connsiteY62" fmla="*/ 20367 h 1688598"/>
                    <a:gd name="connsiteX63" fmla="*/ 729505 w 785191"/>
                    <a:gd name="connsiteY63" fmla="*/ 9858 h 1688598"/>
                    <a:gd name="connsiteX64" fmla="*/ 763111 w 785191"/>
                    <a:gd name="connsiteY64" fmla="*/ 0 h 1688598"/>
                    <a:gd name="connsiteX0" fmla="*/ 228706 w 785191"/>
                    <a:gd name="connsiteY0" fmla="*/ 1653882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119638 w 785191"/>
                    <a:gd name="connsiteY8" fmla="*/ 1348249 h 1688598"/>
                    <a:gd name="connsiteX9" fmla="*/ 132973 w 785191"/>
                    <a:gd name="connsiteY9" fmla="*/ 1421642 h 1688598"/>
                    <a:gd name="connsiteX10" fmla="*/ 120548 w 785191"/>
                    <a:gd name="connsiteY10" fmla="*/ 1360720 h 1688598"/>
                    <a:gd name="connsiteX11" fmla="*/ 119638 w 785191"/>
                    <a:gd name="connsiteY11" fmla="*/ 1348249 h 1688598"/>
                    <a:gd name="connsiteX12" fmla="*/ 587327 w 785191"/>
                    <a:gd name="connsiteY12" fmla="*/ 365958 h 1688598"/>
                    <a:gd name="connsiteX13" fmla="*/ 579649 w 785191"/>
                    <a:gd name="connsiteY13" fmla="*/ 380083 h 1688598"/>
                    <a:gd name="connsiteX14" fmla="*/ 494431 w 785191"/>
                    <a:gd name="connsiteY14" fmla="*/ 515531 h 1688598"/>
                    <a:gd name="connsiteX15" fmla="*/ 217422 w 785191"/>
                    <a:gd name="connsiteY15" fmla="*/ 902792 h 1688598"/>
                    <a:gd name="connsiteX16" fmla="*/ 117012 w 785191"/>
                    <a:gd name="connsiteY16" fmla="*/ 1312264 h 1688598"/>
                    <a:gd name="connsiteX17" fmla="*/ 119637 w 785191"/>
                    <a:gd name="connsiteY17" fmla="*/ 1348249 h 1688598"/>
                    <a:gd name="connsiteX18" fmla="*/ 112507 w 785191"/>
                    <a:gd name="connsiteY18" fmla="*/ 1309005 h 1688598"/>
                    <a:gd name="connsiteX19" fmla="*/ 220510 w 785191"/>
                    <a:gd name="connsiteY19" fmla="*/ 858772 h 1688598"/>
                    <a:gd name="connsiteX20" fmla="*/ 538698 w 785191"/>
                    <a:gd name="connsiteY20" fmla="*/ 442612 h 1688598"/>
                    <a:gd name="connsiteX21" fmla="*/ 587327 w 785191"/>
                    <a:gd name="connsiteY21" fmla="*/ 365958 h 1688598"/>
                    <a:gd name="connsiteX22" fmla="*/ 660083 w 785191"/>
                    <a:gd name="connsiteY22" fmla="*/ 216138 h 1688598"/>
                    <a:gd name="connsiteX23" fmla="*/ 651218 w 785191"/>
                    <a:gd name="connsiteY23" fmla="*/ 242242 h 1688598"/>
                    <a:gd name="connsiteX24" fmla="*/ 600197 w 785191"/>
                    <a:gd name="connsiteY24" fmla="*/ 345672 h 1688598"/>
                    <a:gd name="connsiteX25" fmla="*/ 587327 w 785191"/>
                    <a:gd name="connsiteY25" fmla="*/ 365959 h 1688598"/>
                    <a:gd name="connsiteX26" fmla="*/ 598696 w 785191"/>
                    <a:gd name="connsiteY26" fmla="*/ 345044 h 1688598"/>
                    <a:gd name="connsiteX27" fmla="*/ 645932 w 785191"/>
                    <a:gd name="connsiteY27" fmla="*/ 247490 h 1688598"/>
                    <a:gd name="connsiteX28" fmla="*/ 660083 w 785191"/>
                    <a:gd name="connsiteY28" fmla="*/ 216138 h 1688598"/>
                    <a:gd name="connsiteX29" fmla="*/ 781594 w 785191"/>
                    <a:gd name="connsiteY29" fmla="*/ 6601 h 1688598"/>
                    <a:gd name="connsiteX30" fmla="*/ 782946 w 785191"/>
                    <a:gd name="connsiteY30" fmla="*/ 7084 h 1688598"/>
                    <a:gd name="connsiteX31" fmla="*/ 785127 w 785191"/>
                    <a:gd name="connsiteY31" fmla="*/ 18465 h 1688598"/>
                    <a:gd name="connsiteX32" fmla="*/ 781976 w 785191"/>
                    <a:gd name="connsiteY32" fmla="*/ 31067 h 1688598"/>
                    <a:gd name="connsiteX33" fmla="*/ 781594 w 785191"/>
                    <a:gd name="connsiteY33" fmla="*/ 6601 h 1688598"/>
                    <a:gd name="connsiteX34" fmla="*/ 763111 w 785191"/>
                    <a:gd name="connsiteY34" fmla="*/ 0 h 1688598"/>
                    <a:gd name="connsiteX35" fmla="*/ 781592 w 785191"/>
                    <a:gd name="connsiteY35" fmla="*/ 6601 h 1688598"/>
                    <a:gd name="connsiteX36" fmla="*/ 781974 w 785191"/>
                    <a:gd name="connsiteY36" fmla="*/ 31067 h 1688598"/>
                    <a:gd name="connsiteX37" fmla="*/ 780775 w 785191"/>
                    <a:gd name="connsiteY37" fmla="*/ 35864 h 1688598"/>
                    <a:gd name="connsiteX38" fmla="*/ 677508 w 785191"/>
                    <a:gd name="connsiteY38" fmla="*/ 177529 h 1688598"/>
                    <a:gd name="connsiteX39" fmla="*/ 660082 w 785191"/>
                    <a:gd name="connsiteY39" fmla="*/ 216137 h 1688598"/>
                    <a:gd name="connsiteX40" fmla="*/ 645931 w 785191"/>
                    <a:gd name="connsiteY40" fmla="*/ 247489 h 1688598"/>
                    <a:gd name="connsiteX41" fmla="*/ 598695 w 785191"/>
                    <a:gd name="connsiteY41" fmla="*/ 345043 h 1688598"/>
                    <a:gd name="connsiteX42" fmla="*/ 587326 w 785191"/>
                    <a:gd name="connsiteY42" fmla="*/ 365958 h 1688598"/>
                    <a:gd name="connsiteX43" fmla="*/ 538697 w 785191"/>
                    <a:gd name="connsiteY43" fmla="*/ 442612 h 1688598"/>
                    <a:gd name="connsiteX44" fmla="*/ 220509 w 785191"/>
                    <a:gd name="connsiteY44" fmla="*/ 858772 h 1688598"/>
                    <a:gd name="connsiteX45" fmla="*/ 112506 w 785191"/>
                    <a:gd name="connsiteY45" fmla="*/ 1309005 h 1688598"/>
                    <a:gd name="connsiteX46" fmla="*/ 119636 w 785191"/>
                    <a:gd name="connsiteY46" fmla="*/ 1348249 h 1688598"/>
                    <a:gd name="connsiteX47" fmla="*/ 120546 w 785191"/>
                    <a:gd name="connsiteY47" fmla="*/ 1360720 h 1688598"/>
                    <a:gd name="connsiteX48" fmla="*/ 234945 w 785191"/>
                    <a:gd name="connsiteY48" fmla="*/ 1678266 h 1688598"/>
                    <a:gd name="connsiteX49" fmla="*/ 170651 w 785191"/>
                    <a:gd name="connsiteY49" fmla="*/ 1671337 h 1688598"/>
                    <a:gd name="connsiteX50" fmla="*/ 170650 w 785191"/>
                    <a:gd name="connsiteY50" fmla="*/ 1671337 h 1688598"/>
                    <a:gd name="connsiteX51" fmla="*/ 170649 w 785191"/>
                    <a:gd name="connsiteY51" fmla="*/ 1671336 h 1688598"/>
                    <a:gd name="connsiteX52" fmla="*/ 170651 w 785191"/>
                    <a:gd name="connsiteY52" fmla="*/ 1671336 h 1688598"/>
                    <a:gd name="connsiteX53" fmla="*/ 142399 w 785191"/>
                    <a:gd name="connsiteY53" fmla="*/ 1647480 h 1688598"/>
                    <a:gd name="connsiteX54" fmla="*/ 2604 w 785191"/>
                    <a:gd name="connsiteY54" fmla="*/ 1384407 h 1688598"/>
                    <a:gd name="connsiteX55" fmla="*/ 80123 w 785191"/>
                    <a:gd name="connsiteY55" fmla="*/ 970665 h 1688598"/>
                    <a:gd name="connsiteX56" fmla="*/ 137646 w 785191"/>
                    <a:gd name="connsiteY56" fmla="*/ 877703 h 1688598"/>
                    <a:gd name="connsiteX57" fmla="*/ 380021 w 785191"/>
                    <a:gd name="connsiteY57" fmla="*/ 527380 h 1688598"/>
                    <a:gd name="connsiteX58" fmla="*/ 628361 w 785191"/>
                    <a:gd name="connsiteY58" fmla="*/ 93541 h 1688598"/>
                    <a:gd name="connsiteX59" fmla="*/ 653901 w 785191"/>
                    <a:gd name="connsiteY59" fmla="*/ 61383 h 1688598"/>
                    <a:gd name="connsiteX60" fmla="*/ 690358 w 785191"/>
                    <a:gd name="connsiteY60" fmla="*/ 31904 h 1688598"/>
                    <a:gd name="connsiteX61" fmla="*/ 710844 w 785191"/>
                    <a:gd name="connsiteY61" fmla="*/ 20367 h 1688598"/>
                    <a:gd name="connsiteX62" fmla="*/ 729505 w 785191"/>
                    <a:gd name="connsiteY62" fmla="*/ 9858 h 1688598"/>
                    <a:gd name="connsiteX63" fmla="*/ 763111 w 785191"/>
                    <a:gd name="connsiteY63" fmla="*/ 0 h 1688598"/>
                    <a:gd name="connsiteX0" fmla="*/ 234945 w 785191"/>
                    <a:gd name="connsiteY0" fmla="*/ 1678265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119638 w 785191"/>
                    <a:gd name="connsiteY7" fmla="*/ 1348249 h 1688598"/>
                    <a:gd name="connsiteX8" fmla="*/ 132973 w 785191"/>
                    <a:gd name="connsiteY8" fmla="*/ 1421642 h 1688598"/>
                    <a:gd name="connsiteX9" fmla="*/ 120548 w 785191"/>
                    <a:gd name="connsiteY9" fmla="*/ 1360720 h 1688598"/>
                    <a:gd name="connsiteX10" fmla="*/ 119638 w 785191"/>
                    <a:gd name="connsiteY10" fmla="*/ 1348249 h 1688598"/>
                    <a:gd name="connsiteX11" fmla="*/ 587327 w 785191"/>
                    <a:gd name="connsiteY11" fmla="*/ 365958 h 1688598"/>
                    <a:gd name="connsiteX12" fmla="*/ 579649 w 785191"/>
                    <a:gd name="connsiteY12" fmla="*/ 380083 h 1688598"/>
                    <a:gd name="connsiteX13" fmla="*/ 494431 w 785191"/>
                    <a:gd name="connsiteY13" fmla="*/ 515531 h 1688598"/>
                    <a:gd name="connsiteX14" fmla="*/ 217422 w 785191"/>
                    <a:gd name="connsiteY14" fmla="*/ 902792 h 1688598"/>
                    <a:gd name="connsiteX15" fmla="*/ 117012 w 785191"/>
                    <a:gd name="connsiteY15" fmla="*/ 1312264 h 1688598"/>
                    <a:gd name="connsiteX16" fmla="*/ 119637 w 785191"/>
                    <a:gd name="connsiteY16" fmla="*/ 1348249 h 1688598"/>
                    <a:gd name="connsiteX17" fmla="*/ 112507 w 785191"/>
                    <a:gd name="connsiteY17" fmla="*/ 1309005 h 1688598"/>
                    <a:gd name="connsiteX18" fmla="*/ 220510 w 785191"/>
                    <a:gd name="connsiteY18" fmla="*/ 858772 h 1688598"/>
                    <a:gd name="connsiteX19" fmla="*/ 538698 w 785191"/>
                    <a:gd name="connsiteY19" fmla="*/ 442612 h 1688598"/>
                    <a:gd name="connsiteX20" fmla="*/ 587327 w 785191"/>
                    <a:gd name="connsiteY20" fmla="*/ 365958 h 1688598"/>
                    <a:gd name="connsiteX21" fmla="*/ 660083 w 785191"/>
                    <a:gd name="connsiteY21" fmla="*/ 216138 h 1688598"/>
                    <a:gd name="connsiteX22" fmla="*/ 651218 w 785191"/>
                    <a:gd name="connsiteY22" fmla="*/ 242242 h 1688598"/>
                    <a:gd name="connsiteX23" fmla="*/ 600197 w 785191"/>
                    <a:gd name="connsiteY23" fmla="*/ 345672 h 1688598"/>
                    <a:gd name="connsiteX24" fmla="*/ 587327 w 785191"/>
                    <a:gd name="connsiteY24" fmla="*/ 365959 h 1688598"/>
                    <a:gd name="connsiteX25" fmla="*/ 598696 w 785191"/>
                    <a:gd name="connsiteY25" fmla="*/ 345044 h 1688598"/>
                    <a:gd name="connsiteX26" fmla="*/ 645932 w 785191"/>
                    <a:gd name="connsiteY26" fmla="*/ 247490 h 1688598"/>
                    <a:gd name="connsiteX27" fmla="*/ 660083 w 785191"/>
                    <a:gd name="connsiteY27" fmla="*/ 216138 h 1688598"/>
                    <a:gd name="connsiteX28" fmla="*/ 781594 w 785191"/>
                    <a:gd name="connsiteY28" fmla="*/ 6601 h 1688598"/>
                    <a:gd name="connsiteX29" fmla="*/ 782946 w 785191"/>
                    <a:gd name="connsiteY29" fmla="*/ 7084 h 1688598"/>
                    <a:gd name="connsiteX30" fmla="*/ 785127 w 785191"/>
                    <a:gd name="connsiteY30" fmla="*/ 18465 h 1688598"/>
                    <a:gd name="connsiteX31" fmla="*/ 781976 w 785191"/>
                    <a:gd name="connsiteY31" fmla="*/ 31067 h 1688598"/>
                    <a:gd name="connsiteX32" fmla="*/ 781594 w 785191"/>
                    <a:gd name="connsiteY32" fmla="*/ 6601 h 1688598"/>
                    <a:gd name="connsiteX33" fmla="*/ 763111 w 785191"/>
                    <a:gd name="connsiteY33" fmla="*/ 0 h 1688598"/>
                    <a:gd name="connsiteX34" fmla="*/ 781592 w 785191"/>
                    <a:gd name="connsiteY34" fmla="*/ 6601 h 1688598"/>
                    <a:gd name="connsiteX35" fmla="*/ 781974 w 785191"/>
                    <a:gd name="connsiteY35" fmla="*/ 31067 h 1688598"/>
                    <a:gd name="connsiteX36" fmla="*/ 780775 w 785191"/>
                    <a:gd name="connsiteY36" fmla="*/ 35864 h 1688598"/>
                    <a:gd name="connsiteX37" fmla="*/ 677508 w 785191"/>
                    <a:gd name="connsiteY37" fmla="*/ 177529 h 1688598"/>
                    <a:gd name="connsiteX38" fmla="*/ 660082 w 785191"/>
                    <a:gd name="connsiteY38" fmla="*/ 216137 h 1688598"/>
                    <a:gd name="connsiteX39" fmla="*/ 645931 w 785191"/>
                    <a:gd name="connsiteY39" fmla="*/ 247489 h 1688598"/>
                    <a:gd name="connsiteX40" fmla="*/ 598695 w 785191"/>
                    <a:gd name="connsiteY40" fmla="*/ 345043 h 1688598"/>
                    <a:gd name="connsiteX41" fmla="*/ 587326 w 785191"/>
                    <a:gd name="connsiteY41" fmla="*/ 365958 h 1688598"/>
                    <a:gd name="connsiteX42" fmla="*/ 538697 w 785191"/>
                    <a:gd name="connsiteY42" fmla="*/ 442612 h 1688598"/>
                    <a:gd name="connsiteX43" fmla="*/ 220509 w 785191"/>
                    <a:gd name="connsiteY43" fmla="*/ 858772 h 1688598"/>
                    <a:gd name="connsiteX44" fmla="*/ 112506 w 785191"/>
                    <a:gd name="connsiteY44" fmla="*/ 1309005 h 1688598"/>
                    <a:gd name="connsiteX45" fmla="*/ 119636 w 785191"/>
                    <a:gd name="connsiteY45" fmla="*/ 1348249 h 1688598"/>
                    <a:gd name="connsiteX46" fmla="*/ 120546 w 785191"/>
                    <a:gd name="connsiteY46" fmla="*/ 1360720 h 1688598"/>
                    <a:gd name="connsiteX47" fmla="*/ 234945 w 785191"/>
                    <a:gd name="connsiteY47" fmla="*/ 1678266 h 1688598"/>
                    <a:gd name="connsiteX48" fmla="*/ 170651 w 785191"/>
                    <a:gd name="connsiteY48" fmla="*/ 1671337 h 1688598"/>
                    <a:gd name="connsiteX49" fmla="*/ 170650 w 785191"/>
                    <a:gd name="connsiteY49" fmla="*/ 1671337 h 1688598"/>
                    <a:gd name="connsiteX50" fmla="*/ 170649 w 785191"/>
                    <a:gd name="connsiteY50" fmla="*/ 1671336 h 1688598"/>
                    <a:gd name="connsiteX51" fmla="*/ 170651 w 785191"/>
                    <a:gd name="connsiteY51" fmla="*/ 1671336 h 1688598"/>
                    <a:gd name="connsiteX52" fmla="*/ 142399 w 785191"/>
                    <a:gd name="connsiteY52" fmla="*/ 1647480 h 1688598"/>
                    <a:gd name="connsiteX53" fmla="*/ 2604 w 785191"/>
                    <a:gd name="connsiteY53" fmla="*/ 1384407 h 1688598"/>
                    <a:gd name="connsiteX54" fmla="*/ 80123 w 785191"/>
                    <a:gd name="connsiteY54" fmla="*/ 970665 h 1688598"/>
                    <a:gd name="connsiteX55" fmla="*/ 137646 w 785191"/>
                    <a:gd name="connsiteY55" fmla="*/ 877703 h 1688598"/>
                    <a:gd name="connsiteX56" fmla="*/ 380021 w 785191"/>
                    <a:gd name="connsiteY56" fmla="*/ 527380 h 1688598"/>
                    <a:gd name="connsiteX57" fmla="*/ 628361 w 785191"/>
                    <a:gd name="connsiteY57" fmla="*/ 93541 h 1688598"/>
                    <a:gd name="connsiteX58" fmla="*/ 653901 w 785191"/>
                    <a:gd name="connsiteY58" fmla="*/ 61383 h 1688598"/>
                    <a:gd name="connsiteX59" fmla="*/ 690358 w 785191"/>
                    <a:gd name="connsiteY59" fmla="*/ 31904 h 1688598"/>
                    <a:gd name="connsiteX60" fmla="*/ 710844 w 785191"/>
                    <a:gd name="connsiteY60" fmla="*/ 20367 h 1688598"/>
                    <a:gd name="connsiteX61" fmla="*/ 729505 w 785191"/>
                    <a:gd name="connsiteY61" fmla="*/ 9858 h 1688598"/>
                    <a:gd name="connsiteX62" fmla="*/ 763111 w 785191"/>
                    <a:gd name="connsiteY62" fmla="*/ 0 h 1688598"/>
                    <a:gd name="connsiteX0" fmla="*/ 234945 w 785191"/>
                    <a:gd name="connsiteY0" fmla="*/ 1678265 h 1694345"/>
                    <a:gd name="connsiteX1" fmla="*/ 186886 w 785191"/>
                    <a:gd name="connsiteY1" fmla="*/ 1545767 h 1694345"/>
                    <a:gd name="connsiteX2" fmla="*/ 263725 w 785191"/>
                    <a:gd name="connsiteY2" fmla="*/ 1638253 h 1694345"/>
                    <a:gd name="connsiteX3" fmla="*/ 281165 w 785191"/>
                    <a:gd name="connsiteY3" fmla="*/ 1678991 h 1694345"/>
                    <a:gd name="connsiteX4" fmla="*/ 258595 w 785191"/>
                    <a:gd name="connsiteY4" fmla="*/ 1688598 h 1694345"/>
                    <a:gd name="connsiteX5" fmla="*/ 247749 w 785191"/>
                    <a:gd name="connsiteY5" fmla="*/ 1679645 h 1694345"/>
                    <a:gd name="connsiteX6" fmla="*/ 234945 w 785191"/>
                    <a:gd name="connsiteY6" fmla="*/ 1678265 h 1694345"/>
                    <a:gd name="connsiteX7" fmla="*/ 119638 w 785191"/>
                    <a:gd name="connsiteY7" fmla="*/ 1348249 h 1694345"/>
                    <a:gd name="connsiteX8" fmla="*/ 132973 w 785191"/>
                    <a:gd name="connsiteY8" fmla="*/ 1421642 h 1694345"/>
                    <a:gd name="connsiteX9" fmla="*/ 120548 w 785191"/>
                    <a:gd name="connsiteY9" fmla="*/ 1360720 h 1694345"/>
                    <a:gd name="connsiteX10" fmla="*/ 119638 w 785191"/>
                    <a:gd name="connsiteY10" fmla="*/ 1348249 h 1694345"/>
                    <a:gd name="connsiteX11" fmla="*/ 587327 w 785191"/>
                    <a:gd name="connsiteY11" fmla="*/ 365958 h 1694345"/>
                    <a:gd name="connsiteX12" fmla="*/ 579649 w 785191"/>
                    <a:gd name="connsiteY12" fmla="*/ 380083 h 1694345"/>
                    <a:gd name="connsiteX13" fmla="*/ 494431 w 785191"/>
                    <a:gd name="connsiteY13" fmla="*/ 515531 h 1694345"/>
                    <a:gd name="connsiteX14" fmla="*/ 217422 w 785191"/>
                    <a:gd name="connsiteY14" fmla="*/ 902792 h 1694345"/>
                    <a:gd name="connsiteX15" fmla="*/ 117012 w 785191"/>
                    <a:gd name="connsiteY15" fmla="*/ 1312264 h 1694345"/>
                    <a:gd name="connsiteX16" fmla="*/ 119637 w 785191"/>
                    <a:gd name="connsiteY16" fmla="*/ 1348249 h 1694345"/>
                    <a:gd name="connsiteX17" fmla="*/ 112507 w 785191"/>
                    <a:gd name="connsiteY17" fmla="*/ 1309005 h 1694345"/>
                    <a:gd name="connsiteX18" fmla="*/ 220510 w 785191"/>
                    <a:gd name="connsiteY18" fmla="*/ 858772 h 1694345"/>
                    <a:gd name="connsiteX19" fmla="*/ 538698 w 785191"/>
                    <a:gd name="connsiteY19" fmla="*/ 442612 h 1694345"/>
                    <a:gd name="connsiteX20" fmla="*/ 587327 w 785191"/>
                    <a:gd name="connsiteY20" fmla="*/ 365958 h 1694345"/>
                    <a:gd name="connsiteX21" fmla="*/ 660083 w 785191"/>
                    <a:gd name="connsiteY21" fmla="*/ 216138 h 1694345"/>
                    <a:gd name="connsiteX22" fmla="*/ 651218 w 785191"/>
                    <a:gd name="connsiteY22" fmla="*/ 242242 h 1694345"/>
                    <a:gd name="connsiteX23" fmla="*/ 600197 w 785191"/>
                    <a:gd name="connsiteY23" fmla="*/ 345672 h 1694345"/>
                    <a:gd name="connsiteX24" fmla="*/ 587327 w 785191"/>
                    <a:gd name="connsiteY24" fmla="*/ 365959 h 1694345"/>
                    <a:gd name="connsiteX25" fmla="*/ 598696 w 785191"/>
                    <a:gd name="connsiteY25" fmla="*/ 345044 h 1694345"/>
                    <a:gd name="connsiteX26" fmla="*/ 645932 w 785191"/>
                    <a:gd name="connsiteY26" fmla="*/ 247490 h 1694345"/>
                    <a:gd name="connsiteX27" fmla="*/ 660083 w 785191"/>
                    <a:gd name="connsiteY27" fmla="*/ 216138 h 1694345"/>
                    <a:gd name="connsiteX28" fmla="*/ 781594 w 785191"/>
                    <a:gd name="connsiteY28" fmla="*/ 6601 h 1694345"/>
                    <a:gd name="connsiteX29" fmla="*/ 782946 w 785191"/>
                    <a:gd name="connsiteY29" fmla="*/ 7084 h 1694345"/>
                    <a:gd name="connsiteX30" fmla="*/ 785127 w 785191"/>
                    <a:gd name="connsiteY30" fmla="*/ 18465 h 1694345"/>
                    <a:gd name="connsiteX31" fmla="*/ 781976 w 785191"/>
                    <a:gd name="connsiteY31" fmla="*/ 31067 h 1694345"/>
                    <a:gd name="connsiteX32" fmla="*/ 781594 w 785191"/>
                    <a:gd name="connsiteY32" fmla="*/ 6601 h 1694345"/>
                    <a:gd name="connsiteX33" fmla="*/ 763111 w 785191"/>
                    <a:gd name="connsiteY33" fmla="*/ 0 h 1694345"/>
                    <a:gd name="connsiteX34" fmla="*/ 781592 w 785191"/>
                    <a:gd name="connsiteY34" fmla="*/ 6601 h 1694345"/>
                    <a:gd name="connsiteX35" fmla="*/ 781974 w 785191"/>
                    <a:gd name="connsiteY35" fmla="*/ 31067 h 1694345"/>
                    <a:gd name="connsiteX36" fmla="*/ 780775 w 785191"/>
                    <a:gd name="connsiteY36" fmla="*/ 35864 h 1694345"/>
                    <a:gd name="connsiteX37" fmla="*/ 677508 w 785191"/>
                    <a:gd name="connsiteY37" fmla="*/ 177529 h 1694345"/>
                    <a:gd name="connsiteX38" fmla="*/ 660082 w 785191"/>
                    <a:gd name="connsiteY38" fmla="*/ 216137 h 1694345"/>
                    <a:gd name="connsiteX39" fmla="*/ 645931 w 785191"/>
                    <a:gd name="connsiteY39" fmla="*/ 247489 h 1694345"/>
                    <a:gd name="connsiteX40" fmla="*/ 598695 w 785191"/>
                    <a:gd name="connsiteY40" fmla="*/ 345043 h 1694345"/>
                    <a:gd name="connsiteX41" fmla="*/ 587326 w 785191"/>
                    <a:gd name="connsiteY41" fmla="*/ 365958 h 1694345"/>
                    <a:gd name="connsiteX42" fmla="*/ 538697 w 785191"/>
                    <a:gd name="connsiteY42" fmla="*/ 442612 h 1694345"/>
                    <a:gd name="connsiteX43" fmla="*/ 220509 w 785191"/>
                    <a:gd name="connsiteY43" fmla="*/ 858772 h 1694345"/>
                    <a:gd name="connsiteX44" fmla="*/ 112506 w 785191"/>
                    <a:gd name="connsiteY44" fmla="*/ 1309005 h 1694345"/>
                    <a:gd name="connsiteX45" fmla="*/ 119636 w 785191"/>
                    <a:gd name="connsiteY45" fmla="*/ 1348249 h 1694345"/>
                    <a:gd name="connsiteX46" fmla="*/ 120546 w 785191"/>
                    <a:gd name="connsiteY46" fmla="*/ 1360720 h 1694345"/>
                    <a:gd name="connsiteX47" fmla="*/ 170651 w 785191"/>
                    <a:gd name="connsiteY47" fmla="*/ 1671337 h 1694345"/>
                    <a:gd name="connsiteX48" fmla="*/ 170650 w 785191"/>
                    <a:gd name="connsiteY48" fmla="*/ 1671337 h 1694345"/>
                    <a:gd name="connsiteX49" fmla="*/ 170649 w 785191"/>
                    <a:gd name="connsiteY49" fmla="*/ 1671336 h 1694345"/>
                    <a:gd name="connsiteX50" fmla="*/ 170651 w 785191"/>
                    <a:gd name="connsiteY50" fmla="*/ 1671336 h 1694345"/>
                    <a:gd name="connsiteX51" fmla="*/ 142399 w 785191"/>
                    <a:gd name="connsiteY51" fmla="*/ 1647480 h 1694345"/>
                    <a:gd name="connsiteX52" fmla="*/ 2604 w 785191"/>
                    <a:gd name="connsiteY52" fmla="*/ 1384407 h 1694345"/>
                    <a:gd name="connsiteX53" fmla="*/ 80123 w 785191"/>
                    <a:gd name="connsiteY53" fmla="*/ 970665 h 1694345"/>
                    <a:gd name="connsiteX54" fmla="*/ 137646 w 785191"/>
                    <a:gd name="connsiteY54" fmla="*/ 877703 h 1694345"/>
                    <a:gd name="connsiteX55" fmla="*/ 380021 w 785191"/>
                    <a:gd name="connsiteY55" fmla="*/ 527380 h 1694345"/>
                    <a:gd name="connsiteX56" fmla="*/ 628361 w 785191"/>
                    <a:gd name="connsiteY56" fmla="*/ 93541 h 1694345"/>
                    <a:gd name="connsiteX57" fmla="*/ 653901 w 785191"/>
                    <a:gd name="connsiteY57" fmla="*/ 61383 h 1694345"/>
                    <a:gd name="connsiteX58" fmla="*/ 690358 w 785191"/>
                    <a:gd name="connsiteY58" fmla="*/ 31904 h 1694345"/>
                    <a:gd name="connsiteX59" fmla="*/ 710844 w 785191"/>
                    <a:gd name="connsiteY59" fmla="*/ 20367 h 1694345"/>
                    <a:gd name="connsiteX60" fmla="*/ 729505 w 785191"/>
                    <a:gd name="connsiteY60" fmla="*/ 9858 h 1694345"/>
                    <a:gd name="connsiteX61" fmla="*/ 763111 w 785191"/>
                    <a:gd name="connsiteY61" fmla="*/ 0 h 1694345"/>
                    <a:gd name="connsiteX0" fmla="*/ 247749 w 785191"/>
                    <a:gd name="connsiteY0" fmla="*/ 1679645 h 1694345"/>
                    <a:gd name="connsiteX1" fmla="*/ 186886 w 785191"/>
                    <a:gd name="connsiteY1" fmla="*/ 1545767 h 1694345"/>
                    <a:gd name="connsiteX2" fmla="*/ 263725 w 785191"/>
                    <a:gd name="connsiteY2" fmla="*/ 1638253 h 1694345"/>
                    <a:gd name="connsiteX3" fmla="*/ 281165 w 785191"/>
                    <a:gd name="connsiteY3" fmla="*/ 1678991 h 1694345"/>
                    <a:gd name="connsiteX4" fmla="*/ 258595 w 785191"/>
                    <a:gd name="connsiteY4" fmla="*/ 1688598 h 1694345"/>
                    <a:gd name="connsiteX5" fmla="*/ 247749 w 785191"/>
                    <a:gd name="connsiteY5" fmla="*/ 1679645 h 1694345"/>
                    <a:gd name="connsiteX6" fmla="*/ 119638 w 785191"/>
                    <a:gd name="connsiteY6" fmla="*/ 1348249 h 1694345"/>
                    <a:gd name="connsiteX7" fmla="*/ 132973 w 785191"/>
                    <a:gd name="connsiteY7" fmla="*/ 1421642 h 1694345"/>
                    <a:gd name="connsiteX8" fmla="*/ 120548 w 785191"/>
                    <a:gd name="connsiteY8" fmla="*/ 1360720 h 1694345"/>
                    <a:gd name="connsiteX9" fmla="*/ 119638 w 785191"/>
                    <a:gd name="connsiteY9" fmla="*/ 1348249 h 1694345"/>
                    <a:gd name="connsiteX10" fmla="*/ 587327 w 785191"/>
                    <a:gd name="connsiteY10" fmla="*/ 365958 h 1694345"/>
                    <a:gd name="connsiteX11" fmla="*/ 579649 w 785191"/>
                    <a:gd name="connsiteY11" fmla="*/ 380083 h 1694345"/>
                    <a:gd name="connsiteX12" fmla="*/ 494431 w 785191"/>
                    <a:gd name="connsiteY12" fmla="*/ 515531 h 1694345"/>
                    <a:gd name="connsiteX13" fmla="*/ 217422 w 785191"/>
                    <a:gd name="connsiteY13" fmla="*/ 902792 h 1694345"/>
                    <a:gd name="connsiteX14" fmla="*/ 117012 w 785191"/>
                    <a:gd name="connsiteY14" fmla="*/ 1312264 h 1694345"/>
                    <a:gd name="connsiteX15" fmla="*/ 119637 w 785191"/>
                    <a:gd name="connsiteY15" fmla="*/ 1348249 h 1694345"/>
                    <a:gd name="connsiteX16" fmla="*/ 112507 w 785191"/>
                    <a:gd name="connsiteY16" fmla="*/ 1309005 h 1694345"/>
                    <a:gd name="connsiteX17" fmla="*/ 220510 w 785191"/>
                    <a:gd name="connsiteY17" fmla="*/ 858772 h 1694345"/>
                    <a:gd name="connsiteX18" fmla="*/ 538698 w 785191"/>
                    <a:gd name="connsiteY18" fmla="*/ 442612 h 1694345"/>
                    <a:gd name="connsiteX19" fmla="*/ 587327 w 785191"/>
                    <a:gd name="connsiteY19" fmla="*/ 365958 h 1694345"/>
                    <a:gd name="connsiteX20" fmla="*/ 660083 w 785191"/>
                    <a:gd name="connsiteY20" fmla="*/ 216138 h 1694345"/>
                    <a:gd name="connsiteX21" fmla="*/ 651218 w 785191"/>
                    <a:gd name="connsiteY21" fmla="*/ 242242 h 1694345"/>
                    <a:gd name="connsiteX22" fmla="*/ 600197 w 785191"/>
                    <a:gd name="connsiteY22" fmla="*/ 345672 h 1694345"/>
                    <a:gd name="connsiteX23" fmla="*/ 587327 w 785191"/>
                    <a:gd name="connsiteY23" fmla="*/ 365959 h 1694345"/>
                    <a:gd name="connsiteX24" fmla="*/ 598696 w 785191"/>
                    <a:gd name="connsiteY24" fmla="*/ 345044 h 1694345"/>
                    <a:gd name="connsiteX25" fmla="*/ 645932 w 785191"/>
                    <a:gd name="connsiteY25" fmla="*/ 247490 h 1694345"/>
                    <a:gd name="connsiteX26" fmla="*/ 660083 w 785191"/>
                    <a:gd name="connsiteY26" fmla="*/ 216138 h 1694345"/>
                    <a:gd name="connsiteX27" fmla="*/ 781594 w 785191"/>
                    <a:gd name="connsiteY27" fmla="*/ 6601 h 1694345"/>
                    <a:gd name="connsiteX28" fmla="*/ 782946 w 785191"/>
                    <a:gd name="connsiteY28" fmla="*/ 7084 h 1694345"/>
                    <a:gd name="connsiteX29" fmla="*/ 785127 w 785191"/>
                    <a:gd name="connsiteY29" fmla="*/ 18465 h 1694345"/>
                    <a:gd name="connsiteX30" fmla="*/ 781976 w 785191"/>
                    <a:gd name="connsiteY30" fmla="*/ 31067 h 1694345"/>
                    <a:gd name="connsiteX31" fmla="*/ 781594 w 785191"/>
                    <a:gd name="connsiteY31" fmla="*/ 6601 h 1694345"/>
                    <a:gd name="connsiteX32" fmla="*/ 763111 w 785191"/>
                    <a:gd name="connsiteY32" fmla="*/ 0 h 1694345"/>
                    <a:gd name="connsiteX33" fmla="*/ 781592 w 785191"/>
                    <a:gd name="connsiteY33" fmla="*/ 6601 h 1694345"/>
                    <a:gd name="connsiteX34" fmla="*/ 781974 w 785191"/>
                    <a:gd name="connsiteY34" fmla="*/ 31067 h 1694345"/>
                    <a:gd name="connsiteX35" fmla="*/ 780775 w 785191"/>
                    <a:gd name="connsiteY35" fmla="*/ 35864 h 1694345"/>
                    <a:gd name="connsiteX36" fmla="*/ 677508 w 785191"/>
                    <a:gd name="connsiteY36" fmla="*/ 177529 h 1694345"/>
                    <a:gd name="connsiteX37" fmla="*/ 660082 w 785191"/>
                    <a:gd name="connsiteY37" fmla="*/ 216137 h 1694345"/>
                    <a:gd name="connsiteX38" fmla="*/ 645931 w 785191"/>
                    <a:gd name="connsiteY38" fmla="*/ 247489 h 1694345"/>
                    <a:gd name="connsiteX39" fmla="*/ 598695 w 785191"/>
                    <a:gd name="connsiteY39" fmla="*/ 345043 h 1694345"/>
                    <a:gd name="connsiteX40" fmla="*/ 587326 w 785191"/>
                    <a:gd name="connsiteY40" fmla="*/ 365958 h 1694345"/>
                    <a:gd name="connsiteX41" fmla="*/ 538697 w 785191"/>
                    <a:gd name="connsiteY41" fmla="*/ 442612 h 1694345"/>
                    <a:gd name="connsiteX42" fmla="*/ 220509 w 785191"/>
                    <a:gd name="connsiteY42" fmla="*/ 858772 h 1694345"/>
                    <a:gd name="connsiteX43" fmla="*/ 112506 w 785191"/>
                    <a:gd name="connsiteY43" fmla="*/ 1309005 h 1694345"/>
                    <a:gd name="connsiteX44" fmla="*/ 119636 w 785191"/>
                    <a:gd name="connsiteY44" fmla="*/ 1348249 h 1694345"/>
                    <a:gd name="connsiteX45" fmla="*/ 120546 w 785191"/>
                    <a:gd name="connsiteY45" fmla="*/ 1360720 h 1694345"/>
                    <a:gd name="connsiteX46" fmla="*/ 170651 w 785191"/>
                    <a:gd name="connsiteY46" fmla="*/ 1671337 h 1694345"/>
                    <a:gd name="connsiteX47" fmla="*/ 170650 w 785191"/>
                    <a:gd name="connsiteY47" fmla="*/ 1671337 h 1694345"/>
                    <a:gd name="connsiteX48" fmla="*/ 170649 w 785191"/>
                    <a:gd name="connsiteY48" fmla="*/ 1671336 h 1694345"/>
                    <a:gd name="connsiteX49" fmla="*/ 170651 w 785191"/>
                    <a:gd name="connsiteY49" fmla="*/ 1671336 h 1694345"/>
                    <a:gd name="connsiteX50" fmla="*/ 142399 w 785191"/>
                    <a:gd name="connsiteY50" fmla="*/ 1647480 h 1694345"/>
                    <a:gd name="connsiteX51" fmla="*/ 2604 w 785191"/>
                    <a:gd name="connsiteY51" fmla="*/ 1384407 h 1694345"/>
                    <a:gd name="connsiteX52" fmla="*/ 80123 w 785191"/>
                    <a:gd name="connsiteY52" fmla="*/ 970665 h 1694345"/>
                    <a:gd name="connsiteX53" fmla="*/ 137646 w 785191"/>
                    <a:gd name="connsiteY53" fmla="*/ 877703 h 1694345"/>
                    <a:gd name="connsiteX54" fmla="*/ 380021 w 785191"/>
                    <a:gd name="connsiteY54" fmla="*/ 527380 h 1694345"/>
                    <a:gd name="connsiteX55" fmla="*/ 628361 w 785191"/>
                    <a:gd name="connsiteY55" fmla="*/ 93541 h 1694345"/>
                    <a:gd name="connsiteX56" fmla="*/ 653901 w 785191"/>
                    <a:gd name="connsiteY56" fmla="*/ 61383 h 1694345"/>
                    <a:gd name="connsiteX57" fmla="*/ 690358 w 785191"/>
                    <a:gd name="connsiteY57" fmla="*/ 31904 h 1694345"/>
                    <a:gd name="connsiteX58" fmla="*/ 710844 w 785191"/>
                    <a:gd name="connsiteY58" fmla="*/ 20367 h 1694345"/>
                    <a:gd name="connsiteX59" fmla="*/ 729505 w 785191"/>
                    <a:gd name="connsiteY59" fmla="*/ 9858 h 1694345"/>
                    <a:gd name="connsiteX60" fmla="*/ 763111 w 785191"/>
                    <a:gd name="connsiteY60" fmla="*/ 0 h 1694345"/>
                    <a:gd name="connsiteX0" fmla="*/ 247749 w 785191"/>
                    <a:gd name="connsiteY0" fmla="*/ 1679645 h 1694345"/>
                    <a:gd name="connsiteX1" fmla="*/ 186886 w 785191"/>
                    <a:gd name="connsiteY1" fmla="*/ 1545767 h 1694345"/>
                    <a:gd name="connsiteX2" fmla="*/ 263725 w 785191"/>
                    <a:gd name="connsiteY2" fmla="*/ 1638253 h 1694345"/>
                    <a:gd name="connsiteX3" fmla="*/ 281165 w 785191"/>
                    <a:gd name="connsiteY3" fmla="*/ 1678991 h 1694345"/>
                    <a:gd name="connsiteX4" fmla="*/ 258595 w 785191"/>
                    <a:gd name="connsiteY4" fmla="*/ 1688598 h 1694345"/>
                    <a:gd name="connsiteX5" fmla="*/ 247749 w 785191"/>
                    <a:gd name="connsiteY5" fmla="*/ 1679645 h 1694345"/>
                    <a:gd name="connsiteX6" fmla="*/ 119638 w 785191"/>
                    <a:gd name="connsiteY6" fmla="*/ 1348249 h 1694345"/>
                    <a:gd name="connsiteX7" fmla="*/ 120548 w 785191"/>
                    <a:gd name="connsiteY7" fmla="*/ 1360720 h 1694345"/>
                    <a:gd name="connsiteX8" fmla="*/ 119638 w 785191"/>
                    <a:gd name="connsiteY8" fmla="*/ 1348249 h 1694345"/>
                    <a:gd name="connsiteX9" fmla="*/ 587327 w 785191"/>
                    <a:gd name="connsiteY9" fmla="*/ 365958 h 1694345"/>
                    <a:gd name="connsiteX10" fmla="*/ 579649 w 785191"/>
                    <a:gd name="connsiteY10" fmla="*/ 380083 h 1694345"/>
                    <a:gd name="connsiteX11" fmla="*/ 494431 w 785191"/>
                    <a:gd name="connsiteY11" fmla="*/ 515531 h 1694345"/>
                    <a:gd name="connsiteX12" fmla="*/ 217422 w 785191"/>
                    <a:gd name="connsiteY12" fmla="*/ 902792 h 1694345"/>
                    <a:gd name="connsiteX13" fmla="*/ 117012 w 785191"/>
                    <a:gd name="connsiteY13" fmla="*/ 1312264 h 1694345"/>
                    <a:gd name="connsiteX14" fmla="*/ 119637 w 785191"/>
                    <a:gd name="connsiteY14" fmla="*/ 1348249 h 1694345"/>
                    <a:gd name="connsiteX15" fmla="*/ 112507 w 785191"/>
                    <a:gd name="connsiteY15" fmla="*/ 1309005 h 1694345"/>
                    <a:gd name="connsiteX16" fmla="*/ 220510 w 785191"/>
                    <a:gd name="connsiteY16" fmla="*/ 858772 h 1694345"/>
                    <a:gd name="connsiteX17" fmla="*/ 538698 w 785191"/>
                    <a:gd name="connsiteY17" fmla="*/ 442612 h 1694345"/>
                    <a:gd name="connsiteX18" fmla="*/ 587327 w 785191"/>
                    <a:gd name="connsiteY18" fmla="*/ 365958 h 1694345"/>
                    <a:gd name="connsiteX19" fmla="*/ 660083 w 785191"/>
                    <a:gd name="connsiteY19" fmla="*/ 216138 h 1694345"/>
                    <a:gd name="connsiteX20" fmla="*/ 651218 w 785191"/>
                    <a:gd name="connsiteY20" fmla="*/ 242242 h 1694345"/>
                    <a:gd name="connsiteX21" fmla="*/ 600197 w 785191"/>
                    <a:gd name="connsiteY21" fmla="*/ 345672 h 1694345"/>
                    <a:gd name="connsiteX22" fmla="*/ 587327 w 785191"/>
                    <a:gd name="connsiteY22" fmla="*/ 365959 h 1694345"/>
                    <a:gd name="connsiteX23" fmla="*/ 598696 w 785191"/>
                    <a:gd name="connsiteY23" fmla="*/ 345044 h 1694345"/>
                    <a:gd name="connsiteX24" fmla="*/ 645932 w 785191"/>
                    <a:gd name="connsiteY24" fmla="*/ 247490 h 1694345"/>
                    <a:gd name="connsiteX25" fmla="*/ 660083 w 785191"/>
                    <a:gd name="connsiteY25" fmla="*/ 216138 h 1694345"/>
                    <a:gd name="connsiteX26" fmla="*/ 781594 w 785191"/>
                    <a:gd name="connsiteY26" fmla="*/ 6601 h 1694345"/>
                    <a:gd name="connsiteX27" fmla="*/ 782946 w 785191"/>
                    <a:gd name="connsiteY27" fmla="*/ 7084 h 1694345"/>
                    <a:gd name="connsiteX28" fmla="*/ 785127 w 785191"/>
                    <a:gd name="connsiteY28" fmla="*/ 18465 h 1694345"/>
                    <a:gd name="connsiteX29" fmla="*/ 781976 w 785191"/>
                    <a:gd name="connsiteY29" fmla="*/ 31067 h 1694345"/>
                    <a:gd name="connsiteX30" fmla="*/ 781594 w 785191"/>
                    <a:gd name="connsiteY30" fmla="*/ 6601 h 1694345"/>
                    <a:gd name="connsiteX31" fmla="*/ 763111 w 785191"/>
                    <a:gd name="connsiteY31" fmla="*/ 0 h 1694345"/>
                    <a:gd name="connsiteX32" fmla="*/ 781592 w 785191"/>
                    <a:gd name="connsiteY32" fmla="*/ 6601 h 1694345"/>
                    <a:gd name="connsiteX33" fmla="*/ 781974 w 785191"/>
                    <a:gd name="connsiteY33" fmla="*/ 31067 h 1694345"/>
                    <a:gd name="connsiteX34" fmla="*/ 780775 w 785191"/>
                    <a:gd name="connsiteY34" fmla="*/ 35864 h 1694345"/>
                    <a:gd name="connsiteX35" fmla="*/ 677508 w 785191"/>
                    <a:gd name="connsiteY35" fmla="*/ 177529 h 1694345"/>
                    <a:gd name="connsiteX36" fmla="*/ 660082 w 785191"/>
                    <a:gd name="connsiteY36" fmla="*/ 216137 h 1694345"/>
                    <a:gd name="connsiteX37" fmla="*/ 645931 w 785191"/>
                    <a:gd name="connsiteY37" fmla="*/ 247489 h 1694345"/>
                    <a:gd name="connsiteX38" fmla="*/ 598695 w 785191"/>
                    <a:gd name="connsiteY38" fmla="*/ 345043 h 1694345"/>
                    <a:gd name="connsiteX39" fmla="*/ 587326 w 785191"/>
                    <a:gd name="connsiteY39" fmla="*/ 365958 h 1694345"/>
                    <a:gd name="connsiteX40" fmla="*/ 538697 w 785191"/>
                    <a:gd name="connsiteY40" fmla="*/ 442612 h 1694345"/>
                    <a:gd name="connsiteX41" fmla="*/ 220509 w 785191"/>
                    <a:gd name="connsiteY41" fmla="*/ 858772 h 1694345"/>
                    <a:gd name="connsiteX42" fmla="*/ 112506 w 785191"/>
                    <a:gd name="connsiteY42" fmla="*/ 1309005 h 1694345"/>
                    <a:gd name="connsiteX43" fmla="*/ 119636 w 785191"/>
                    <a:gd name="connsiteY43" fmla="*/ 1348249 h 1694345"/>
                    <a:gd name="connsiteX44" fmla="*/ 120546 w 785191"/>
                    <a:gd name="connsiteY44" fmla="*/ 1360720 h 1694345"/>
                    <a:gd name="connsiteX45" fmla="*/ 170651 w 785191"/>
                    <a:gd name="connsiteY45" fmla="*/ 1671337 h 1694345"/>
                    <a:gd name="connsiteX46" fmla="*/ 170650 w 785191"/>
                    <a:gd name="connsiteY46" fmla="*/ 1671337 h 1694345"/>
                    <a:gd name="connsiteX47" fmla="*/ 170649 w 785191"/>
                    <a:gd name="connsiteY47" fmla="*/ 1671336 h 1694345"/>
                    <a:gd name="connsiteX48" fmla="*/ 170651 w 785191"/>
                    <a:gd name="connsiteY48" fmla="*/ 1671336 h 1694345"/>
                    <a:gd name="connsiteX49" fmla="*/ 142399 w 785191"/>
                    <a:gd name="connsiteY49" fmla="*/ 1647480 h 1694345"/>
                    <a:gd name="connsiteX50" fmla="*/ 2604 w 785191"/>
                    <a:gd name="connsiteY50" fmla="*/ 1384407 h 1694345"/>
                    <a:gd name="connsiteX51" fmla="*/ 80123 w 785191"/>
                    <a:gd name="connsiteY51" fmla="*/ 970665 h 1694345"/>
                    <a:gd name="connsiteX52" fmla="*/ 137646 w 785191"/>
                    <a:gd name="connsiteY52" fmla="*/ 877703 h 1694345"/>
                    <a:gd name="connsiteX53" fmla="*/ 380021 w 785191"/>
                    <a:gd name="connsiteY53" fmla="*/ 527380 h 1694345"/>
                    <a:gd name="connsiteX54" fmla="*/ 628361 w 785191"/>
                    <a:gd name="connsiteY54" fmla="*/ 93541 h 1694345"/>
                    <a:gd name="connsiteX55" fmla="*/ 653901 w 785191"/>
                    <a:gd name="connsiteY55" fmla="*/ 61383 h 1694345"/>
                    <a:gd name="connsiteX56" fmla="*/ 690358 w 785191"/>
                    <a:gd name="connsiteY56" fmla="*/ 31904 h 1694345"/>
                    <a:gd name="connsiteX57" fmla="*/ 710844 w 785191"/>
                    <a:gd name="connsiteY57" fmla="*/ 20367 h 1694345"/>
                    <a:gd name="connsiteX58" fmla="*/ 729505 w 785191"/>
                    <a:gd name="connsiteY58" fmla="*/ 9858 h 1694345"/>
                    <a:gd name="connsiteX59" fmla="*/ 763111 w 785191"/>
                    <a:gd name="connsiteY59" fmla="*/ 0 h 1694345"/>
                    <a:gd name="connsiteX0" fmla="*/ 247749 w 785191"/>
                    <a:gd name="connsiteY0" fmla="*/ 1679645 h 1694345"/>
                    <a:gd name="connsiteX1" fmla="*/ 186886 w 785191"/>
                    <a:gd name="connsiteY1" fmla="*/ 1545767 h 1694345"/>
                    <a:gd name="connsiteX2" fmla="*/ 281165 w 785191"/>
                    <a:gd name="connsiteY2" fmla="*/ 1678991 h 1694345"/>
                    <a:gd name="connsiteX3" fmla="*/ 258595 w 785191"/>
                    <a:gd name="connsiteY3" fmla="*/ 1688598 h 1694345"/>
                    <a:gd name="connsiteX4" fmla="*/ 247749 w 785191"/>
                    <a:gd name="connsiteY4" fmla="*/ 1679645 h 1694345"/>
                    <a:gd name="connsiteX5" fmla="*/ 119638 w 785191"/>
                    <a:gd name="connsiteY5" fmla="*/ 1348249 h 1694345"/>
                    <a:gd name="connsiteX6" fmla="*/ 120548 w 785191"/>
                    <a:gd name="connsiteY6" fmla="*/ 1360720 h 1694345"/>
                    <a:gd name="connsiteX7" fmla="*/ 119638 w 785191"/>
                    <a:gd name="connsiteY7" fmla="*/ 1348249 h 1694345"/>
                    <a:gd name="connsiteX8" fmla="*/ 587327 w 785191"/>
                    <a:gd name="connsiteY8" fmla="*/ 365958 h 1694345"/>
                    <a:gd name="connsiteX9" fmla="*/ 579649 w 785191"/>
                    <a:gd name="connsiteY9" fmla="*/ 380083 h 1694345"/>
                    <a:gd name="connsiteX10" fmla="*/ 494431 w 785191"/>
                    <a:gd name="connsiteY10" fmla="*/ 515531 h 1694345"/>
                    <a:gd name="connsiteX11" fmla="*/ 217422 w 785191"/>
                    <a:gd name="connsiteY11" fmla="*/ 902792 h 1694345"/>
                    <a:gd name="connsiteX12" fmla="*/ 117012 w 785191"/>
                    <a:gd name="connsiteY12" fmla="*/ 1312264 h 1694345"/>
                    <a:gd name="connsiteX13" fmla="*/ 119637 w 785191"/>
                    <a:gd name="connsiteY13" fmla="*/ 1348249 h 1694345"/>
                    <a:gd name="connsiteX14" fmla="*/ 112507 w 785191"/>
                    <a:gd name="connsiteY14" fmla="*/ 1309005 h 1694345"/>
                    <a:gd name="connsiteX15" fmla="*/ 220510 w 785191"/>
                    <a:gd name="connsiteY15" fmla="*/ 858772 h 1694345"/>
                    <a:gd name="connsiteX16" fmla="*/ 538698 w 785191"/>
                    <a:gd name="connsiteY16" fmla="*/ 442612 h 1694345"/>
                    <a:gd name="connsiteX17" fmla="*/ 587327 w 785191"/>
                    <a:gd name="connsiteY17" fmla="*/ 365958 h 1694345"/>
                    <a:gd name="connsiteX18" fmla="*/ 660083 w 785191"/>
                    <a:gd name="connsiteY18" fmla="*/ 216138 h 1694345"/>
                    <a:gd name="connsiteX19" fmla="*/ 651218 w 785191"/>
                    <a:gd name="connsiteY19" fmla="*/ 242242 h 1694345"/>
                    <a:gd name="connsiteX20" fmla="*/ 600197 w 785191"/>
                    <a:gd name="connsiteY20" fmla="*/ 345672 h 1694345"/>
                    <a:gd name="connsiteX21" fmla="*/ 587327 w 785191"/>
                    <a:gd name="connsiteY21" fmla="*/ 365959 h 1694345"/>
                    <a:gd name="connsiteX22" fmla="*/ 598696 w 785191"/>
                    <a:gd name="connsiteY22" fmla="*/ 345044 h 1694345"/>
                    <a:gd name="connsiteX23" fmla="*/ 645932 w 785191"/>
                    <a:gd name="connsiteY23" fmla="*/ 247490 h 1694345"/>
                    <a:gd name="connsiteX24" fmla="*/ 660083 w 785191"/>
                    <a:gd name="connsiteY24" fmla="*/ 216138 h 1694345"/>
                    <a:gd name="connsiteX25" fmla="*/ 781594 w 785191"/>
                    <a:gd name="connsiteY25" fmla="*/ 6601 h 1694345"/>
                    <a:gd name="connsiteX26" fmla="*/ 782946 w 785191"/>
                    <a:gd name="connsiteY26" fmla="*/ 7084 h 1694345"/>
                    <a:gd name="connsiteX27" fmla="*/ 785127 w 785191"/>
                    <a:gd name="connsiteY27" fmla="*/ 18465 h 1694345"/>
                    <a:gd name="connsiteX28" fmla="*/ 781976 w 785191"/>
                    <a:gd name="connsiteY28" fmla="*/ 31067 h 1694345"/>
                    <a:gd name="connsiteX29" fmla="*/ 781594 w 785191"/>
                    <a:gd name="connsiteY29" fmla="*/ 6601 h 1694345"/>
                    <a:gd name="connsiteX30" fmla="*/ 763111 w 785191"/>
                    <a:gd name="connsiteY30" fmla="*/ 0 h 1694345"/>
                    <a:gd name="connsiteX31" fmla="*/ 781592 w 785191"/>
                    <a:gd name="connsiteY31" fmla="*/ 6601 h 1694345"/>
                    <a:gd name="connsiteX32" fmla="*/ 781974 w 785191"/>
                    <a:gd name="connsiteY32" fmla="*/ 31067 h 1694345"/>
                    <a:gd name="connsiteX33" fmla="*/ 780775 w 785191"/>
                    <a:gd name="connsiteY33" fmla="*/ 35864 h 1694345"/>
                    <a:gd name="connsiteX34" fmla="*/ 677508 w 785191"/>
                    <a:gd name="connsiteY34" fmla="*/ 177529 h 1694345"/>
                    <a:gd name="connsiteX35" fmla="*/ 660082 w 785191"/>
                    <a:gd name="connsiteY35" fmla="*/ 216137 h 1694345"/>
                    <a:gd name="connsiteX36" fmla="*/ 645931 w 785191"/>
                    <a:gd name="connsiteY36" fmla="*/ 247489 h 1694345"/>
                    <a:gd name="connsiteX37" fmla="*/ 598695 w 785191"/>
                    <a:gd name="connsiteY37" fmla="*/ 345043 h 1694345"/>
                    <a:gd name="connsiteX38" fmla="*/ 587326 w 785191"/>
                    <a:gd name="connsiteY38" fmla="*/ 365958 h 1694345"/>
                    <a:gd name="connsiteX39" fmla="*/ 538697 w 785191"/>
                    <a:gd name="connsiteY39" fmla="*/ 442612 h 1694345"/>
                    <a:gd name="connsiteX40" fmla="*/ 220509 w 785191"/>
                    <a:gd name="connsiteY40" fmla="*/ 858772 h 1694345"/>
                    <a:gd name="connsiteX41" fmla="*/ 112506 w 785191"/>
                    <a:gd name="connsiteY41" fmla="*/ 1309005 h 1694345"/>
                    <a:gd name="connsiteX42" fmla="*/ 119636 w 785191"/>
                    <a:gd name="connsiteY42" fmla="*/ 1348249 h 1694345"/>
                    <a:gd name="connsiteX43" fmla="*/ 120546 w 785191"/>
                    <a:gd name="connsiteY43" fmla="*/ 1360720 h 1694345"/>
                    <a:gd name="connsiteX44" fmla="*/ 170651 w 785191"/>
                    <a:gd name="connsiteY44" fmla="*/ 1671337 h 1694345"/>
                    <a:gd name="connsiteX45" fmla="*/ 170650 w 785191"/>
                    <a:gd name="connsiteY45" fmla="*/ 1671337 h 1694345"/>
                    <a:gd name="connsiteX46" fmla="*/ 170649 w 785191"/>
                    <a:gd name="connsiteY46" fmla="*/ 1671336 h 1694345"/>
                    <a:gd name="connsiteX47" fmla="*/ 170651 w 785191"/>
                    <a:gd name="connsiteY47" fmla="*/ 1671336 h 1694345"/>
                    <a:gd name="connsiteX48" fmla="*/ 142399 w 785191"/>
                    <a:gd name="connsiteY48" fmla="*/ 1647480 h 1694345"/>
                    <a:gd name="connsiteX49" fmla="*/ 2604 w 785191"/>
                    <a:gd name="connsiteY49" fmla="*/ 1384407 h 1694345"/>
                    <a:gd name="connsiteX50" fmla="*/ 80123 w 785191"/>
                    <a:gd name="connsiteY50" fmla="*/ 970665 h 1694345"/>
                    <a:gd name="connsiteX51" fmla="*/ 137646 w 785191"/>
                    <a:gd name="connsiteY51" fmla="*/ 877703 h 1694345"/>
                    <a:gd name="connsiteX52" fmla="*/ 380021 w 785191"/>
                    <a:gd name="connsiteY52" fmla="*/ 527380 h 1694345"/>
                    <a:gd name="connsiteX53" fmla="*/ 628361 w 785191"/>
                    <a:gd name="connsiteY53" fmla="*/ 93541 h 1694345"/>
                    <a:gd name="connsiteX54" fmla="*/ 653901 w 785191"/>
                    <a:gd name="connsiteY54" fmla="*/ 61383 h 1694345"/>
                    <a:gd name="connsiteX55" fmla="*/ 690358 w 785191"/>
                    <a:gd name="connsiteY55" fmla="*/ 31904 h 1694345"/>
                    <a:gd name="connsiteX56" fmla="*/ 710844 w 785191"/>
                    <a:gd name="connsiteY56" fmla="*/ 20367 h 1694345"/>
                    <a:gd name="connsiteX57" fmla="*/ 729505 w 785191"/>
                    <a:gd name="connsiteY57" fmla="*/ 9858 h 1694345"/>
                    <a:gd name="connsiteX58" fmla="*/ 763111 w 785191"/>
                    <a:gd name="connsiteY58" fmla="*/ 0 h 1694345"/>
                    <a:gd name="connsiteX0" fmla="*/ 258595 w 785191"/>
                    <a:gd name="connsiteY0" fmla="*/ 1688598 h 1694345"/>
                    <a:gd name="connsiteX1" fmla="*/ 186886 w 785191"/>
                    <a:gd name="connsiteY1" fmla="*/ 1545767 h 1694345"/>
                    <a:gd name="connsiteX2" fmla="*/ 281165 w 785191"/>
                    <a:gd name="connsiteY2" fmla="*/ 1678991 h 1694345"/>
                    <a:gd name="connsiteX3" fmla="*/ 258595 w 785191"/>
                    <a:gd name="connsiteY3" fmla="*/ 1688598 h 1694345"/>
                    <a:gd name="connsiteX4" fmla="*/ 119638 w 785191"/>
                    <a:gd name="connsiteY4" fmla="*/ 1348249 h 1694345"/>
                    <a:gd name="connsiteX5" fmla="*/ 120548 w 785191"/>
                    <a:gd name="connsiteY5" fmla="*/ 1360720 h 1694345"/>
                    <a:gd name="connsiteX6" fmla="*/ 119638 w 785191"/>
                    <a:gd name="connsiteY6" fmla="*/ 1348249 h 1694345"/>
                    <a:gd name="connsiteX7" fmla="*/ 587327 w 785191"/>
                    <a:gd name="connsiteY7" fmla="*/ 365958 h 1694345"/>
                    <a:gd name="connsiteX8" fmla="*/ 579649 w 785191"/>
                    <a:gd name="connsiteY8" fmla="*/ 380083 h 1694345"/>
                    <a:gd name="connsiteX9" fmla="*/ 494431 w 785191"/>
                    <a:gd name="connsiteY9" fmla="*/ 515531 h 1694345"/>
                    <a:gd name="connsiteX10" fmla="*/ 217422 w 785191"/>
                    <a:gd name="connsiteY10" fmla="*/ 902792 h 1694345"/>
                    <a:gd name="connsiteX11" fmla="*/ 117012 w 785191"/>
                    <a:gd name="connsiteY11" fmla="*/ 1312264 h 1694345"/>
                    <a:gd name="connsiteX12" fmla="*/ 119637 w 785191"/>
                    <a:gd name="connsiteY12" fmla="*/ 1348249 h 1694345"/>
                    <a:gd name="connsiteX13" fmla="*/ 112507 w 785191"/>
                    <a:gd name="connsiteY13" fmla="*/ 1309005 h 1694345"/>
                    <a:gd name="connsiteX14" fmla="*/ 220510 w 785191"/>
                    <a:gd name="connsiteY14" fmla="*/ 858772 h 1694345"/>
                    <a:gd name="connsiteX15" fmla="*/ 538698 w 785191"/>
                    <a:gd name="connsiteY15" fmla="*/ 442612 h 1694345"/>
                    <a:gd name="connsiteX16" fmla="*/ 587327 w 785191"/>
                    <a:gd name="connsiteY16" fmla="*/ 365958 h 1694345"/>
                    <a:gd name="connsiteX17" fmla="*/ 660083 w 785191"/>
                    <a:gd name="connsiteY17" fmla="*/ 216138 h 1694345"/>
                    <a:gd name="connsiteX18" fmla="*/ 651218 w 785191"/>
                    <a:gd name="connsiteY18" fmla="*/ 242242 h 1694345"/>
                    <a:gd name="connsiteX19" fmla="*/ 600197 w 785191"/>
                    <a:gd name="connsiteY19" fmla="*/ 345672 h 1694345"/>
                    <a:gd name="connsiteX20" fmla="*/ 587327 w 785191"/>
                    <a:gd name="connsiteY20" fmla="*/ 365959 h 1694345"/>
                    <a:gd name="connsiteX21" fmla="*/ 598696 w 785191"/>
                    <a:gd name="connsiteY21" fmla="*/ 345044 h 1694345"/>
                    <a:gd name="connsiteX22" fmla="*/ 645932 w 785191"/>
                    <a:gd name="connsiteY22" fmla="*/ 247490 h 1694345"/>
                    <a:gd name="connsiteX23" fmla="*/ 660083 w 785191"/>
                    <a:gd name="connsiteY23" fmla="*/ 216138 h 1694345"/>
                    <a:gd name="connsiteX24" fmla="*/ 781594 w 785191"/>
                    <a:gd name="connsiteY24" fmla="*/ 6601 h 1694345"/>
                    <a:gd name="connsiteX25" fmla="*/ 782946 w 785191"/>
                    <a:gd name="connsiteY25" fmla="*/ 7084 h 1694345"/>
                    <a:gd name="connsiteX26" fmla="*/ 785127 w 785191"/>
                    <a:gd name="connsiteY26" fmla="*/ 18465 h 1694345"/>
                    <a:gd name="connsiteX27" fmla="*/ 781976 w 785191"/>
                    <a:gd name="connsiteY27" fmla="*/ 31067 h 1694345"/>
                    <a:gd name="connsiteX28" fmla="*/ 781594 w 785191"/>
                    <a:gd name="connsiteY28" fmla="*/ 6601 h 1694345"/>
                    <a:gd name="connsiteX29" fmla="*/ 763111 w 785191"/>
                    <a:gd name="connsiteY29" fmla="*/ 0 h 1694345"/>
                    <a:gd name="connsiteX30" fmla="*/ 781592 w 785191"/>
                    <a:gd name="connsiteY30" fmla="*/ 6601 h 1694345"/>
                    <a:gd name="connsiteX31" fmla="*/ 781974 w 785191"/>
                    <a:gd name="connsiteY31" fmla="*/ 31067 h 1694345"/>
                    <a:gd name="connsiteX32" fmla="*/ 780775 w 785191"/>
                    <a:gd name="connsiteY32" fmla="*/ 35864 h 1694345"/>
                    <a:gd name="connsiteX33" fmla="*/ 677508 w 785191"/>
                    <a:gd name="connsiteY33" fmla="*/ 177529 h 1694345"/>
                    <a:gd name="connsiteX34" fmla="*/ 660082 w 785191"/>
                    <a:gd name="connsiteY34" fmla="*/ 216137 h 1694345"/>
                    <a:gd name="connsiteX35" fmla="*/ 645931 w 785191"/>
                    <a:gd name="connsiteY35" fmla="*/ 247489 h 1694345"/>
                    <a:gd name="connsiteX36" fmla="*/ 598695 w 785191"/>
                    <a:gd name="connsiteY36" fmla="*/ 345043 h 1694345"/>
                    <a:gd name="connsiteX37" fmla="*/ 587326 w 785191"/>
                    <a:gd name="connsiteY37" fmla="*/ 365958 h 1694345"/>
                    <a:gd name="connsiteX38" fmla="*/ 538697 w 785191"/>
                    <a:gd name="connsiteY38" fmla="*/ 442612 h 1694345"/>
                    <a:gd name="connsiteX39" fmla="*/ 220509 w 785191"/>
                    <a:gd name="connsiteY39" fmla="*/ 858772 h 1694345"/>
                    <a:gd name="connsiteX40" fmla="*/ 112506 w 785191"/>
                    <a:gd name="connsiteY40" fmla="*/ 1309005 h 1694345"/>
                    <a:gd name="connsiteX41" fmla="*/ 119636 w 785191"/>
                    <a:gd name="connsiteY41" fmla="*/ 1348249 h 1694345"/>
                    <a:gd name="connsiteX42" fmla="*/ 120546 w 785191"/>
                    <a:gd name="connsiteY42" fmla="*/ 1360720 h 1694345"/>
                    <a:gd name="connsiteX43" fmla="*/ 170651 w 785191"/>
                    <a:gd name="connsiteY43" fmla="*/ 1671337 h 1694345"/>
                    <a:gd name="connsiteX44" fmla="*/ 170650 w 785191"/>
                    <a:gd name="connsiteY44" fmla="*/ 1671337 h 1694345"/>
                    <a:gd name="connsiteX45" fmla="*/ 170649 w 785191"/>
                    <a:gd name="connsiteY45" fmla="*/ 1671336 h 1694345"/>
                    <a:gd name="connsiteX46" fmla="*/ 170651 w 785191"/>
                    <a:gd name="connsiteY46" fmla="*/ 1671336 h 1694345"/>
                    <a:gd name="connsiteX47" fmla="*/ 142399 w 785191"/>
                    <a:gd name="connsiteY47" fmla="*/ 1647480 h 1694345"/>
                    <a:gd name="connsiteX48" fmla="*/ 2604 w 785191"/>
                    <a:gd name="connsiteY48" fmla="*/ 1384407 h 1694345"/>
                    <a:gd name="connsiteX49" fmla="*/ 80123 w 785191"/>
                    <a:gd name="connsiteY49" fmla="*/ 970665 h 1694345"/>
                    <a:gd name="connsiteX50" fmla="*/ 137646 w 785191"/>
                    <a:gd name="connsiteY50" fmla="*/ 877703 h 1694345"/>
                    <a:gd name="connsiteX51" fmla="*/ 380021 w 785191"/>
                    <a:gd name="connsiteY51" fmla="*/ 527380 h 1694345"/>
                    <a:gd name="connsiteX52" fmla="*/ 628361 w 785191"/>
                    <a:gd name="connsiteY52" fmla="*/ 93541 h 1694345"/>
                    <a:gd name="connsiteX53" fmla="*/ 653901 w 785191"/>
                    <a:gd name="connsiteY53" fmla="*/ 61383 h 1694345"/>
                    <a:gd name="connsiteX54" fmla="*/ 690358 w 785191"/>
                    <a:gd name="connsiteY54" fmla="*/ 31904 h 1694345"/>
                    <a:gd name="connsiteX55" fmla="*/ 710844 w 785191"/>
                    <a:gd name="connsiteY55" fmla="*/ 20367 h 1694345"/>
                    <a:gd name="connsiteX56" fmla="*/ 729505 w 785191"/>
                    <a:gd name="connsiteY56" fmla="*/ 9858 h 1694345"/>
                    <a:gd name="connsiteX57" fmla="*/ 763111 w 785191"/>
                    <a:gd name="connsiteY57" fmla="*/ 0 h 1694345"/>
                    <a:gd name="connsiteX0" fmla="*/ 281165 w 785191"/>
                    <a:gd name="connsiteY0" fmla="*/ 1678991 h 1694345"/>
                    <a:gd name="connsiteX1" fmla="*/ 186886 w 785191"/>
                    <a:gd name="connsiteY1" fmla="*/ 1545767 h 1694345"/>
                    <a:gd name="connsiteX2" fmla="*/ 281165 w 785191"/>
                    <a:gd name="connsiteY2" fmla="*/ 1678991 h 1694345"/>
                    <a:gd name="connsiteX3" fmla="*/ 119638 w 785191"/>
                    <a:gd name="connsiteY3" fmla="*/ 1348249 h 1694345"/>
                    <a:gd name="connsiteX4" fmla="*/ 120548 w 785191"/>
                    <a:gd name="connsiteY4" fmla="*/ 1360720 h 1694345"/>
                    <a:gd name="connsiteX5" fmla="*/ 119638 w 785191"/>
                    <a:gd name="connsiteY5" fmla="*/ 1348249 h 1694345"/>
                    <a:gd name="connsiteX6" fmla="*/ 587327 w 785191"/>
                    <a:gd name="connsiteY6" fmla="*/ 365958 h 1694345"/>
                    <a:gd name="connsiteX7" fmla="*/ 579649 w 785191"/>
                    <a:gd name="connsiteY7" fmla="*/ 380083 h 1694345"/>
                    <a:gd name="connsiteX8" fmla="*/ 494431 w 785191"/>
                    <a:gd name="connsiteY8" fmla="*/ 515531 h 1694345"/>
                    <a:gd name="connsiteX9" fmla="*/ 217422 w 785191"/>
                    <a:gd name="connsiteY9" fmla="*/ 902792 h 1694345"/>
                    <a:gd name="connsiteX10" fmla="*/ 117012 w 785191"/>
                    <a:gd name="connsiteY10" fmla="*/ 1312264 h 1694345"/>
                    <a:gd name="connsiteX11" fmla="*/ 119637 w 785191"/>
                    <a:gd name="connsiteY11" fmla="*/ 1348249 h 1694345"/>
                    <a:gd name="connsiteX12" fmla="*/ 112507 w 785191"/>
                    <a:gd name="connsiteY12" fmla="*/ 1309005 h 1694345"/>
                    <a:gd name="connsiteX13" fmla="*/ 220510 w 785191"/>
                    <a:gd name="connsiteY13" fmla="*/ 858772 h 1694345"/>
                    <a:gd name="connsiteX14" fmla="*/ 538698 w 785191"/>
                    <a:gd name="connsiteY14" fmla="*/ 442612 h 1694345"/>
                    <a:gd name="connsiteX15" fmla="*/ 587327 w 785191"/>
                    <a:gd name="connsiteY15" fmla="*/ 365958 h 1694345"/>
                    <a:gd name="connsiteX16" fmla="*/ 660083 w 785191"/>
                    <a:gd name="connsiteY16" fmla="*/ 216138 h 1694345"/>
                    <a:gd name="connsiteX17" fmla="*/ 651218 w 785191"/>
                    <a:gd name="connsiteY17" fmla="*/ 242242 h 1694345"/>
                    <a:gd name="connsiteX18" fmla="*/ 600197 w 785191"/>
                    <a:gd name="connsiteY18" fmla="*/ 345672 h 1694345"/>
                    <a:gd name="connsiteX19" fmla="*/ 587327 w 785191"/>
                    <a:gd name="connsiteY19" fmla="*/ 365959 h 1694345"/>
                    <a:gd name="connsiteX20" fmla="*/ 598696 w 785191"/>
                    <a:gd name="connsiteY20" fmla="*/ 345044 h 1694345"/>
                    <a:gd name="connsiteX21" fmla="*/ 645932 w 785191"/>
                    <a:gd name="connsiteY21" fmla="*/ 247490 h 1694345"/>
                    <a:gd name="connsiteX22" fmla="*/ 660083 w 785191"/>
                    <a:gd name="connsiteY22" fmla="*/ 216138 h 1694345"/>
                    <a:gd name="connsiteX23" fmla="*/ 781594 w 785191"/>
                    <a:gd name="connsiteY23" fmla="*/ 6601 h 1694345"/>
                    <a:gd name="connsiteX24" fmla="*/ 782946 w 785191"/>
                    <a:gd name="connsiteY24" fmla="*/ 7084 h 1694345"/>
                    <a:gd name="connsiteX25" fmla="*/ 785127 w 785191"/>
                    <a:gd name="connsiteY25" fmla="*/ 18465 h 1694345"/>
                    <a:gd name="connsiteX26" fmla="*/ 781976 w 785191"/>
                    <a:gd name="connsiteY26" fmla="*/ 31067 h 1694345"/>
                    <a:gd name="connsiteX27" fmla="*/ 781594 w 785191"/>
                    <a:gd name="connsiteY27" fmla="*/ 6601 h 1694345"/>
                    <a:gd name="connsiteX28" fmla="*/ 763111 w 785191"/>
                    <a:gd name="connsiteY28" fmla="*/ 0 h 1694345"/>
                    <a:gd name="connsiteX29" fmla="*/ 781592 w 785191"/>
                    <a:gd name="connsiteY29" fmla="*/ 6601 h 1694345"/>
                    <a:gd name="connsiteX30" fmla="*/ 781974 w 785191"/>
                    <a:gd name="connsiteY30" fmla="*/ 31067 h 1694345"/>
                    <a:gd name="connsiteX31" fmla="*/ 780775 w 785191"/>
                    <a:gd name="connsiteY31" fmla="*/ 35864 h 1694345"/>
                    <a:gd name="connsiteX32" fmla="*/ 677508 w 785191"/>
                    <a:gd name="connsiteY32" fmla="*/ 177529 h 1694345"/>
                    <a:gd name="connsiteX33" fmla="*/ 660082 w 785191"/>
                    <a:gd name="connsiteY33" fmla="*/ 216137 h 1694345"/>
                    <a:gd name="connsiteX34" fmla="*/ 645931 w 785191"/>
                    <a:gd name="connsiteY34" fmla="*/ 247489 h 1694345"/>
                    <a:gd name="connsiteX35" fmla="*/ 598695 w 785191"/>
                    <a:gd name="connsiteY35" fmla="*/ 345043 h 1694345"/>
                    <a:gd name="connsiteX36" fmla="*/ 587326 w 785191"/>
                    <a:gd name="connsiteY36" fmla="*/ 365958 h 1694345"/>
                    <a:gd name="connsiteX37" fmla="*/ 538697 w 785191"/>
                    <a:gd name="connsiteY37" fmla="*/ 442612 h 1694345"/>
                    <a:gd name="connsiteX38" fmla="*/ 220509 w 785191"/>
                    <a:gd name="connsiteY38" fmla="*/ 858772 h 1694345"/>
                    <a:gd name="connsiteX39" fmla="*/ 112506 w 785191"/>
                    <a:gd name="connsiteY39" fmla="*/ 1309005 h 1694345"/>
                    <a:gd name="connsiteX40" fmla="*/ 119636 w 785191"/>
                    <a:gd name="connsiteY40" fmla="*/ 1348249 h 1694345"/>
                    <a:gd name="connsiteX41" fmla="*/ 120546 w 785191"/>
                    <a:gd name="connsiteY41" fmla="*/ 1360720 h 1694345"/>
                    <a:gd name="connsiteX42" fmla="*/ 170651 w 785191"/>
                    <a:gd name="connsiteY42" fmla="*/ 1671337 h 1694345"/>
                    <a:gd name="connsiteX43" fmla="*/ 170650 w 785191"/>
                    <a:gd name="connsiteY43" fmla="*/ 1671337 h 1694345"/>
                    <a:gd name="connsiteX44" fmla="*/ 170649 w 785191"/>
                    <a:gd name="connsiteY44" fmla="*/ 1671336 h 1694345"/>
                    <a:gd name="connsiteX45" fmla="*/ 170651 w 785191"/>
                    <a:gd name="connsiteY45" fmla="*/ 1671336 h 1694345"/>
                    <a:gd name="connsiteX46" fmla="*/ 142399 w 785191"/>
                    <a:gd name="connsiteY46" fmla="*/ 1647480 h 1694345"/>
                    <a:gd name="connsiteX47" fmla="*/ 2604 w 785191"/>
                    <a:gd name="connsiteY47" fmla="*/ 1384407 h 1694345"/>
                    <a:gd name="connsiteX48" fmla="*/ 80123 w 785191"/>
                    <a:gd name="connsiteY48" fmla="*/ 970665 h 1694345"/>
                    <a:gd name="connsiteX49" fmla="*/ 137646 w 785191"/>
                    <a:gd name="connsiteY49" fmla="*/ 877703 h 1694345"/>
                    <a:gd name="connsiteX50" fmla="*/ 380021 w 785191"/>
                    <a:gd name="connsiteY50" fmla="*/ 527380 h 1694345"/>
                    <a:gd name="connsiteX51" fmla="*/ 628361 w 785191"/>
                    <a:gd name="connsiteY51" fmla="*/ 93541 h 1694345"/>
                    <a:gd name="connsiteX52" fmla="*/ 653901 w 785191"/>
                    <a:gd name="connsiteY52" fmla="*/ 61383 h 1694345"/>
                    <a:gd name="connsiteX53" fmla="*/ 690358 w 785191"/>
                    <a:gd name="connsiteY53" fmla="*/ 31904 h 1694345"/>
                    <a:gd name="connsiteX54" fmla="*/ 710844 w 785191"/>
                    <a:gd name="connsiteY54" fmla="*/ 20367 h 1694345"/>
                    <a:gd name="connsiteX55" fmla="*/ 729505 w 785191"/>
                    <a:gd name="connsiteY55" fmla="*/ 9858 h 1694345"/>
                    <a:gd name="connsiteX56" fmla="*/ 763111 w 785191"/>
                    <a:gd name="connsiteY56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170649 w 785191"/>
                    <a:gd name="connsiteY41" fmla="*/ 1671336 h 1694345"/>
                    <a:gd name="connsiteX42" fmla="*/ 170651 w 785191"/>
                    <a:gd name="connsiteY42" fmla="*/ 1671336 h 1694345"/>
                    <a:gd name="connsiteX43" fmla="*/ 142399 w 785191"/>
                    <a:gd name="connsiteY43" fmla="*/ 1647480 h 1694345"/>
                    <a:gd name="connsiteX44" fmla="*/ 2604 w 785191"/>
                    <a:gd name="connsiteY44" fmla="*/ 1384407 h 1694345"/>
                    <a:gd name="connsiteX45" fmla="*/ 80123 w 785191"/>
                    <a:gd name="connsiteY45" fmla="*/ 970665 h 1694345"/>
                    <a:gd name="connsiteX46" fmla="*/ 137646 w 785191"/>
                    <a:gd name="connsiteY46" fmla="*/ 877703 h 1694345"/>
                    <a:gd name="connsiteX47" fmla="*/ 380021 w 785191"/>
                    <a:gd name="connsiteY47" fmla="*/ 527380 h 1694345"/>
                    <a:gd name="connsiteX48" fmla="*/ 628361 w 785191"/>
                    <a:gd name="connsiteY48" fmla="*/ 93541 h 1694345"/>
                    <a:gd name="connsiteX49" fmla="*/ 653901 w 785191"/>
                    <a:gd name="connsiteY49" fmla="*/ 61383 h 1694345"/>
                    <a:gd name="connsiteX50" fmla="*/ 690358 w 785191"/>
                    <a:gd name="connsiteY50" fmla="*/ 31904 h 1694345"/>
                    <a:gd name="connsiteX51" fmla="*/ 710844 w 785191"/>
                    <a:gd name="connsiteY51" fmla="*/ 20367 h 1694345"/>
                    <a:gd name="connsiteX52" fmla="*/ 729505 w 785191"/>
                    <a:gd name="connsiteY52" fmla="*/ 9858 h 1694345"/>
                    <a:gd name="connsiteX53" fmla="*/ 763111 w 785191"/>
                    <a:gd name="connsiteY53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170649 w 785191"/>
                    <a:gd name="connsiteY41" fmla="*/ 1671336 h 1694345"/>
                    <a:gd name="connsiteX42" fmla="*/ 130170 w 785191"/>
                    <a:gd name="connsiteY42" fmla="*/ 1635617 h 1694345"/>
                    <a:gd name="connsiteX43" fmla="*/ 142399 w 785191"/>
                    <a:gd name="connsiteY43" fmla="*/ 1647480 h 1694345"/>
                    <a:gd name="connsiteX44" fmla="*/ 2604 w 785191"/>
                    <a:gd name="connsiteY44" fmla="*/ 1384407 h 1694345"/>
                    <a:gd name="connsiteX45" fmla="*/ 80123 w 785191"/>
                    <a:gd name="connsiteY45" fmla="*/ 970665 h 1694345"/>
                    <a:gd name="connsiteX46" fmla="*/ 137646 w 785191"/>
                    <a:gd name="connsiteY46" fmla="*/ 877703 h 1694345"/>
                    <a:gd name="connsiteX47" fmla="*/ 380021 w 785191"/>
                    <a:gd name="connsiteY47" fmla="*/ 527380 h 1694345"/>
                    <a:gd name="connsiteX48" fmla="*/ 628361 w 785191"/>
                    <a:gd name="connsiteY48" fmla="*/ 93541 h 1694345"/>
                    <a:gd name="connsiteX49" fmla="*/ 653901 w 785191"/>
                    <a:gd name="connsiteY49" fmla="*/ 61383 h 1694345"/>
                    <a:gd name="connsiteX50" fmla="*/ 690358 w 785191"/>
                    <a:gd name="connsiteY50" fmla="*/ 31904 h 1694345"/>
                    <a:gd name="connsiteX51" fmla="*/ 710844 w 785191"/>
                    <a:gd name="connsiteY51" fmla="*/ 20367 h 1694345"/>
                    <a:gd name="connsiteX52" fmla="*/ 729505 w 785191"/>
                    <a:gd name="connsiteY52" fmla="*/ 9858 h 1694345"/>
                    <a:gd name="connsiteX53" fmla="*/ 763111 w 785191"/>
                    <a:gd name="connsiteY53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170649 w 785191"/>
                    <a:gd name="connsiteY41" fmla="*/ 1671336 h 1694345"/>
                    <a:gd name="connsiteX42" fmla="*/ 130170 w 785191"/>
                    <a:gd name="connsiteY42" fmla="*/ 1635617 h 1694345"/>
                    <a:gd name="connsiteX43" fmla="*/ 2604 w 785191"/>
                    <a:gd name="connsiteY43" fmla="*/ 1384407 h 1694345"/>
                    <a:gd name="connsiteX44" fmla="*/ 80123 w 785191"/>
                    <a:gd name="connsiteY44" fmla="*/ 970665 h 1694345"/>
                    <a:gd name="connsiteX45" fmla="*/ 137646 w 785191"/>
                    <a:gd name="connsiteY45" fmla="*/ 877703 h 1694345"/>
                    <a:gd name="connsiteX46" fmla="*/ 380021 w 785191"/>
                    <a:gd name="connsiteY46" fmla="*/ 527380 h 1694345"/>
                    <a:gd name="connsiteX47" fmla="*/ 628361 w 785191"/>
                    <a:gd name="connsiteY47" fmla="*/ 93541 h 1694345"/>
                    <a:gd name="connsiteX48" fmla="*/ 653901 w 785191"/>
                    <a:gd name="connsiteY48" fmla="*/ 61383 h 1694345"/>
                    <a:gd name="connsiteX49" fmla="*/ 690358 w 785191"/>
                    <a:gd name="connsiteY49" fmla="*/ 31904 h 1694345"/>
                    <a:gd name="connsiteX50" fmla="*/ 710844 w 785191"/>
                    <a:gd name="connsiteY50" fmla="*/ 20367 h 1694345"/>
                    <a:gd name="connsiteX51" fmla="*/ 729505 w 785191"/>
                    <a:gd name="connsiteY51" fmla="*/ 9858 h 1694345"/>
                    <a:gd name="connsiteX52" fmla="*/ 763111 w 785191"/>
                    <a:gd name="connsiteY52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301618 w 785191"/>
                    <a:gd name="connsiteY41" fmla="*/ 1692768 h 1694345"/>
                    <a:gd name="connsiteX42" fmla="*/ 130170 w 785191"/>
                    <a:gd name="connsiteY42" fmla="*/ 1635617 h 1694345"/>
                    <a:gd name="connsiteX43" fmla="*/ 2604 w 785191"/>
                    <a:gd name="connsiteY43" fmla="*/ 1384407 h 1694345"/>
                    <a:gd name="connsiteX44" fmla="*/ 80123 w 785191"/>
                    <a:gd name="connsiteY44" fmla="*/ 970665 h 1694345"/>
                    <a:gd name="connsiteX45" fmla="*/ 137646 w 785191"/>
                    <a:gd name="connsiteY45" fmla="*/ 877703 h 1694345"/>
                    <a:gd name="connsiteX46" fmla="*/ 380021 w 785191"/>
                    <a:gd name="connsiteY46" fmla="*/ 527380 h 1694345"/>
                    <a:gd name="connsiteX47" fmla="*/ 628361 w 785191"/>
                    <a:gd name="connsiteY47" fmla="*/ 93541 h 1694345"/>
                    <a:gd name="connsiteX48" fmla="*/ 653901 w 785191"/>
                    <a:gd name="connsiteY48" fmla="*/ 61383 h 1694345"/>
                    <a:gd name="connsiteX49" fmla="*/ 690358 w 785191"/>
                    <a:gd name="connsiteY49" fmla="*/ 31904 h 1694345"/>
                    <a:gd name="connsiteX50" fmla="*/ 710844 w 785191"/>
                    <a:gd name="connsiteY50" fmla="*/ 20367 h 1694345"/>
                    <a:gd name="connsiteX51" fmla="*/ 729505 w 785191"/>
                    <a:gd name="connsiteY51" fmla="*/ 9858 h 1694345"/>
                    <a:gd name="connsiteX52" fmla="*/ 763111 w 785191"/>
                    <a:gd name="connsiteY52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301618 w 785191"/>
                    <a:gd name="connsiteY41" fmla="*/ 1692768 h 1694345"/>
                    <a:gd name="connsiteX42" fmla="*/ 130170 w 785191"/>
                    <a:gd name="connsiteY42" fmla="*/ 1635617 h 1694345"/>
                    <a:gd name="connsiteX43" fmla="*/ 2604 w 785191"/>
                    <a:gd name="connsiteY43" fmla="*/ 1384407 h 1694345"/>
                    <a:gd name="connsiteX44" fmla="*/ 80123 w 785191"/>
                    <a:gd name="connsiteY44" fmla="*/ 970665 h 1694345"/>
                    <a:gd name="connsiteX45" fmla="*/ 137646 w 785191"/>
                    <a:gd name="connsiteY45" fmla="*/ 877703 h 1694345"/>
                    <a:gd name="connsiteX46" fmla="*/ 380021 w 785191"/>
                    <a:gd name="connsiteY46" fmla="*/ 527380 h 1694345"/>
                    <a:gd name="connsiteX47" fmla="*/ 628361 w 785191"/>
                    <a:gd name="connsiteY47" fmla="*/ 93541 h 1694345"/>
                    <a:gd name="connsiteX48" fmla="*/ 653901 w 785191"/>
                    <a:gd name="connsiteY48" fmla="*/ 61383 h 1694345"/>
                    <a:gd name="connsiteX49" fmla="*/ 690358 w 785191"/>
                    <a:gd name="connsiteY49" fmla="*/ 31904 h 1694345"/>
                    <a:gd name="connsiteX50" fmla="*/ 710844 w 785191"/>
                    <a:gd name="connsiteY50" fmla="*/ 20367 h 1694345"/>
                    <a:gd name="connsiteX51" fmla="*/ 729505 w 785191"/>
                    <a:gd name="connsiteY51" fmla="*/ 9858 h 1694345"/>
                    <a:gd name="connsiteX52" fmla="*/ 763111 w 785191"/>
                    <a:gd name="connsiteY52" fmla="*/ 0 h 1694345"/>
                    <a:gd name="connsiteX0" fmla="*/ 119638 w 785191"/>
                    <a:gd name="connsiteY0" fmla="*/ 1348249 h 1705101"/>
                    <a:gd name="connsiteX1" fmla="*/ 120548 w 785191"/>
                    <a:gd name="connsiteY1" fmla="*/ 1360720 h 1705101"/>
                    <a:gd name="connsiteX2" fmla="*/ 119638 w 785191"/>
                    <a:gd name="connsiteY2" fmla="*/ 1348249 h 1705101"/>
                    <a:gd name="connsiteX3" fmla="*/ 587327 w 785191"/>
                    <a:gd name="connsiteY3" fmla="*/ 365958 h 1705101"/>
                    <a:gd name="connsiteX4" fmla="*/ 579649 w 785191"/>
                    <a:gd name="connsiteY4" fmla="*/ 380083 h 1705101"/>
                    <a:gd name="connsiteX5" fmla="*/ 494431 w 785191"/>
                    <a:gd name="connsiteY5" fmla="*/ 515531 h 1705101"/>
                    <a:gd name="connsiteX6" fmla="*/ 217422 w 785191"/>
                    <a:gd name="connsiteY6" fmla="*/ 902792 h 1705101"/>
                    <a:gd name="connsiteX7" fmla="*/ 117012 w 785191"/>
                    <a:gd name="connsiteY7" fmla="*/ 1312264 h 1705101"/>
                    <a:gd name="connsiteX8" fmla="*/ 119637 w 785191"/>
                    <a:gd name="connsiteY8" fmla="*/ 1348249 h 1705101"/>
                    <a:gd name="connsiteX9" fmla="*/ 112507 w 785191"/>
                    <a:gd name="connsiteY9" fmla="*/ 1309005 h 1705101"/>
                    <a:gd name="connsiteX10" fmla="*/ 220510 w 785191"/>
                    <a:gd name="connsiteY10" fmla="*/ 858772 h 1705101"/>
                    <a:gd name="connsiteX11" fmla="*/ 538698 w 785191"/>
                    <a:gd name="connsiteY11" fmla="*/ 442612 h 1705101"/>
                    <a:gd name="connsiteX12" fmla="*/ 587327 w 785191"/>
                    <a:gd name="connsiteY12" fmla="*/ 365958 h 1705101"/>
                    <a:gd name="connsiteX13" fmla="*/ 660083 w 785191"/>
                    <a:gd name="connsiteY13" fmla="*/ 216138 h 1705101"/>
                    <a:gd name="connsiteX14" fmla="*/ 651218 w 785191"/>
                    <a:gd name="connsiteY14" fmla="*/ 242242 h 1705101"/>
                    <a:gd name="connsiteX15" fmla="*/ 600197 w 785191"/>
                    <a:gd name="connsiteY15" fmla="*/ 345672 h 1705101"/>
                    <a:gd name="connsiteX16" fmla="*/ 587327 w 785191"/>
                    <a:gd name="connsiteY16" fmla="*/ 365959 h 1705101"/>
                    <a:gd name="connsiteX17" fmla="*/ 598696 w 785191"/>
                    <a:gd name="connsiteY17" fmla="*/ 345044 h 1705101"/>
                    <a:gd name="connsiteX18" fmla="*/ 645932 w 785191"/>
                    <a:gd name="connsiteY18" fmla="*/ 247490 h 1705101"/>
                    <a:gd name="connsiteX19" fmla="*/ 660083 w 785191"/>
                    <a:gd name="connsiteY19" fmla="*/ 216138 h 1705101"/>
                    <a:gd name="connsiteX20" fmla="*/ 781594 w 785191"/>
                    <a:gd name="connsiteY20" fmla="*/ 6601 h 1705101"/>
                    <a:gd name="connsiteX21" fmla="*/ 782946 w 785191"/>
                    <a:gd name="connsiteY21" fmla="*/ 7084 h 1705101"/>
                    <a:gd name="connsiteX22" fmla="*/ 785127 w 785191"/>
                    <a:gd name="connsiteY22" fmla="*/ 18465 h 1705101"/>
                    <a:gd name="connsiteX23" fmla="*/ 781976 w 785191"/>
                    <a:gd name="connsiteY23" fmla="*/ 31067 h 1705101"/>
                    <a:gd name="connsiteX24" fmla="*/ 781594 w 785191"/>
                    <a:gd name="connsiteY24" fmla="*/ 6601 h 1705101"/>
                    <a:gd name="connsiteX25" fmla="*/ 763111 w 785191"/>
                    <a:gd name="connsiteY25" fmla="*/ 0 h 1705101"/>
                    <a:gd name="connsiteX26" fmla="*/ 781592 w 785191"/>
                    <a:gd name="connsiteY26" fmla="*/ 6601 h 1705101"/>
                    <a:gd name="connsiteX27" fmla="*/ 781974 w 785191"/>
                    <a:gd name="connsiteY27" fmla="*/ 31067 h 1705101"/>
                    <a:gd name="connsiteX28" fmla="*/ 780775 w 785191"/>
                    <a:gd name="connsiteY28" fmla="*/ 35864 h 1705101"/>
                    <a:gd name="connsiteX29" fmla="*/ 677508 w 785191"/>
                    <a:gd name="connsiteY29" fmla="*/ 177529 h 1705101"/>
                    <a:gd name="connsiteX30" fmla="*/ 660082 w 785191"/>
                    <a:gd name="connsiteY30" fmla="*/ 216137 h 1705101"/>
                    <a:gd name="connsiteX31" fmla="*/ 645931 w 785191"/>
                    <a:gd name="connsiteY31" fmla="*/ 247489 h 1705101"/>
                    <a:gd name="connsiteX32" fmla="*/ 598695 w 785191"/>
                    <a:gd name="connsiteY32" fmla="*/ 345043 h 1705101"/>
                    <a:gd name="connsiteX33" fmla="*/ 587326 w 785191"/>
                    <a:gd name="connsiteY33" fmla="*/ 365958 h 1705101"/>
                    <a:gd name="connsiteX34" fmla="*/ 538697 w 785191"/>
                    <a:gd name="connsiteY34" fmla="*/ 442612 h 1705101"/>
                    <a:gd name="connsiteX35" fmla="*/ 220509 w 785191"/>
                    <a:gd name="connsiteY35" fmla="*/ 858772 h 1705101"/>
                    <a:gd name="connsiteX36" fmla="*/ 112506 w 785191"/>
                    <a:gd name="connsiteY36" fmla="*/ 1309005 h 1705101"/>
                    <a:gd name="connsiteX37" fmla="*/ 119636 w 785191"/>
                    <a:gd name="connsiteY37" fmla="*/ 1348249 h 1705101"/>
                    <a:gd name="connsiteX38" fmla="*/ 120546 w 785191"/>
                    <a:gd name="connsiteY38" fmla="*/ 1360720 h 1705101"/>
                    <a:gd name="connsiteX39" fmla="*/ 170651 w 785191"/>
                    <a:gd name="connsiteY39" fmla="*/ 1671337 h 1705101"/>
                    <a:gd name="connsiteX40" fmla="*/ 301618 w 785191"/>
                    <a:gd name="connsiteY40" fmla="*/ 1692768 h 1705101"/>
                    <a:gd name="connsiteX41" fmla="*/ 130170 w 785191"/>
                    <a:gd name="connsiteY41" fmla="*/ 1635617 h 1705101"/>
                    <a:gd name="connsiteX42" fmla="*/ 2604 w 785191"/>
                    <a:gd name="connsiteY42" fmla="*/ 1384407 h 1705101"/>
                    <a:gd name="connsiteX43" fmla="*/ 80123 w 785191"/>
                    <a:gd name="connsiteY43" fmla="*/ 970665 h 1705101"/>
                    <a:gd name="connsiteX44" fmla="*/ 137646 w 785191"/>
                    <a:gd name="connsiteY44" fmla="*/ 877703 h 1705101"/>
                    <a:gd name="connsiteX45" fmla="*/ 380021 w 785191"/>
                    <a:gd name="connsiteY45" fmla="*/ 527380 h 1705101"/>
                    <a:gd name="connsiteX46" fmla="*/ 628361 w 785191"/>
                    <a:gd name="connsiteY46" fmla="*/ 93541 h 1705101"/>
                    <a:gd name="connsiteX47" fmla="*/ 653901 w 785191"/>
                    <a:gd name="connsiteY47" fmla="*/ 61383 h 1705101"/>
                    <a:gd name="connsiteX48" fmla="*/ 690358 w 785191"/>
                    <a:gd name="connsiteY48" fmla="*/ 31904 h 1705101"/>
                    <a:gd name="connsiteX49" fmla="*/ 710844 w 785191"/>
                    <a:gd name="connsiteY49" fmla="*/ 20367 h 1705101"/>
                    <a:gd name="connsiteX50" fmla="*/ 729505 w 785191"/>
                    <a:gd name="connsiteY50" fmla="*/ 9858 h 1705101"/>
                    <a:gd name="connsiteX51" fmla="*/ 763111 w 785191"/>
                    <a:gd name="connsiteY51" fmla="*/ 0 h 1705101"/>
                    <a:gd name="connsiteX0" fmla="*/ 119638 w 785191"/>
                    <a:gd name="connsiteY0" fmla="*/ 1348249 h 1705101"/>
                    <a:gd name="connsiteX1" fmla="*/ 120548 w 785191"/>
                    <a:gd name="connsiteY1" fmla="*/ 1360720 h 1705101"/>
                    <a:gd name="connsiteX2" fmla="*/ 119638 w 785191"/>
                    <a:gd name="connsiteY2" fmla="*/ 1348249 h 1705101"/>
                    <a:gd name="connsiteX3" fmla="*/ 587327 w 785191"/>
                    <a:gd name="connsiteY3" fmla="*/ 365958 h 1705101"/>
                    <a:gd name="connsiteX4" fmla="*/ 579649 w 785191"/>
                    <a:gd name="connsiteY4" fmla="*/ 380083 h 1705101"/>
                    <a:gd name="connsiteX5" fmla="*/ 494431 w 785191"/>
                    <a:gd name="connsiteY5" fmla="*/ 515531 h 1705101"/>
                    <a:gd name="connsiteX6" fmla="*/ 217422 w 785191"/>
                    <a:gd name="connsiteY6" fmla="*/ 902792 h 1705101"/>
                    <a:gd name="connsiteX7" fmla="*/ 117012 w 785191"/>
                    <a:gd name="connsiteY7" fmla="*/ 1312264 h 1705101"/>
                    <a:gd name="connsiteX8" fmla="*/ 119637 w 785191"/>
                    <a:gd name="connsiteY8" fmla="*/ 1348249 h 1705101"/>
                    <a:gd name="connsiteX9" fmla="*/ 112507 w 785191"/>
                    <a:gd name="connsiteY9" fmla="*/ 1309005 h 1705101"/>
                    <a:gd name="connsiteX10" fmla="*/ 220510 w 785191"/>
                    <a:gd name="connsiteY10" fmla="*/ 858772 h 1705101"/>
                    <a:gd name="connsiteX11" fmla="*/ 538698 w 785191"/>
                    <a:gd name="connsiteY11" fmla="*/ 442612 h 1705101"/>
                    <a:gd name="connsiteX12" fmla="*/ 587327 w 785191"/>
                    <a:gd name="connsiteY12" fmla="*/ 365958 h 1705101"/>
                    <a:gd name="connsiteX13" fmla="*/ 660083 w 785191"/>
                    <a:gd name="connsiteY13" fmla="*/ 216138 h 1705101"/>
                    <a:gd name="connsiteX14" fmla="*/ 651218 w 785191"/>
                    <a:gd name="connsiteY14" fmla="*/ 242242 h 1705101"/>
                    <a:gd name="connsiteX15" fmla="*/ 600197 w 785191"/>
                    <a:gd name="connsiteY15" fmla="*/ 345672 h 1705101"/>
                    <a:gd name="connsiteX16" fmla="*/ 587327 w 785191"/>
                    <a:gd name="connsiteY16" fmla="*/ 365959 h 1705101"/>
                    <a:gd name="connsiteX17" fmla="*/ 598696 w 785191"/>
                    <a:gd name="connsiteY17" fmla="*/ 345044 h 1705101"/>
                    <a:gd name="connsiteX18" fmla="*/ 645932 w 785191"/>
                    <a:gd name="connsiteY18" fmla="*/ 247490 h 1705101"/>
                    <a:gd name="connsiteX19" fmla="*/ 660083 w 785191"/>
                    <a:gd name="connsiteY19" fmla="*/ 216138 h 1705101"/>
                    <a:gd name="connsiteX20" fmla="*/ 781594 w 785191"/>
                    <a:gd name="connsiteY20" fmla="*/ 6601 h 1705101"/>
                    <a:gd name="connsiteX21" fmla="*/ 782946 w 785191"/>
                    <a:gd name="connsiteY21" fmla="*/ 7084 h 1705101"/>
                    <a:gd name="connsiteX22" fmla="*/ 785127 w 785191"/>
                    <a:gd name="connsiteY22" fmla="*/ 18465 h 1705101"/>
                    <a:gd name="connsiteX23" fmla="*/ 781976 w 785191"/>
                    <a:gd name="connsiteY23" fmla="*/ 31067 h 1705101"/>
                    <a:gd name="connsiteX24" fmla="*/ 781594 w 785191"/>
                    <a:gd name="connsiteY24" fmla="*/ 6601 h 1705101"/>
                    <a:gd name="connsiteX25" fmla="*/ 763111 w 785191"/>
                    <a:gd name="connsiteY25" fmla="*/ 0 h 1705101"/>
                    <a:gd name="connsiteX26" fmla="*/ 781592 w 785191"/>
                    <a:gd name="connsiteY26" fmla="*/ 6601 h 1705101"/>
                    <a:gd name="connsiteX27" fmla="*/ 781974 w 785191"/>
                    <a:gd name="connsiteY27" fmla="*/ 31067 h 1705101"/>
                    <a:gd name="connsiteX28" fmla="*/ 780775 w 785191"/>
                    <a:gd name="connsiteY28" fmla="*/ 35864 h 1705101"/>
                    <a:gd name="connsiteX29" fmla="*/ 677508 w 785191"/>
                    <a:gd name="connsiteY29" fmla="*/ 177529 h 1705101"/>
                    <a:gd name="connsiteX30" fmla="*/ 660082 w 785191"/>
                    <a:gd name="connsiteY30" fmla="*/ 216137 h 1705101"/>
                    <a:gd name="connsiteX31" fmla="*/ 645931 w 785191"/>
                    <a:gd name="connsiteY31" fmla="*/ 247489 h 1705101"/>
                    <a:gd name="connsiteX32" fmla="*/ 598695 w 785191"/>
                    <a:gd name="connsiteY32" fmla="*/ 345043 h 1705101"/>
                    <a:gd name="connsiteX33" fmla="*/ 587326 w 785191"/>
                    <a:gd name="connsiteY33" fmla="*/ 365958 h 1705101"/>
                    <a:gd name="connsiteX34" fmla="*/ 538697 w 785191"/>
                    <a:gd name="connsiteY34" fmla="*/ 442612 h 1705101"/>
                    <a:gd name="connsiteX35" fmla="*/ 220509 w 785191"/>
                    <a:gd name="connsiteY35" fmla="*/ 858772 h 1705101"/>
                    <a:gd name="connsiteX36" fmla="*/ 112506 w 785191"/>
                    <a:gd name="connsiteY36" fmla="*/ 1309005 h 1705101"/>
                    <a:gd name="connsiteX37" fmla="*/ 119636 w 785191"/>
                    <a:gd name="connsiteY37" fmla="*/ 1348249 h 1705101"/>
                    <a:gd name="connsiteX38" fmla="*/ 120546 w 785191"/>
                    <a:gd name="connsiteY38" fmla="*/ 1360720 h 1705101"/>
                    <a:gd name="connsiteX39" fmla="*/ 170651 w 785191"/>
                    <a:gd name="connsiteY39" fmla="*/ 1671337 h 1705101"/>
                    <a:gd name="connsiteX40" fmla="*/ 301618 w 785191"/>
                    <a:gd name="connsiteY40" fmla="*/ 1692768 h 1705101"/>
                    <a:gd name="connsiteX41" fmla="*/ 2604 w 785191"/>
                    <a:gd name="connsiteY41" fmla="*/ 1384407 h 1705101"/>
                    <a:gd name="connsiteX42" fmla="*/ 80123 w 785191"/>
                    <a:gd name="connsiteY42" fmla="*/ 970665 h 1705101"/>
                    <a:gd name="connsiteX43" fmla="*/ 137646 w 785191"/>
                    <a:gd name="connsiteY43" fmla="*/ 877703 h 1705101"/>
                    <a:gd name="connsiteX44" fmla="*/ 380021 w 785191"/>
                    <a:gd name="connsiteY44" fmla="*/ 527380 h 1705101"/>
                    <a:gd name="connsiteX45" fmla="*/ 628361 w 785191"/>
                    <a:gd name="connsiteY45" fmla="*/ 93541 h 1705101"/>
                    <a:gd name="connsiteX46" fmla="*/ 653901 w 785191"/>
                    <a:gd name="connsiteY46" fmla="*/ 61383 h 1705101"/>
                    <a:gd name="connsiteX47" fmla="*/ 690358 w 785191"/>
                    <a:gd name="connsiteY47" fmla="*/ 31904 h 1705101"/>
                    <a:gd name="connsiteX48" fmla="*/ 710844 w 785191"/>
                    <a:gd name="connsiteY48" fmla="*/ 20367 h 1705101"/>
                    <a:gd name="connsiteX49" fmla="*/ 729505 w 785191"/>
                    <a:gd name="connsiteY49" fmla="*/ 9858 h 1705101"/>
                    <a:gd name="connsiteX50" fmla="*/ 763111 w 785191"/>
                    <a:gd name="connsiteY50" fmla="*/ 0 h 1705101"/>
                    <a:gd name="connsiteX0" fmla="*/ 119638 w 785191"/>
                    <a:gd name="connsiteY0" fmla="*/ 1348249 h 1696084"/>
                    <a:gd name="connsiteX1" fmla="*/ 120548 w 785191"/>
                    <a:gd name="connsiteY1" fmla="*/ 1360720 h 1696084"/>
                    <a:gd name="connsiteX2" fmla="*/ 119638 w 785191"/>
                    <a:gd name="connsiteY2" fmla="*/ 1348249 h 1696084"/>
                    <a:gd name="connsiteX3" fmla="*/ 587327 w 785191"/>
                    <a:gd name="connsiteY3" fmla="*/ 365958 h 1696084"/>
                    <a:gd name="connsiteX4" fmla="*/ 579649 w 785191"/>
                    <a:gd name="connsiteY4" fmla="*/ 380083 h 1696084"/>
                    <a:gd name="connsiteX5" fmla="*/ 494431 w 785191"/>
                    <a:gd name="connsiteY5" fmla="*/ 515531 h 1696084"/>
                    <a:gd name="connsiteX6" fmla="*/ 217422 w 785191"/>
                    <a:gd name="connsiteY6" fmla="*/ 902792 h 1696084"/>
                    <a:gd name="connsiteX7" fmla="*/ 117012 w 785191"/>
                    <a:gd name="connsiteY7" fmla="*/ 1312264 h 1696084"/>
                    <a:gd name="connsiteX8" fmla="*/ 119637 w 785191"/>
                    <a:gd name="connsiteY8" fmla="*/ 1348249 h 1696084"/>
                    <a:gd name="connsiteX9" fmla="*/ 112507 w 785191"/>
                    <a:gd name="connsiteY9" fmla="*/ 1309005 h 1696084"/>
                    <a:gd name="connsiteX10" fmla="*/ 220510 w 785191"/>
                    <a:gd name="connsiteY10" fmla="*/ 858772 h 1696084"/>
                    <a:gd name="connsiteX11" fmla="*/ 538698 w 785191"/>
                    <a:gd name="connsiteY11" fmla="*/ 442612 h 1696084"/>
                    <a:gd name="connsiteX12" fmla="*/ 587327 w 785191"/>
                    <a:gd name="connsiteY12" fmla="*/ 365958 h 1696084"/>
                    <a:gd name="connsiteX13" fmla="*/ 660083 w 785191"/>
                    <a:gd name="connsiteY13" fmla="*/ 216138 h 1696084"/>
                    <a:gd name="connsiteX14" fmla="*/ 651218 w 785191"/>
                    <a:gd name="connsiteY14" fmla="*/ 242242 h 1696084"/>
                    <a:gd name="connsiteX15" fmla="*/ 600197 w 785191"/>
                    <a:gd name="connsiteY15" fmla="*/ 345672 h 1696084"/>
                    <a:gd name="connsiteX16" fmla="*/ 587327 w 785191"/>
                    <a:gd name="connsiteY16" fmla="*/ 365959 h 1696084"/>
                    <a:gd name="connsiteX17" fmla="*/ 598696 w 785191"/>
                    <a:gd name="connsiteY17" fmla="*/ 345044 h 1696084"/>
                    <a:gd name="connsiteX18" fmla="*/ 645932 w 785191"/>
                    <a:gd name="connsiteY18" fmla="*/ 247490 h 1696084"/>
                    <a:gd name="connsiteX19" fmla="*/ 660083 w 785191"/>
                    <a:gd name="connsiteY19" fmla="*/ 216138 h 1696084"/>
                    <a:gd name="connsiteX20" fmla="*/ 781594 w 785191"/>
                    <a:gd name="connsiteY20" fmla="*/ 6601 h 1696084"/>
                    <a:gd name="connsiteX21" fmla="*/ 782946 w 785191"/>
                    <a:gd name="connsiteY21" fmla="*/ 7084 h 1696084"/>
                    <a:gd name="connsiteX22" fmla="*/ 785127 w 785191"/>
                    <a:gd name="connsiteY22" fmla="*/ 18465 h 1696084"/>
                    <a:gd name="connsiteX23" fmla="*/ 781976 w 785191"/>
                    <a:gd name="connsiteY23" fmla="*/ 31067 h 1696084"/>
                    <a:gd name="connsiteX24" fmla="*/ 781594 w 785191"/>
                    <a:gd name="connsiteY24" fmla="*/ 6601 h 1696084"/>
                    <a:gd name="connsiteX25" fmla="*/ 763111 w 785191"/>
                    <a:gd name="connsiteY25" fmla="*/ 0 h 1696084"/>
                    <a:gd name="connsiteX26" fmla="*/ 781592 w 785191"/>
                    <a:gd name="connsiteY26" fmla="*/ 6601 h 1696084"/>
                    <a:gd name="connsiteX27" fmla="*/ 781974 w 785191"/>
                    <a:gd name="connsiteY27" fmla="*/ 31067 h 1696084"/>
                    <a:gd name="connsiteX28" fmla="*/ 780775 w 785191"/>
                    <a:gd name="connsiteY28" fmla="*/ 35864 h 1696084"/>
                    <a:gd name="connsiteX29" fmla="*/ 677508 w 785191"/>
                    <a:gd name="connsiteY29" fmla="*/ 177529 h 1696084"/>
                    <a:gd name="connsiteX30" fmla="*/ 660082 w 785191"/>
                    <a:gd name="connsiteY30" fmla="*/ 216137 h 1696084"/>
                    <a:gd name="connsiteX31" fmla="*/ 645931 w 785191"/>
                    <a:gd name="connsiteY31" fmla="*/ 247489 h 1696084"/>
                    <a:gd name="connsiteX32" fmla="*/ 598695 w 785191"/>
                    <a:gd name="connsiteY32" fmla="*/ 345043 h 1696084"/>
                    <a:gd name="connsiteX33" fmla="*/ 587326 w 785191"/>
                    <a:gd name="connsiteY33" fmla="*/ 365958 h 1696084"/>
                    <a:gd name="connsiteX34" fmla="*/ 538697 w 785191"/>
                    <a:gd name="connsiteY34" fmla="*/ 442612 h 1696084"/>
                    <a:gd name="connsiteX35" fmla="*/ 220509 w 785191"/>
                    <a:gd name="connsiteY35" fmla="*/ 858772 h 1696084"/>
                    <a:gd name="connsiteX36" fmla="*/ 112506 w 785191"/>
                    <a:gd name="connsiteY36" fmla="*/ 1309005 h 1696084"/>
                    <a:gd name="connsiteX37" fmla="*/ 119636 w 785191"/>
                    <a:gd name="connsiteY37" fmla="*/ 1348249 h 1696084"/>
                    <a:gd name="connsiteX38" fmla="*/ 120546 w 785191"/>
                    <a:gd name="connsiteY38" fmla="*/ 1360720 h 1696084"/>
                    <a:gd name="connsiteX39" fmla="*/ 277807 w 785191"/>
                    <a:gd name="connsiteY39" fmla="*/ 1647525 h 1696084"/>
                    <a:gd name="connsiteX40" fmla="*/ 301618 w 785191"/>
                    <a:gd name="connsiteY40" fmla="*/ 1692768 h 1696084"/>
                    <a:gd name="connsiteX41" fmla="*/ 2604 w 785191"/>
                    <a:gd name="connsiteY41" fmla="*/ 1384407 h 1696084"/>
                    <a:gd name="connsiteX42" fmla="*/ 80123 w 785191"/>
                    <a:gd name="connsiteY42" fmla="*/ 970665 h 1696084"/>
                    <a:gd name="connsiteX43" fmla="*/ 137646 w 785191"/>
                    <a:gd name="connsiteY43" fmla="*/ 877703 h 1696084"/>
                    <a:gd name="connsiteX44" fmla="*/ 380021 w 785191"/>
                    <a:gd name="connsiteY44" fmla="*/ 527380 h 1696084"/>
                    <a:gd name="connsiteX45" fmla="*/ 628361 w 785191"/>
                    <a:gd name="connsiteY45" fmla="*/ 93541 h 1696084"/>
                    <a:gd name="connsiteX46" fmla="*/ 653901 w 785191"/>
                    <a:gd name="connsiteY46" fmla="*/ 61383 h 1696084"/>
                    <a:gd name="connsiteX47" fmla="*/ 690358 w 785191"/>
                    <a:gd name="connsiteY47" fmla="*/ 31904 h 1696084"/>
                    <a:gd name="connsiteX48" fmla="*/ 710844 w 785191"/>
                    <a:gd name="connsiteY48" fmla="*/ 20367 h 1696084"/>
                    <a:gd name="connsiteX49" fmla="*/ 729505 w 785191"/>
                    <a:gd name="connsiteY49" fmla="*/ 9858 h 1696084"/>
                    <a:gd name="connsiteX50" fmla="*/ 763111 w 785191"/>
                    <a:gd name="connsiteY50" fmla="*/ 0 h 1696084"/>
                    <a:gd name="connsiteX0" fmla="*/ 119364 w 784917"/>
                    <a:gd name="connsiteY0" fmla="*/ 1348249 h 1676500"/>
                    <a:gd name="connsiteX1" fmla="*/ 120274 w 784917"/>
                    <a:gd name="connsiteY1" fmla="*/ 1360720 h 1676500"/>
                    <a:gd name="connsiteX2" fmla="*/ 119364 w 784917"/>
                    <a:gd name="connsiteY2" fmla="*/ 1348249 h 1676500"/>
                    <a:gd name="connsiteX3" fmla="*/ 587053 w 784917"/>
                    <a:gd name="connsiteY3" fmla="*/ 365958 h 1676500"/>
                    <a:gd name="connsiteX4" fmla="*/ 579375 w 784917"/>
                    <a:gd name="connsiteY4" fmla="*/ 380083 h 1676500"/>
                    <a:gd name="connsiteX5" fmla="*/ 494157 w 784917"/>
                    <a:gd name="connsiteY5" fmla="*/ 515531 h 1676500"/>
                    <a:gd name="connsiteX6" fmla="*/ 217148 w 784917"/>
                    <a:gd name="connsiteY6" fmla="*/ 902792 h 1676500"/>
                    <a:gd name="connsiteX7" fmla="*/ 116738 w 784917"/>
                    <a:gd name="connsiteY7" fmla="*/ 1312264 h 1676500"/>
                    <a:gd name="connsiteX8" fmla="*/ 119363 w 784917"/>
                    <a:gd name="connsiteY8" fmla="*/ 1348249 h 1676500"/>
                    <a:gd name="connsiteX9" fmla="*/ 112233 w 784917"/>
                    <a:gd name="connsiteY9" fmla="*/ 1309005 h 1676500"/>
                    <a:gd name="connsiteX10" fmla="*/ 220236 w 784917"/>
                    <a:gd name="connsiteY10" fmla="*/ 858772 h 1676500"/>
                    <a:gd name="connsiteX11" fmla="*/ 538424 w 784917"/>
                    <a:gd name="connsiteY11" fmla="*/ 442612 h 1676500"/>
                    <a:gd name="connsiteX12" fmla="*/ 587053 w 784917"/>
                    <a:gd name="connsiteY12" fmla="*/ 365958 h 1676500"/>
                    <a:gd name="connsiteX13" fmla="*/ 659809 w 784917"/>
                    <a:gd name="connsiteY13" fmla="*/ 216138 h 1676500"/>
                    <a:gd name="connsiteX14" fmla="*/ 650944 w 784917"/>
                    <a:gd name="connsiteY14" fmla="*/ 242242 h 1676500"/>
                    <a:gd name="connsiteX15" fmla="*/ 599923 w 784917"/>
                    <a:gd name="connsiteY15" fmla="*/ 345672 h 1676500"/>
                    <a:gd name="connsiteX16" fmla="*/ 587053 w 784917"/>
                    <a:gd name="connsiteY16" fmla="*/ 365959 h 1676500"/>
                    <a:gd name="connsiteX17" fmla="*/ 598422 w 784917"/>
                    <a:gd name="connsiteY17" fmla="*/ 345044 h 1676500"/>
                    <a:gd name="connsiteX18" fmla="*/ 645658 w 784917"/>
                    <a:gd name="connsiteY18" fmla="*/ 247490 h 1676500"/>
                    <a:gd name="connsiteX19" fmla="*/ 659809 w 784917"/>
                    <a:gd name="connsiteY19" fmla="*/ 216138 h 1676500"/>
                    <a:gd name="connsiteX20" fmla="*/ 781320 w 784917"/>
                    <a:gd name="connsiteY20" fmla="*/ 6601 h 1676500"/>
                    <a:gd name="connsiteX21" fmla="*/ 782672 w 784917"/>
                    <a:gd name="connsiteY21" fmla="*/ 7084 h 1676500"/>
                    <a:gd name="connsiteX22" fmla="*/ 784853 w 784917"/>
                    <a:gd name="connsiteY22" fmla="*/ 18465 h 1676500"/>
                    <a:gd name="connsiteX23" fmla="*/ 781702 w 784917"/>
                    <a:gd name="connsiteY23" fmla="*/ 31067 h 1676500"/>
                    <a:gd name="connsiteX24" fmla="*/ 781320 w 784917"/>
                    <a:gd name="connsiteY24" fmla="*/ 6601 h 1676500"/>
                    <a:gd name="connsiteX25" fmla="*/ 762837 w 784917"/>
                    <a:gd name="connsiteY25" fmla="*/ 0 h 1676500"/>
                    <a:gd name="connsiteX26" fmla="*/ 781318 w 784917"/>
                    <a:gd name="connsiteY26" fmla="*/ 6601 h 1676500"/>
                    <a:gd name="connsiteX27" fmla="*/ 781700 w 784917"/>
                    <a:gd name="connsiteY27" fmla="*/ 31067 h 1676500"/>
                    <a:gd name="connsiteX28" fmla="*/ 780501 w 784917"/>
                    <a:gd name="connsiteY28" fmla="*/ 35864 h 1676500"/>
                    <a:gd name="connsiteX29" fmla="*/ 677234 w 784917"/>
                    <a:gd name="connsiteY29" fmla="*/ 177529 h 1676500"/>
                    <a:gd name="connsiteX30" fmla="*/ 659808 w 784917"/>
                    <a:gd name="connsiteY30" fmla="*/ 216137 h 1676500"/>
                    <a:gd name="connsiteX31" fmla="*/ 645657 w 784917"/>
                    <a:gd name="connsiteY31" fmla="*/ 247489 h 1676500"/>
                    <a:gd name="connsiteX32" fmla="*/ 598421 w 784917"/>
                    <a:gd name="connsiteY32" fmla="*/ 345043 h 1676500"/>
                    <a:gd name="connsiteX33" fmla="*/ 587052 w 784917"/>
                    <a:gd name="connsiteY33" fmla="*/ 365958 h 1676500"/>
                    <a:gd name="connsiteX34" fmla="*/ 538423 w 784917"/>
                    <a:gd name="connsiteY34" fmla="*/ 442612 h 1676500"/>
                    <a:gd name="connsiteX35" fmla="*/ 220235 w 784917"/>
                    <a:gd name="connsiteY35" fmla="*/ 858772 h 1676500"/>
                    <a:gd name="connsiteX36" fmla="*/ 112232 w 784917"/>
                    <a:gd name="connsiteY36" fmla="*/ 1309005 h 1676500"/>
                    <a:gd name="connsiteX37" fmla="*/ 119362 w 784917"/>
                    <a:gd name="connsiteY37" fmla="*/ 1348249 h 1676500"/>
                    <a:gd name="connsiteX38" fmla="*/ 120272 w 784917"/>
                    <a:gd name="connsiteY38" fmla="*/ 1360720 h 1676500"/>
                    <a:gd name="connsiteX39" fmla="*/ 277533 w 784917"/>
                    <a:gd name="connsiteY39" fmla="*/ 1647525 h 1676500"/>
                    <a:gd name="connsiteX40" fmla="*/ 158469 w 784917"/>
                    <a:gd name="connsiteY40" fmla="*/ 1657050 h 1676500"/>
                    <a:gd name="connsiteX41" fmla="*/ 2330 w 784917"/>
                    <a:gd name="connsiteY41" fmla="*/ 1384407 h 1676500"/>
                    <a:gd name="connsiteX42" fmla="*/ 79849 w 784917"/>
                    <a:gd name="connsiteY42" fmla="*/ 970665 h 1676500"/>
                    <a:gd name="connsiteX43" fmla="*/ 137372 w 784917"/>
                    <a:gd name="connsiteY43" fmla="*/ 877703 h 1676500"/>
                    <a:gd name="connsiteX44" fmla="*/ 379747 w 784917"/>
                    <a:gd name="connsiteY44" fmla="*/ 527380 h 1676500"/>
                    <a:gd name="connsiteX45" fmla="*/ 628087 w 784917"/>
                    <a:gd name="connsiteY45" fmla="*/ 93541 h 1676500"/>
                    <a:gd name="connsiteX46" fmla="*/ 653627 w 784917"/>
                    <a:gd name="connsiteY46" fmla="*/ 61383 h 1676500"/>
                    <a:gd name="connsiteX47" fmla="*/ 690084 w 784917"/>
                    <a:gd name="connsiteY47" fmla="*/ 31904 h 1676500"/>
                    <a:gd name="connsiteX48" fmla="*/ 710570 w 784917"/>
                    <a:gd name="connsiteY48" fmla="*/ 20367 h 1676500"/>
                    <a:gd name="connsiteX49" fmla="*/ 729231 w 784917"/>
                    <a:gd name="connsiteY49" fmla="*/ 9858 h 1676500"/>
                    <a:gd name="connsiteX50" fmla="*/ 762837 w 784917"/>
                    <a:gd name="connsiteY50" fmla="*/ 0 h 1676500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119362 w 784917"/>
                    <a:gd name="connsiteY37" fmla="*/ 1348249 h 1686496"/>
                    <a:gd name="connsiteX38" fmla="*/ 120272 w 784917"/>
                    <a:gd name="connsiteY38" fmla="*/ 1360720 h 1686496"/>
                    <a:gd name="connsiteX39" fmla="*/ 275152 w 784917"/>
                    <a:gd name="connsiteY39" fmla="*/ 1661812 h 1686496"/>
                    <a:gd name="connsiteX40" fmla="*/ 158469 w 784917"/>
                    <a:gd name="connsiteY40" fmla="*/ 1657050 h 1686496"/>
                    <a:gd name="connsiteX41" fmla="*/ 2330 w 784917"/>
                    <a:gd name="connsiteY41" fmla="*/ 1384407 h 1686496"/>
                    <a:gd name="connsiteX42" fmla="*/ 79849 w 784917"/>
                    <a:gd name="connsiteY42" fmla="*/ 970665 h 1686496"/>
                    <a:gd name="connsiteX43" fmla="*/ 137372 w 784917"/>
                    <a:gd name="connsiteY43" fmla="*/ 877703 h 1686496"/>
                    <a:gd name="connsiteX44" fmla="*/ 379747 w 784917"/>
                    <a:gd name="connsiteY44" fmla="*/ 527380 h 1686496"/>
                    <a:gd name="connsiteX45" fmla="*/ 628087 w 784917"/>
                    <a:gd name="connsiteY45" fmla="*/ 93541 h 1686496"/>
                    <a:gd name="connsiteX46" fmla="*/ 653627 w 784917"/>
                    <a:gd name="connsiteY46" fmla="*/ 61383 h 1686496"/>
                    <a:gd name="connsiteX47" fmla="*/ 690084 w 784917"/>
                    <a:gd name="connsiteY47" fmla="*/ 31904 h 1686496"/>
                    <a:gd name="connsiteX48" fmla="*/ 710570 w 784917"/>
                    <a:gd name="connsiteY48" fmla="*/ 20367 h 1686496"/>
                    <a:gd name="connsiteX49" fmla="*/ 729231 w 784917"/>
                    <a:gd name="connsiteY49" fmla="*/ 9858 h 1686496"/>
                    <a:gd name="connsiteX50" fmla="*/ 762837 w 784917"/>
                    <a:gd name="connsiteY50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119362 w 784917"/>
                    <a:gd name="connsiteY37" fmla="*/ 1348249 h 1686496"/>
                    <a:gd name="connsiteX38" fmla="*/ 120272 w 784917"/>
                    <a:gd name="connsiteY38" fmla="*/ 1360720 h 1686496"/>
                    <a:gd name="connsiteX39" fmla="*/ 275152 w 784917"/>
                    <a:gd name="connsiteY39" fmla="*/ 1661812 h 1686496"/>
                    <a:gd name="connsiteX40" fmla="*/ 158469 w 784917"/>
                    <a:gd name="connsiteY40" fmla="*/ 1657050 h 1686496"/>
                    <a:gd name="connsiteX41" fmla="*/ 2330 w 784917"/>
                    <a:gd name="connsiteY41" fmla="*/ 1384407 h 1686496"/>
                    <a:gd name="connsiteX42" fmla="*/ 79849 w 784917"/>
                    <a:gd name="connsiteY42" fmla="*/ 970665 h 1686496"/>
                    <a:gd name="connsiteX43" fmla="*/ 137372 w 784917"/>
                    <a:gd name="connsiteY43" fmla="*/ 877703 h 1686496"/>
                    <a:gd name="connsiteX44" fmla="*/ 379747 w 784917"/>
                    <a:gd name="connsiteY44" fmla="*/ 527380 h 1686496"/>
                    <a:gd name="connsiteX45" fmla="*/ 628087 w 784917"/>
                    <a:gd name="connsiteY45" fmla="*/ 93541 h 1686496"/>
                    <a:gd name="connsiteX46" fmla="*/ 653627 w 784917"/>
                    <a:gd name="connsiteY46" fmla="*/ 61383 h 1686496"/>
                    <a:gd name="connsiteX47" fmla="*/ 690084 w 784917"/>
                    <a:gd name="connsiteY47" fmla="*/ 31904 h 1686496"/>
                    <a:gd name="connsiteX48" fmla="*/ 710570 w 784917"/>
                    <a:gd name="connsiteY48" fmla="*/ 20367 h 1686496"/>
                    <a:gd name="connsiteX49" fmla="*/ 729231 w 784917"/>
                    <a:gd name="connsiteY49" fmla="*/ 9858 h 1686496"/>
                    <a:gd name="connsiteX50" fmla="*/ 762837 w 784917"/>
                    <a:gd name="connsiteY50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119362 w 784917"/>
                    <a:gd name="connsiteY37" fmla="*/ 1348249 h 1686496"/>
                    <a:gd name="connsiteX38" fmla="*/ 120272 w 784917"/>
                    <a:gd name="connsiteY38" fmla="*/ 1360720 h 1686496"/>
                    <a:gd name="connsiteX39" fmla="*/ 275152 w 784917"/>
                    <a:gd name="connsiteY39" fmla="*/ 1661812 h 1686496"/>
                    <a:gd name="connsiteX40" fmla="*/ 158469 w 784917"/>
                    <a:gd name="connsiteY40" fmla="*/ 1657050 h 1686496"/>
                    <a:gd name="connsiteX41" fmla="*/ 2330 w 784917"/>
                    <a:gd name="connsiteY41" fmla="*/ 1384407 h 1686496"/>
                    <a:gd name="connsiteX42" fmla="*/ 79849 w 784917"/>
                    <a:gd name="connsiteY42" fmla="*/ 970665 h 1686496"/>
                    <a:gd name="connsiteX43" fmla="*/ 137372 w 784917"/>
                    <a:gd name="connsiteY43" fmla="*/ 877703 h 1686496"/>
                    <a:gd name="connsiteX44" fmla="*/ 379747 w 784917"/>
                    <a:gd name="connsiteY44" fmla="*/ 527380 h 1686496"/>
                    <a:gd name="connsiteX45" fmla="*/ 628087 w 784917"/>
                    <a:gd name="connsiteY45" fmla="*/ 93541 h 1686496"/>
                    <a:gd name="connsiteX46" fmla="*/ 653627 w 784917"/>
                    <a:gd name="connsiteY46" fmla="*/ 61383 h 1686496"/>
                    <a:gd name="connsiteX47" fmla="*/ 690084 w 784917"/>
                    <a:gd name="connsiteY47" fmla="*/ 31904 h 1686496"/>
                    <a:gd name="connsiteX48" fmla="*/ 710570 w 784917"/>
                    <a:gd name="connsiteY48" fmla="*/ 20367 h 1686496"/>
                    <a:gd name="connsiteX49" fmla="*/ 729231 w 784917"/>
                    <a:gd name="connsiteY49" fmla="*/ 9858 h 1686496"/>
                    <a:gd name="connsiteX50" fmla="*/ 762837 w 784917"/>
                    <a:gd name="connsiteY50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119362 w 784917"/>
                    <a:gd name="connsiteY37" fmla="*/ 1348249 h 1686496"/>
                    <a:gd name="connsiteX38" fmla="*/ 275152 w 784917"/>
                    <a:gd name="connsiteY38" fmla="*/ 1661812 h 1686496"/>
                    <a:gd name="connsiteX39" fmla="*/ 158469 w 784917"/>
                    <a:gd name="connsiteY39" fmla="*/ 1657050 h 1686496"/>
                    <a:gd name="connsiteX40" fmla="*/ 2330 w 784917"/>
                    <a:gd name="connsiteY40" fmla="*/ 1384407 h 1686496"/>
                    <a:gd name="connsiteX41" fmla="*/ 79849 w 784917"/>
                    <a:gd name="connsiteY41" fmla="*/ 970665 h 1686496"/>
                    <a:gd name="connsiteX42" fmla="*/ 137372 w 784917"/>
                    <a:gd name="connsiteY42" fmla="*/ 877703 h 1686496"/>
                    <a:gd name="connsiteX43" fmla="*/ 379747 w 784917"/>
                    <a:gd name="connsiteY43" fmla="*/ 527380 h 1686496"/>
                    <a:gd name="connsiteX44" fmla="*/ 628087 w 784917"/>
                    <a:gd name="connsiteY44" fmla="*/ 93541 h 1686496"/>
                    <a:gd name="connsiteX45" fmla="*/ 653627 w 784917"/>
                    <a:gd name="connsiteY45" fmla="*/ 61383 h 1686496"/>
                    <a:gd name="connsiteX46" fmla="*/ 690084 w 784917"/>
                    <a:gd name="connsiteY46" fmla="*/ 31904 h 1686496"/>
                    <a:gd name="connsiteX47" fmla="*/ 710570 w 784917"/>
                    <a:gd name="connsiteY47" fmla="*/ 20367 h 1686496"/>
                    <a:gd name="connsiteX48" fmla="*/ 729231 w 784917"/>
                    <a:gd name="connsiteY48" fmla="*/ 9858 h 1686496"/>
                    <a:gd name="connsiteX49" fmla="*/ 762837 w 784917"/>
                    <a:gd name="connsiteY49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275152 w 784917"/>
                    <a:gd name="connsiteY37" fmla="*/ 1661812 h 1686496"/>
                    <a:gd name="connsiteX38" fmla="*/ 158469 w 784917"/>
                    <a:gd name="connsiteY38" fmla="*/ 1657050 h 1686496"/>
                    <a:gd name="connsiteX39" fmla="*/ 2330 w 784917"/>
                    <a:gd name="connsiteY39" fmla="*/ 1384407 h 1686496"/>
                    <a:gd name="connsiteX40" fmla="*/ 79849 w 784917"/>
                    <a:gd name="connsiteY40" fmla="*/ 970665 h 1686496"/>
                    <a:gd name="connsiteX41" fmla="*/ 137372 w 784917"/>
                    <a:gd name="connsiteY41" fmla="*/ 877703 h 1686496"/>
                    <a:gd name="connsiteX42" fmla="*/ 379747 w 784917"/>
                    <a:gd name="connsiteY42" fmla="*/ 527380 h 1686496"/>
                    <a:gd name="connsiteX43" fmla="*/ 628087 w 784917"/>
                    <a:gd name="connsiteY43" fmla="*/ 93541 h 1686496"/>
                    <a:gd name="connsiteX44" fmla="*/ 653627 w 784917"/>
                    <a:gd name="connsiteY44" fmla="*/ 61383 h 1686496"/>
                    <a:gd name="connsiteX45" fmla="*/ 690084 w 784917"/>
                    <a:gd name="connsiteY45" fmla="*/ 31904 h 1686496"/>
                    <a:gd name="connsiteX46" fmla="*/ 710570 w 784917"/>
                    <a:gd name="connsiteY46" fmla="*/ 20367 h 1686496"/>
                    <a:gd name="connsiteX47" fmla="*/ 729231 w 784917"/>
                    <a:gd name="connsiteY47" fmla="*/ 9858 h 1686496"/>
                    <a:gd name="connsiteX48" fmla="*/ 762837 w 784917"/>
                    <a:gd name="connsiteY48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2233 w 784917"/>
                    <a:gd name="connsiteY8" fmla="*/ 1309005 h 1686496"/>
                    <a:gd name="connsiteX9" fmla="*/ 220236 w 784917"/>
                    <a:gd name="connsiteY9" fmla="*/ 858772 h 1686496"/>
                    <a:gd name="connsiteX10" fmla="*/ 538424 w 784917"/>
                    <a:gd name="connsiteY10" fmla="*/ 442612 h 1686496"/>
                    <a:gd name="connsiteX11" fmla="*/ 587053 w 784917"/>
                    <a:gd name="connsiteY11" fmla="*/ 365958 h 1686496"/>
                    <a:gd name="connsiteX12" fmla="*/ 659809 w 784917"/>
                    <a:gd name="connsiteY12" fmla="*/ 216138 h 1686496"/>
                    <a:gd name="connsiteX13" fmla="*/ 650944 w 784917"/>
                    <a:gd name="connsiteY13" fmla="*/ 242242 h 1686496"/>
                    <a:gd name="connsiteX14" fmla="*/ 599923 w 784917"/>
                    <a:gd name="connsiteY14" fmla="*/ 345672 h 1686496"/>
                    <a:gd name="connsiteX15" fmla="*/ 587053 w 784917"/>
                    <a:gd name="connsiteY15" fmla="*/ 365959 h 1686496"/>
                    <a:gd name="connsiteX16" fmla="*/ 598422 w 784917"/>
                    <a:gd name="connsiteY16" fmla="*/ 345044 h 1686496"/>
                    <a:gd name="connsiteX17" fmla="*/ 645658 w 784917"/>
                    <a:gd name="connsiteY17" fmla="*/ 247490 h 1686496"/>
                    <a:gd name="connsiteX18" fmla="*/ 659809 w 784917"/>
                    <a:gd name="connsiteY18" fmla="*/ 216138 h 1686496"/>
                    <a:gd name="connsiteX19" fmla="*/ 781320 w 784917"/>
                    <a:gd name="connsiteY19" fmla="*/ 6601 h 1686496"/>
                    <a:gd name="connsiteX20" fmla="*/ 782672 w 784917"/>
                    <a:gd name="connsiteY20" fmla="*/ 7084 h 1686496"/>
                    <a:gd name="connsiteX21" fmla="*/ 784853 w 784917"/>
                    <a:gd name="connsiteY21" fmla="*/ 18465 h 1686496"/>
                    <a:gd name="connsiteX22" fmla="*/ 781702 w 784917"/>
                    <a:gd name="connsiteY22" fmla="*/ 31067 h 1686496"/>
                    <a:gd name="connsiteX23" fmla="*/ 781320 w 784917"/>
                    <a:gd name="connsiteY23" fmla="*/ 6601 h 1686496"/>
                    <a:gd name="connsiteX24" fmla="*/ 762837 w 784917"/>
                    <a:gd name="connsiteY24" fmla="*/ 0 h 1686496"/>
                    <a:gd name="connsiteX25" fmla="*/ 781318 w 784917"/>
                    <a:gd name="connsiteY25" fmla="*/ 6601 h 1686496"/>
                    <a:gd name="connsiteX26" fmla="*/ 781700 w 784917"/>
                    <a:gd name="connsiteY26" fmla="*/ 31067 h 1686496"/>
                    <a:gd name="connsiteX27" fmla="*/ 780501 w 784917"/>
                    <a:gd name="connsiteY27" fmla="*/ 35864 h 1686496"/>
                    <a:gd name="connsiteX28" fmla="*/ 677234 w 784917"/>
                    <a:gd name="connsiteY28" fmla="*/ 177529 h 1686496"/>
                    <a:gd name="connsiteX29" fmla="*/ 659808 w 784917"/>
                    <a:gd name="connsiteY29" fmla="*/ 216137 h 1686496"/>
                    <a:gd name="connsiteX30" fmla="*/ 645657 w 784917"/>
                    <a:gd name="connsiteY30" fmla="*/ 247489 h 1686496"/>
                    <a:gd name="connsiteX31" fmla="*/ 598421 w 784917"/>
                    <a:gd name="connsiteY31" fmla="*/ 345043 h 1686496"/>
                    <a:gd name="connsiteX32" fmla="*/ 587052 w 784917"/>
                    <a:gd name="connsiteY32" fmla="*/ 365958 h 1686496"/>
                    <a:gd name="connsiteX33" fmla="*/ 538423 w 784917"/>
                    <a:gd name="connsiteY33" fmla="*/ 442612 h 1686496"/>
                    <a:gd name="connsiteX34" fmla="*/ 220235 w 784917"/>
                    <a:gd name="connsiteY34" fmla="*/ 858772 h 1686496"/>
                    <a:gd name="connsiteX35" fmla="*/ 112232 w 784917"/>
                    <a:gd name="connsiteY35" fmla="*/ 1309005 h 1686496"/>
                    <a:gd name="connsiteX36" fmla="*/ 275152 w 784917"/>
                    <a:gd name="connsiteY36" fmla="*/ 1661812 h 1686496"/>
                    <a:gd name="connsiteX37" fmla="*/ 158469 w 784917"/>
                    <a:gd name="connsiteY37" fmla="*/ 1657050 h 1686496"/>
                    <a:gd name="connsiteX38" fmla="*/ 2330 w 784917"/>
                    <a:gd name="connsiteY38" fmla="*/ 1384407 h 1686496"/>
                    <a:gd name="connsiteX39" fmla="*/ 79849 w 784917"/>
                    <a:gd name="connsiteY39" fmla="*/ 970665 h 1686496"/>
                    <a:gd name="connsiteX40" fmla="*/ 137372 w 784917"/>
                    <a:gd name="connsiteY40" fmla="*/ 877703 h 1686496"/>
                    <a:gd name="connsiteX41" fmla="*/ 379747 w 784917"/>
                    <a:gd name="connsiteY41" fmla="*/ 527380 h 1686496"/>
                    <a:gd name="connsiteX42" fmla="*/ 628087 w 784917"/>
                    <a:gd name="connsiteY42" fmla="*/ 93541 h 1686496"/>
                    <a:gd name="connsiteX43" fmla="*/ 653627 w 784917"/>
                    <a:gd name="connsiteY43" fmla="*/ 61383 h 1686496"/>
                    <a:gd name="connsiteX44" fmla="*/ 690084 w 784917"/>
                    <a:gd name="connsiteY44" fmla="*/ 31904 h 1686496"/>
                    <a:gd name="connsiteX45" fmla="*/ 710570 w 784917"/>
                    <a:gd name="connsiteY45" fmla="*/ 20367 h 1686496"/>
                    <a:gd name="connsiteX46" fmla="*/ 729231 w 784917"/>
                    <a:gd name="connsiteY46" fmla="*/ 9858 h 1686496"/>
                    <a:gd name="connsiteX47" fmla="*/ 762837 w 784917"/>
                    <a:gd name="connsiteY47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217148 w 784917"/>
                    <a:gd name="connsiteY3" fmla="*/ 902792 h 1686496"/>
                    <a:gd name="connsiteX4" fmla="*/ 116738 w 784917"/>
                    <a:gd name="connsiteY4" fmla="*/ 1312264 h 1686496"/>
                    <a:gd name="connsiteX5" fmla="*/ 112233 w 784917"/>
                    <a:gd name="connsiteY5" fmla="*/ 1309005 h 1686496"/>
                    <a:gd name="connsiteX6" fmla="*/ 220236 w 784917"/>
                    <a:gd name="connsiteY6" fmla="*/ 858772 h 1686496"/>
                    <a:gd name="connsiteX7" fmla="*/ 538424 w 784917"/>
                    <a:gd name="connsiteY7" fmla="*/ 442612 h 1686496"/>
                    <a:gd name="connsiteX8" fmla="*/ 587053 w 784917"/>
                    <a:gd name="connsiteY8" fmla="*/ 365958 h 1686496"/>
                    <a:gd name="connsiteX9" fmla="*/ 659809 w 784917"/>
                    <a:gd name="connsiteY9" fmla="*/ 216138 h 1686496"/>
                    <a:gd name="connsiteX10" fmla="*/ 650944 w 784917"/>
                    <a:gd name="connsiteY10" fmla="*/ 242242 h 1686496"/>
                    <a:gd name="connsiteX11" fmla="*/ 599923 w 784917"/>
                    <a:gd name="connsiteY11" fmla="*/ 345672 h 1686496"/>
                    <a:gd name="connsiteX12" fmla="*/ 587053 w 784917"/>
                    <a:gd name="connsiteY12" fmla="*/ 365959 h 1686496"/>
                    <a:gd name="connsiteX13" fmla="*/ 598422 w 784917"/>
                    <a:gd name="connsiteY13" fmla="*/ 345044 h 1686496"/>
                    <a:gd name="connsiteX14" fmla="*/ 645658 w 784917"/>
                    <a:gd name="connsiteY14" fmla="*/ 247490 h 1686496"/>
                    <a:gd name="connsiteX15" fmla="*/ 659809 w 784917"/>
                    <a:gd name="connsiteY15" fmla="*/ 216138 h 1686496"/>
                    <a:gd name="connsiteX16" fmla="*/ 781320 w 784917"/>
                    <a:gd name="connsiteY16" fmla="*/ 6601 h 1686496"/>
                    <a:gd name="connsiteX17" fmla="*/ 782672 w 784917"/>
                    <a:gd name="connsiteY17" fmla="*/ 7084 h 1686496"/>
                    <a:gd name="connsiteX18" fmla="*/ 784853 w 784917"/>
                    <a:gd name="connsiteY18" fmla="*/ 18465 h 1686496"/>
                    <a:gd name="connsiteX19" fmla="*/ 781702 w 784917"/>
                    <a:gd name="connsiteY19" fmla="*/ 31067 h 1686496"/>
                    <a:gd name="connsiteX20" fmla="*/ 781320 w 784917"/>
                    <a:gd name="connsiteY20" fmla="*/ 6601 h 1686496"/>
                    <a:gd name="connsiteX21" fmla="*/ 762837 w 784917"/>
                    <a:gd name="connsiteY21" fmla="*/ 0 h 1686496"/>
                    <a:gd name="connsiteX22" fmla="*/ 781318 w 784917"/>
                    <a:gd name="connsiteY22" fmla="*/ 6601 h 1686496"/>
                    <a:gd name="connsiteX23" fmla="*/ 781700 w 784917"/>
                    <a:gd name="connsiteY23" fmla="*/ 31067 h 1686496"/>
                    <a:gd name="connsiteX24" fmla="*/ 780501 w 784917"/>
                    <a:gd name="connsiteY24" fmla="*/ 35864 h 1686496"/>
                    <a:gd name="connsiteX25" fmla="*/ 677234 w 784917"/>
                    <a:gd name="connsiteY25" fmla="*/ 177529 h 1686496"/>
                    <a:gd name="connsiteX26" fmla="*/ 659808 w 784917"/>
                    <a:gd name="connsiteY26" fmla="*/ 216137 h 1686496"/>
                    <a:gd name="connsiteX27" fmla="*/ 645657 w 784917"/>
                    <a:gd name="connsiteY27" fmla="*/ 247489 h 1686496"/>
                    <a:gd name="connsiteX28" fmla="*/ 598421 w 784917"/>
                    <a:gd name="connsiteY28" fmla="*/ 345043 h 1686496"/>
                    <a:gd name="connsiteX29" fmla="*/ 587052 w 784917"/>
                    <a:gd name="connsiteY29" fmla="*/ 365958 h 1686496"/>
                    <a:gd name="connsiteX30" fmla="*/ 538423 w 784917"/>
                    <a:gd name="connsiteY30" fmla="*/ 442612 h 1686496"/>
                    <a:gd name="connsiteX31" fmla="*/ 220235 w 784917"/>
                    <a:gd name="connsiteY31" fmla="*/ 858772 h 1686496"/>
                    <a:gd name="connsiteX32" fmla="*/ 112232 w 784917"/>
                    <a:gd name="connsiteY32" fmla="*/ 1309005 h 1686496"/>
                    <a:gd name="connsiteX33" fmla="*/ 275152 w 784917"/>
                    <a:gd name="connsiteY33" fmla="*/ 1661812 h 1686496"/>
                    <a:gd name="connsiteX34" fmla="*/ 158469 w 784917"/>
                    <a:gd name="connsiteY34" fmla="*/ 1657050 h 1686496"/>
                    <a:gd name="connsiteX35" fmla="*/ 2330 w 784917"/>
                    <a:gd name="connsiteY35" fmla="*/ 1384407 h 1686496"/>
                    <a:gd name="connsiteX36" fmla="*/ 79849 w 784917"/>
                    <a:gd name="connsiteY36" fmla="*/ 970665 h 1686496"/>
                    <a:gd name="connsiteX37" fmla="*/ 137372 w 784917"/>
                    <a:gd name="connsiteY37" fmla="*/ 877703 h 1686496"/>
                    <a:gd name="connsiteX38" fmla="*/ 379747 w 784917"/>
                    <a:gd name="connsiteY38" fmla="*/ 527380 h 1686496"/>
                    <a:gd name="connsiteX39" fmla="*/ 628087 w 784917"/>
                    <a:gd name="connsiteY39" fmla="*/ 93541 h 1686496"/>
                    <a:gd name="connsiteX40" fmla="*/ 653627 w 784917"/>
                    <a:gd name="connsiteY40" fmla="*/ 61383 h 1686496"/>
                    <a:gd name="connsiteX41" fmla="*/ 690084 w 784917"/>
                    <a:gd name="connsiteY41" fmla="*/ 31904 h 1686496"/>
                    <a:gd name="connsiteX42" fmla="*/ 710570 w 784917"/>
                    <a:gd name="connsiteY42" fmla="*/ 20367 h 1686496"/>
                    <a:gd name="connsiteX43" fmla="*/ 729231 w 784917"/>
                    <a:gd name="connsiteY43" fmla="*/ 9858 h 1686496"/>
                    <a:gd name="connsiteX44" fmla="*/ 762837 w 784917"/>
                    <a:gd name="connsiteY44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217148 w 784917"/>
                    <a:gd name="connsiteY3" fmla="*/ 902792 h 1686496"/>
                    <a:gd name="connsiteX4" fmla="*/ 116738 w 784917"/>
                    <a:gd name="connsiteY4" fmla="*/ 1312264 h 1686496"/>
                    <a:gd name="connsiteX5" fmla="*/ 112233 w 784917"/>
                    <a:gd name="connsiteY5" fmla="*/ 1309005 h 1686496"/>
                    <a:gd name="connsiteX6" fmla="*/ 220236 w 784917"/>
                    <a:gd name="connsiteY6" fmla="*/ 858772 h 1686496"/>
                    <a:gd name="connsiteX7" fmla="*/ 538424 w 784917"/>
                    <a:gd name="connsiteY7" fmla="*/ 442612 h 1686496"/>
                    <a:gd name="connsiteX8" fmla="*/ 587053 w 784917"/>
                    <a:gd name="connsiteY8" fmla="*/ 365958 h 1686496"/>
                    <a:gd name="connsiteX9" fmla="*/ 659809 w 784917"/>
                    <a:gd name="connsiteY9" fmla="*/ 216138 h 1686496"/>
                    <a:gd name="connsiteX10" fmla="*/ 650944 w 784917"/>
                    <a:gd name="connsiteY10" fmla="*/ 242242 h 1686496"/>
                    <a:gd name="connsiteX11" fmla="*/ 599923 w 784917"/>
                    <a:gd name="connsiteY11" fmla="*/ 345672 h 1686496"/>
                    <a:gd name="connsiteX12" fmla="*/ 587053 w 784917"/>
                    <a:gd name="connsiteY12" fmla="*/ 365959 h 1686496"/>
                    <a:gd name="connsiteX13" fmla="*/ 598422 w 784917"/>
                    <a:gd name="connsiteY13" fmla="*/ 345044 h 1686496"/>
                    <a:gd name="connsiteX14" fmla="*/ 645658 w 784917"/>
                    <a:gd name="connsiteY14" fmla="*/ 247490 h 1686496"/>
                    <a:gd name="connsiteX15" fmla="*/ 659809 w 784917"/>
                    <a:gd name="connsiteY15" fmla="*/ 216138 h 1686496"/>
                    <a:gd name="connsiteX16" fmla="*/ 781320 w 784917"/>
                    <a:gd name="connsiteY16" fmla="*/ 6601 h 1686496"/>
                    <a:gd name="connsiteX17" fmla="*/ 782672 w 784917"/>
                    <a:gd name="connsiteY17" fmla="*/ 7084 h 1686496"/>
                    <a:gd name="connsiteX18" fmla="*/ 784853 w 784917"/>
                    <a:gd name="connsiteY18" fmla="*/ 18465 h 1686496"/>
                    <a:gd name="connsiteX19" fmla="*/ 781702 w 784917"/>
                    <a:gd name="connsiteY19" fmla="*/ 31067 h 1686496"/>
                    <a:gd name="connsiteX20" fmla="*/ 781320 w 784917"/>
                    <a:gd name="connsiteY20" fmla="*/ 6601 h 1686496"/>
                    <a:gd name="connsiteX21" fmla="*/ 762837 w 784917"/>
                    <a:gd name="connsiteY21" fmla="*/ 0 h 1686496"/>
                    <a:gd name="connsiteX22" fmla="*/ 781318 w 784917"/>
                    <a:gd name="connsiteY22" fmla="*/ 6601 h 1686496"/>
                    <a:gd name="connsiteX23" fmla="*/ 781700 w 784917"/>
                    <a:gd name="connsiteY23" fmla="*/ 31067 h 1686496"/>
                    <a:gd name="connsiteX24" fmla="*/ 780501 w 784917"/>
                    <a:gd name="connsiteY24" fmla="*/ 35864 h 1686496"/>
                    <a:gd name="connsiteX25" fmla="*/ 677234 w 784917"/>
                    <a:gd name="connsiteY25" fmla="*/ 177529 h 1686496"/>
                    <a:gd name="connsiteX26" fmla="*/ 659808 w 784917"/>
                    <a:gd name="connsiteY26" fmla="*/ 216137 h 1686496"/>
                    <a:gd name="connsiteX27" fmla="*/ 645657 w 784917"/>
                    <a:gd name="connsiteY27" fmla="*/ 247489 h 1686496"/>
                    <a:gd name="connsiteX28" fmla="*/ 598421 w 784917"/>
                    <a:gd name="connsiteY28" fmla="*/ 345043 h 1686496"/>
                    <a:gd name="connsiteX29" fmla="*/ 587052 w 784917"/>
                    <a:gd name="connsiteY29" fmla="*/ 365958 h 1686496"/>
                    <a:gd name="connsiteX30" fmla="*/ 538423 w 784917"/>
                    <a:gd name="connsiteY30" fmla="*/ 442612 h 1686496"/>
                    <a:gd name="connsiteX31" fmla="*/ 220235 w 784917"/>
                    <a:gd name="connsiteY31" fmla="*/ 858772 h 1686496"/>
                    <a:gd name="connsiteX32" fmla="*/ 112232 w 784917"/>
                    <a:gd name="connsiteY32" fmla="*/ 1309005 h 1686496"/>
                    <a:gd name="connsiteX33" fmla="*/ 275152 w 784917"/>
                    <a:gd name="connsiteY33" fmla="*/ 1661812 h 1686496"/>
                    <a:gd name="connsiteX34" fmla="*/ 158469 w 784917"/>
                    <a:gd name="connsiteY34" fmla="*/ 1657050 h 1686496"/>
                    <a:gd name="connsiteX35" fmla="*/ 2330 w 784917"/>
                    <a:gd name="connsiteY35" fmla="*/ 1384407 h 1686496"/>
                    <a:gd name="connsiteX36" fmla="*/ 79849 w 784917"/>
                    <a:gd name="connsiteY36" fmla="*/ 970665 h 1686496"/>
                    <a:gd name="connsiteX37" fmla="*/ 137372 w 784917"/>
                    <a:gd name="connsiteY37" fmla="*/ 877703 h 1686496"/>
                    <a:gd name="connsiteX38" fmla="*/ 379747 w 784917"/>
                    <a:gd name="connsiteY38" fmla="*/ 527380 h 1686496"/>
                    <a:gd name="connsiteX39" fmla="*/ 628087 w 784917"/>
                    <a:gd name="connsiteY39" fmla="*/ 93541 h 1686496"/>
                    <a:gd name="connsiteX40" fmla="*/ 653627 w 784917"/>
                    <a:gd name="connsiteY40" fmla="*/ 61383 h 1686496"/>
                    <a:gd name="connsiteX41" fmla="*/ 690084 w 784917"/>
                    <a:gd name="connsiteY41" fmla="*/ 31904 h 1686496"/>
                    <a:gd name="connsiteX42" fmla="*/ 710570 w 784917"/>
                    <a:gd name="connsiteY42" fmla="*/ 20367 h 1686496"/>
                    <a:gd name="connsiteX43" fmla="*/ 729231 w 784917"/>
                    <a:gd name="connsiteY43" fmla="*/ 9858 h 1686496"/>
                    <a:gd name="connsiteX44" fmla="*/ 762837 w 784917"/>
                    <a:gd name="connsiteY44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217148 w 784917"/>
                    <a:gd name="connsiteY3" fmla="*/ 902792 h 1686496"/>
                    <a:gd name="connsiteX4" fmla="*/ 116738 w 784917"/>
                    <a:gd name="connsiteY4" fmla="*/ 1312264 h 1686496"/>
                    <a:gd name="connsiteX5" fmla="*/ 112233 w 784917"/>
                    <a:gd name="connsiteY5" fmla="*/ 1309005 h 1686496"/>
                    <a:gd name="connsiteX6" fmla="*/ 220236 w 784917"/>
                    <a:gd name="connsiteY6" fmla="*/ 858772 h 1686496"/>
                    <a:gd name="connsiteX7" fmla="*/ 538424 w 784917"/>
                    <a:gd name="connsiteY7" fmla="*/ 442612 h 1686496"/>
                    <a:gd name="connsiteX8" fmla="*/ 587053 w 784917"/>
                    <a:gd name="connsiteY8" fmla="*/ 365958 h 1686496"/>
                    <a:gd name="connsiteX9" fmla="*/ 659809 w 784917"/>
                    <a:gd name="connsiteY9" fmla="*/ 216138 h 1686496"/>
                    <a:gd name="connsiteX10" fmla="*/ 650944 w 784917"/>
                    <a:gd name="connsiteY10" fmla="*/ 242242 h 1686496"/>
                    <a:gd name="connsiteX11" fmla="*/ 599923 w 784917"/>
                    <a:gd name="connsiteY11" fmla="*/ 345672 h 1686496"/>
                    <a:gd name="connsiteX12" fmla="*/ 587053 w 784917"/>
                    <a:gd name="connsiteY12" fmla="*/ 365959 h 1686496"/>
                    <a:gd name="connsiteX13" fmla="*/ 598422 w 784917"/>
                    <a:gd name="connsiteY13" fmla="*/ 345044 h 1686496"/>
                    <a:gd name="connsiteX14" fmla="*/ 645658 w 784917"/>
                    <a:gd name="connsiteY14" fmla="*/ 247490 h 1686496"/>
                    <a:gd name="connsiteX15" fmla="*/ 659809 w 784917"/>
                    <a:gd name="connsiteY15" fmla="*/ 216138 h 1686496"/>
                    <a:gd name="connsiteX16" fmla="*/ 781320 w 784917"/>
                    <a:gd name="connsiteY16" fmla="*/ 6601 h 1686496"/>
                    <a:gd name="connsiteX17" fmla="*/ 782672 w 784917"/>
                    <a:gd name="connsiteY17" fmla="*/ 7084 h 1686496"/>
                    <a:gd name="connsiteX18" fmla="*/ 784853 w 784917"/>
                    <a:gd name="connsiteY18" fmla="*/ 18465 h 1686496"/>
                    <a:gd name="connsiteX19" fmla="*/ 781702 w 784917"/>
                    <a:gd name="connsiteY19" fmla="*/ 31067 h 1686496"/>
                    <a:gd name="connsiteX20" fmla="*/ 781320 w 784917"/>
                    <a:gd name="connsiteY20" fmla="*/ 6601 h 1686496"/>
                    <a:gd name="connsiteX21" fmla="*/ 762837 w 784917"/>
                    <a:gd name="connsiteY21" fmla="*/ 0 h 1686496"/>
                    <a:gd name="connsiteX22" fmla="*/ 781318 w 784917"/>
                    <a:gd name="connsiteY22" fmla="*/ 6601 h 1686496"/>
                    <a:gd name="connsiteX23" fmla="*/ 781700 w 784917"/>
                    <a:gd name="connsiteY23" fmla="*/ 31067 h 1686496"/>
                    <a:gd name="connsiteX24" fmla="*/ 780501 w 784917"/>
                    <a:gd name="connsiteY24" fmla="*/ 35864 h 1686496"/>
                    <a:gd name="connsiteX25" fmla="*/ 677234 w 784917"/>
                    <a:gd name="connsiteY25" fmla="*/ 177529 h 1686496"/>
                    <a:gd name="connsiteX26" fmla="*/ 659808 w 784917"/>
                    <a:gd name="connsiteY26" fmla="*/ 216137 h 1686496"/>
                    <a:gd name="connsiteX27" fmla="*/ 645657 w 784917"/>
                    <a:gd name="connsiteY27" fmla="*/ 247489 h 1686496"/>
                    <a:gd name="connsiteX28" fmla="*/ 598421 w 784917"/>
                    <a:gd name="connsiteY28" fmla="*/ 345043 h 1686496"/>
                    <a:gd name="connsiteX29" fmla="*/ 587052 w 784917"/>
                    <a:gd name="connsiteY29" fmla="*/ 365958 h 1686496"/>
                    <a:gd name="connsiteX30" fmla="*/ 538423 w 784917"/>
                    <a:gd name="connsiteY30" fmla="*/ 442612 h 1686496"/>
                    <a:gd name="connsiteX31" fmla="*/ 220235 w 784917"/>
                    <a:gd name="connsiteY31" fmla="*/ 858772 h 1686496"/>
                    <a:gd name="connsiteX32" fmla="*/ 112232 w 784917"/>
                    <a:gd name="connsiteY32" fmla="*/ 1309005 h 1686496"/>
                    <a:gd name="connsiteX33" fmla="*/ 275152 w 784917"/>
                    <a:gd name="connsiteY33" fmla="*/ 1661812 h 1686496"/>
                    <a:gd name="connsiteX34" fmla="*/ 158469 w 784917"/>
                    <a:gd name="connsiteY34" fmla="*/ 1657050 h 1686496"/>
                    <a:gd name="connsiteX35" fmla="*/ 2330 w 784917"/>
                    <a:gd name="connsiteY35" fmla="*/ 1384407 h 1686496"/>
                    <a:gd name="connsiteX36" fmla="*/ 79849 w 784917"/>
                    <a:gd name="connsiteY36" fmla="*/ 970665 h 1686496"/>
                    <a:gd name="connsiteX37" fmla="*/ 137372 w 784917"/>
                    <a:gd name="connsiteY37" fmla="*/ 877703 h 1686496"/>
                    <a:gd name="connsiteX38" fmla="*/ 379747 w 784917"/>
                    <a:gd name="connsiteY38" fmla="*/ 527380 h 1686496"/>
                    <a:gd name="connsiteX39" fmla="*/ 628087 w 784917"/>
                    <a:gd name="connsiteY39" fmla="*/ 93541 h 1686496"/>
                    <a:gd name="connsiteX40" fmla="*/ 653627 w 784917"/>
                    <a:gd name="connsiteY40" fmla="*/ 61383 h 1686496"/>
                    <a:gd name="connsiteX41" fmla="*/ 690084 w 784917"/>
                    <a:gd name="connsiteY41" fmla="*/ 31904 h 1686496"/>
                    <a:gd name="connsiteX42" fmla="*/ 710570 w 784917"/>
                    <a:gd name="connsiteY42" fmla="*/ 20367 h 1686496"/>
                    <a:gd name="connsiteX43" fmla="*/ 729231 w 784917"/>
                    <a:gd name="connsiteY43" fmla="*/ 9858 h 1686496"/>
                    <a:gd name="connsiteX44" fmla="*/ 762837 w 784917"/>
                    <a:gd name="connsiteY44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217148 w 784917"/>
                    <a:gd name="connsiteY3" fmla="*/ 902792 h 1686496"/>
                    <a:gd name="connsiteX4" fmla="*/ 116738 w 784917"/>
                    <a:gd name="connsiteY4" fmla="*/ 1312264 h 1686496"/>
                    <a:gd name="connsiteX5" fmla="*/ 112233 w 784917"/>
                    <a:gd name="connsiteY5" fmla="*/ 1309005 h 1686496"/>
                    <a:gd name="connsiteX6" fmla="*/ 220236 w 784917"/>
                    <a:gd name="connsiteY6" fmla="*/ 858772 h 1686496"/>
                    <a:gd name="connsiteX7" fmla="*/ 538424 w 784917"/>
                    <a:gd name="connsiteY7" fmla="*/ 442612 h 1686496"/>
                    <a:gd name="connsiteX8" fmla="*/ 587053 w 784917"/>
                    <a:gd name="connsiteY8" fmla="*/ 365958 h 1686496"/>
                    <a:gd name="connsiteX9" fmla="*/ 659809 w 784917"/>
                    <a:gd name="connsiteY9" fmla="*/ 216138 h 1686496"/>
                    <a:gd name="connsiteX10" fmla="*/ 650944 w 784917"/>
                    <a:gd name="connsiteY10" fmla="*/ 242242 h 1686496"/>
                    <a:gd name="connsiteX11" fmla="*/ 599923 w 784917"/>
                    <a:gd name="connsiteY11" fmla="*/ 345672 h 1686496"/>
                    <a:gd name="connsiteX12" fmla="*/ 587053 w 784917"/>
                    <a:gd name="connsiteY12" fmla="*/ 365959 h 1686496"/>
                    <a:gd name="connsiteX13" fmla="*/ 598422 w 784917"/>
                    <a:gd name="connsiteY13" fmla="*/ 345044 h 1686496"/>
                    <a:gd name="connsiteX14" fmla="*/ 645658 w 784917"/>
                    <a:gd name="connsiteY14" fmla="*/ 247490 h 1686496"/>
                    <a:gd name="connsiteX15" fmla="*/ 659809 w 784917"/>
                    <a:gd name="connsiteY15" fmla="*/ 216138 h 1686496"/>
                    <a:gd name="connsiteX16" fmla="*/ 781320 w 784917"/>
                    <a:gd name="connsiteY16" fmla="*/ 6601 h 1686496"/>
                    <a:gd name="connsiteX17" fmla="*/ 782672 w 784917"/>
                    <a:gd name="connsiteY17" fmla="*/ 7084 h 1686496"/>
                    <a:gd name="connsiteX18" fmla="*/ 784853 w 784917"/>
                    <a:gd name="connsiteY18" fmla="*/ 18465 h 1686496"/>
                    <a:gd name="connsiteX19" fmla="*/ 781702 w 784917"/>
                    <a:gd name="connsiteY19" fmla="*/ 31067 h 1686496"/>
                    <a:gd name="connsiteX20" fmla="*/ 781320 w 784917"/>
                    <a:gd name="connsiteY20" fmla="*/ 6601 h 1686496"/>
                    <a:gd name="connsiteX21" fmla="*/ 762837 w 784917"/>
                    <a:gd name="connsiteY21" fmla="*/ 0 h 1686496"/>
                    <a:gd name="connsiteX22" fmla="*/ 781318 w 784917"/>
                    <a:gd name="connsiteY22" fmla="*/ 6601 h 1686496"/>
                    <a:gd name="connsiteX23" fmla="*/ 781700 w 784917"/>
                    <a:gd name="connsiteY23" fmla="*/ 31067 h 1686496"/>
                    <a:gd name="connsiteX24" fmla="*/ 780501 w 784917"/>
                    <a:gd name="connsiteY24" fmla="*/ 35864 h 1686496"/>
                    <a:gd name="connsiteX25" fmla="*/ 677234 w 784917"/>
                    <a:gd name="connsiteY25" fmla="*/ 177529 h 1686496"/>
                    <a:gd name="connsiteX26" fmla="*/ 659808 w 784917"/>
                    <a:gd name="connsiteY26" fmla="*/ 216137 h 1686496"/>
                    <a:gd name="connsiteX27" fmla="*/ 645657 w 784917"/>
                    <a:gd name="connsiteY27" fmla="*/ 247489 h 1686496"/>
                    <a:gd name="connsiteX28" fmla="*/ 598421 w 784917"/>
                    <a:gd name="connsiteY28" fmla="*/ 345043 h 1686496"/>
                    <a:gd name="connsiteX29" fmla="*/ 587052 w 784917"/>
                    <a:gd name="connsiteY29" fmla="*/ 365958 h 1686496"/>
                    <a:gd name="connsiteX30" fmla="*/ 538423 w 784917"/>
                    <a:gd name="connsiteY30" fmla="*/ 442612 h 1686496"/>
                    <a:gd name="connsiteX31" fmla="*/ 220235 w 784917"/>
                    <a:gd name="connsiteY31" fmla="*/ 858772 h 1686496"/>
                    <a:gd name="connsiteX32" fmla="*/ 275152 w 784917"/>
                    <a:gd name="connsiteY32" fmla="*/ 1661812 h 1686496"/>
                    <a:gd name="connsiteX33" fmla="*/ 158469 w 784917"/>
                    <a:gd name="connsiteY33" fmla="*/ 1657050 h 1686496"/>
                    <a:gd name="connsiteX34" fmla="*/ 2330 w 784917"/>
                    <a:gd name="connsiteY34" fmla="*/ 1384407 h 1686496"/>
                    <a:gd name="connsiteX35" fmla="*/ 79849 w 784917"/>
                    <a:gd name="connsiteY35" fmla="*/ 970665 h 1686496"/>
                    <a:gd name="connsiteX36" fmla="*/ 137372 w 784917"/>
                    <a:gd name="connsiteY36" fmla="*/ 877703 h 1686496"/>
                    <a:gd name="connsiteX37" fmla="*/ 379747 w 784917"/>
                    <a:gd name="connsiteY37" fmla="*/ 527380 h 1686496"/>
                    <a:gd name="connsiteX38" fmla="*/ 628087 w 784917"/>
                    <a:gd name="connsiteY38" fmla="*/ 93541 h 1686496"/>
                    <a:gd name="connsiteX39" fmla="*/ 653627 w 784917"/>
                    <a:gd name="connsiteY39" fmla="*/ 61383 h 1686496"/>
                    <a:gd name="connsiteX40" fmla="*/ 690084 w 784917"/>
                    <a:gd name="connsiteY40" fmla="*/ 31904 h 1686496"/>
                    <a:gd name="connsiteX41" fmla="*/ 710570 w 784917"/>
                    <a:gd name="connsiteY41" fmla="*/ 20367 h 1686496"/>
                    <a:gd name="connsiteX42" fmla="*/ 729231 w 784917"/>
                    <a:gd name="connsiteY42" fmla="*/ 9858 h 1686496"/>
                    <a:gd name="connsiteX43" fmla="*/ 762837 w 784917"/>
                    <a:gd name="connsiteY43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116738 w 784917"/>
                    <a:gd name="connsiteY3" fmla="*/ 1312264 h 1686496"/>
                    <a:gd name="connsiteX4" fmla="*/ 112233 w 784917"/>
                    <a:gd name="connsiteY4" fmla="*/ 1309005 h 1686496"/>
                    <a:gd name="connsiteX5" fmla="*/ 220236 w 784917"/>
                    <a:gd name="connsiteY5" fmla="*/ 858772 h 1686496"/>
                    <a:gd name="connsiteX6" fmla="*/ 538424 w 784917"/>
                    <a:gd name="connsiteY6" fmla="*/ 442612 h 1686496"/>
                    <a:gd name="connsiteX7" fmla="*/ 587053 w 784917"/>
                    <a:gd name="connsiteY7" fmla="*/ 365958 h 1686496"/>
                    <a:gd name="connsiteX8" fmla="*/ 659809 w 784917"/>
                    <a:gd name="connsiteY8" fmla="*/ 216138 h 1686496"/>
                    <a:gd name="connsiteX9" fmla="*/ 650944 w 784917"/>
                    <a:gd name="connsiteY9" fmla="*/ 242242 h 1686496"/>
                    <a:gd name="connsiteX10" fmla="*/ 599923 w 784917"/>
                    <a:gd name="connsiteY10" fmla="*/ 345672 h 1686496"/>
                    <a:gd name="connsiteX11" fmla="*/ 587053 w 784917"/>
                    <a:gd name="connsiteY11" fmla="*/ 365959 h 1686496"/>
                    <a:gd name="connsiteX12" fmla="*/ 598422 w 784917"/>
                    <a:gd name="connsiteY12" fmla="*/ 345044 h 1686496"/>
                    <a:gd name="connsiteX13" fmla="*/ 645658 w 784917"/>
                    <a:gd name="connsiteY13" fmla="*/ 247490 h 1686496"/>
                    <a:gd name="connsiteX14" fmla="*/ 659809 w 784917"/>
                    <a:gd name="connsiteY14" fmla="*/ 216138 h 1686496"/>
                    <a:gd name="connsiteX15" fmla="*/ 781320 w 784917"/>
                    <a:gd name="connsiteY15" fmla="*/ 6601 h 1686496"/>
                    <a:gd name="connsiteX16" fmla="*/ 782672 w 784917"/>
                    <a:gd name="connsiteY16" fmla="*/ 7084 h 1686496"/>
                    <a:gd name="connsiteX17" fmla="*/ 784853 w 784917"/>
                    <a:gd name="connsiteY17" fmla="*/ 18465 h 1686496"/>
                    <a:gd name="connsiteX18" fmla="*/ 781702 w 784917"/>
                    <a:gd name="connsiteY18" fmla="*/ 31067 h 1686496"/>
                    <a:gd name="connsiteX19" fmla="*/ 781320 w 784917"/>
                    <a:gd name="connsiteY19" fmla="*/ 6601 h 1686496"/>
                    <a:gd name="connsiteX20" fmla="*/ 762837 w 784917"/>
                    <a:gd name="connsiteY20" fmla="*/ 0 h 1686496"/>
                    <a:gd name="connsiteX21" fmla="*/ 781318 w 784917"/>
                    <a:gd name="connsiteY21" fmla="*/ 6601 h 1686496"/>
                    <a:gd name="connsiteX22" fmla="*/ 781700 w 784917"/>
                    <a:gd name="connsiteY22" fmla="*/ 31067 h 1686496"/>
                    <a:gd name="connsiteX23" fmla="*/ 780501 w 784917"/>
                    <a:gd name="connsiteY23" fmla="*/ 35864 h 1686496"/>
                    <a:gd name="connsiteX24" fmla="*/ 677234 w 784917"/>
                    <a:gd name="connsiteY24" fmla="*/ 177529 h 1686496"/>
                    <a:gd name="connsiteX25" fmla="*/ 659808 w 784917"/>
                    <a:gd name="connsiteY25" fmla="*/ 216137 h 1686496"/>
                    <a:gd name="connsiteX26" fmla="*/ 645657 w 784917"/>
                    <a:gd name="connsiteY26" fmla="*/ 247489 h 1686496"/>
                    <a:gd name="connsiteX27" fmla="*/ 598421 w 784917"/>
                    <a:gd name="connsiteY27" fmla="*/ 345043 h 1686496"/>
                    <a:gd name="connsiteX28" fmla="*/ 587052 w 784917"/>
                    <a:gd name="connsiteY28" fmla="*/ 365958 h 1686496"/>
                    <a:gd name="connsiteX29" fmla="*/ 538423 w 784917"/>
                    <a:gd name="connsiteY29" fmla="*/ 442612 h 1686496"/>
                    <a:gd name="connsiteX30" fmla="*/ 220235 w 784917"/>
                    <a:gd name="connsiteY30" fmla="*/ 858772 h 1686496"/>
                    <a:gd name="connsiteX31" fmla="*/ 275152 w 784917"/>
                    <a:gd name="connsiteY31" fmla="*/ 1661812 h 1686496"/>
                    <a:gd name="connsiteX32" fmla="*/ 158469 w 784917"/>
                    <a:gd name="connsiteY32" fmla="*/ 1657050 h 1686496"/>
                    <a:gd name="connsiteX33" fmla="*/ 2330 w 784917"/>
                    <a:gd name="connsiteY33" fmla="*/ 1384407 h 1686496"/>
                    <a:gd name="connsiteX34" fmla="*/ 79849 w 784917"/>
                    <a:gd name="connsiteY34" fmla="*/ 970665 h 1686496"/>
                    <a:gd name="connsiteX35" fmla="*/ 137372 w 784917"/>
                    <a:gd name="connsiteY35" fmla="*/ 877703 h 1686496"/>
                    <a:gd name="connsiteX36" fmla="*/ 379747 w 784917"/>
                    <a:gd name="connsiteY36" fmla="*/ 527380 h 1686496"/>
                    <a:gd name="connsiteX37" fmla="*/ 628087 w 784917"/>
                    <a:gd name="connsiteY37" fmla="*/ 93541 h 1686496"/>
                    <a:gd name="connsiteX38" fmla="*/ 653627 w 784917"/>
                    <a:gd name="connsiteY38" fmla="*/ 61383 h 1686496"/>
                    <a:gd name="connsiteX39" fmla="*/ 690084 w 784917"/>
                    <a:gd name="connsiteY39" fmla="*/ 31904 h 1686496"/>
                    <a:gd name="connsiteX40" fmla="*/ 710570 w 784917"/>
                    <a:gd name="connsiteY40" fmla="*/ 20367 h 1686496"/>
                    <a:gd name="connsiteX41" fmla="*/ 729231 w 784917"/>
                    <a:gd name="connsiteY41" fmla="*/ 9858 h 1686496"/>
                    <a:gd name="connsiteX42" fmla="*/ 762837 w 784917"/>
                    <a:gd name="connsiteY42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116738 w 784917"/>
                    <a:gd name="connsiteY3" fmla="*/ 1312264 h 1686496"/>
                    <a:gd name="connsiteX4" fmla="*/ 112233 w 784917"/>
                    <a:gd name="connsiteY4" fmla="*/ 1309005 h 1686496"/>
                    <a:gd name="connsiteX5" fmla="*/ 220236 w 784917"/>
                    <a:gd name="connsiteY5" fmla="*/ 858772 h 1686496"/>
                    <a:gd name="connsiteX6" fmla="*/ 538424 w 784917"/>
                    <a:gd name="connsiteY6" fmla="*/ 442612 h 1686496"/>
                    <a:gd name="connsiteX7" fmla="*/ 587053 w 784917"/>
                    <a:gd name="connsiteY7" fmla="*/ 365958 h 1686496"/>
                    <a:gd name="connsiteX8" fmla="*/ 659809 w 784917"/>
                    <a:gd name="connsiteY8" fmla="*/ 216138 h 1686496"/>
                    <a:gd name="connsiteX9" fmla="*/ 650944 w 784917"/>
                    <a:gd name="connsiteY9" fmla="*/ 242242 h 1686496"/>
                    <a:gd name="connsiteX10" fmla="*/ 599923 w 784917"/>
                    <a:gd name="connsiteY10" fmla="*/ 345672 h 1686496"/>
                    <a:gd name="connsiteX11" fmla="*/ 587053 w 784917"/>
                    <a:gd name="connsiteY11" fmla="*/ 365959 h 1686496"/>
                    <a:gd name="connsiteX12" fmla="*/ 598422 w 784917"/>
                    <a:gd name="connsiteY12" fmla="*/ 345044 h 1686496"/>
                    <a:gd name="connsiteX13" fmla="*/ 645658 w 784917"/>
                    <a:gd name="connsiteY13" fmla="*/ 247490 h 1686496"/>
                    <a:gd name="connsiteX14" fmla="*/ 659809 w 784917"/>
                    <a:gd name="connsiteY14" fmla="*/ 216138 h 1686496"/>
                    <a:gd name="connsiteX15" fmla="*/ 781320 w 784917"/>
                    <a:gd name="connsiteY15" fmla="*/ 6601 h 1686496"/>
                    <a:gd name="connsiteX16" fmla="*/ 782672 w 784917"/>
                    <a:gd name="connsiteY16" fmla="*/ 7084 h 1686496"/>
                    <a:gd name="connsiteX17" fmla="*/ 784853 w 784917"/>
                    <a:gd name="connsiteY17" fmla="*/ 18465 h 1686496"/>
                    <a:gd name="connsiteX18" fmla="*/ 781702 w 784917"/>
                    <a:gd name="connsiteY18" fmla="*/ 31067 h 1686496"/>
                    <a:gd name="connsiteX19" fmla="*/ 781320 w 784917"/>
                    <a:gd name="connsiteY19" fmla="*/ 6601 h 1686496"/>
                    <a:gd name="connsiteX20" fmla="*/ 762837 w 784917"/>
                    <a:gd name="connsiteY20" fmla="*/ 0 h 1686496"/>
                    <a:gd name="connsiteX21" fmla="*/ 781318 w 784917"/>
                    <a:gd name="connsiteY21" fmla="*/ 6601 h 1686496"/>
                    <a:gd name="connsiteX22" fmla="*/ 781700 w 784917"/>
                    <a:gd name="connsiteY22" fmla="*/ 31067 h 1686496"/>
                    <a:gd name="connsiteX23" fmla="*/ 780501 w 784917"/>
                    <a:gd name="connsiteY23" fmla="*/ 35864 h 1686496"/>
                    <a:gd name="connsiteX24" fmla="*/ 677234 w 784917"/>
                    <a:gd name="connsiteY24" fmla="*/ 177529 h 1686496"/>
                    <a:gd name="connsiteX25" fmla="*/ 659808 w 784917"/>
                    <a:gd name="connsiteY25" fmla="*/ 216137 h 1686496"/>
                    <a:gd name="connsiteX26" fmla="*/ 645657 w 784917"/>
                    <a:gd name="connsiteY26" fmla="*/ 247489 h 1686496"/>
                    <a:gd name="connsiteX27" fmla="*/ 598421 w 784917"/>
                    <a:gd name="connsiteY27" fmla="*/ 345043 h 1686496"/>
                    <a:gd name="connsiteX28" fmla="*/ 587052 w 784917"/>
                    <a:gd name="connsiteY28" fmla="*/ 365958 h 1686496"/>
                    <a:gd name="connsiteX29" fmla="*/ 538423 w 784917"/>
                    <a:gd name="connsiteY29" fmla="*/ 442612 h 1686496"/>
                    <a:gd name="connsiteX30" fmla="*/ 275152 w 784917"/>
                    <a:gd name="connsiteY30" fmla="*/ 1661812 h 1686496"/>
                    <a:gd name="connsiteX31" fmla="*/ 158469 w 784917"/>
                    <a:gd name="connsiteY31" fmla="*/ 1657050 h 1686496"/>
                    <a:gd name="connsiteX32" fmla="*/ 2330 w 784917"/>
                    <a:gd name="connsiteY32" fmla="*/ 1384407 h 1686496"/>
                    <a:gd name="connsiteX33" fmla="*/ 79849 w 784917"/>
                    <a:gd name="connsiteY33" fmla="*/ 970665 h 1686496"/>
                    <a:gd name="connsiteX34" fmla="*/ 137372 w 784917"/>
                    <a:gd name="connsiteY34" fmla="*/ 877703 h 1686496"/>
                    <a:gd name="connsiteX35" fmla="*/ 379747 w 784917"/>
                    <a:gd name="connsiteY35" fmla="*/ 527380 h 1686496"/>
                    <a:gd name="connsiteX36" fmla="*/ 628087 w 784917"/>
                    <a:gd name="connsiteY36" fmla="*/ 93541 h 1686496"/>
                    <a:gd name="connsiteX37" fmla="*/ 653627 w 784917"/>
                    <a:gd name="connsiteY37" fmla="*/ 61383 h 1686496"/>
                    <a:gd name="connsiteX38" fmla="*/ 690084 w 784917"/>
                    <a:gd name="connsiteY38" fmla="*/ 31904 h 1686496"/>
                    <a:gd name="connsiteX39" fmla="*/ 710570 w 784917"/>
                    <a:gd name="connsiteY39" fmla="*/ 20367 h 1686496"/>
                    <a:gd name="connsiteX40" fmla="*/ 729231 w 784917"/>
                    <a:gd name="connsiteY40" fmla="*/ 9858 h 1686496"/>
                    <a:gd name="connsiteX41" fmla="*/ 762837 w 784917"/>
                    <a:gd name="connsiteY41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116738 w 784917"/>
                    <a:gd name="connsiteY3" fmla="*/ 1312264 h 1686496"/>
                    <a:gd name="connsiteX4" fmla="*/ 112233 w 784917"/>
                    <a:gd name="connsiteY4" fmla="*/ 1309005 h 1686496"/>
                    <a:gd name="connsiteX5" fmla="*/ 220236 w 784917"/>
                    <a:gd name="connsiteY5" fmla="*/ 858772 h 1686496"/>
                    <a:gd name="connsiteX6" fmla="*/ 538424 w 784917"/>
                    <a:gd name="connsiteY6" fmla="*/ 442612 h 1686496"/>
                    <a:gd name="connsiteX7" fmla="*/ 587053 w 784917"/>
                    <a:gd name="connsiteY7" fmla="*/ 365958 h 1686496"/>
                    <a:gd name="connsiteX8" fmla="*/ 659809 w 784917"/>
                    <a:gd name="connsiteY8" fmla="*/ 216138 h 1686496"/>
                    <a:gd name="connsiteX9" fmla="*/ 650944 w 784917"/>
                    <a:gd name="connsiteY9" fmla="*/ 242242 h 1686496"/>
                    <a:gd name="connsiteX10" fmla="*/ 599923 w 784917"/>
                    <a:gd name="connsiteY10" fmla="*/ 345672 h 1686496"/>
                    <a:gd name="connsiteX11" fmla="*/ 587053 w 784917"/>
                    <a:gd name="connsiteY11" fmla="*/ 365959 h 1686496"/>
                    <a:gd name="connsiteX12" fmla="*/ 598422 w 784917"/>
                    <a:gd name="connsiteY12" fmla="*/ 345044 h 1686496"/>
                    <a:gd name="connsiteX13" fmla="*/ 645658 w 784917"/>
                    <a:gd name="connsiteY13" fmla="*/ 247490 h 1686496"/>
                    <a:gd name="connsiteX14" fmla="*/ 659809 w 784917"/>
                    <a:gd name="connsiteY14" fmla="*/ 216138 h 1686496"/>
                    <a:gd name="connsiteX15" fmla="*/ 781320 w 784917"/>
                    <a:gd name="connsiteY15" fmla="*/ 6601 h 1686496"/>
                    <a:gd name="connsiteX16" fmla="*/ 782672 w 784917"/>
                    <a:gd name="connsiteY16" fmla="*/ 7084 h 1686496"/>
                    <a:gd name="connsiteX17" fmla="*/ 784853 w 784917"/>
                    <a:gd name="connsiteY17" fmla="*/ 18465 h 1686496"/>
                    <a:gd name="connsiteX18" fmla="*/ 781702 w 784917"/>
                    <a:gd name="connsiteY18" fmla="*/ 31067 h 1686496"/>
                    <a:gd name="connsiteX19" fmla="*/ 781320 w 784917"/>
                    <a:gd name="connsiteY19" fmla="*/ 6601 h 1686496"/>
                    <a:gd name="connsiteX20" fmla="*/ 762837 w 784917"/>
                    <a:gd name="connsiteY20" fmla="*/ 0 h 1686496"/>
                    <a:gd name="connsiteX21" fmla="*/ 781318 w 784917"/>
                    <a:gd name="connsiteY21" fmla="*/ 6601 h 1686496"/>
                    <a:gd name="connsiteX22" fmla="*/ 781700 w 784917"/>
                    <a:gd name="connsiteY22" fmla="*/ 31067 h 1686496"/>
                    <a:gd name="connsiteX23" fmla="*/ 780501 w 784917"/>
                    <a:gd name="connsiteY23" fmla="*/ 35864 h 1686496"/>
                    <a:gd name="connsiteX24" fmla="*/ 677234 w 784917"/>
                    <a:gd name="connsiteY24" fmla="*/ 177529 h 1686496"/>
                    <a:gd name="connsiteX25" fmla="*/ 659808 w 784917"/>
                    <a:gd name="connsiteY25" fmla="*/ 216137 h 1686496"/>
                    <a:gd name="connsiteX26" fmla="*/ 645657 w 784917"/>
                    <a:gd name="connsiteY26" fmla="*/ 247489 h 1686496"/>
                    <a:gd name="connsiteX27" fmla="*/ 598421 w 784917"/>
                    <a:gd name="connsiteY27" fmla="*/ 345043 h 1686496"/>
                    <a:gd name="connsiteX28" fmla="*/ 587052 w 784917"/>
                    <a:gd name="connsiteY28" fmla="*/ 365958 h 1686496"/>
                    <a:gd name="connsiteX29" fmla="*/ 555092 w 784917"/>
                    <a:gd name="connsiteY29" fmla="*/ 583106 h 1686496"/>
                    <a:gd name="connsiteX30" fmla="*/ 275152 w 784917"/>
                    <a:gd name="connsiteY30" fmla="*/ 1661812 h 1686496"/>
                    <a:gd name="connsiteX31" fmla="*/ 158469 w 784917"/>
                    <a:gd name="connsiteY31" fmla="*/ 1657050 h 1686496"/>
                    <a:gd name="connsiteX32" fmla="*/ 2330 w 784917"/>
                    <a:gd name="connsiteY32" fmla="*/ 1384407 h 1686496"/>
                    <a:gd name="connsiteX33" fmla="*/ 79849 w 784917"/>
                    <a:gd name="connsiteY33" fmla="*/ 970665 h 1686496"/>
                    <a:gd name="connsiteX34" fmla="*/ 137372 w 784917"/>
                    <a:gd name="connsiteY34" fmla="*/ 877703 h 1686496"/>
                    <a:gd name="connsiteX35" fmla="*/ 379747 w 784917"/>
                    <a:gd name="connsiteY35" fmla="*/ 527380 h 1686496"/>
                    <a:gd name="connsiteX36" fmla="*/ 628087 w 784917"/>
                    <a:gd name="connsiteY36" fmla="*/ 93541 h 1686496"/>
                    <a:gd name="connsiteX37" fmla="*/ 653627 w 784917"/>
                    <a:gd name="connsiteY37" fmla="*/ 61383 h 1686496"/>
                    <a:gd name="connsiteX38" fmla="*/ 690084 w 784917"/>
                    <a:gd name="connsiteY38" fmla="*/ 31904 h 1686496"/>
                    <a:gd name="connsiteX39" fmla="*/ 710570 w 784917"/>
                    <a:gd name="connsiteY39" fmla="*/ 20367 h 1686496"/>
                    <a:gd name="connsiteX40" fmla="*/ 729231 w 784917"/>
                    <a:gd name="connsiteY40" fmla="*/ 9858 h 1686496"/>
                    <a:gd name="connsiteX41" fmla="*/ 762837 w 784917"/>
                    <a:gd name="connsiteY41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116738 w 784917"/>
                    <a:gd name="connsiteY3" fmla="*/ 1312264 h 1686496"/>
                    <a:gd name="connsiteX4" fmla="*/ 112233 w 784917"/>
                    <a:gd name="connsiteY4" fmla="*/ 1309005 h 1686496"/>
                    <a:gd name="connsiteX5" fmla="*/ 220236 w 784917"/>
                    <a:gd name="connsiteY5" fmla="*/ 858772 h 1686496"/>
                    <a:gd name="connsiteX6" fmla="*/ 538424 w 784917"/>
                    <a:gd name="connsiteY6" fmla="*/ 442612 h 1686496"/>
                    <a:gd name="connsiteX7" fmla="*/ 587053 w 784917"/>
                    <a:gd name="connsiteY7" fmla="*/ 365958 h 1686496"/>
                    <a:gd name="connsiteX8" fmla="*/ 659809 w 784917"/>
                    <a:gd name="connsiteY8" fmla="*/ 216138 h 1686496"/>
                    <a:gd name="connsiteX9" fmla="*/ 650944 w 784917"/>
                    <a:gd name="connsiteY9" fmla="*/ 242242 h 1686496"/>
                    <a:gd name="connsiteX10" fmla="*/ 599923 w 784917"/>
                    <a:gd name="connsiteY10" fmla="*/ 345672 h 1686496"/>
                    <a:gd name="connsiteX11" fmla="*/ 587053 w 784917"/>
                    <a:gd name="connsiteY11" fmla="*/ 365959 h 1686496"/>
                    <a:gd name="connsiteX12" fmla="*/ 598422 w 784917"/>
                    <a:gd name="connsiteY12" fmla="*/ 345044 h 1686496"/>
                    <a:gd name="connsiteX13" fmla="*/ 645658 w 784917"/>
                    <a:gd name="connsiteY13" fmla="*/ 247490 h 1686496"/>
                    <a:gd name="connsiteX14" fmla="*/ 659809 w 784917"/>
                    <a:gd name="connsiteY14" fmla="*/ 216138 h 1686496"/>
                    <a:gd name="connsiteX15" fmla="*/ 781320 w 784917"/>
                    <a:gd name="connsiteY15" fmla="*/ 6601 h 1686496"/>
                    <a:gd name="connsiteX16" fmla="*/ 782672 w 784917"/>
                    <a:gd name="connsiteY16" fmla="*/ 7084 h 1686496"/>
                    <a:gd name="connsiteX17" fmla="*/ 784853 w 784917"/>
                    <a:gd name="connsiteY17" fmla="*/ 18465 h 1686496"/>
                    <a:gd name="connsiteX18" fmla="*/ 781702 w 784917"/>
                    <a:gd name="connsiteY18" fmla="*/ 31067 h 1686496"/>
                    <a:gd name="connsiteX19" fmla="*/ 781320 w 784917"/>
                    <a:gd name="connsiteY19" fmla="*/ 6601 h 1686496"/>
                    <a:gd name="connsiteX20" fmla="*/ 762837 w 784917"/>
                    <a:gd name="connsiteY20" fmla="*/ 0 h 1686496"/>
                    <a:gd name="connsiteX21" fmla="*/ 781318 w 784917"/>
                    <a:gd name="connsiteY21" fmla="*/ 6601 h 1686496"/>
                    <a:gd name="connsiteX22" fmla="*/ 781700 w 784917"/>
                    <a:gd name="connsiteY22" fmla="*/ 31067 h 1686496"/>
                    <a:gd name="connsiteX23" fmla="*/ 780501 w 784917"/>
                    <a:gd name="connsiteY23" fmla="*/ 35864 h 1686496"/>
                    <a:gd name="connsiteX24" fmla="*/ 677234 w 784917"/>
                    <a:gd name="connsiteY24" fmla="*/ 177529 h 1686496"/>
                    <a:gd name="connsiteX25" fmla="*/ 659808 w 784917"/>
                    <a:gd name="connsiteY25" fmla="*/ 216137 h 1686496"/>
                    <a:gd name="connsiteX26" fmla="*/ 645657 w 784917"/>
                    <a:gd name="connsiteY26" fmla="*/ 247489 h 1686496"/>
                    <a:gd name="connsiteX27" fmla="*/ 598421 w 784917"/>
                    <a:gd name="connsiteY27" fmla="*/ 345043 h 1686496"/>
                    <a:gd name="connsiteX28" fmla="*/ 587052 w 784917"/>
                    <a:gd name="connsiteY28" fmla="*/ 365958 h 1686496"/>
                    <a:gd name="connsiteX29" fmla="*/ 275152 w 784917"/>
                    <a:gd name="connsiteY29" fmla="*/ 1661812 h 1686496"/>
                    <a:gd name="connsiteX30" fmla="*/ 158469 w 784917"/>
                    <a:gd name="connsiteY30" fmla="*/ 1657050 h 1686496"/>
                    <a:gd name="connsiteX31" fmla="*/ 2330 w 784917"/>
                    <a:gd name="connsiteY31" fmla="*/ 1384407 h 1686496"/>
                    <a:gd name="connsiteX32" fmla="*/ 79849 w 784917"/>
                    <a:gd name="connsiteY32" fmla="*/ 970665 h 1686496"/>
                    <a:gd name="connsiteX33" fmla="*/ 137372 w 784917"/>
                    <a:gd name="connsiteY33" fmla="*/ 877703 h 1686496"/>
                    <a:gd name="connsiteX34" fmla="*/ 379747 w 784917"/>
                    <a:gd name="connsiteY34" fmla="*/ 527380 h 1686496"/>
                    <a:gd name="connsiteX35" fmla="*/ 628087 w 784917"/>
                    <a:gd name="connsiteY35" fmla="*/ 93541 h 1686496"/>
                    <a:gd name="connsiteX36" fmla="*/ 653627 w 784917"/>
                    <a:gd name="connsiteY36" fmla="*/ 61383 h 1686496"/>
                    <a:gd name="connsiteX37" fmla="*/ 690084 w 784917"/>
                    <a:gd name="connsiteY37" fmla="*/ 31904 h 1686496"/>
                    <a:gd name="connsiteX38" fmla="*/ 710570 w 784917"/>
                    <a:gd name="connsiteY38" fmla="*/ 20367 h 1686496"/>
                    <a:gd name="connsiteX39" fmla="*/ 729231 w 784917"/>
                    <a:gd name="connsiteY39" fmla="*/ 9858 h 1686496"/>
                    <a:gd name="connsiteX40" fmla="*/ 762837 w 784917"/>
                    <a:gd name="connsiteY40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650944 w 784917"/>
                    <a:gd name="connsiteY8" fmla="*/ 242242 h 1686496"/>
                    <a:gd name="connsiteX9" fmla="*/ 599923 w 784917"/>
                    <a:gd name="connsiteY9" fmla="*/ 345672 h 1686496"/>
                    <a:gd name="connsiteX10" fmla="*/ 587053 w 784917"/>
                    <a:gd name="connsiteY10" fmla="*/ 365959 h 1686496"/>
                    <a:gd name="connsiteX11" fmla="*/ 598422 w 784917"/>
                    <a:gd name="connsiteY11" fmla="*/ 345044 h 1686496"/>
                    <a:gd name="connsiteX12" fmla="*/ 645658 w 784917"/>
                    <a:gd name="connsiteY12" fmla="*/ 247490 h 1686496"/>
                    <a:gd name="connsiteX13" fmla="*/ 659809 w 784917"/>
                    <a:gd name="connsiteY13" fmla="*/ 216138 h 1686496"/>
                    <a:gd name="connsiteX14" fmla="*/ 781320 w 784917"/>
                    <a:gd name="connsiteY14" fmla="*/ 6601 h 1686496"/>
                    <a:gd name="connsiteX15" fmla="*/ 782672 w 784917"/>
                    <a:gd name="connsiteY15" fmla="*/ 7084 h 1686496"/>
                    <a:gd name="connsiteX16" fmla="*/ 784853 w 784917"/>
                    <a:gd name="connsiteY16" fmla="*/ 18465 h 1686496"/>
                    <a:gd name="connsiteX17" fmla="*/ 781702 w 784917"/>
                    <a:gd name="connsiteY17" fmla="*/ 31067 h 1686496"/>
                    <a:gd name="connsiteX18" fmla="*/ 781320 w 784917"/>
                    <a:gd name="connsiteY18" fmla="*/ 6601 h 1686496"/>
                    <a:gd name="connsiteX19" fmla="*/ 762837 w 784917"/>
                    <a:gd name="connsiteY19" fmla="*/ 0 h 1686496"/>
                    <a:gd name="connsiteX20" fmla="*/ 781318 w 784917"/>
                    <a:gd name="connsiteY20" fmla="*/ 6601 h 1686496"/>
                    <a:gd name="connsiteX21" fmla="*/ 781700 w 784917"/>
                    <a:gd name="connsiteY21" fmla="*/ 31067 h 1686496"/>
                    <a:gd name="connsiteX22" fmla="*/ 780501 w 784917"/>
                    <a:gd name="connsiteY22" fmla="*/ 35864 h 1686496"/>
                    <a:gd name="connsiteX23" fmla="*/ 677234 w 784917"/>
                    <a:gd name="connsiteY23" fmla="*/ 177529 h 1686496"/>
                    <a:gd name="connsiteX24" fmla="*/ 659808 w 784917"/>
                    <a:gd name="connsiteY24" fmla="*/ 216137 h 1686496"/>
                    <a:gd name="connsiteX25" fmla="*/ 645657 w 784917"/>
                    <a:gd name="connsiteY25" fmla="*/ 247489 h 1686496"/>
                    <a:gd name="connsiteX26" fmla="*/ 598421 w 784917"/>
                    <a:gd name="connsiteY26" fmla="*/ 345043 h 1686496"/>
                    <a:gd name="connsiteX27" fmla="*/ 587052 w 784917"/>
                    <a:gd name="connsiteY27" fmla="*/ 365958 h 1686496"/>
                    <a:gd name="connsiteX28" fmla="*/ 275152 w 784917"/>
                    <a:gd name="connsiteY28" fmla="*/ 1661812 h 1686496"/>
                    <a:gd name="connsiteX29" fmla="*/ 158469 w 784917"/>
                    <a:gd name="connsiteY29" fmla="*/ 1657050 h 1686496"/>
                    <a:gd name="connsiteX30" fmla="*/ 2330 w 784917"/>
                    <a:gd name="connsiteY30" fmla="*/ 1384407 h 1686496"/>
                    <a:gd name="connsiteX31" fmla="*/ 79849 w 784917"/>
                    <a:gd name="connsiteY31" fmla="*/ 970665 h 1686496"/>
                    <a:gd name="connsiteX32" fmla="*/ 137372 w 784917"/>
                    <a:gd name="connsiteY32" fmla="*/ 877703 h 1686496"/>
                    <a:gd name="connsiteX33" fmla="*/ 379747 w 784917"/>
                    <a:gd name="connsiteY33" fmla="*/ 527380 h 1686496"/>
                    <a:gd name="connsiteX34" fmla="*/ 628087 w 784917"/>
                    <a:gd name="connsiteY34" fmla="*/ 93541 h 1686496"/>
                    <a:gd name="connsiteX35" fmla="*/ 653627 w 784917"/>
                    <a:gd name="connsiteY35" fmla="*/ 61383 h 1686496"/>
                    <a:gd name="connsiteX36" fmla="*/ 690084 w 784917"/>
                    <a:gd name="connsiteY36" fmla="*/ 31904 h 1686496"/>
                    <a:gd name="connsiteX37" fmla="*/ 710570 w 784917"/>
                    <a:gd name="connsiteY37" fmla="*/ 20367 h 1686496"/>
                    <a:gd name="connsiteX38" fmla="*/ 729231 w 784917"/>
                    <a:gd name="connsiteY38" fmla="*/ 9858 h 1686496"/>
                    <a:gd name="connsiteX39" fmla="*/ 762837 w 784917"/>
                    <a:gd name="connsiteY39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650944 w 784917"/>
                    <a:gd name="connsiteY8" fmla="*/ 242242 h 1686496"/>
                    <a:gd name="connsiteX9" fmla="*/ 599923 w 784917"/>
                    <a:gd name="connsiteY9" fmla="*/ 345672 h 1686496"/>
                    <a:gd name="connsiteX10" fmla="*/ 587053 w 784917"/>
                    <a:gd name="connsiteY10" fmla="*/ 365959 h 1686496"/>
                    <a:gd name="connsiteX11" fmla="*/ 598422 w 784917"/>
                    <a:gd name="connsiteY11" fmla="*/ 345044 h 1686496"/>
                    <a:gd name="connsiteX12" fmla="*/ 645658 w 784917"/>
                    <a:gd name="connsiteY12" fmla="*/ 247490 h 1686496"/>
                    <a:gd name="connsiteX13" fmla="*/ 659809 w 784917"/>
                    <a:gd name="connsiteY13" fmla="*/ 216138 h 1686496"/>
                    <a:gd name="connsiteX14" fmla="*/ 781320 w 784917"/>
                    <a:gd name="connsiteY14" fmla="*/ 6601 h 1686496"/>
                    <a:gd name="connsiteX15" fmla="*/ 782672 w 784917"/>
                    <a:gd name="connsiteY15" fmla="*/ 7084 h 1686496"/>
                    <a:gd name="connsiteX16" fmla="*/ 784853 w 784917"/>
                    <a:gd name="connsiteY16" fmla="*/ 18465 h 1686496"/>
                    <a:gd name="connsiteX17" fmla="*/ 781702 w 784917"/>
                    <a:gd name="connsiteY17" fmla="*/ 31067 h 1686496"/>
                    <a:gd name="connsiteX18" fmla="*/ 781320 w 784917"/>
                    <a:gd name="connsiteY18" fmla="*/ 6601 h 1686496"/>
                    <a:gd name="connsiteX19" fmla="*/ 762837 w 784917"/>
                    <a:gd name="connsiteY19" fmla="*/ 0 h 1686496"/>
                    <a:gd name="connsiteX20" fmla="*/ 781318 w 784917"/>
                    <a:gd name="connsiteY20" fmla="*/ 6601 h 1686496"/>
                    <a:gd name="connsiteX21" fmla="*/ 781700 w 784917"/>
                    <a:gd name="connsiteY21" fmla="*/ 31067 h 1686496"/>
                    <a:gd name="connsiteX22" fmla="*/ 780501 w 784917"/>
                    <a:gd name="connsiteY22" fmla="*/ 35864 h 1686496"/>
                    <a:gd name="connsiteX23" fmla="*/ 677234 w 784917"/>
                    <a:gd name="connsiteY23" fmla="*/ 177529 h 1686496"/>
                    <a:gd name="connsiteX24" fmla="*/ 659808 w 784917"/>
                    <a:gd name="connsiteY24" fmla="*/ 216137 h 1686496"/>
                    <a:gd name="connsiteX25" fmla="*/ 598421 w 784917"/>
                    <a:gd name="connsiteY25" fmla="*/ 345043 h 1686496"/>
                    <a:gd name="connsiteX26" fmla="*/ 587052 w 784917"/>
                    <a:gd name="connsiteY26" fmla="*/ 365958 h 1686496"/>
                    <a:gd name="connsiteX27" fmla="*/ 275152 w 784917"/>
                    <a:gd name="connsiteY27" fmla="*/ 1661812 h 1686496"/>
                    <a:gd name="connsiteX28" fmla="*/ 158469 w 784917"/>
                    <a:gd name="connsiteY28" fmla="*/ 1657050 h 1686496"/>
                    <a:gd name="connsiteX29" fmla="*/ 2330 w 784917"/>
                    <a:gd name="connsiteY29" fmla="*/ 1384407 h 1686496"/>
                    <a:gd name="connsiteX30" fmla="*/ 79849 w 784917"/>
                    <a:gd name="connsiteY30" fmla="*/ 970665 h 1686496"/>
                    <a:gd name="connsiteX31" fmla="*/ 137372 w 784917"/>
                    <a:gd name="connsiteY31" fmla="*/ 877703 h 1686496"/>
                    <a:gd name="connsiteX32" fmla="*/ 379747 w 784917"/>
                    <a:gd name="connsiteY32" fmla="*/ 527380 h 1686496"/>
                    <a:gd name="connsiteX33" fmla="*/ 628087 w 784917"/>
                    <a:gd name="connsiteY33" fmla="*/ 93541 h 1686496"/>
                    <a:gd name="connsiteX34" fmla="*/ 653627 w 784917"/>
                    <a:gd name="connsiteY34" fmla="*/ 61383 h 1686496"/>
                    <a:gd name="connsiteX35" fmla="*/ 690084 w 784917"/>
                    <a:gd name="connsiteY35" fmla="*/ 31904 h 1686496"/>
                    <a:gd name="connsiteX36" fmla="*/ 710570 w 784917"/>
                    <a:gd name="connsiteY36" fmla="*/ 20367 h 1686496"/>
                    <a:gd name="connsiteX37" fmla="*/ 729231 w 784917"/>
                    <a:gd name="connsiteY37" fmla="*/ 9858 h 1686496"/>
                    <a:gd name="connsiteX38" fmla="*/ 762837 w 784917"/>
                    <a:gd name="connsiteY38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650944 w 784917"/>
                    <a:gd name="connsiteY8" fmla="*/ 242242 h 1686496"/>
                    <a:gd name="connsiteX9" fmla="*/ 599923 w 784917"/>
                    <a:gd name="connsiteY9" fmla="*/ 345672 h 1686496"/>
                    <a:gd name="connsiteX10" fmla="*/ 587053 w 784917"/>
                    <a:gd name="connsiteY10" fmla="*/ 365959 h 1686496"/>
                    <a:gd name="connsiteX11" fmla="*/ 598422 w 784917"/>
                    <a:gd name="connsiteY11" fmla="*/ 345044 h 1686496"/>
                    <a:gd name="connsiteX12" fmla="*/ 659809 w 784917"/>
                    <a:gd name="connsiteY12" fmla="*/ 216138 h 1686496"/>
                    <a:gd name="connsiteX13" fmla="*/ 781320 w 784917"/>
                    <a:gd name="connsiteY13" fmla="*/ 6601 h 1686496"/>
                    <a:gd name="connsiteX14" fmla="*/ 782672 w 784917"/>
                    <a:gd name="connsiteY14" fmla="*/ 7084 h 1686496"/>
                    <a:gd name="connsiteX15" fmla="*/ 784853 w 784917"/>
                    <a:gd name="connsiteY15" fmla="*/ 18465 h 1686496"/>
                    <a:gd name="connsiteX16" fmla="*/ 781702 w 784917"/>
                    <a:gd name="connsiteY16" fmla="*/ 31067 h 1686496"/>
                    <a:gd name="connsiteX17" fmla="*/ 781320 w 784917"/>
                    <a:gd name="connsiteY17" fmla="*/ 6601 h 1686496"/>
                    <a:gd name="connsiteX18" fmla="*/ 762837 w 784917"/>
                    <a:gd name="connsiteY18" fmla="*/ 0 h 1686496"/>
                    <a:gd name="connsiteX19" fmla="*/ 781318 w 784917"/>
                    <a:gd name="connsiteY19" fmla="*/ 6601 h 1686496"/>
                    <a:gd name="connsiteX20" fmla="*/ 781700 w 784917"/>
                    <a:gd name="connsiteY20" fmla="*/ 31067 h 1686496"/>
                    <a:gd name="connsiteX21" fmla="*/ 780501 w 784917"/>
                    <a:gd name="connsiteY21" fmla="*/ 35864 h 1686496"/>
                    <a:gd name="connsiteX22" fmla="*/ 677234 w 784917"/>
                    <a:gd name="connsiteY22" fmla="*/ 177529 h 1686496"/>
                    <a:gd name="connsiteX23" fmla="*/ 659808 w 784917"/>
                    <a:gd name="connsiteY23" fmla="*/ 216137 h 1686496"/>
                    <a:gd name="connsiteX24" fmla="*/ 598421 w 784917"/>
                    <a:gd name="connsiteY24" fmla="*/ 345043 h 1686496"/>
                    <a:gd name="connsiteX25" fmla="*/ 587052 w 784917"/>
                    <a:gd name="connsiteY25" fmla="*/ 365958 h 1686496"/>
                    <a:gd name="connsiteX26" fmla="*/ 275152 w 784917"/>
                    <a:gd name="connsiteY26" fmla="*/ 1661812 h 1686496"/>
                    <a:gd name="connsiteX27" fmla="*/ 158469 w 784917"/>
                    <a:gd name="connsiteY27" fmla="*/ 1657050 h 1686496"/>
                    <a:gd name="connsiteX28" fmla="*/ 2330 w 784917"/>
                    <a:gd name="connsiteY28" fmla="*/ 1384407 h 1686496"/>
                    <a:gd name="connsiteX29" fmla="*/ 79849 w 784917"/>
                    <a:gd name="connsiteY29" fmla="*/ 970665 h 1686496"/>
                    <a:gd name="connsiteX30" fmla="*/ 137372 w 784917"/>
                    <a:gd name="connsiteY30" fmla="*/ 877703 h 1686496"/>
                    <a:gd name="connsiteX31" fmla="*/ 379747 w 784917"/>
                    <a:gd name="connsiteY31" fmla="*/ 527380 h 1686496"/>
                    <a:gd name="connsiteX32" fmla="*/ 628087 w 784917"/>
                    <a:gd name="connsiteY32" fmla="*/ 93541 h 1686496"/>
                    <a:gd name="connsiteX33" fmla="*/ 653627 w 784917"/>
                    <a:gd name="connsiteY33" fmla="*/ 61383 h 1686496"/>
                    <a:gd name="connsiteX34" fmla="*/ 690084 w 784917"/>
                    <a:gd name="connsiteY34" fmla="*/ 31904 h 1686496"/>
                    <a:gd name="connsiteX35" fmla="*/ 710570 w 784917"/>
                    <a:gd name="connsiteY35" fmla="*/ 20367 h 1686496"/>
                    <a:gd name="connsiteX36" fmla="*/ 729231 w 784917"/>
                    <a:gd name="connsiteY36" fmla="*/ 9858 h 1686496"/>
                    <a:gd name="connsiteX37" fmla="*/ 762837 w 784917"/>
                    <a:gd name="connsiteY37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650944 w 784917"/>
                    <a:gd name="connsiteY8" fmla="*/ 242242 h 1686496"/>
                    <a:gd name="connsiteX9" fmla="*/ 599923 w 784917"/>
                    <a:gd name="connsiteY9" fmla="*/ 345672 h 1686496"/>
                    <a:gd name="connsiteX10" fmla="*/ 587053 w 784917"/>
                    <a:gd name="connsiteY10" fmla="*/ 365959 h 1686496"/>
                    <a:gd name="connsiteX11" fmla="*/ 598422 w 784917"/>
                    <a:gd name="connsiteY11" fmla="*/ 345044 h 1686496"/>
                    <a:gd name="connsiteX12" fmla="*/ 659809 w 784917"/>
                    <a:gd name="connsiteY12" fmla="*/ 216138 h 1686496"/>
                    <a:gd name="connsiteX13" fmla="*/ 781320 w 784917"/>
                    <a:gd name="connsiteY13" fmla="*/ 6601 h 1686496"/>
                    <a:gd name="connsiteX14" fmla="*/ 782672 w 784917"/>
                    <a:gd name="connsiteY14" fmla="*/ 7084 h 1686496"/>
                    <a:gd name="connsiteX15" fmla="*/ 784853 w 784917"/>
                    <a:gd name="connsiteY15" fmla="*/ 18465 h 1686496"/>
                    <a:gd name="connsiteX16" fmla="*/ 781702 w 784917"/>
                    <a:gd name="connsiteY16" fmla="*/ 31067 h 1686496"/>
                    <a:gd name="connsiteX17" fmla="*/ 781320 w 784917"/>
                    <a:gd name="connsiteY17" fmla="*/ 6601 h 1686496"/>
                    <a:gd name="connsiteX18" fmla="*/ 762837 w 784917"/>
                    <a:gd name="connsiteY18" fmla="*/ 0 h 1686496"/>
                    <a:gd name="connsiteX19" fmla="*/ 781318 w 784917"/>
                    <a:gd name="connsiteY19" fmla="*/ 6601 h 1686496"/>
                    <a:gd name="connsiteX20" fmla="*/ 781700 w 784917"/>
                    <a:gd name="connsiteY20" fmla="*/ 31067 h 1686496"/>
                    <a:gd name="connsiteX21" fmla="*/ 780501 w 784917"/>
                    <a:gd name="connsiteY21" fmla="*/ 35864 h 1686496"/>
                    <a:gd name="connsiteX22" fmla="*/ 677234 w 784917"/>
                    <a:gd name="connsiteY22" fmla="*/ 177529 h 1686496"/>
                    <a:gd name="connsiteX23" fmla="*/ 598421 w 784917"/>
                    <a:gd name="connsiteY23" fmla="*/ 345043 h 1686496"/>
                    <a:gd name="connsiteX24" fmla="*/ 587052 w 784917"/>
                    <a:gd name="connsiteY24" fmla="*/ 365958 h 1686496"/>
                    <a:gd name="connsiteX25" fmla="*/ 275152 w 784917"/>
                    <a:gd name="connsiteY25" fmla="*/ 1661812 h 1686496"/>
                    <a:gd name="connsiteX26" fmla="*/ 158469 w 784917"/>
                    <a:gd name="connsiteY26" fmla="*/ 1657050 h 1686496"/>
                    <a:gd name="connsiteX27" fmla="*/ 2330 w 784917"/>
                    <a:gd name="connsiteY27" fmla="*/ 1384407 h 1686496"/>
                    <a:gd name="connsiteX28" fmla="*/ 79849 w 784917"/>
                    <a:gd name="connsiteY28" fmla="*/ 970665 h 1686496"/>
                    <a:gd name="connsiteX29" fmla="*/ 137372 w 784917"/>
                    <a:gd name="connsiteY29" fmla="*/ 877703 h 1686496"/>
                    <a:gd name="connsiteX30" fmla="*/ 379747 w 784917"/>
                    <a:gd name="connsiteY30" fmla="*/ 527380 h 1686496"/>
                    <a:gd name="connsiteX31" fmla="*/ 628087 w 784917"/>
                    <a:gd name="connsiteY31" fmla="*/ 93541 h 1686496"/>
                    <a:gd name="connsiteX32" fmla="*/ 653627 w 784917"/>
                    <a:gd name="connsiteY32" fmla="*/ 61383 h 1686496"/>
                    <a:gd name="connsiteX33" fmla="*/ 690084 w 784917"/>
                    <a:gd name="connsiteY33" fmla="*/ 31904 h 1686496"/>
                    <a:gd name="connsiteX34" fmla="*/ 710570 w 784917"/>
                    <a:gd name="connsiteY34" fmla="*/ 20367 h 1686496"/>
                    <a:gd name="connsiteX35" fmla="*/ 729231 w 784917"/>
                    <a:gd name="connsiteY35" fmla="*/ 9858 h 1686496"/>
                    <a:gd name="connsiteX36" fmla="*/ 762837 w 784917"/>
                    <a:gd name="connsiteY36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598422 w 784917"/>
                    <a:gd name="connsiteY10" fmla="*/ 345044 h 1686496"/>
                    <a:gd name="connsiteX11" fmla="*/ 659809 w 784917"/>
                    <a:gd name="connsiteY11" fmla="*/ 216138 h 1686496"/>
                    <a:gd name="connsiteX12" fmla="*/ 781320 w 784917"/>
                    <a:gd name="connsiteY12" fmla="*/ 6601 h 1686496"/>
                    <a:gd name="connsiteX13" fmla="*/ 782672 w 784917"/>
                    <a:gd name="connsiteY13" fmla="*/ 7084 h 1686496"/>
                    <a:gd name="connsiteX14" fmla="*/ 784853 w 784917"/>
                    <a:gd name="connsiteY14" fmla="*/ 18465 h 1686496"/>
                    <a:gd name="connsiteX15" fmla="*/ 781702 w 784917"/>
                    <a:gd name="connsiteY15" fmla="*/ 31067 h 1686496"/>
                    <a:gd name="connsiteX16" fmla="*/ 781320 w 784917"/>
                    <a:gd name="connsiteY16" fmla="*/ 6601 h 1686496"/>
                    <a:gd name="connsiteX17" fmla="*/ 762837 w 784917"/>
                    <a:gd name="connsiteY17" fmla="*/ 0 h 1686496"/>
                    <a:gd name="connsiteX18" fmla="*/ 781318 w 784917"/>
                    <a:gd name="connsiteY18" fmla="*/ 6601 h 1686496"/>
                    <a:gd name="connsiteX19" fmla="*/ 781700 w 784917"/>
                    <a:gd name="connsiteY19" fmla="*/ 31067 h 1686496"/>
                    <a:gd name="connsiteX20" fmla="*/ 780501 w 784917"/>
                    <a:gd name="connsiteY20" fmla="*/ 35864 h 1686496"/>
                    <a:gd name="connsiteX21" fmla="*/ 677234 w 784917"/>
                    <a:gd name="connsiteY21" fmla="*/ 177529 h 1686496"/>
                    <a:gd name="connsiteX22" fmla="*/ 598421 w 784917"/>
                    <a:gd name="connsiteY22" fmla="*/ 345043 h 1686496"/>
                    <a:gd name="connsiteX23" fmla="*/ 587052 w 784917"/>
                    <a:gd name="connsiteY23" fmla="*/ 365958 h 1686496"/>
                    <a:gd name="connsiteX24" fmla="*/ 275152 w 784917"/>
                    <a:gd name="connsiteY24" fmla="*/ 1661812 h 1686496"/>
                    <a:gd name="connsiteX25" fmla="*/ 158469 w 784917"/>
                    <a:gd name="connsiteY25" fmla="*/ 1657050 h 1686496"/>
                    <a:gd name="connsiteX26" fmla="*/ 2330 w 784917"/>
                    <a:gd name="connsiteY26" fmla="*/ 1384407 h 1686496"/>
                    <a:gd name="connsiteX27" fmla="*/ 79849 w 784917"/>
                    <a:gd name="connsiteY27" fmla="*/ 970665 h 1686496"/>
                    <a:gd name="connsiteX28" fmla="*/ 137372 w 784917"/>
                    <a:gd name="connsiteY28" fmla="*/ 877703 h 1686496"/>
                    <a:gd name="connsiteX29" fmla="*/ 379747 w 784917"/>
                    <a:gd name="connsiteY29" fmla="*/ 527380 h 1686496"/>
                    <a:gd name="connsiteX30" fmla="*/ 628087 w 784917"/>
                    <a:gd name="connsiteY30" fmla="*/ 93541 h 1686496"/>
                    <a:gd name="connsiteX31" fmla="*/ 653627 w 784917"/>
                    <a:gd name="connsiteY31" fmla="*/ 61383 h 1686496"/>
                    <a:gd name="connsiteX32" fmla="*/ 690084 w 784917"/>
                    <a:gd name="connsiteY32" fmla="*/ 31904 h 1686496"/>
                    <a:gd name="connsiteX33" fmla="*/ 710570 w 784917"/>
                    <a:gd name="connsiteY33" fmla="*/ 20367 h 1686496"/>
                    <a:gd name="connsiteX34" fmla="*/ 729231 w 784917"/>
                    <a:gd name="connsiteY34" fmla="*/ 9858 h 1686496"/>
                    <a:gd name="connsiteX35" fmla="*/ 762837 w 784917"/>
                    <a:gd name="connsiteY35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598422 w 784917"/>
                    <a:gd name="connsiteY10" fmla="*/ 345044 h 1686496"/>
                    <a:gd name="connsiteX11" fmla="*/ 659809 w 784917"/>
                    <a:gd name="connsiteY11" fmla="*/ 216138 h 1686496"/>
                    <a:gd name="connsiteX12" fmla="*/ 781320 w 784917"/>
                    <a:gd name="connsiteY12" fmla="*/ 6601 h 1686496"/>
                    <a:gd name="connsiteX13" fmla="*/ 782672 w 784917"/>
                    <a:gd name="connsiteY13" fmla="*/ 7084 h 1686496"/>
                    <a:gd name="connsiteX14" fmla="*/ 784853 w 784917"/>
                    <a:gd name="connsiteY14" fmla="*/ 18465 h 1686496"/>
                    <a:gd name="connsiteX15" fmla="*/ 781702 w 784917"/>
                    <a:gd name="connsiteY15" fmla="*/ 31067 h 1686496"/>
                    <a:gd name="connsiteX16" fmla="*/ 781320 w 784917"/>
                    <a:gd name="connsiteY16" fmla="*/ 6601 h 1686496"/>
                    <a:gd name="connsiteX17" fmla="*/ 762837 w 784917"/>
                    <a:gd name="connsiteY17" fmla="*/ 0 h 1686496"/>
                    <a:gd name="connsiteX18" fmla="*/ 781318 w 784917"/>
                    <a:gd name="connsiteY18" fmla="*/ 6601 h 1686496"/>
                    <a:gd name="connsiteX19" fmla="*/ 781700 w 784917"/>
                    <a:gd name="connsiteY19" fmla="*/ 31067 h 1686496"/>
                    <a:gd name="connsiteX20" fmla="*/ 780501 w 784917"/>
                    <a:gd name="connsiteY20" fmla="*/ 35864 h 1686496"/>
                    <a:gd name="connsiteX21" fmla="*/ 598421 w 784917"/>
                    <a:gd name="connsiteY21" fmla="*/ 345043 h 1686496"/>
                    <a:gd name="connsiteX22" fmla="*/ 587052 w 784917"/>
                    <a:gd name="connsiteY22" fmla="*/ 365958 h 1686496"/>
                    <a:gd name="connsiteX23" fmla="*/ 275152 w 784917"/>
                    <a:gd name="connsiteY23" fmla="*/ 1661812 h 1686496"/>
                    <a:gd name="connsiteX24" fmla="*/ 158469 w 784917"/>
                    <a:gd name="connsiteY24" fmla="*/ 1657050 h 1686496"/>
                    <a:gd name="connsiteX25" fmla="*/ 2330 w 784917"/>
                    <a:gd name="connsiteY25" fmla="*/ 1384407 h 1686496"/>
                    <a:gd name="connsiteX26" fmla="*/ 79849 w 784917"/>
                    <a:gd name="connsiteY26" fmla="*/ 970665 h 1686496"/>
                    <a:gd name="connsiteX27" fmla="*/ 137372 w 784917"/>
                    <a:gd name="connsiteY27" fmla="*/ 877703 h 1686496"/>
                    <a:gd name="connsiteX28" fmla="*/ 379747 w 784917"/>
                    <a:gd name="connsiteY28" fmla="*/ 527380 h 1686496"/>
                    <a:gd name="connsiteX29" fmla="*/ 628087 w 784917"/>
                    <a:gd name="connsiteY29" fmla="*/ 93541 h 1686496"/>
                    <a:gd name="connsiteX30" fmla="*/ 653627 w 784917"/>
                    <a:gd name="connsiteY30" fmla="*/ 61383 h 1686496"/>
                    <a:gd name="connsiteX31" fmla="*/ 690084 w 784917"/>
                    <a:gd name="connsiteY31" fmla="*/ 31904 h 1686496"/>
                    <a:gd name="connsiteX32" fmla="*/ 710570 w 784917"/>
                    <a:gd name="connsiteY32" fmla="*/ 20367 h 1686496"/>
                    <a:gd name="connsiteX33" fmla="*/ 729231 w 784917"/>
                    <a:gd name="connsiteY33" fmla="*/ 9858 h 1686496"/>
                    <a:gd name="connsiteX34" fmla="*/ 762837 w 784917"/>
                    <a:gd name="connsiteY34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598422 w 784917"/>
                    <a:gd name="connsiteY7" fmla="*/ 345044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598422 w 784917"/>
                    <a:gd name="connsiteY10" fmla="*/ 345044 h 1686496"/>
                    <a:gd name="connsiteX11" fmla="*/ 781320 w 784917"/>
                    <a:gd name="connsiteY11" fmla="*/ 6601 h 1686496"/>
                    <a:gd name="connsiteX12" fmla="*/ 782672 w 784917"/>
                    <a:gd name="connsiteY12" fmla="*/ 7084 h 1686496"/>
                    <a:gd name="connsiteX13" fmla="*/ 784853 w 784917"/>
                    <a:gd name="connsiteY13" fmla="*/ 18465 h 1686496"/>
                    <a:gd name="connsiteX14" fmla="*/ 781702 w 784917"/>
                    <a:gd name="connsiteY14" fmla="*/ 31067 h 1686496"/>
                    <a:gd name="connsiteX15" fmla="*/ 781320 w 784917"/>
                    <a:gd name="connsiteY15" fmla="*/ 6601 h 1686496"/>
                    <a:gd name="connsiteX16" fmla="*/ 762837 w 784917"/>
                    <a:gd name="connsiteY16" fmla="*/ 0 h 1686496"/>
                    <a:gd name="connsiteX17" fmla="*/ 781318 w 784917"/>
                    <a:gd name="connsiteY17" fmla="*/ 6601 h 1686496"/>
                    <a:gd name="connsiteX18" fmla="*/ 781700 w 784917"/>
                    <a:gd name="connsiteY18" fmla="*/ 31067 h 1686496"/>
                    <a:gd name="connsiteX19" fmla="*/ 780501 w 784917"/>
                    <a:gd name="connsiteY19" fmla="*/ 35864 h 1686496"/>
                    <a:gd name="connsiteX20" fmla="*/ 598421 w 784917"/>
                    <a:gd name="connsiteY20" fmla="*/ 345043 h 1686496"/>
                    <a:gd name="connsiteX21" fmla="*/ 587052 w 784917"/>
                    <a:gd name="connsiteY21" fmla="*/ 365958 h 1686496"/>
                    <a:gd name="connsiteX22" fmla="*/ 275152 w 784917"/>
                    <a:gd name="connsiteY22" fmla="*/ 1661812 h 1686496"/>
                    <a:gd name="connsiteX23" fmla="*/ 158469 w 784917"/>
                    <a:gd name="connsiteY23" fmla="*/ 1657050 h 1686496"/>
                    <a:gd name="connsiteX24" fmla="*/ 2330 w 784917"/>
                    <a:gd name="connsiteY24" fmla="*/ 1384407 h 1686496"/>
                    <a:gd name="connsiteX25" fmla="*/ 79849 w 784917"/>
                    <a:gd name="connsiteY25" fmla="*/ 970665 h 1686496"/>
                    <a:gd name="connsiteX26" fmla="*/ 137372 w 784917"/>
                    <a:gd name="connsiteY26" fmla="*/ 877703 h 1686496"/>
                    <a:gd name="connsiteX27" fmla="*/ 379747 w 784917"/>
                    <a:gd name="connsiteY27" fmla="*/ 527380 h 1686496"/>
                    <a:gd name="connsiteX28" fmla="*/ 628087 w 784917"/>
                    <a:gd name="connsiteY28" fmla="*/ 93541 h 1686496"/>
                    <a:gd name="connsiteX29" fmla="*/ 653627 w 784917"/>
                    <a:gd name="connsiteY29" fmla="*/ 61383 h 1686496"/>
                    <a:gd name="connsiteX30" fmla="*/ 690084 w 784917"/>
                    <a:gd name="connsiteY30" fmla="*/ 31904 h 1686496"/>
                    <a:gd name="connsiteX31" fmla="*/ 710570 w 784917"/>
                    <a:gd name="connsiteY31" fmla="*/ 20367 h 1686496"/>
                    <a:gd name="connsiteX32" fmla="*/ 729231 w 784917"/>
                    <a:gd name="connsiteY32" fmla="*/ 9858 h 1686496"/>
                    <a:gd name="connsiteX33" fmla="*/ 762837 w 784917"/>
                    <a:gd name="connsiteY33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598422 w 784917"/>
                    <a:gd name="connsiteY7" fmla="*/ 345044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598422 w 784917"/>
                    <a:gd name="connsiteY10" fmla="*/ 345044 h 1686496"/>
                    <a:gd name="connsiteX11" fmla="*/ 781320 w 784917"/>
                    <a:gd name="connsiteY11" fmla="*/ 6601 h 1686496"/>
                    <a:gd name="connsiteX12" fmla="*/ 782672 w 784917"/>
                    <a:gd name="connsiteY12" fmla="*/ 7084 h 1686496"/>
                    <a:gd name="connsiteX13" fmla="*/ 784853 w 784917"/>
                    <a:gd name="connsiteY13" fmla="*/ 18465 h 1686496"/>
                    <a:gd name="connsiteX14" fmla="*/ 781702 w 784917"/>
                    <a:gd name="connsiteY14" fmla="*/ 31067 h 1686496"/>
                    <a:gd name="connsiteX15" fmla="*/ 781320 w 784917"/>
                    <a:gd name="connsiteY15" fmla="*/ 6601 h 1686496"/>
                    <a:gd name="connsiteX16" fmla="*/ 762837 w 784917"/>
                    <a:gd name="connsiteY16" fmla="*/ 0 h 1686496"/>
                    <a:gd name="connsiteX17" fmla="*/ 781318 w 784917"/>
                    <a:gd name="connsiteY17" fmla="*/ 6601 h 1686496"/>
                    <a:gd name="connsiteX18" fmla="*/ 781700 w 784917"/>
                    <a:gd name="connsiteY18" fmla="*/ 31067 h 1686496"/>
                    <a:gd name="connsiteX19" fmla="*/ 780501 w 784917"/>
                    <a:gd name="connsiteY19" fmla="*/ 35864 h 1686496"/>
                    <a:gd name="connsiteX20" fmla="*/ 587052 w 784917"/>
                    <a:gd name="connsiteY20" fmla="*/ 365958 h 1686496"/>
                    <a:gd name="connsiteX21" fmla="*/ 275152 w 784917"/>
                    <a:gd name="connsiteY21" fmla="*/ 1661812 h 1686496"/>
                    <a:gd name="connsiteX22" fmla="*/ 158469 w 784917"/>
                    <a:gd name="connsiteY22" fmla="*/ 1657050 h 1686496"/>
                    <a:gd name="connsiteX23" fmla="*/ 2330 w 784917"/>
                    <a:gd name="connsiteY23" fmla="*/ 1384407 h 1686496"/>
                    <a:gd name="connsiteX24" fmla="*/ 79849 w 784917"/>
                    <a:gd name="connsiteY24" fmla="*/ 970665 h 1686496"/>
                    <a:gd name="connsiteX25" fmla="*/ 137372 w 784917"/>
                    <a:gd name="connsiteY25" fmla="*/ 877703 h 1686496"/>
                    <a:gd name="connsiteX26" fmla="*/ 379747 w 784917"/>
                    <a:gd name="connsiteY26" fmla="*/ 527380 h 1686496"/>
                    <a:gd name="connsiteX27" fmla="*/ 628087 w 784917"/>
                    <a:gd name="connsiteY27" fmla="*/ 93541 h 1686496"/>
                    <a:gd name="connsiteX28" fmla="*/ 653627 w 784917"/>
                    <a:gd name="connsiteY28" fmla="*/ 61383 h 1686496"/>
                    <a:gd name="connsiteX29" fmla="*/ 690084 w 784917"/>
                    <a:gd name="connsiteY29" fmla="*/ 31904 h 1686496"/>
                    <a:gd name="connsiteX30" fmla="*/ 710570 w 784917"/>
                    <a:gd name="connsiteY30" fmla="*/ 20367 h 1686496"/>
                    <a:gd name="connsiteX31" fmla="*/ 729231 w 784917"/>
                    <a:gd name="connsiteY31" fmla="*/ 9858 h 1686496"/>
                    <a:gd name="connsiteX32" fmla="*/ 762837 w 784917"/>
                    <a:gd name="connsiteY32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587053 w 784917"/>
                    <a:gd name="connsiteY7" fmla="*/ 365959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781320 w 784917"/>
                    <a:gd name="connsiteY10" fmla="*/ 6601 h 1686496"/>
                    <a:gd name="connsiteX11" fmla="*/ 782672 w 784917"/>
                    <a:gd name="connsiteY11" fmla="*/ 7084 h 1686496"/>
                    <a:gd name="connsiteX12" fmla="*/ 784853 w 784917"/>
                    <a:gd name="connsiteY12" fmla="*/ 18465 h 1686496"/>
                    <a:gd name="connsiteX13" fmla="*/ 781702 w 784917"/>
                    <a:gd name="connsiteY13" fmla="*/ 31067 h 1686496"/>
                    <a:gd name="connsiteX14" fmla="*/ 781320 w 784917"/>
                    <a:gd name="connsiteY14" fmla="*/ 6601 h 1686496"/>
                    <a:gd name="connsiteX15" fmla="*/ 762837 w 784917"/>
                    <a:gd name="connsiteY15" fmla="*/ 0 h 1686496"/>
                    <a:gd name="connsiteX16" fmla="*/ 781318 w 784917"/>
                    <a:gd name="connsiteY16" fmla="*/ 6601 h 1686496"/>
                    <a:gd name="connsiteX17" fmla="*/ 781700 w 784917"/>
                    <a:gd name="connsiteY17" fmla="*/ 31067 h 1686496"/>
                    <a:gd name="connsiteX18" fmla="*/ 780501 w 784917"/>
                    <a:gd name="connsiteY18" fmla="*/ 35864 h 1686496"/>
                    <a:gd name="connsiteX19" fmla="*/ 587052 w 784917"/>
                    <a:gd name="connsiteY19" fmla="*/ 365958 h 1686496"/>
                    <a:gd name="connsiteX20" fmla="*/ 275152 w 784917"/>
                    <a:gd name="connsiteY20" fmla="*/ 1661812 h 1686496"/>
                    <a:gd name="connsiteX21" fmla="*/ 158469 w 784917"/>
                    <a:gd name="connsiteY21" fmla="*/ 1657050 h 1686496"/>
                    <a:gd name="connsiteX22" fmla="*/ 2330 w 784917"/>
                    <a:gd name="connsiteY22" fmla="*/ 1384407 h 1686496"/>
                    <a:gd name="connsiteX23" fmla="*/ 79849 w 784917"/>
                    <a:gd name="connsiteY23" fmla="*/ 970665 h 1686496"/>
                    <a:gd name="connsiteX24" fmla="*/ 137372 w 784917"/>
                    <a:gd name="connsiteY24" fmla="*/ 877703 h 1686496"/>
                    <a:gd name="connsiteX25" fmla="*/ 379747 w 784917"/>
                    <a:gd name="connsiteY25" fmla="*/ 527380 h 1686496"/>
                    <a:gd name="connsiteX26" fmla="*/ 628087 w 784917"/>
                    <a:gd name="connsiteY26" fmla="*/ 93541 h 1686496"/>
                    <a:gd name="connsiteX27" fmla="*/ 653627 w 784917"/>
                    <a:gd name="connsiteY27" fmla="*/ 61383 h 1686496"/>
                    <a:gd name="connsiteX28" fmla="*/ 690084 w 784917"/>
                    <a:gd name="connsiteY28" fmla="*/ 31904 h 1686496"/>
                    <a:gd name="connsiteX29" fmla="*/ 710570 w 784917"/>
                    <a:gd name="connsiteY29" fmla="*/ 20367 h 1686496"/>
                    <a:gd name="connsiteX30" fmla="*/ 729231 w 784917"/>
                    <a:gd name="connsiteY30" fmla="*/ 9858 h 1686496"/>
                    <a:gd name="connsiteX31" fmla="*/ 762837 w 784917"/>
                    <a:gd name="connsiteY31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781320 w 784917"/>
                    <a:gd name="connsiteY7" fmla="*/ 6601 h 1686496"/>
                    <a:gd name="connsiteX8" fmla="*/ 782672 w 784917"/>
                    <a:gd name="connsiteY8" fmla="*/ 7084 h 1686496"/>
                    <a:gd name="connsiteX9" fmla="*/ 784853 w 784917"/>
                    <a:gd name="connsiteY9" fmla="*/ 18465 h 1686496"/>
                    <a:gd name="connsiteX10" fmla="*/ 781702 w 784917"/>
                    <a:gd name="connsiteY10" fmla="*/ 31067 h 1686496"/>
                    <a:gd name="connsiteX11" fmla="*/ 781320 w 784917"/>
                    <a:gd name="connsiteY11" fmla="*/ 6601 h 1686496"/>
                    <a:gd name="connsiteX12" fmla="*/ 762837 w 784917"/>
                    <a:gd name="connsiteY12" fmla="*/ 0 h 1686496"/>
                    <a:gd name="connsiteX13" fmla="*/ 781318 w 784917"/>
                    <a:gd name="connsiteY13" fmla="*/ 6601 h 1686496"/>
                    <a:gd name="connsiteX14" fmla="*/ 781700 w 784917"/>
                    <a:gd name="connsiteY14" fmla="*/ 31067 h 1686496"/>
                    <a:gd name="connsiteX15" fmla="*/ 780501 w 784917"/>
                    <a:gd name="connsiteY15" fmla="*/ 35864 h 1686496"/>
                    <a:gd name="connsiteX16" fmla="*/ 587052 w 784917"/>
                    <a:gd name="connsiteY16" fmla="*/ 365958 h 1686496"/>
                    <a:gd name="connsiteX17" fmla="*/ 275152 w 784917"/>
                    <a:gd name="connsiteY17" fmla="*/ 1661812 h 1686496"/>
                    <a:gd name="connsiteX18" fmla="*/ 158469 w 784917"/>
                    <a:gd name="connsiteY18" fmla="*/ 1657050 h 1686496"/>
                    <a:gd name="connsiteX19" fmla="*/ 2330 w 784917"/>
                    <a:gd name="connsiteY19" fmla="*/ 1384407 h 1686496"/>
                    <a:gd name="connsiteX20" fmla="*/ 79849 w 784917"/>
                    <a:gd name="connsiteY20" fmla="*/ 970665 h 1686496"/>
                    <a:gd name="connsiteX21" fmla="*/ 137372 w 784917"/>
                    <a:gd name="connsiteY21" fmla="*/ 877703 h 1686496"/>
                    <a:gd name="connsiteX22" fmla="*/ 379747 w 784917"/>
                    <a:gd name="connsiteY22" fmla="*/ 527380 h 1686496"/>
                    <a:gd name="connsiteX23" fmla="*/ 628087 w 784917"/>
                    <a:gd name="connsiteY23" fmla="*/ 93541 h 1686496"/>
                    <a:gd name="connsiteX24" fmla="*/ 653627 w 784917"/>
                    <a:gd name="connsiteY24" fmla="*/ 61383 h 1686496"/>
                    <a:gd name="connsiteX25" fmla="*/ 690084 w 784917"/>
                    <a:gd name="connsiteY25" fmla="*/ 31904 h 1686496"/>
                    <a:gd name="connsiteX26" fmla="*/ 710570 w 784917"/>
                    <a:gd name="connsiteY26" fmla="*/ 20367 h 1686496"/>
                    <a:gd name="connsiteX27" fmla="*/ 729231 w 784917"/>
                    <a:gd name="connsiteY27" fmla="*/ 9858 h 1686496"/>
                    <a:gd name="connsiteX28" fmla="*/ 762837 w 784917"/>
                    <a:gd name="connsiteY28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781320 w 784917"/>
                    <a:gd name="connsiteY7" fmla="*/ 6601 h 1686496"/>
                    <a:gd name="connsiteX8" fmla="*/ 782672 w 784917"/>
                    <a:gd name="connsiteY8" fmla="*/ 7084 h 1686496"/>
                    <a:gd name="connsiteX9" fmla="*/ 784853 w 784917"/>
                    <a:gd name="connsiteY9" fmla="*/ 18465 h 1686496"/>
                    <a:gd name="connsiteX10" fmla="*/ 781702 w 784917"/>
                    <a:gd name="connsiteY10" fmla="*/ 31067 h 1686496"/>
                    <a:gd name="connsiteX11" fmla="*/ 781320 w 784917"/>
                    <a:gd name="connsiteY11" fmla="*/ 6601 h 1686496"/>
                    <a:gd name="connsiteX12" fmla="*/ 762837 w 784917"/>
                    <a:gd name="connsiteY12" fmla="*/ 0 h 1686496"/>
                    <a:gd name="connsiteX13" fmla="*/ 781318 w 784917"/>
                    <a:gd name="connsiteY13" fmla="*/ 6601 h 1686496"/>
                    <a:gd name="connsiteX14" fmla="*/ 781700 w 784917"/>
                    <a:gd name="connsiteY14" fmla="*/ 31067 h 1686496"/>
                    <a:gd name="connsiteX15" fmla="*/ 780501 w 784917"/>
                    <a:gd name="connsiteY15" fmla="*/ 35864 h 1686496"/>
                    <a:gd name="connsiteX16" fmla="*/ 275152 w 784917"/>
                    <a:gd name="connsiteY16" fmla="*/ 1661812 h 1686496"/>
                    <a:gd name="connsiteX17" fmla="*/ 158469 w 784917"/>
                    <a:gd name="connsiteY17" fmla="*/ 1657050 h 1686496"/>
                    <a:gd name="connsiteX18" fmla="*/ 2330 w 784917"/>
                    <a:gd name="connsiteY18" fmla="*/ 1384407 h 1686496"/>
                    <a:gd name="connsiteX19" fmla="*/ 79849 w 784917"/>
                    <a:gd name="connsiteY19" fmla="*/ 970665 h 1686496"/>
                    <a:gd name="connsiteX20" fmla="*/ 137372 w 784917"/>
                    <a:gd name="connsiteY20" fmla="*/ 877703 h 1686496"/>
                    <a:gd name="connsiteX21" fmla="*/ 379747 w 784917"/>
                    <a:gd name="connsiteY21" fmla="*/ 527380 h 1686496"/>
                    <a:gd name="connsiteX22" fmla="*/ 628087 w 784917"/>
                    <a:gd name="connsiteY22" fmla="*/ 93541 h 1686496"/>
                    <a:gd name="connsiteX23" fmla="*/ 653627 w 784917"/>
                    <a:gd name="connsiteY23" fmla="*/ 61383 h 1686496"/>
                    <a:gd name="connsiteX24" fmla="*/ 690084 w 784917"/>
                    <a:gd name="connsiteY24" fmla="*/ 31904 h 1686496"/>
                    <a:gd name="connsiteX25" fmla="*/ 710570 w 784917"/>
                    <a:gd name="connsiteY25" fmla="*/ 20367 h 1686496"/>
                    <a:gd name="connsiteX26" fmla="*/ 729231 w 784917"/>
                    <a:gd name="connsiteY26" fmla="*/ 9858 h 1686496"/>
                    <a:gd name="connsiteX27" fmla="*/ 762837 w 784917"/>
                    <a:gd name="connsiteY27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781320 w 784917"/>
                    <a:gd name="connsiteY7" fmla="*/ 6601 h 1686496"/>
                    <a:gd name="connsiteX8" fmla="*/ 782672 w 784917"/>
                    <a:gd name="connsiteY8" fmla="*/ 7084 h 1686496"/>
                    <a:gd name="connsiteX9" fmla="*/ 784853 w 784917"/>
                    <a:gd name="connsiteY9" fmla="*/ 18465 h 1686496"/>
                    <a:gd name="connsiteX10" fmla="*/ 781702 w 784917"/>
                    <a:gd name="connsiteY10" fmla="*/ 31067 h 1686496"/>
                    <a:gd name="connsiteX11" fmla="*/ 781320 w 784917"/>
                    <a:gd name="connsiteY11" fmla="*/ 6601 h 1686496"/>
                    <a:gd name="connsiteX12" fmla="*/ 762837 w 784917"/>
                    <a:gd name="connsiteY12" fmla="*/ 0 h 1686496"/>
                    <a:gd name="connsiteX13" fmla="*/ 781318 w 784917"/>
                    <a:gd name="connsiteY13" fmla="*/ 6601 h 1686496"/>
                    <a:gd name="connsiteX14" fmla="*/ 781700 w 784917"/>
                    <a:gd name="connsiteY14" fmla="*/ 31067 h 1686496"/>
                    <a:gd name="connsiteX15" fmla="*/ 609051 w 784917"/>
                    <a:gd name="connsiteY15" fmla="*/ 466870 h 1686496"/>
                    <a:gd name="connsiteX16" fmla="*/ 275152 w 784917"/>
                    <a:gd name="connsiteY16" fmla="*/ 1661812 h 1686496"/>
                    <a:gd name="connsiteX17" fmla="*/ 158469 w 784917"/>
                    <a:gd name="connsiteY17" fmla="*/ 1657050 h 1686496"/>
                    <a:gd name="connsiteX18" fmla="*/ 2330 w 784917"/>
                    <a:gd name="connsiteY18" fmla="*/ 1384407 h 1686496"/>
                    <a:gd name="connsiteX19" fmla="*/ 79849 w 784917"/>
                    <a:gd name="connsiteY19" fmla="*/ 970665 h 1686496"/>
                    <a:gd name="connsiteX20" fmla="*/ 137372 w 784917"/>
                    <a:gd name="connsiteY20" fmla="*/ 877703 h 1686496"/>
                    <a:gd name="connsiteX21" fmla="*/ 379747 w 784917"/>
                    <a:gd name="connsiteY21" fmla="*/ 527380 h 1686496"/>
                    <a:gd name="connsiteX22" fmla="*/ 628087 w 784917"/>
                    <a:gd name="connsiteY22" fmla="*/ 93541 h 1686496"/>
                    <a:gd name="connsiteX23" fmla="*/ 653627 w 784917"/>
                    <a:gd name="connsiteY23" fmla="*/ 61383 h 1686496"/>
                    <a:gd name="connsiteX24" fmla="*/ 690084 w 784917"/>
                    <a:gd name="connsiteY24" fmla="*/ 31904 h 1686496"/>
                    <a:gd name="connsiteX25" fmla="*/ 710570 w 784917"/>
                    <a:gd name="connsiteY25" fmla="*/ 20367 h 1686496"/>
                    <a:gd name="connsiteX26" fmla="*/ 729231 w 784917"/>
                    <a:gd name="connsiteY26" fmla="*/ 9858 h 1686496"/>
                    <a:gd name="connsiteX27" fmla="*/ 762837 w 784917"/>
                    <a:gd name="connsiteY27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781320 w 784917"/>
                    <a:gd name="connsiteY7" fmla="*/ 6601 h 1686496"/>
                    <a:gd name="connsiteX8" fmla="*/ 782672 w 784917"/>
                    <a:gd name="connsiteY8" fmla="*/ 7084 h 1686496"/>
                    <a:gd name="connsiteX9" fmla="*/ 784853 w 784917"/>
                    <a:gd name="connsiteY9" fmla="*/ 18465 h 1686496"/>
                    <a:gd name="connsiteX10" fmla="*/ 781702 w 784917"/>
                    <a:gd name="connsiteY10" fmla="*/ 31067 h 1686496"/>
                    <a:gd name="connsiteX11" fmla="*/ 781320 w 784917"/>
                    <a:gd name="connsiteY11" fmla="*/ 6601 h 1686496"/>
                    <a:gd name="connsiteX12" fmla="*/ 762837 w 784917"/>
                    <a:gd name="connsiteY12" fmla="*/ 0 h 1686496"/>
                    <a:gd name="connsiteX13" fmla="*/ 781318 w 784917"/>
                    <a:gd name="connsiteY13" fmla="*/ 6601 h 1686496"/>
                    <a:gd name="connsiteX14" fmla="*/ 781700 w 784917"/>
                    <a:gd name="connsiteY14" fmla="*/ 31067 h 1686496"/>
                    <a:gd name="connsiteX15" fmla="*/ 275152 w 784917"/>
                    <a:gd name="connsiteY15" fmla="*/ 1661812 h 1686496"/>
                    <a:gd name="connsiteX16" fmla="*/ 158469 w 784917"/>
                    <a:gd name="connsiteY16" fmla="*/ 1657050 h 1686496"/>
                    <a:gd name="connsiteX17" fmla="*/ 2330 w 784917"/>
                    <a:gd name="connsiteY17" fmla="*/ 1384407 h 1686496"/>
                    <a:gd name="connsiteX18" fmla="*/ 79849 w 784917"/>
                    <a:gd name="connsiteY18" fmla="*/ 970665 h 1686496"/>
                    <a:gd name="connsiteX19" fmla="*/ 137372 w 784917"/>
                    <a:gd name="connsiteY19" fmla="*/ 877703 h 1686496"/>
                    <a:gd name="connsiteX20" fmla="*/ 379747 w 784917"/>
                    <a:gd name="connsiteY20" fmla="*/ 527380 h 1686496"/>
                    <a:gd name="connsiteX21" fmla="*/ 628087 w 784917"/>
                    <a:gd name="connsiteY21" fmla="*/ 93541 h 1686496"/>
                    <a:gd name="connsiteX22" fmla="*/ 653627 w 784917"/>
                    <a:gd name="connsiteY22" fmla="*/ 61383 h 1686496"/>
                    <a:gd name="connsiteX23" fmla="*/ 690084 w 784917"/>
                    <a:gd name="connsiteY23" fmla="*/ 31904 h 1686496"/>
                    <a:gd name="connsiteX24" fmla="*/ 710570 w 784917"/>
                    <a:gd name="connsiteY24" fmla="*/ 20367 h 1686496"/>
                    <a:gd name="connsiteX25" fmla="*/ 729231 w 784917"/>
                    <a:gd name="connsiteY25" fmla="*/ 9858 h 1686496"/>
                    <a:gd name="connsiteX26" fmla="*/ 762837 w 784917"/>
                    <a:gd name="connsiteY26" fmla="*/ 0 h 1686496"/>
                    <a:gd name="connsiteX0" fmla="*/ 587053 w 784917"/>
                    <a:gd name="connsiteY0" fmla="*/ 360666 h 1681204"/>
                    <a:gd name="connsiteX1" fmla="*/ 579375 w 784917"/>
                    <a:gd name="connsiteY1" fmla="*/ 374791 h 1681204"/>
                    <a:gd name="connsiteX2" fmla="*/ 116738 w 784917"/>
                    <a:gd name="connsiteY2" fmla="*/ 1306972 h 1681204"/>
                    <a:gd name="connsiteX3" fmla="*/ 112233 w 784917"/>
                    <a:gd name="connsiteY3" fmla="*/ 1303713 h 1681204"/>
                    <a:gd name="connsiteX4" fmla="*/ 220236 w 784917"/>
                    <a:gd name="connsiteY4" fmla="*/ 853480 h 1681204"/>
                    <a:gd name="connsiteX5" fmla="*/ 538424 w 784917"/>
                    <a:gd name="connsiteY5" fmla="*/ 437320 h 1681204"/>
                    <a:gd name="connsiteX6" fmla="*/ 587053 w 784917"/>
                    <a:gd name="connsiteY6" fmla="*/ 360666 h 1681204"/>
                    <a:gd name="connsiteX7" fmla="*/ 781320 w 784917"/>
                    <a:gd name="connsiteY7" fmla="*/ 1309 h 1681204"/>
                    <a:gd name="connsiteX8" fmla="*/ 782672 w 784917"/>
                    <a:gd name="connsiteY8" fmla="*/ 1792 h 1681204"/>
                    <a:gd name="connsiteX9" fmla="*/ 784853 w 784917"/>
                    <a:gd name="connsiteY9" fmla="*/ 13173 h 1681204"/>
                    <a:gd name="connsiteX10" fmla="*/ 781702 w 784917"/>
                    <a:gd name="connsiteY10" fmla="*/ 25775 h 1681204"/>
                    <a:gd name="connsiteX11" fmla="*/ 781320 w 784917"/>
                    <a:gd name="connsiteY11" fmla="*/ 1309 h 1681204"/>
                    <a:gd name="connsiteX12" fmla="*/ 729231 w 784917"/>
                    <a:gd name="connsiteY12" fmla="*/ 4566 h 1681204"/>
                    <a:gd name="connsiteX13" fmla="*/ 781318 w 784917"/>
                    <a:gd name="connsiteY13" fmla="*/ 1309 h 1681204"/>
                    <a:gd name="connsiteX14" fmla="*/ 781700 w 784917"/>
                    <a:gd name="connsiteY14" fmla="*/ 25775 h 1681204"/>
                    <a:gd name="connsiteX15" fmla="*/ 275152 w 784917"/>
                    <a:gd name="connsiteY15" fmla="*/ 1656520 h 1681204"/>
                    <a:gd name="connsiteX16" fmla="*/ 158469 w 784917"/>
                    <a:gd name="connsiteY16" fmla="*/ 1651758 h 1681204"/>
                    <a:gd name="connsiteX17" fmla="*/ 2330 w 784917"/>
                    <a:gd name="connsiteY17" fmla="*/ 1379115 h 1681204"/>
                    <a:gd name="connsiteX18" fmla="*/ 79849 w 784917"/>
                    <a:gd name="connsiteY18" fmla="*/ 965373 h 1681204"/>
                    <a:gd name="connsiteX19" fmla="*/ 137372 w 784917"/>
                    <a:gd name="connsiteY19" fmla="*/ 872411 h 1681204"/>
                    <a:gd name="connsiteX20" fmla="*/ 379747 w 784917"/>
                    <a:gd name="connsiteY20" fmla="*/ 522088 h 1681204"/>
                    <a:gd name="connsiteX21" fmla="*/ 628087 w 784917"/>
                    <a:gd name="connsiteY21" fmla="*/ 88249 h 1681204"/>
                    <a:gd name="connsiteX22" fmla="*/ 653627 w 784917"/>
                    <a:gd name="connsiteY22" fmla="*/ 56091 h 1681204"/>
                    <a:gd name="connsiteX23" fmla="*/ 690084 w 784917"/>
                    <a:gd name="connsiteY23" fmla="*/ 26612 h 1681204"/>
                    <a:gd name="connsiteX24" fmla="*/ 710570 w 784917"/>
                    <a:gd name="connsiteY24" fmla="*/ 15075 h 1681204"/>
                    <a:gd name="connsiteX25" fmla="*/ 729231 w 784917"/>
                    <a:gd name="connsiteY25" fmla="*/ 4566 h 1681204"/>
                    <a:gd name="connsiteX0" fmla="*/ 587053 w 784917"/>
                    <a:gd name="connsiteY0" fmla="*/ 359357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220236 w 784917"/>
                    <a:gd name="connsiteY4" fmla="*/ 852171 h 1679895"/>
                    <a:gd name="connsiteX5" fmla="*/ 538424 w 784917"/>
                    <a:gd name="connsiteY5" fmla="*/ 436011 h 1679895"/>
                    <a:gd name="connsiteX6" fmla="*/ 587053 w 784917"/>
                    <a:gd name="connsiteY6" fmla="*/ 359357 h 1679895"/>
                    <a:gd name="connsiteX7" fmla="*/ 781320 w 784917"/>
                    <a:gd name="connsiteY7" fmla="*/ 0 h 1679895"/>
                    <a:gd name="connsiteX8" fmla="*/ 782672 w 784917"/>
                    <a:gd name="connsiteY8" fmla="*/ 483 h 1679895"/>
                    <a:gd name="connsiteX9" fmla="*/ 784853 w 784917"/>
                    <a:gd name="connsiteY9" fmla="*/ 11864 h 1679895"/>
                    <a:gd name="connsiteX10" fmla="*/ 781702 w 784917"/>
                    <a:gd name="connsiteY10" fmla="*/ 24466 h 1679895"/>
                    <a:gd name="connsiteX11" fmla="*/ 781320 w 784917"/>
                    <a:gd name="connsiteY11" fmla="*/ 0 h 1679895"/>
                    <a:gd name="connsiteX12" fmla="*/ 710570 w 784917"/>
                    <a:gd name="connsiteY12" fmla="*/ 13766 h 1679895"/>
                    <a:gd name="connsiteX13" fmla="*/ 781318 w 784917"/>
                    <a:gd name="connsiteY13" fmla="*/ 0 h 1679895"/>
                    <a:gd name="connsiteX14" fmla="*/ 781700 w 784917"/>
                    <a:gd name="connsiteY14" fmla="*/ 24466 h 1679895"/>
                    <a:gd name="connsiteX15" fmla="*/ 275152 w 784917"/>
                    <a:gd name="connsiteY15" fmla="*/ 1655211 h 1679895"/>
                    <a:gd name="connsiteX16" fmla="*/ 158469 w 784917"/>
                    <a:gd name="connsiteY16" fmla="*/ 1650449 h 1679895"/>
                    <a:gd name="connsiteX17" fmla="*/ 2330 w 784917"/>
                    <a:gd name="connsiteY17" fmla="*/ 1377806 h 1679895"/>
                    <a:gd name="connsiteX18" fmla="*/ 79849 w 784917"/>
                    <a:gd name="connsiteY18" fmla="*/ 964064 h 1679895"/>
                    <a:gd name="connsiteX19" fmla="*/ 137372 w 784917"/>
                    <a:gd name="connsiteY19" fmla="*/ 871102 h 1679895"/>
                    <a:gd name="connsiteX20" fmla="*/ 379747 w 784917"/>
                    <a:gd name="connsiteY20" fmla="*/ 520779 h 1679895"/>
                    <a:gd name="connsiteX21" fmla="*/ 628087 w 784917"/>
                    <a:gd name="connsiteY21" fmla="*/ 86940 h 1679895"/>
                    <a:gd name="connsiteX22" fmla="*/ 653627 w 784917"/>
                    <a:gd name="connsiteY22" fmla="*/ 54782 h 1679895"/>
                    <a:gd name="connsiteX23" fmla="*/ 690084 w 784917"/>
                    <a:gd name="connsiteY23" fmla="*/ 25303 h 1679895"/>
                    <a:gd name="connsiteX24" fmla="*/ 710570 w 784917"/>
                    <a:gd name="connsiteY24" fmla="*/ 13766 h 1679895"/>
                    <a:gd name="connsiteX0" fmla="*/ 587053 w 784917"/>
                    <a:gd name="connsiteY0" fmla="*/ 359357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220236 w 784917"/>
                    <a:gd name="connsiteY4" fmla="*/ 852171 h 1679895"/>
                    <a:gd name="connsiteX5" fmla="*/ 538424 w 784917"/>
                    <a:gd name="connsiteY5" fmla="*/ 436011 h 1679895"/>
                    <a:gd name="connsiteX6" fmla="*/ 587053 w 784917"/>
                    <a:gd name="connsiteY6" fmla="*/ 359357 h 1679895"/>
                    <a:gd name="connsiteX7" fmla="*/ 781320 w 784917"/>
                    <a:gd name="connsiteY7" fmla="*/ 0 h 1679895"/>
                    <a:gd name="connsiteX8" fmla="*/ 782672 w 784917"/>
                    <a:gd name="connsiteY8" fmla="*/ 483 h 1679895"/>
                    <a:gd name="connsiteX9" fmla="*/ 784853 w 784917"/>
                    <a:gd name="connsiteY9" fmla="*/ 11864 h 1679895"/>
                    <a:gd name="connsiteX10" fmla="*/ 781702 w 784917"/>
                    <a:gd name="connsiteY10" fmla="*/ 24466 h 1679895"/>
                    <a:gd name="connsiteX11" fmla="*/ 781320 w 784917"/>
                    <a:gd name="connsiteY11" fmla="*/ 0 h 1679895"/>
                    <a:gd name="connsiteX12" fmla="*/ 690084 w 784917"/>
                    <a:gd name="connsiteY12" fmla="*/ 25303 h 1679895"/>
                    <a:gd name="connsiteX13" fmla="*/ 781318 w 784917"/>
                    <a:gd name="connsiteY13" fmla="*/ 0 h 1679895"/>
                    <a:gd name="connsiteX14" fmla="*/ 781700 w 784917"/>
                    <a:gd name="connsiteY14" fmla="*/ 24466 h 1679895"/>
                    <a:gd name="connsiteX15" fmla="*/ 275152 w 784917"/>
                    <a:gd name="connsiteY15" fmla="*/ 1655211 h 1679895"/>
                    <a:gd name="connsiteX16" fmla="*/ 158469 w 784917"/>
                    <a:gd name="connsiteY16" fmla="*/ 1650449 h 1679895"/>
                    <a:gd name="connsiteX17" fmla="*/ 2330 w 784917"/>
                    <a:gd name="connsiteY17" fmla="*/ 1377806 h 1679895"/>
                    <a:gd name="connsiteX18" fmla="*/ 79849 w 784917"/>
                    <a:gd name="connsiteY18" fmla="*/ 964064 h 1679895"/>
                    <a:gd name="connsiteX19" fmla="*/ 137372 w 784917"/>
                    <a:gd name="connsiteY19" fmla="*/ 871102 h 1679895"/>
                    <a:gd name="connsiteX20" fmla="*/ 379747 w 784917"/>
                    <a:gd name="connsiteY20" fmla="*/ 520779 h 1679895"/>
                    <a:gd name="connsiteX21" fmla="*/ 628087 w 784917"/>
                    <a:gd name="connsiteY21" fmla="*/ 86940 h 1679895"/>
                    <a:gd name="connsiteX22" fmla="*/ 653627 w 784917"/>
                    <a:gd name="connsiteY22" fmla="*/ 54782 h 1679895"/>
                    <a:gd name="connsiteX23" fmla="*/ 690084 w 784917"/>
                    <a:gd name="connsiteY23" fmla="*/ 25303 h 1679895"/>
                    <a:gd name="connsiteX0" fmla="*/ 538424 w 784917"/>
                    <a:gd name="connsiteY0" fmla="*/ 436011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220236 w 784917"/>
                    <a:gd name="connsiteY4" fmla="*/ 852171 h 1679895"/>
                    <a:gd name="connsiteX5" fmla="*/ 538424 w 784917"/>
                    <a:gd name="connsiteY5" fmla="*/ 436011 h 1679895"/>
                    <a:gd name="connsiteX6" fmla="*/ 781320 w 784917"/>
                    <a:gd name="connsiteY6" fmla="*/ 0 h 1679895"/>
                    <a:gd name="connsiteX7" fmla="*/ 782672 w 784917"/>
                    <a:gd name="connsiteY7" fmla="*/ 483 h 1679895"/>
                    <a:gd name="connsiteX8" fmla="*/ 784853 w 784917"/>
                    <a:gd name="connsiteY8" fmla="*/ 11864 h 1679895"/>
                    <a:gd name="connsiteX9" fmla="*/ 781702 w 784917"/>
                    <a:gd name="connsiteY9" fmla="*/ 24466 h 1679895"/>
                    <a:gd name="connsiteX10" fmla="*/ 781320 w 784917"/>
                    <a:gd name="connsiteY10" fmla="*/ 0 h 1679895"/>
                    <a:gd name="connsiteX11" fmla="*/ 690084 w 784917"/>
                    <a:gd name="connsiteY11" fmla="*/ 25303 h 1679895"/>
                    <a:gd name="connsiteX12" fmla="*/ 781318 w 784917"/>
                    <a:gd name="connsiteY12" fmla="*/ 0 h 1679895"/>
                    <a:gd name="connsiteX13" fmla="*/ 781700 w 784917"/>
                    <a:gd name="connsiteY13" fmla="*/ 24466 h 1679895"/>
                    <a:gd name="connsiteX14" fmla="*/ 275152 w 784917"/>
                    <a:gd name="connsiteY14" fmla="*/ 1655211 h 1679895"/>
                    <a:gd name="connsiteX15" fmla="*/ 158469 w 784917"/>
                    <a:gd name="connsiteY15" fmla="*/ 1650449 h 1679895"/>
                    <a:gd name="connsiteX16" fmla="*/ 2330 w 784917"/>
                    <a:gd name="connsiteY16" fmla="*/ 1377806 h 1679895"/>
                    <a:gd name="connsiteX17" fmla="*/ 79849 w 784917"/>
                    <a:gd name="connsiteY17" fmla="*/ 964064 h 1679895"/>
                    <a:gd name="connsiteX18" fmla="*/ 137372 w 784917"/>
                    <a:gd name="connsiteY18" fmla="*/ 871102 h 1679895"/>
                    <a:gd name="connsiteX19" fmla="*/ 379747 w 784917"/>
                    <a:gd name="connsiteY19" fmla="*/ 520779 h 1679895"/>
                    <a:gd name="connsiteX20" fmla="*/ 628087 w 784917"/>
                    <a:gd name="connsiteY20" fmla="*/ 86940 h 1679895"/>
                    <a:gd name="connsiteX21" fmla="*/ 653627 w 784917"/>
                    <a:gd name="connsiteY21" fmla="*/ 54782 h 1679895"/>
                    <a:gd name="connsiteX22" fmla="*/ 690084 w 784917"/>
                    <a:gd name="connsiteY22" fmla="*/ 25303 h 1679895"/>
                    <a:gd name="connsiteX0" fmla="*/ 220236 w 784917"/>
                    <a:gd name="connsiteY0" fmla="*/ 852171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220236 w 784917"/>
                    <a:gd name="connsiteY4" fmla="*/ 852171 h 1679895"/>
                    <a:gd name="connsiteX5" fmla="*/ 781320 w 784917"/>
                    <a:gd name="connsiteY5" fmla="*/ 0 h 1679895"/>
                    <a:gd name="connsiteX6" fmla="*/ 782672 w 784917"/>
                    <a:gd name="connsiteY6" fmla="*/ 483 h 1679895"/>
                    <a:gd name="connsiteX7" fmla="*/ 784853 w 784917"/>
                    <a:gd name="connsiteY7" fmla="*/ 11864 h 1679895"/>
                    <a:gd name="connsiteX8" fmla="*/ 781702 w 784917"/>
                    <a:gd name="connsiteY8" fmla="*/ 24466 h 1679895"/>
                    <a:gd name="connsiteX9" fmla="*/ 781320 w 784917"/>
                    <a:gd name="connsiteY9" fmla="*/ 0 h 1679895"/>
                    <a:gd name="connsiteX10" fmla="*/ 690084 w 784917"/>
                    <a:gd name="connsiteY10" fmla="*/ 25303 h 1679895"/>
                    <a:gd name="connsiteX11" fmla="*/ 781318 w 784917"/>
                    <a:gd name="connsiteY11" fmla="*/ 0 h 1679895"/>
                    <a:gd name="connsiteX12" fmla="*/ 781700 w 784917"/>
                    <a:gd name="connsiteY12" fmla="*/ 24466 h 1679895"/>
                    <a:gd name="connsiteX13" fmla="*/ 275152 w 784917"/>
                    <a:gd name="connsiteY13" fmla="*/ 1655211 h 1679895"/>
                    <a:gd name="connsiteX14" fmla="*/ 158469 w 784917"/>
                    <a:gd name="connsiteY14" fmla="*/ 1650449 h 1679895"/>
                    <a:gd name="connsiteX15" fmla="*/ 2330 w 784917"/>
                    <a:gd name="connsiteY15" fmla="*/ 1377806 h 1679895"/>
                    <a:gd name="connsiteX16" fmla="*/ 79849 w 784917"/>
                    <a:gd name="connsiteY16" fmla="*/ 964064 h 1679895"/>
                    <a:gd name="connsiteX17" fmla="*/ 137372 w 784917"/>
                    <a:gd name="connsiteY17" fmla="*/ 871102 h 1679895"/>
                    <a:gd name="connsiteX18" fmla="*/ 379747 w 784917"/>
                    <a:gd name="connsiteY18" fmla="*/ 520779 h 1679895"/>
                    <a:gd name="connsiteX19" fmla="*/ 628087 w 784917"/>
                    <a:gd name="connsiteY19" fmla="*/ 86940 h 1679895"/>
                    <a:gd name="connsiteX20" fmla="*/ 653627 w 784917"/>
                    <a:gd name="connsiteY20" fmla="*/ 54782 h 1679895"/>
                    <a:gd name="connsiteX21" fmla="*/ 690084 w 784917"/>
                    <a:gd name="connsiteY21" fmla="*/ 25303 h 1679895"/>
                    <a:gd name="connsiteX0" fmla="*/ 112233 w 784917"/>
                    <a:gd name="connsiteY0" fmla="*/ 1302404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781320 w 784917"/>
                    <a:gd name="connsiteY4" fmla="*/ 0 h 1679895"/>
                    <a:gd name="connsiteX5" fmla="*/ 782672 w 784917"/>
                    <a:gd name="connsiteY5" fmla="*/ 483 h 1679895"/>
                    <a:gd name="connsiteX6" fmla="*/ 784853 w 784917"/>
                    <a:gd name="connsiteY6" fmla="*/ 11864 h 1679895"/>
                    <a:gd name="connsiteX7" fmla="*/ 781702 w 784917"/>
                    <a:gd name="connsiteY7" fmla="*/ 24466 h 1679895"/>
                    <a:gd name="connsiteX8" fmla="*/ 781320 w 784917"/>
                    <a:gd name="connsiteY8" fmla="*/ 0 h 1679895"/>
                    <a:gd name="connsiteX9" fmla="*/ 690084 w 784917"/>
                    <a:gd name="connsiteY9" fmla="*/ 25303 h 1679895"/>
                    <a:gd name="connsiteX10" fmla="*/ 781318 w 784917"/>
                    <a:gd name="connsiteY10" fmla="*/ 0 h 1679895"/>
                    <a:gd name="connsiteX11" fmla="*/ 781700 w 784917"/>
                    <a:gd name="connsiteY11" fmla="*/ 24466 h 1679895"/>
                    <a:gd name="connsiteX12" fmla="*/ 275152 w 784917"/>
                    <a:gd name="connsiteY12" fmla="*/ 1655211 h 1679895"/>
                    <a:gd name="connsiteX13" fmla="*/ 158469 w 784917"/>
                    <a:gd name="connsiteY13" fmla="*/ 1650449 h 1679895"/>
                    <a:gd name="connsiteX14" fmla="*/ 2330 w 784917"/>
                    <a:gd name="connsiteY14" fmla="*/ 1377806 h 1679895"/>
                    <a:gd name="connsiteX15" fmla="*/ 79849 w 784917"/>
                    <a:gd name="connsiteY15" fmla="*/ 964064 h 1679895"/>
                    <a:gd name="connsiteX16" fmla="*/ 137372 w 784917"/>
                    <a:gd name="connsiteY16" fmla="*/ 871102 h 1679895"/>
                    <a:gd name="connsiteX17" fmla="*/ 379747 w 784917"/>
                    <a:gd name="connsiteY17" fmla="*/ 520779 h 1679895"/>
                    <a:gd name="connsiteX18" fmla="*/ 628087 w 784917"/>
                    <a:gd name="connsiteY18" fmla="*/ 86940 h 1679895"/>
                    <a:gd name="connsiteX19" fmla="*/ 653627 w 784917"/>
                    <a:gd name="connsiteY19" fmla="*/ 54782 h 1679895"/>
                    <a:gd name="connsiteX20" fmla="*/ 690084 w 784917"/>
                    <a:gd name="connsiteY20" fmla="*/ 25303 h 1679895"/>
                    <a:gd name="connsiteX0" fmla="*/ 116738 w 784917"/>
                    <a:gd name="connsiteY0" fmla="*/ 1305663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781320 w 784917"/>
                    <a:gd name="connsiteY3" fmla="*/ 0 h 1679895"/>
                    <a:gd name="connsiteX4" fmla="*/ 782672 w 784917"/>
                    <a:gd name="connsiteY4" fmla="*/ 483 h 1679895"/>
                    <a:gd name="connsiteX5" fmla="*/ 784853 w 784917"/>
                    <a:gd name="connsiteY5" fmla="*/ 11864 h 1679895"/>
                    <a:gd name="connsiteX6" fmla="*/ 781702 w 784917"/>
                    <a:gd name="connsiteY6" fmla="*/ 24466 h 1679895"/>
                    <a:gd name="connsiteX7" fmla="*/ 781320 w 784917"/>
                    <a:gd name="connsiteY7" fmla="*/ 0 h 1679895"/>
                    <a:gd name="connsiteX8" fmla="*/ 690084 w 784917"/>
                    <a:gd name="connsiteY8" fmla="*/ 25303 h 1679895"/>
                    <a:gd name="connsiteX9" fmla="*/ 781318 w 784917"/>
                    <a:gd name="connsiteY9" fmla="*/ 0 h 1679895"/>
                    <a:gd name="connsiteX10" fmla="*/ 781700 w 784917"/>
                    <a:gd name="connsiteY10" fmla="*/ 24466 h 1679895"/>
                    <a:gd name="connsiteX11" fmla="*/ 275152 w 784917"/>
                    <a:gd name="connsiteY11" fmla="*/ 1655211 h 1679895"/>
                    <a:gd name="connsiteX12" fmla="*/ 158469 w 784917"/>
                    <a:gd name="connsiteY12" fmla="*/ 1650449 h 1679895"/>
                    <a:gd name="connsiteX13" fmla="*/ 2330 w 784917"/>
                    <a:gd name="connsiteY13" fmla="*/ 1377806 h 1679895"/>
                    <a:gd name="connsiteX14" fmla="*/ 79849 w 784917"/>
                    <a:gd name="connsiteY14" fmla="*/ 964064 h 1679895"/>
                    <a:gd name="connsiteX15" fmla="*/ 137372 w 784917"/>
                    <a:gd name="connsiteY15" fmla="*/ 871102 h 1679895"/>
                    <a:gd name="connsiteX16" fmla="*/ 379747 w 784917"/>
                    <a:gd name="connsiteY16" fmla="*/ 520779 h 1679895"/>
                    <a:gd name="connsiteX17" fmla="*/ 628087 w 784917"/>
                    <a:gd name="connsiteY17" fmla="*/ 86940 h 1679895"/>
                    <a:gd name="connsiteX18" fmla="*/ 653627 w 784917"/>
                    <a:gd name="connsiteY18" fmla="*/ 54782 h 1679895"/>
                    <a:gd name="connsiteX19" fmla="*/ 690084 w 784917"/>
                    <a:gd name="connsiteY19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781702 w 784917"/>
                    <a:gd name="connsiteY3" fmla="*/ 24466 h 1679895"/>
                    <a:gd name="connsiteX4" fmla="*/ 781320 w 784917"/>
                    <a:gd name="connsiteY4" fmla="*/ 0 h 1679895"/>
                    <a:gd name="connsiteX5" fmla="*/ 690084 w 784917"/>
                    <a:gd name="connsiteY5" fmla="*/ 25303 h 1679895"/>
                    <a:gd name="connsiteX6" fmla="*/ 781318 w 784917"/>
                    <a:gd name="connsiteY6" fmla="*/ 0 h 1679895"/>
                    <a:gd name="connsiteX7" fmla="*/ 781700 w 784917"/>
                    <a:gd name="connsiteY7" fmla="*/ 24466 h 1679895"/>
                    <a:gd name="connsiteX8" fmla="*/ 275152 w 784917"/>
                    <a:gd name="connsiteY8" fmla="*/ 1655211 h 1679895"/>
                    <a:gd name="connsiteX9" fmla="*/ 158469 w 784917"/>
                    <a:gd name="connsiteY9" fmla="*/ 1650449 h 1679895"/>
                    <a:gd name="connsiteX10" fmla="*/ 2330 w 784917"/>
                    <a:gd name="connsiteY10" fmla="*/ 1377806 h 1679895"/>
                    <a:gd name="connsiteX11" fmla="*/ 79849 w 784917"/>
                    <a:gd name="connsiteY11" fmla="*/ 964064 h 1679895"/>
                    <a:gd name="connsiteX12" fmla="*/ 137372 w 784917"/>
                    <a:gd name="connsiteY12" fmla="*/ 871102 h 1679895"/>
                    <a:gd name="connsiteX13" fmla="*/ 379747 w 784917"/>
                    <a:gd name="connsiteY13" fmla="*/ 520779 h 1679895"/>
                    <a:gd name="connsiteX14" fmla="*/ 628087 w 784917"/>
                    <a:gd name="connsiteY14" fmla="*/ 86940 h 1679895"/>
                    <a:gd name="connsiteX15" fmla="*/ 653627 w 784917"/>
                    <a:gd name="connsiteY15" fmla="*/ 54782 h 1679895"/>
                    <a:gd name="connsiteX16" fmla="*/ 690084 w 784917"/>
                    <a:gd name="connsiteY16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781702 w 784917"/>
                    <a:gd name="connsiteY3" fmla="*/ 24466 h 1679895"/>
                    <a:gd name="connsiteX4" fmla="*/ 781320 w 784917"/>
                    <a:gd name="connsiteY4" fmla="*/ 0 h 1679895"/>
                    <a:gd name="connsiteX5" fmla="*/ 690084 w 784917"/>
                    <a:gd name="connsiteY5" fmla="*/ 25303 h 1679895"/>
                    <a:gd name="connsiteX6" fmla="*/ 781318 w 784917"/>
                    <a:gd name="connsiteY6" fmla="*/ 0 h 1679895"/>
                    <a:gd name="connsiteX7" fmla="*/ 91137 w 784917"/>
                    <a:gd name="connsiteY7" fmla="*/ 1303197 h 1679895"/>
                    <a:gd name="connsiteX8" fmla="*/ 275152 w 784917"/>
                    <a:gd name="connsiteY8" fmla="*/ 1655211 h 1679895"/>
                    <a:gd name="connsiteX9" fmla="*/ 158469 w 784917"/>
                    <a:gd name="connsiteY9" fmla="*/ 1650449 h 1679895"/>
                    <a:gd name="connsiteX10" fmla="*/ 2330 w 784917"/>
                    <a:gd name="connsiteY10" fmla="*/ 1377806 h 1679895"/>
                    <a:gd name="connsiteX11" fmla="*/ 79849 w 784917"/>
                    <a:gd name="connsiteY11" fmla="*/ 964064 h 1679895"/>
                    <a:gd name="connsiteX12" fmla="*/ 137372 w 784917"/>
                    <a:gd name="connsiteY12" fmla="*/ 871102 h 1679895"/>
                    <a:gd name="connsiteX13" fmla="*/ 379747 w 784917"/>
                    <a:gd name="connsiteY13" fmla="*/ 520779 h 1679895"/>
                    <a:gd name="connsiteX14" fmla="*/ 628087 w 784917"/>
                    <a:gd name="connsiteY14" fmla="*/ 86940 h 1679895"/>
                    <a:gd name="connsiteX15" fmla="*/ 653627 w 784917"/>
                    <a:gd name="connsiteY15" fmla="*/ 54782 h 1679895"/>
                    <a:gd name="connsiteX16" fmla="*/ 690084 w 784917"/>
                    <a:gd name="connsiteY16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674546 w 784917"/>
                    <a:gd name="connsiteY3" fmla="*/ 98285 h 1679895"/>
                    <a:gd name="connsiteX4" fmla="*/ 781320 w 784917"/>
                    <a:gd name="connsiteY4" fmla="*/ 0 h 1679895"/>
                    <a:gd name="connsiteX5" fmla="*/ 690084 w 784917"/>
                    <a:gd name="connsiteY5" fmla="*/ 25303 h 1679895"/>
                    <a:gd name="connsiteX6" fmla="*/ 781318 w 784917"/>
                    <a:gd name="connsiteY6" fmla="*/ 0 h 1679895"/>
                    <a:gd name="connsiteX7" fmla="*/ 91137 w 784917"/>
                    <a:gd name="connsiteY7" fmla="*/ 1303197 h 1679895"/>
                    <a:gd name="connsiteX8" fmla="*/ 275152 w 784917"/>
                    <a:gd name="connsiteY8" fmla="*/ 1655211 h 1679895"/>
                    <a:gd name="connsiteX9" fmla="*/ 158469 w 784917"/>
                    <a:gd name="connsiteY9" fmla="*/ 1650449 h 1679895"/>
                    <a:gd name="connsiteX10" fmla="*/ 2330 w 784917"/>
                    <a:gd name="connsiteY10" fmla="*/ 1377806 h 1679895"/>
                    <a:gd name="connsiteX11" fmla="*/ 79849 w 784917"/>
                    <a:gd name="connsiteY11" fmla="*/ 964064 h 1679895"/>
                    <a:gd name="connsiteX12" fmla="*/ 137372 w 784917"/>
                    <a:gd name="connsiteY12" fmla="*/ 871102 h 1679895"/>
                    <a:gd name="connsiteX13" fmla="*/ 379747 w 784917"/>
                    <a:gd name="connsiteY13" fmla="*/ 520779 h 1679895"/>
                    <a:gd name="connsiteX14" fmla="*/ 628087 w 784917"/>
                    <a:gd name="connsiteY14" fmla="*/ 86940 h 1679895"/>
                    <a:gd name="connsiteX15" fmla="*/ 653627 w 784917"/>
                    <a:gd name="connsiteY15" fmla="*/ 54782 h 1679895"/>
                    <a:gd name="connsiteX16" fmla="*/ 690084 w 784917"/>
                    <a:gd name="connsiteY16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781320 w 784917"/>
                    <a:gd name="connsiteY3" fmla="*/ 0 h 1679895"/>
                    <a:gd name="connsiteX4" fmla="*/ 690084 w 784917"/>
                    <a:gd name="connsiteY4" fmla="*/ 25303 h 1679895"/>
                    <a:gd name="connsiteX5" fmla="*/ 781318 w 784917"/>
                    <a:gd name="connsiteY5" fmla="*/ 0 h 1679895"/>
                    <a:gd name="connsiteX6" fmla="*/ 91137 w 784917"/>
                    <a:gd name="connsiteY6" fmla="*/ 1303197 h 1679895"/>
                    <a:gd name="connsiteX7" fmla="*/ 275152 w 784917"/>
                    <a:gd name="connsiteY7" fmla="*/ 1655211 h 1679895"/>
                    <a:gd name="connsiteX8" fmla="*/ 158469 w 784917"/>
                    <a:gd name="connsiteY8" fmla="*/ 1650449 h 1679895"/>
                    <a:gd name="connsiteX9" fmla="*/ 2330 w 784917"/>
                    <a:gd name="connsiteY9" fmla="*/ 1377806 h 1679895"/>
                    <a:gd name="connsiteX10" fmla="*/ 79849 w 784917"/>
                    <a:gd name="connsiteY10" fmla="*/ 964064 h 1679895"/>
                    <a:gd name="connsiteX11" fmla="*/ 137372 w 784917"/>
                    <a:gd name="connsiteY11" fmla="*/ 871102 h 1679895"/>
                    <a:gd name="connsiteX12" fmla="*/ 379747 w 784917"/>
                    <a:gd name="connsiteY12" fmla="*/ 520779 h 1679895"/>
                    <a:gd name="connsiteX13" fmla="*/ 628087 w 784917"/>
                    <a:gd name="connsiteY13" fmla="*/ 86940 h 1679895"/>
                    <a:gd name="connsiteX14" fmla="*/ 653627 w 784917"/>
                    <a:gd name="connsiteY14" fmla="*/ 54782 h 1679895"/>
                    <a:gd name="connsiteX15" fmla="*/ 690084 w 784917"/>
                    <a:gd name="connsiteY15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781320 w 784917"/>
                    <a:gd name="connsiteY3" fmla="*/ 0 h 1679895"/>
                    <a:gd name="connsiteX4" fmla="*/ 690084 w 784917"/>
                    <a:gd name="connsiteY4" fmla="*/ 25303 h 1679895"/>
                    <a:gd name="connsiteX5" fmla="*/ 740836 w 784917"/>
                    <a:gd name="connsiteY5" fmla="*/ 80963 h 1679895"/>
                    <a:gd name="connsiteX6" fmla="*/ 91137 w 784917"/>
                    <a:gd name="connsiteY6" fmla="*/ 1303197 h 1679895"/>
                    <a:gd name="connsiteX7" fmla="*/ 275152 w 784917"/>
                    <a:gd name="connsiteY7" fmla="*/ 1655211 h 1679895"/>
                    <a:gd name="connsiteX8" fmla="*/ 158469 w 784917"/>
                    <a:gd name="connsiteY8" fmla="*/ 1650449 h 1679895"/>
                    <a:gd name="connsiteX9" fmla="*/ 2330 w 784917"/>
                    <a:gd name="connsiteY9" fmla="*/ 1377806 h 1679895"/>
                    <a:gd name="connsiteX10" fmla="*/ 79849 w 784917"/>
                    <a:gd name="connsiteY10" fmla="*/ 964064 h 1679895"/>
                    <a:gd name="connsiteX11" fmla="*/ 137372 w 784917"/>
                    <a:gd name="connsiteY11" fmla="*/ 871102 h 1679895"/>
                    <a:gd name="connsiteX12" fmla="*/ 379747 w 784917"/>
                    <a:gd name="connsiteY12" fmla="*/ 520779 h 1679895"/>
                    <a:gd name="connsiteX13" fmla="*/ 628087 w 784917"/>
                    <a:gd name="connsiteY13" fmla="*/ 86940 h 1679895"/>
                    <a:gd name="connsiteX14" fmla="*/ 653627 w 784917"/>
                    <a:gd name="connsiteY14" fmla="*/ 54782 h 1679895"/>
                    <a:gd name="connsiteX15" fmla="*/ 690084 w 784917"/>
                    <a:gd name="connsiteY15" fmla="*/ 25303 h 1679895"/>
                    <a:gd name="connsiteX0" fmla="*/ 784853 w 784917"/>
                    <a:gd name="connsiteY0" fmla="*/ 11381 h 1679412"/>
                    <a:gd name="connsiteX1" fmla="*/ 782672 w 784917"/>
                    <a:gd name="connsiteY1" fmla="*/ 0 h 1679412"/>
                    <a:gd name="connsiteX2" fmla="*/ 784853 w 784917"/>
                    <a:gd name="connsiteY2" fmla="*/ 11381 h 1679412"/>
                    <a:gd name="connsiteX3" fmla="*/ 690084 w 784917"/>
                    <a:gd name="connsiteY3" fmla="*/ 24820 h 1679412"/>
                    <a:gd name="connsiteX4" fmla="*/ 740836 w 784917"/>
                    <a:gd name="connsiteY4" fmla="*/ 80480 h 1679412"/>
                    <a:gd name="connsiteX5" fmla="*/ 91137 w 784917"/>
                    <a:gd name="connsiteY5" fmla="*/ 1302714 h 1679412"/>
                    <a:gd name="connsiteX6" fmla="*/ 275152 w 784917"/>
                    <a:gd name="connsiteY6" fmla="*/ 1654728 h 1679412"/>
                    <a:gd name="connsiteX7" fmla="*/ 158469 w 784917"/>
                    <a:gd name="connsiteY7" fmla="*/ 1649966 h 1679412"/>
                    <a:gd name="connsiteX8" fmla="*/ 2330 w 784917"/>
                    <a:gd name="connsiteY8" fmla="*/ 1377323 h 1679412"/>
                    <a:gd name="connsiteX9" fmla="*/ 79849 w 784917"/>
                    <a:gd name="connsiteY9" fmla="*/ 963581 h 1679412"/>
                    <a:gd name="connsiteX10" fmla="*/ 137372 w 784917"/>
                    <a:gd name="connsiteY10" fmla="*/ 870619 h 1679412"/>
                    <a:gd name="connsiteX11" fmla="*/ 379747 w 784917"/>
                    <a:gd name="connsiteY11" fmla="*/ 520296 h 1679412"/>
                    <a:gd name="connsiteX12" fmla="*/ 628087 w 784917"/>
                    <a:gd name="connsiteY12" fmla="*/ 86457 h 1679412"/>
                    <a:gd name="connsiteX13" fmla="*/ 653627 w 784917"/>
                    <a:gd name="connsiteY13" fmla="*/ 54299 h 1679412"/>
                    <a:gd name="connsiteX14" fmla="*/ 690084 w 784917"/>
                    <a:gd name="connsiteY14" fmla="*/ 24820 h 1679412"/>
                    <a:gd name="connsiteX0" fmla="*/ 690084 w 740836"/>
                    <a:gd name="connsiteY0" fmla="*/ 0 h 1654592"/>
                    <a:gd name="connsiteX1" fmla="*/ 740836 w 740836"/>
                    <a:gd name="connsiteY1" fmla="*/ 55660 h 1654592"/>
                    <a:gd name="connsiteX2" fmla="*/ 91137 w 740836"/>
                    <a:gd name="connsiteY2" fmla="*/ 1277894 h 1654592"/>
                    <a:gd name="connsiteX3" fmla="*/ 275152 w 740836"/>
                    <a:gd name="connsiteY3" fmla="*/ 1629908 h 1654592"/>
                    <a:gd name="connsiteX4" fmla="*/ 158469 w 740836"/>
                    <a:gd name="connsiteY4" fmla="*/ 1625146 h 1654592"/>
                    <a:gd name="connsiteX5" fmla="*/ 2330 w 740836"/>
                    <a:gd name="connsiteY5" fmla="*/ 1352503 h 1654592"/>
                    <a:gd name="connsiteX6" fmla="*/ 79849 w 740836"/>
                    <a:gd name="connsiteY6" fmla="*/ 938761 h 1654592"/>
                    <a:gd name="connsiteX7" fmla="*/ 137372 w 740836"/>
                    <a:gd name="connsiteY7" fmla="*/ 845799 h 1654592"/>
                    <a:gd name="connsiteX8" fmla="*/ 379747 w 740836"/>
                    <a:gd name="connsiteY8" fmla="*/ 495476 h 1654592"/>
                    <a:gd name="connsiteX9" fmla="*/ 628087 w 740836"/>
                    <a:gd name="connsiteY9" fmla="*/ 61637 h 1654592"/>
                    <a:gd name="connsiteX10" fmla="*/ 653627 w 740836"/>
                    <a:gd name="connsiteY10" fmla="*/ 29479 h 1654592"/>
                    <a:gd name="connsiteX11" fmla="*/ 690084 w 740836"/>
                    <a:gd name="connsiteY11" fmla="*/ 0 h 1654592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91137 w 802749"/>
                    <a:gd name="connsiteY2" fmla="*/ 1312721 h 1689419"/>
                    <a:gd name="connsiteX3" fmla="*/ 275152 w 802749"/>
                    <a:gd name="connsiteY3" fmla="*/ 1664735 h 1689419"/>
                    <a:gd name="connsiteX4" fmla="*/ 158469 w 802749"/>
                    <a:gd name="connsiteY4" fmla="*/ 1659973 h 1689419"/>
                    <a:gd name="connsiteX5" fmla="*/ 2330 w 802749"/>
                    <a:gd name="connsiteY5" fmla="*/ 1387330 h 1689419"/>
                    <a:gd name="connsiteX6" fmla="*/ 79849 w 802749"/>
                    <a:gd name="connsiteY6" fmla="*/ 973588 h 1689419"/>
                    <a:gd name="connsiteX7" fmla="*/ 137372 w 802749"/>
                    <a:gd name="connsiteY7" fmla="*/ 880626 h 1689419"/>
                    <a:gd name="connsiteX8" fmla="*/ 379747 w 802749"/>
                    <a:gd name="connsiteY8" fmla="*/ 530303 h 1689419"/>
                    <a:gd name="connsiteX9" fmla="*/ 628087 w 802749"/>
                    <a:gd name="connsiteY9" fmla="*/ 96464 h 1689419"/>
                    <a:gd name="connsiteX10" fmla="*/ 653627 w 802749"/>
                    <a:gd name="connsiteY10" fmla="*/ 64306 h 1689419"/>
                    <a:gd name="connsiteX11" fmla="*/ 690084 w 802749"/>
                    <a:gd name="connsiteY11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91137 w 802749"/>
                    <a:gd name="connsiteY2" fmla="*/ 1312721 h 1689419"/>
                    <a:gd name="connsiteX3" fmla="*/ 275152 w 802749"/>
                    <a:gd name="connsiteY3" fmla="*/ 1664735 h 1689419"/>
                    <a:gd name="connsiteX4" fmla="*/ 158469 w 802749"/>
                    <a:gd name="connsiteY4" fmla="*/ 1659973 h 1689419"/>
                    <a:gd name="connsiteX5" fmla="*/ 2330 w 802749"/>
                    <a:gd name="connsiteY5" fmla="*/ 1387330 h 1689419"/>
                    <a:gd name="connsiteX6" fmla="*/ 79849 w 802749"/>
                    <a:gd name="connsiteY6" fmla="*/ 973588 h 1689419"/>
                    <a:gd name="connsiteX7" fmla="*/ 137372 w 802749"/>
                    <a:gd name="connsiteY7" fmla="*/ 880626 h 1689419"/>
                    <a:gd name="connsiteX8" fmla="*/ 379747 w 802749"/>
                    <a:gd name="connsiteY8" fmla="*/ 530303 h 1689419"/>
                    <a:gd name="connsiteX9" fmla="*/ 628087 w 802749"/>
                    <a:gd name="connsiteY9" fmla="*/ 96464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91137 w 802749"/>
                    <a:gd name="connsiteY2" fmla="*/ 1312721 h 1689419"/>
                    <a:gd name="connsiteX3" fmla="*/ 275152 w 802749"/>
                    <a:gd name="connsiteY3" fmla="*/ 1664735 h 1689419"/>
                    <a:gd name="connsiteX4" fmla="*/ 158469 w 802749"/>
                    <a:gd name="connsiteY4" fmla="*/ 1659973 h 1689419"/>
                    <a:gd name="connsiteX5" fmla="*/ 2330 w 802749"/>
                    <a:gd name="connsiteY5" fmla="*/ 1387330 h 1689419"/>
                    <a:gd name="connsiteX6" fmla="*/ 79849 w 802749"/>
                    <a:gd name="connsiteY6" fmla="*/ 973588 h 1689419"/>
                    <a:gd name="connsiteX7" fmla="*/ 137372 w 802749"/>
                    <a:gd name="connsiteY7" fmla="*/ 880626 h 1689419"/>
                    <a:gd name="connsiteX8" fmla="*/ 379747 w 802749"/>
                    <a:gd name="connsiteY8" fmla="*/ 530303 h 1689419"/>
                    <a:gd name="connsiteX9" fmla="*/ 690084 w 802749"/>
                    <a:gd name="connsiteY9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369970 w 802749"/>
                    <a:gd name="connsiteY2" fmla="*/ 803955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91137 w 795605"/>
                    <a:gd name="connsiteY3" fmla="*/ 1301213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91137 w 795605"/>
                    <a:gd name="connsiteY3" fmla="*/ 1301213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91137 w 795605"/>
                    <a:gd name="connsiteY3" fmla="*/ 1301213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91137 w 795605"/>
                    <a:gd name="connsiteY3" fmla="*/ 1301213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54365 w 795605"/>
                    <a:gd name="connsiteY0" fmla="*/ 46734 h 1675132"/>
                    <a:gd name="connsiteX1" fmla="*/ 795605 w 795605"/>
                    <a:gd name="connsiteY1" fmla="*/ 0 h 1675132"/>
                    <a:gd name="connsiteX2" fmla="*/ 298532 w 795605"/>
                    <a:gd name="connsiteY2" fmla="*/ 749186 h 1675132"/>
                    <a:gd name="connsiteX3" fmla="*/ 107806 w 795605"/>
                    <a:gd name="connsiteY3" fmla="*/ 1305578 h 1675132"/>
                    <a:gd name="connsiteX4" fmla="*/ 275152 w 795605"/>
                    <a:gd name="connsiteY4" fmla="*/ 1650448 h 1675132"/>
                    <a:gd name="connsiteX5" fmla="*/ 158469 w 795605"/>
                    <a:gd name="connsiteY5" fmla="*/ 1645686 h 1675132"/>
                    <a:gd name="connsiteX6" fmla="*/ 2330 w 795605"/>
                    <a:gd name="connsiteY6" fmla="*/ 1373043 h 1675132"/>
                    <a:gd name="connsiteX7" fmla="*/ 79849 w 795605"/>
                    <a:gd name="connsiteY7" fmla="*/ 959301 h 1675132"/>
                    <a:gd name="connsiteX8" fmla="*/ 137372 w 795605"/>
                    <a:gd name="connsiteY8" fmla="*/ 866339 h 1675132"/>
                    <a:gd name="connsiteX9" fmla="*/ 379747 w 795605"/>
                    <a:gd name="connsiteY9" fmla="*/ 516016 h 1675132"/>
                    <a:gd name="connsiteX10" fmla="*/ 654365 w 795605"/>
                    <a:gd name="connsiteY10" fmla="*/ 46734 h 1675132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315201 w 795605"/>
                    <a:gd name="connsiteY2" fmla="*/ 725057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346157 w 795605"/>
                    <a:gd name="connsiteY2" fmla="*/ 722676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346157 w 795605"/>
                    <a:gd name="connsiteY2" fmla="*/ 722676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346157 w 795605"/>
                    <a:gd name="connsiteY2" fmla="*/ 722676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17274"/>
                    <a:gd name="connsiteY0" fmla="*/ 44672 h 1673070"/>
                    <a:gd name="connsiteX1" fmla="*/ 717274 w 717274"/>
                    <a:gd name="connsiteY1" fmla="*/ 12325 h 1673070"/>
                    <a:gd name="connsiteX2" fmla="*/ 346157 w 717274"/>
                    <a:gd name="connsiteY2" fmla="*/ 711406 h 1673070"/>
                    <a:gd name="connsiteX3" fmla="*/ 107806 w 717274"/>
                    <a:gd name="connsiteY3" fmla="*/ 1303516 h 1673070"/>
                    <a:gd name="connsiteX4" fmla="*/ 275152 w 717274"/>
                    <a:gd name="connsiteY4" fmla="*/ 1648386 h 1673070"/>
                    <a:gd name="connsiteX5" fmla="*/ 158469 w 717274"/>
                    <a:gd name="connsiteY5" fmla="*/ 1643624 h 1673070"/>
                    <a:gd name="connsiteX6" fmla="*/ 2330 w 717274"/>
                    <a:gd name="connsiteY6" fmla="*/ 1370981 h 1673070"/>
                    <a:gd name="connsiteX7" fmla="*/ 79849 w 717274"/>
                    <a:gd name="connsiteY7" fmla="*/ 957239 h 1673070"/>
                    <a:gd name="connsiteX8" fmla="*/ 137372 w 717274"/>
                    <a:gd name="connsiteY8" fmla="*/ 864277 h 1673070"/>
                    <a:gd name="connsiteX9" fmla="*/ 379747 w 717274"/>
                    <a:gd name="connsiteY9" fmla="*/ 513954 h 1673070"/>
                    <a:gd name="connsiteX10" fmla="*/ 654365 w 717274"/>
                    <a:gd name="connsiteY10" fmla="*/ 44672 h 1673070"/>
                    <a:gd name="connsiteX0" fmla="*/ 654365 w 717274"/>
                    <a:gd name="connsiteY0" fmla="*/ 44672 h 1673070"/>
                    <a:gd name="connsiteX1" fmla="*/ 717274 w 717274"/>
                    <a:gd name="connsiteY1" fmla="*/ 12325 h 1673070"/>
                    <a:gd name="connsiteX2" fmla="*/ 346157 w 717274"/>
                    <a:gd name="connsiteY2" fmla="*/ 711406 h 1673070"/>
                    <a:gd name="connsiteX3" fmla="*/ 107806 w 717274"/>
                    <a:gd name="connsiteY3" fmla="*/ 1303516 h 1673070"/>
                    <a:gd name="connsiteX4" fmla="*/ 275152 w 717274"/>
                    <a:gd name="connsiteY4" fmla="*/ 1648386 h 1673070"/>
                    <a:gd name="connsiteX5" fmla="*/ 158469 w 717274"/>
                    <a:gd name="connsiteY5" fmla="*/ 1643624 h 1673070"/>
                    <a:gd name="connsiteX6" fmla="*/ 2330 w 717274"/>
                    <a:gd name="connsiteY6" fmla="*/ 1370981 h 1673070"/>
                    <a:gd name="connsiteX7" fmla="*/ 79849 w 717274"/>
                    <a:gd name="connsiteY7" fmla="*/ 957239 h 1673070"/>
                    <a:gd name="connsiteX8" fmla="*/ 137372 w 717274"/>
                    <a:gd name="connsiteY8" fmla="*/ 864277 h 1673070"/>
                    <a:gd name="connsiteX9" fmla="*/ 379747 w 717274"/>
                    <a:gd name="connsiteY9" fmla="*/ 513954 h 1673070"/>
                    <a:gd name="connsiteX10" fmla="*/ 654365 w 717274"/>
                    <a:gd name="connsiteY10" fmla="*/ 44672 h 1673070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17397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17397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17397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706007"/>
                    <a:gd name="connsiteY0" fmla="*/ 21085 h 1649483"/>
                    <a:gd name="connsiteX1" fmla="*/ 694894 w 706007"/>
                    <a:gd name="connsiteY1" fmla="*/ 81456 h 1649483"/>
                    <a:gd name="connsiteX2" fmla="*/ 346157 w 706007"/>
                    <a:gd name="connsiteY2" fmla="*/ 687819 h 1649483"/>
                    <a:gd name="connsiteX3" fmla="*/ 117397 w 706007"/>
                    <a:gd name="connsiteY3" fmla="*/ 1279929 h 1649483"/>
                    <a:gd name="connsiteX4" fmla="*/ 275152 w 706007"/>
                    <a:gd name="connsiteY4" fmla="*/ 1624799 h 1649483"/>
                    <a:gd name="connsiteX5" fmla="*/ 158469 w 706007"/>
                    <a:gd name="connsiteY5" fmla="*/ 1620037 h 1649483"/>
                    <a:gd name="connsiteX6" fmla="*/ 2330 w 706007"/>
                    <a:gd name="connsiteY6" fmla="*/ 1347394 h 1649483"/>
                    <a:gd name="connsiteX7" fmla="*/ 79849 w 706007"/>
                    <a:gd name="connsiteY7" fmla="*/ 933652 h 1649483"/>
                    <a:gd name="connsiteX8" fmla="*/ 137372 w 706007"/>
                    <a:gd name="connsiteY8" fmla="*/ 840690 h 1649483"/>
                    <a:gd name="connsiteX9" fmla="*/ 379747 w 706007"/>
                    <a:gd name="connsiteY9" fmla="*/ 490367 h 1649483"/>
                    <a:gd name="connsiteX10" fmla="*/ 654365 w 706007"/>
                    <a:gd name="connsiteY10" fmla="*/ 21085 h 1649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6007" h="1649483">
                      <a:moveTo>
                        <a:pt x="654365" y="21085"/>
                      </a:moveTo>
                      <a:cubicBezTo>
                        <a:pt x="715733" y="-23862"/>
                        <a:pt x="712541" y="6192"/>
                        <a:pt x="694894" y="81456"/>
                      </a:cubicBezTo>
                      <a:cubicBezTo>
                        <a:pt x="626872" y="351654"/>
                        <a:pt x="536725" y="430524"/>
                        <a:pt x="346157" y="687819"/>
                      </a:cubicBezTo>
                      <a:cubicBezTo>
                        <a:pt x="155589" y="945114"/>
                        <a:pt x="94062" y="1123766"/>
                        <a:pt x="117397" y="1279929"/>
                      </a:cubicBezTo>
                      <a:cubicBezTo>
                        <a:pt x="140732" y="1436092"/>
                        <a:pt x="213814" y="1507461"/>
                        <a:pt x="275152" y="1624799"/>
                      </a:cubicBezTo>
                      <a:cubicBezTo>
                        <a:pt x="305331" y="1680140"/>
                        <a:pt x="165216" y="1625990"/>
                        <a:pt x="158469" y="1620037"/>
                      </a:cubicBezTo>
                      <a:cubicBezTo>
                        <a:pt x="89754" y="1538681"/>
                        <a:pt x="15433" y="1461791"/>
                        <a:pt x="2330" y="1347394"/>
                      </a:cubicBezTo>
                      <a:cubicBezTo>
                        <a:pt x="-10773" y="1232997"/>
                        <a:pt x="33616" y="1018756"/>
                        <a:pt x="79849" y="933652"/>
                      </a:cubicBezTo>
                      <a:cubicBezTo>
                        <a:pt x="91407" y="912375"/>
                        <a:pt x="112590" y="877783"/>
                        <a:pt x="137372" y="840690"/>
                      </a:cubicBezTo>
                      <a:cubicBezTo>
                        <a:pt x="218164" y="723916"/>
                        <a:pt x="308480" y="623810"/>
                        <a:pt x="379747" y="490367"/>
                      </a:cubicBezTo>
                      <a:cubicBezTo>
                        <a:pt x="451014" y="356924"/>
                        <a:pt x="585055" y="107088"/>
                        <a:pt x="654365" y="2108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54F829D-D86B-23C1-4B8B-C35B7BB2C1C7}"/>
                    </a:ext>
                  </a:extLst>
                </p:cNvPr>
                <p:cNvSpPr/>
                <p:nvPr/>
              </p:nvSpPr>
              <p:spPr>
                <a:xfrm rot="587667">
                  <a:off x="2667485" y="2859013"/>
                  <a:ext cx="431551" cy="1384791"/>
                </a:xfrm>
                <a:custGeom>
                  <a:avLst/>
                  <a:gdLst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175162 w 435960"/>
                    <a:gd name="connsiteY4" fmla="*/ 820455 h 1384791"/>
                    <a:gd name="connsiteX5" fmla="*/ 183893 w 435960"/>
                    <a:gd name="connsiteY5" fmla="*/ 821907 h 1384791"/>
                    <a:gd name="connsiteX6" fmla="*/ 196770 w 435960"/>
                    <a:gd name="connsiteY6" fmla="*/ 827514 h 1384791"/>
                    <a:gd name="connsiteX7" fmla="*/ 237826 w 435960"/>
                    <a:gd name="connsiteY7" fmla="*/ 676762 h 1384791"/>
                    <a:gd name="connsiteX8" fmla="*/ 387975 w 435960"/>
                    <a:gd name="connsiteY8" fmla="*/ 475537 h 1384791"/>
                    <a:gd name="connsiteX9" fmla="*/ 405458 w 435960"/>
                    <a:gd name="connsiteY9" fmla="*/ 473170 h 1384791"/>
                    <a:gd name="connsiteX10" fmla="*/ 416642 w 435960"/>
                    <a:gd name="connsiteY10" fmla="*/ 868186 h 1384791"/>
                    <a:gd name="connsiteX11" fmla="*/ 292249 w 435960"/>
                    <a:gd name="connsiteY11" fmla="*/ 1262145 h 1384791"/>
                    <a:gd name="connsiteX12" fmla="*/ 211091 w 435960"/>
                    <a:gd name="connsiteY12" fmla="*/ 1146987 h 1384791"/>
                    <a:gd name="connsiteX13" fmla="*/ 204653 w 435960"/>
                    <a:gd name="connsiteY13" fmla="*/ 1123823 h 1384791"/>
                    <a:gd name="connsiteX14" fmla="*/ 168438 w 435960"/>
                    <a:gd name="connsiteY14" fmla="*/ 1113536 h 1384791"/>
                    <a:gd name="connsiteX15" fmla="*/ 161550 w 435960"/>
                    <a:gd name="connsiteY15" fmla="*/ 1103356 h 1384791"/>
                    <a:gd name="connsiteX16" fmla="*/ 162946 w 435960"/>
                    <a:gd name="connsiteY16" fmla="*/ 1110384 h 1384791"/>
                    <a:gd name="connsiteX17" fmla="*/ 301280 w 435960"/>
                    <a:gd name="connsiteY17" fmla="*/ 1335485 h 1384791"/>
                    <a:gd name="connsiteX18" fmla="*/ 70789 w 435960"/>
                    <a:gd name="connsiteY18" fmla="*/ 1296137 h 1384791"/>
                    <a:gd name="connsiteX19" fmla="*/ 91750 w 435960"/>
                    <a:gd name="connsiteY19" fmla="*/ 599385 h 1384791"/>
                    <a:gd name="connsiteX20" fmla="*/ 286779 w 435960"/>
                    <a:gd name="connsiteY20" fmla="*/ 287221 h 1384791"/>
                    <a:gd name="connsiteX21" fmla="*/ 347404 w 435960"/>
                    <a:gd name="connsiteY21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175162 w 435960"/>
                    <a:gd name="connsiteY4" fmla="*/ 820455 h 1384791"/>
                    <a:gd name="connsiteX5" fmla="*/ 183893 w 435960"/>
                    <a:gd name="connsiteY5" fmla="*/ 821907 h 1384791"/>
                    <a:gd name="connsiteX6" fmla="*/ 237826 w 435960"/>
                    <a:gd name="connsiteY6" fmla="*/ 676762 h 1384791"/>
                    <a:gd name="connsiteX7" fmla="*/ 387975 w 435960"/>
                    <a:gd name="connsiteY7" fmla="*/ 475537 h 1384791"/>
                    <a:gd name="connsiteX8" fmla="*/ 405458 w 435960"/>
                    <a:gd name="connsiteY8" fmla="*/ 473170 h 1384791"/>
                    <a:gd name="connsiteX9" fmla="*/ 416642 w 435960"/>
                    <a:gd name="connsiteY9" fmla="*/ 868186 h 1384791"/>
                    <a:gd name="connsiteX10" fmla="*/ 292249 w 435960"/>
                    <a:gd name="connsiteY10" fmla="*/ 1262145 h 1384791"/>
                    <a:gd name="connsiteX11" fmla="*/ 211091 w 435960"/>
                    <a:gd name="connsiteY11" fmla="*/ 1146987 h 1384791"/>
                    <a:gd name="connsiteX12" fmla="*/ 204653 w 435960"/>
                    <a:gd name="connsiteY12" fmla="*/ 1123823 h 1384791"/>
                    <a:gd name="connsiteX13" fmla="*/ 168438 w 435960"/>
                    <a:gd name="connsiteY13" fmla="*/ 1113536 h 1384791"/>
                    <a:gd name="connsiteX14" fmla="*/ 161550 w 435960"/>
                    <a:gd name="connsiteY14" fmla="*/ 1103356 h 1384791"/>
                    <a:gd name="connsiteX15" fmla="*/ 162946 w 435960"/>
                    <a:gd name="connsiteY15" fmla="*/ 1110384 h 1384791"/>
                    <a:gd name="connsiteX16" fmla="*/ 301280 w 435960"/>
                    <a:gd name="connsiteY16" fmla="*/ 1335485 h 1384791"/>
                    <a:gd name="connsiteX17" fmla="*/ 70789 w 435960"/>
                    <a:gd name="connsiteY17" fmla="*/ 1296137 h 1384791"/>
                    <a:gd name="connsiteX18" fmla="*/ 91750 w 435960"/>
                    <a:gd name="connsiteY18" fmla="*/ 599385 h 1384791"/>
                    <a:gd name="connsiteX19" fmla="*/ 286779 w 435960"/>
                    <a:gd name="connsiteY19" fmla="*/ 287221 h 1384791"/>
                    <a:gd name="connsiteX20" fmla="*/ 347404 w 435960"/>
                    <a:gd name="connsiteY20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175162 w 435960"/>
                    <a:gd name="connsiteY4" fmla="*/ 820455 h 1384791"/>
                    <a:gd name="connsiteX5" fmla="*/ 237826 w 435960"/>
                    <a:gd name="connsiteY5" fmla="*/ 676762 h 1384791"/>
                    <a:gd name="connsiteX6" fmla="*/ 387975 w 435960"/>
                    <a:gd name="connsiteY6" fmla="*/ 475537 h 1384791"/>
                    <a:gd name="connsiteX7" fmla="*/ 405458 w 435960"/>
                    <a:gd name="connsiteY7" fmla="*/ 473170 h 1384791"/>
                    <a:gd name="connsiteX8" fmla="*/ 416642 w 435960"/>
                    <a:gd name="connsiteY8" fmla="*/ 868186 h 1384791"/>
                    <a:gd name="connsiteX9" fmla="*/ 292249 w 435960"/>
                    <a:gd name="connsiteY9" fmla="*/ 1262145 h 1384791"/>
                    <a:gd name="connsiteX10" fmla="*/ 211091 w 435960"/>
                    <a:gd name="connsiteY10" fmla="*/ 1146987 h 1384791"/>
                    <a:gd name="connsiteX11" fmla="*/ 204653 w 435960"/>
                    <a:gd name="connsiteY11" fmla="*/ 1123823 h 1384791"/>
                    <a:gd name="connsiteX12" fmla="*/ 168438 w 435960"/>
                    <a:gd name="connsiteY12" fmla="*/ 1113536 h 1384791"/>
                    <a:gd name="connsiteX13" fmla="*/ 161550 w 435960"/>
                    <a:gd name="connsiteY13" fmla="*/ 1103356 h 1384791"/>
                    <a:gd name="connsiteX14" fmla="*/ 162946 w 435960"/>
                    <a:gd name="connsiteY14" fmla="*/ 1110384 h 1384791"/>
                    <a:gd name="connsiteX15" fmla="*/ 301280 w 435960"/>
                    <a:gd name="connsiteY15" fmla="*/ 1335485 h 1384791"/>
                    <a:gd name="connsiteX16" fmla="*/ 70789 w 435960"/>
                    <a:gd name="connsiteY16" fmla="*/ 1296137 h 1384791"/>
                    <a:gd name="connsiteX17" fmla="*/ 91750 w 435960"/>
                    <a:gd name="connsiteY17" fmla="*/ 599385 h 1384791"/>
                    <a:gd name="connsiteX18" fmla="*/ 286779 w 435960"/>
                    <a:gd name="connsiteY18" fmla="*/ 287221 h 1384791"/>
                    <a:gd name="connsiteX19" fmla="*/ 347404 w 435960"/>
                    <a:gd name="connsiteY19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237826 w 435960"/>
                    <a:gd name="connsiteY4" fmla="*/ 676762 h 1384791"/>
                    <a:gd name="connsiteX5" fmla="*/ 387975 w 435960"/>
                    <a:gd name="connsiteY5" fmla="*/ 475537 h 1384791"/>
                    <a:gd name="connsiteX6" fmla="*/ 405458 w 435960"/>
                    <a:gd name="connsiteY6" fmla="*/ 473170 h 1384791"/>
                    <a:gd name="connsiteX7" fmla="*/ 416642 w 435960"/>
                    <a:gd name="connsiteY7" fmla="*/ 868186 h 1384791"/>
                    <a:gd name="connsiteX8" fmla="*/ 292249 w 435960"/>
                    <a:gd name="connsiteY8" fmla="*/ 1262145 h 1384791"/>
                    <a:gd name="connsiteX9" fmla="*/ 211091 w 435960"/>
                    <a:gd name="connsiteY9" fmla="*/ 1146987 h 1384791"/>
                    <a:gd name="connsiteX10" fmla="*/ 204653 w 435960"/>
                    <a:gd name="connsiteY10" fmla="*/ 1123823 h 1384791"/>
                    <a:gd name="connsiteX11" fmla="*/ 168438 w 435960"/>
                    <a:gd name="connsiteY11" fmla="*/ 1113536 h 1384791"/>
                    <a:gd name="connsiteX12" fmla="*/ 161550 w 435960"/>
                    <a:gd name="connsiteY12" fmla="*/ 1103356 h 1384791"/>
                    <a:gd name="connsiteX13" fmla="*/ 162946 w 435960"/>
                    <a:gd name="connsiteY13" fmla="*/ 1110384 h 1384791"/>
                    <a:gd name="connsiteX14" fmla="*/ 301280 w 435960"/>
                    <a:gd name="connsiteY14" fmla="*/ 1335485 h 1384791"/>
                    <a:gd name="connsiteX15" fmla="*/ 70789 w 435960"/>
                    <a:gd name="connsiteY15" fmla="*/ 1296137 h 1384791"/>
                    <a:gd name="connsiteX16" fmla="*/ 91750 w 435960"/>
                    <a:gd name="connsiteY16" fmla="*/ 599385 h 1384791"/>
                    <a:gd name="connsiteX17" fmla="*/ 286779 w 435960"/>
                    <a:gd name="connsiteY17" fmla="*/ 287221 h 1384791"/>
                    <a:gd name="connsiteX18" fmla="*/ 347404 w 435960"/>
                    <a:gd name="connsiteY18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237826 w 435960"/>
                    <a:gd name="connsiteY4" fmla="*/ 676762 h 1384791"/>
                    <a:gd name="connsiteX5" fmla="*/ 387975 w 435960"/>
                    <a:gd name="connsiteY5" fmla="*/ 475537 h 1384791"/>
                    <a:gd name="connsiteX6" fmla="*/ 405458 w 435960"/>
                    <a:gd name="connsiteY6" fmla="*/ 473170 h 1384791"/>
                    <a:gd name="connsiteX7" fmla="*/ 416642 w 435960"/>
                    <a:gd name="connsiteY7" fmla="*/ 868186 h 1384791"/>
                    <a:gd name="connsiteX8" fmla="*/ 292249 w 435960"/>
                    <a:gd name="connsiteY8" fmla="*/ 1262145 h 1384791"/>
                    <a:gd name="connsiteX9" fmla="*/ 211091 w 435960"/>
                    <a:gd name="connsiteY9" fmla="*/ 1146987 h 1384791"/>
                    <a:gd name="connsiteX10" fmla="*/ 204653 w 435960"/>
                    <a:gd name="connsiteY10" fmla="*/ 1123823 h 1384791"/>
                    <a:gd name="connsiteX11" fmla="*/ 168438 w 435960"/>
                    <a:gd name="connsiteY11" fmla="*/ 1113536 h 1384791"/>
                    <a:gd name="connsiteX12" fmla="*/ 161550 w 435960"/>
                    <a:gd name="connsiteY12" fmla="*/ 1103356 h 1384791"/>
                    <a:gd name="connsiteX13" fmla="*/ 162946 w 435960"/>
                    <a:gd name="connsiteY13" fmla="*/ 1110384 h 1384791"/>
                    <a:gd name="connsiteX14" fmla="*/ 301280 w 435960"/>
                    <a:gd name="connsiteY14" fmla="*/ 1335485 h 1384791"/>
                    <a:gd name="connsiteX15" fmla="*/ 70789 w 435960"/>
                    <a:gd name="connsiteY15" fmla="*/ 1296137 h 1384791"/>
                    <a:gd name="connsiteX16" fmla="*/ 91750 w 435960"/>
                    <a:gd name="connsiteY16" fmla="*/ 599385 h 1384791"/>
                    <a:gd name="connsiteX17" fmla="*/ 286779 w 435960"/>
                    <a:gd name="connsiteY17" fmla="*/ 287221 h 1384791"/>
                    <a:gd name="connsiteX18" fmla="*/ 347404 w 435960"/>
                    <a:gd name="connsiteY18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237826 w 435960"/>
                    <a:gd name="connsiteY4" fmla="*/ 676762 h 1384791"/>
                    <a:gd name="connsiteX5" fmla="*/ 387975 w 435960"/>
                    <a:gd name="connsiteY5" fmla="*/ 475537 h 1384791"/>
                    <a:gd name="connsiteX6" fmla="*/ 405458 w 435960"/>
                    <a:gd name="connsiteY6" fmla="*/ 473170 h 1384791"/>
                    <a:gd name="connsiteX7" fmla="*/ 416642 w 435960"/>
                    <a:gd name="connsiteY7" fmla="*/ 868186 h 1384791"/>
                    <a:gd name="connsiteX8" fmla="*/ 292249 w 435960"/>
                    <a:gd name="connsiteY8" fmla="*/ 1262145 h 1384791"/>
                    <a:gd name="connsiteX9" fmla="*/ 211091 w 435960"/>
                    <a:gd name="connsiteY9" fmla="*/ 1146987 h 1384791"/>
                    <a:gd name="connsiteX10" fmla="*/ 204653 w 435960"/>
                    <a:gd name="connsiteY10" fmla="*/ 1123823 h 1384791"/>
                    <a:gd name="connsiteX11" fmla="*/ 168438 w 435960"/>
                    <a:gd name="connsiteY11" fmla="*/ 1113536 h 1384791"/>
                    <a:gd name="connsiteX12" fmla="*/ 161550 w 435960"/>
                    <a:gd name="connsiteY12" fmla="*/ 1103356 h 1384791"/>
                    <a:gd name="connsiteX13" fmla="*/ 162946 w 435960"/>
                    <a:gd name="connsiteY13" fmla="*/ 1110384 h 1384791"/>
                    <a:gd name="connsiteX14" fmla="*/ 301280 w 435960"/>
                    <a:gd name="connsiteY14" fmla="*/ 1335485 h 1384791"/>
                    <a:gd name="connsiteX15" fmla="*/ 70789 w 435960"/>
                    <a:gd name="connsiteY15" fmla="*/ 1296137 h 1384791"/>
                    <a:gd name="connsiteX16" fmla="*/ 91750 w 435960"/>
                    <a:gd name="connsiteY16" fmla="*/ 599385 h 1384791"/>
                    <a:gd name="connsiteX17" fmla="*/ 286779 w 435960"/>
                    <a:gd name="connsiteY17" fmla="*/ 287221 h 1384791"/>
                    <a:gd name="connsiteX18" fmla="*/ 347404 w 435960"/>
                    <a:gd name="connsiteY18" fmla="*/ 235 h 1384791"/>
                    <a:gd name="connsiteX0" fmla="*/ 347404 w 423152"/>
                    <a:gd name="connsiteY0" fmla="*/ 235 h 1384791"/>
                    <a:gd name="connsiteX1" fmla="*/ 364197 w 423152"/>
                    <a:gd name="connsiteY1" fmla="*/ 34210 h 1384791"/>
                    <a:gd name="connsiteX2" fmla="*/ 333401 w 423152"/>
                    <a:gd name="connsiteY2" fmla="*/ 477346 h 1384791"/>
                    <a:gd name="connsiteX3" fmla="*/ 176772 w 423152"/>
                    <a:gd name="connsiteY3" fmla="*/ 813532 h 1384791"/>
                    <a:gd name="connsiteX4" fmla="*/ 237826 w 423152"/>
                    <a:gd name="connsiteY4" fmla="*/ 676762 h 1384791"/>
                    <a:gd name="connsiteX5" fmla="*/ 387975 w 423152"/>
                    <a:gd name="connsiteY5" fmla="*/ 475537 h 1384791"/>
                    <a:gd name="connsiteX6" fmla="*/ 416642 w 423152"/>
                    <a:gd name="connsiteY6" fmla="*/ 868186 h 1384791"/>
                    <a:gd name="connsiteX7" fmla="*/ 292249 w 423152"/>
                    <a:gd name="connsiteY7" fmla="*/ 1262145 h 1384791"/>
                    <a:gd name="connsiteX8" fmla="*/ 211091 w 423152"/>
                    <a:gd name="connsiteY8" fmla="*/ 1146987 h 1384791"/>
                    <a:gd name="connsiteX9" fmla="*/ 204653 w 423152"/>
                    <a:gd name="connsiteY9" fmla="*/ 1123823 h 1384791"/>
                    <a:gd name="connsiteX10" fmla="*/ 168438 w 423152"/>
                    <a:gd name="connsiteY10" fmla="*/ 1113536 h 1384791"/>
                    <a:gd name="connsiteX11" fmla="*/ 161550 w 423152"/>
                    <a:gd name="connsiteY11" fmla="*/ 1103356 h 1384791"/>
                    <a:gd name="connsiteX12" fmla="*/ 162946 w 423152"/>
                    <a:gd name="connsiteY12" fmla="*/ 1110384 h 1384791"/>
                    <a:gd name="connsiteX13" fmla="*/ 301280 w 423152"/>
                    <a:gd name="connsiteY13" fmla="*/ 1335485 h 1384791"/>
                    <a:gd name="connsiteX14" fmla="*/ 70789 w 423152"/>
                    <a:gd name="connsiteY14" fmla="*/ 1296137 h 1384791"/>
                    <a:gd name="connsiteX15" fmla="*/ 91750 w 423152"/>
                    <a:gd name="connsiteY15" fmla="*/ 599385 h 1384791"/>
                    <a:gd name="connsiteX16" fmla="*/ 286779 w 423152"/>
                    <a:gd name="connsiteY16" fmla="*/ 287221 h 1384791"/>
                    <a:gd name="connsiteX17" fmla="*/ 347404 w 423152"/>
                    <a:gd name="connsiteY17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11091 w 431551"/>
                    <a:gd name="connsiteY8" fmla="*/ 1146987 h 1384791"/>
                    <a:gd name="connsiteX9" fmla="*/ 204653 w 431551"/>
                    <a:gd name="connsiteY9" fmla="*/ 1123823 h 1384791"/>
                    <a:gd name="connsiteX10" fmla="*/ 168438 w 431551"/>
                    <a:gd name="connsiteY10" fmla="*/ 1113536 h 1384791"/>
                    <a:gd name="connsiteX11" fmla="*/ 161550 w 431551"/>
                    <a:gd name="connsiteY11" fmla="*/ 1103356 h 1384791"/>
                    <a:gd name="connsiteX12" fmla="*/ 162946 w 431551"/>
                    <a:gd name="connsiteY12" fmla="*/ 1110384 h 1384791"/>
                    <a:gd name="connsiteX13" fmla="*/ 301280 w 431551"/>
                    <a:gd name="connsiteY13" fmla="*/ 1335485 h 1384791"/>
                    <a:gd name="connsiteX14" fmla="*/ 70789 w 431551"/>
                    <a:gd name="connsiteY14" fmla="*/ 1296137 h 1384791"/>
                    <a:gd name="connsiteX15" fmla="*/ 91750 w 431551"/>
                    <a:gd name="connsiteY15" fmla="*/ 599385 h 1384791"/>
                    <a:gd name="connsiteX16" fmla="*/ 286779 w 431551"/>
                    <a:gd name="connsiteY16" fmla="*/ 287221 h 1384791"/>
                    <a:gd name="connsiteX17" fmla="*/ 347404 w 431551"/>
                    <a:gd name="connsiteY17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162946 w 431551"/>
                    <a:gd name="connsiteY11" fmla="*/ 1110384 h 1384791"/>
                    <a:gd name="connsiteX12" fmla="*/ 301280 w 431551"/>
                    <a:gd name="connsiteY12" fmla="*/ 1335485 h 1384791"/>
                    <a:gd name="connsiteX13" fmla="*/ 70789 w 431551"/>
                    <a:gd name="connsiteY13" fmla="*/ 1296137 h 1384791"/>
                    <a:gd name="connsiteX14" fmla="*/ 91750 w 431551"/>
                    <a:gd name="connsiteY14" fmla="*/ 599385 h 1384791"/>
                    <a:gd name="connsiteX15" fmla="*/ 286779 w 431551"/>
                    <a:gd name="connsiteY15" fmla="*/ 287221 h 1384791"/>
                    <a:gd name="connsiteX16" fmla="*/ 347404 w 431551"/>
                    <a:gd name="connsiteY16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162946 w 431551"/>
                    <a:gd name="connsiteY11" fmla="*/ 1110384 h 1384791"/>
                    <a:gd name="connsiteX12" fmla="*/ 301280 w 431551"/>
                    <a:gd name="connsiteY12" fmla="*/ 1335485 h 1384791"/>
                    <a:gd name="connsiteX13" fmla="*/ 70789 w 431551"/>
                    <a:gd name="connsiteY13" fmla="*/ 1296137 h 1384791"/>
                    <a:gd name="connsiteX14" fmla="*/ 91750 w 431551"/>
                    <a:gd name="connsiteY14" fmla="*/ 599385 h 1384791"/>
                    <a:gd name="connsiteX15" fmla="*/ 286779 w 431551"/>
                    <a:gd name="connsiteY15" fmla="*/ 287221 h 1384791"/>
                    <a:gd name="connsiteX16" fmla="*/ 347404 w 431551"/>
                    <a:gd name="connsiteY16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162946 w 431551"/>
                    <a:gd name="connsiteY11" fmla="*/ 1110384 h 1384791"/>
                    <a:gd name="connsiteX12" fmla="*/ 301280 w 431551"/>
                    <a:gd name="connsiteY12" fmla="*/ 1335485 h 1384791"/>
                    <a:gd name="connsiteX13" fmla="*/ 70789 w 431551"/>
                    <a:gd name="connsiteY13" fmla="*/ 1296137 h 1384791"/>
                    <a:gd name="connsiteX14" fmla="*/ 91750 w 431551"/>
                    <a:gd name="connsiteY14" fmla="*/ 599385 h 1384791"/>
                    <a:gd name="connsiteX15" fmla="*/ 286779 w 431551"/>
                    <a:gd name="connsiteY15" fmla="*/ 287221 h 1384791"/>
                    <a:gd name="connsiteX16" fmla="*/ 347404 w 431551"/>
                    <a:gd name="connsiteY16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162946 w 431551"/>
                    <a:gd name="connsiteY11" fmla="*/ 1110384 h 1384791"/>
                    <a:gd name="connsiteX12" fmla="*/ 301280 w 431551"/>
                    <a:gd name="connsiteY12" fmla="*/ 1335485 h 1384791"/>
                    <a:gd name="connsiteX13" fmla="*/ 70789 w 431551"/>
                    <a:gd name="connsiteY13" fmla="*/ 1296137 h 1384791"/>
                    <a:gd name="connsiteX14" fmla="*/ 91750 w 431551"/>
                    <a:gd name="connsiteY14" fmla="*/ 599385 h 1384791"/>
                    <a:gd name="connsiteX15" fmla="*/ 286779 w 431551"/>
                    <a:gd name="connsiteY15" fmla="*/ 287221 h 1384791"/>
                    <a:gd name="connsiteX16" fmla="*/ 347404 w 431551"/>
                    <a:gd name="connsiteY16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301280 w 431551"/>
                    <a:gd name="connsiteY11" fmla="*/ 1335485 h 1384791"/>
                    <a:gd name="connsiteX12" fmla="*/ 70789 w 431551"/>
                    <a:gd name="connsiteY12" fmla="*/ 1296137 h 1384791"/>
                    <a:gd name="connsiteX13" fmla="*/ 91750 w 431551"/>
                    <a:gd name="connsiteY13" fmla="*/ 599385 h 1384791"/>
                    <a:gd name="connsiteX14" fmla="*/ 286779 w 431551"/>
                    <a:gd name="connsiteY14" fmla="*/ 287221 h 1384791"/>
                    <a:gd name="connsiteX15" fmla="*/ 347404 w 431551"/>
                    <a:gd name="connsiteY15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301280 w 431551"/>
                    <a:gd name="connsiteY10" fmla="*/ 1335485 h 1384791"/>
                    <a:gd name="connsiteX11" fmla="*/ 70789 w 431551"/>
                    <a:gd name="connsiteY11" fmla="*/ 1296137 h 1384791"/>
                    <a:gd name="connsiteX12" fmla="*/ 91750 w 431551"/>
                    <a:gd name="connsiteY12" fmla="*/ 599385 h 1384791"/>
                    <a:gd name="connsiteX13" fmla="*/ 286779 w 431551"/>
                    <a:gd name="connsiteY13" fmla="*/ 287221 h 1384791"/>
                    <a:gd name="connsiteX14" fmla="*/ 347404 w 431551"/>
                    <a:gd name="connsiteY14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301280 w 431551"/>
                    <a:gd name="connsiteY10" fmla="*/ 1335485 h 1384791"/>
                    <a:gd name="connsiteX11" fmla="*/ 70789 w 431551"/>
                    <a:gd name="connsiteY11" fmla="*/ 1296137 h 1384791"/>
                    <a:gd name="connsiteX12" fmla="*/ 91750 w 431551"/>
                    <a:gd name="connsiteY12" fmla="*/ 599385 h 1384791"/>
                    <a:gd name="connsiteX13" fmla="*/ 286779 w 431551"/>
                    <a:gd name="connsiteY13" fmla="*/ 287221 h 1384791"/>
                    <a:gd name="connsiteX14" fmla="*/ 347404 w 431551"/>
                    <a:gd name="connsiteY14" fmla="*/ 235 h 138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31551" h="1384791">
                      <a:moveTo>
                        <a:pt x="347404" y="235"/>
                      </a:moveTo>
                      <a:cubicBezTo>
                        <a:pt x="352291" y="-1749"/>
                        <a:pt x="357557" y="8741"/>
                        <a:pt x="364197" y="34210"/>
                      </a:cubicBezTo>
                      <a:cubicBezTo>
                        <a:pt x="390757" y="136085"/>
                        <a:pt x="454960" y="320634"/>
                        <a:pt x="333401" y="477346"/>
                      </a:cubicBezTo>
                      <a:cubicBezTo>
                        <a:pt x="199182" y="632493"/>
                        <a:pt x="203156" y="666461"/>
                        <a:pt x="176772" y="813532"/>
                      </a:cubicBezTo>
                      <a:cubicBezTo>
                        <a:pt x="211633" y="776595"/>
                        <a:pt x="217475" y="722352"/>
                        <a:pt x="237826" y="676762"/>
                      </a:cubicBezTo>
                      <a:cubicBezTo>
                        <a:pt x="286745" y="547023"/>
                        <a:pt x="379596" y="449232"/>
                        <a:pt x="409398" y="481136"/>
                      </a:cubicBezTo>
                      <a:cubicBezTo>
                        <a:pt x="439200" y="513040"/>
                        <a:pt x="436167" y="738018"/>
                        <a:pt x="416642" y="868186"/>
                      </a:cubicBezTo>
                      <a:cubicBezTo>
                        <a:pt x="397117" y="998354"/>
                        <a:pt x="345713" y="1276467"/>
                        <a:pt x="292249" y="1262145"/>
                      </a:cubicBezTo>
                      <a:cubicBezTo>
                        <a:pt x="261142" y="1253812"/>
                        <a:pt x="252633" y="1188500"/>
                        <a:pt x="204653" y="1123823"/>
                      </a:cubicBezTo>
                      <a:lnTo>
                        <a:pt x="168438" y="1113536"/>
                      </a:lnTo>
                      <a:cubicBezTo>
                        <a:pt x="186451" y="1229245"/>
                        <a:pt x="256999" y="1261502"/>
                        <a:pt x="301280" y="1335485"/>
                      </a:cubicBezTo>
                      <a:cubicBezTo>
                        <a:pt x="328329" y="1420535"/>
                        <a:pt x="130406" y="1387854"/>
                        <a:pt x="70789" y="1296137"/>
                      </a:cubicBezTo>
                      <a:cubicBezTo>
                        <a:pt x="11173" y="1204420"/>
                        <a:pt x="-62265" y="837980"/>
                        <a:pt x="91750" y="599385"/>
                      </a:cubicBezTo>
                      <a:cubicBezTo>
                        <a:pt x="153603" y="481354"/>
                        <a:pt x="212711" y="461200"/>
                        <a:pt x="286779" y="287221"/>
                      </a:cubicBezTo>
                      <a:cubicBezTo>
                        <a:pt x="321492" y="124400"/>
                        <a:pt x="332743" y="6187"/>
                        <a:pt x="347404" y="235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77939B-0E11-B8EE-18DA-33A33F074562}"/>
                  </a:ext>
                </a:extLst>
              </p:cNvPr>
              <p:cNvSpPr txBox="1"/>
              <p:nvPr/>
            </p:nvSpPr>
            <p:spPr>
              <a:xfrm>
                <a:off x="9369139" y="2444120"/>
                <a:ext cx="5084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3C4F4A-F6A5-AE21-7B06-A24F6069E249}"/>
                  </a:ext>
                </a:extLst>
              </p:cNvPr>
              <p:cNvSpPr txBox="1"/>
              <p:nvPr/>
            </p:nvSpPr>
            <p:spPr>
              <a:xfrm>
                <a:off x="9749312" y="3317327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EAS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945C262-345B-98DC-8A97-C2B98A142BF4}"/>
              </a:ext>
            </a:extLst>
          </p:cNvPr>
          <p:cNvSpPr txBox="1"/>
          <p:nvPr/>
        </p:nvSpPr>
        <p:spPr>
          <a:xfrm>
            <a:off x="0" y="6548747"/>
            <a:ext cx="750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</a:rPr>
              <a:t>Dai et al. (2022) Nat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Commun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. 13(1):5366.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: 10.1038/s41467-022-33055-9. PMCID: PMC9470594.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06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>
            <a:extLst>
              <a:ext uri="{FF2B5EF4-FFF2-40B4-BE49-F238E27FC236}">
                <a16:creationId xmlns:a16="http://schemas.microsoft.com/office/drawing/2014/main" id="{DD5DCB20-5FDE-A1EE-662C-A8257BA3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42"/>
            <a:ext cx="12192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Conclusion: </a:t>
            </a:r>
            <a:r>
              <a:rPr lang="en-US" sz="2400" i="1" dirty="0"/>
              <a:t>ded1</a:t>
            </a:r>
            <a:r>
              <a:rPr lang="en-US" sz="2400" dirty="0"/>
              <a:t> is a “guest-gift” xenia effect that exemplifies predictions of kinship theory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17342E4-2C01-82B7-5B05-70E6B1379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9985"/>
              </p:ext>
            </p:extLst>
          </p:nvPr>
        </p:nvGraphicFramePr>
        <p:xfrm>
          <a:off x="542611" y="994798"/>
          <a:ext cx="1144669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04">
                  <a:extLst>
                    <a:ext uri="{9D8B030D-6E8A-4147-A177-3AD203B41FA5}">
                      <a16:colId xmlns:a16="http://schemas.microsoft.com/office/drawing/2014/main" val="1234802007"/>
                    </a:ext>
                  </a:extLst>
                </a:gridCol>
                <a:gridCol w="6645392">
                  <a:extLst>
                    <a:ext uri="{9D8B030D-6E8A-4147-A177-3AD203B41FA5}">
                      <a16:colId xmlns:a16="http://schemas.microsoft.com/office/drawing/2014/main" val="893272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Haig and Westoby (1989)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ded1 </a:t>
                      </a:r>
                      <a:r>
                        <a:rPr lang="en-US" sz="2000" dirty="0"/>
                        <a:t>Observation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94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Evolutionary selection on imprinting should result in PEGs with paternal bias of expression.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/>
                        <a:t>Paternal </a:t>
                      </a:r>
                      <a:r>
                        <a:rPr lang="en-US" sz="2000" i="1" dirty="0"/>
                        <a:t>ded1</a:t>
                      </a:r>
                      <a:r>
                        <a:rPr lang="en-US" sz="2000" dirty="0"/>
                        <a:t> allele is 50-75% of the transcript.</a:t>
                      </a:r>
                    </a:p>
                    <a:p>
                      <a:r>
                        <a:rPr lang="en-US" sz="2000" dirty="0"/>
                        <a:t>~5-fold greater expression from paternal allele.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29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PEGs should encode proteins responsible for acquiring resources from the mother.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/>
                        <a:t>DED1 activates genes involved in early endosperm uptake of nutrients.</a:t>
                      </a:r>
                    </a:p>
                    <a:p>
                      <a:r>
                        <a:rPr lang="en-US" sz="2000" dirty="0"/>
                        <a:t>DED1 represses genes involved in latter stages of nutrient storage.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5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PEGs should be expressed in the offspring tissue that acquires resources.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i="1" dirty="0"/>
                        <a:t>Ded1</a:t>
                      </a:r>
                      <a:r>
                        <a:rPr lang="en-US" sz="2000" dirty="0"/>
                        <a:t> is expressed exclusively in endosperm.</a:t>
                      </a:r>
                    </a:p>
                    <a:p>
                      <a:r>
                        <a:rPr lang="en-US" sz="2000" i="1" dirty="0"/>
                        <a:t>Ded1</a:t>
                      </a:r>
                      <a:r>
                        <a:rPr lang="en-US" sz="2000" dirty="0"/>
                        <a:t> expression shifts to the EAS tissue that directs nutrients to the developing embryo.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07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96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81889"/>
            <a:ext cx="9144000" cy="395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Acknowledgements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C5C8B2-237A-88FD-3E0E-796F16825A85}"/>
              </a:ext>
            </a:extLst>
          </p:cNvPr>
          <p:cNvSpPr txBox="1"/>
          <p:nvPr/>
        </p:nvSpPr>
        <p:spPr>
          <a:xfrm>
            <a:off x="7836408" y="914400"/>
            <a:ext cx="32067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u="sng" dirty="0"/>
              <a:t>Funding</a:t>
            </a:r>
          </a:p>
          <a:p>
            <a:pPr marL="285750" indent="-285750"/>
            <a:r>
              <a:rPr lang="en-US" altLang="zh-CN" dirty="0"/>
              <a:t>NSF-PGRP</a:t>
            </a:r>
          </a:p>
          <a:p>
            <a:pPr marL="285750" indent="-285750"/>
            <a:r>
              <a:rPr lang="en-US" altLang="zh-CN" dirty="0"/>
              <a:t>NIFA</a:t>
            </a:r>
          </a:p>
          <a:p>
            <a:pPr marL="285750" indent="-285750"/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宋体" pitchFamily="2" charset="-122"/>
                <a:cs typeface="+mn-cs"/>
              </a:rPr>
              <a:t>China Scholarship Council</a:t>
            </a:r>
          </a:p>
          <a:p>
            <a:pPr marL="285750" indent="-285750"/>
            <a:r>
              <a:rPr lang="en-US" altLang="zh-CN" dirty="0"/>
              <a:t>UF: PMCB, Genetics Institute</a:t>
            </a:r>
          </a:p>
          <a:p>
            <a:pPr marL="285750" indent="-285750"/>
            <a:r>
              <a:rPr lang="en-US" altLang="zh-CN" dirty="0"/>
              <a:t>Vasil-Monsanto Endowment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6091C-054D-666A-9FE2-7FE54217FB81}"/>
              </a:ext>
            </a:extLst>
          </p:cNvPr>
          <p:cNvSpPr txBox="1"/>
          <p:nvPr/>
        </p:nvSpPr>
        <p:spPr>
          <a:xfrm>
            <a:off x="457200" y="914400"/>
            <a:ext cx="2180982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u="sng" dirty="0"/>
              <a:t>Settles Lab, UF</a:t>
            </a:r>
          </a:p>
          <a:p>
            <a:r>
              <a:rPr lang="en-US" b="1" dirty="0"/>
              <a:t>Dawei Dai </a:t>
            </a:r>
          </a:p>
          <a:p>
            <a:r>
              <a:rPr lang="en-US" b="1" dirty="0"/>
              <a:t>Janaki Mudunkothge</a:t>
            </a:r>
          </a:p>
          <a:p>
            <a:r>
              <a:rPr lang="en-US" b="1" dirty="0"/>
              <a:t>Jeff Gustin </a:t>
            </a:r>
          </a:p>
          <a:p>
            <a:r>
              <a:rPr lang="en-US" b="1" dirty="0"/>
              <a:t>Gertraud Spielbauer</a:t>
            </a:r>
          </a:p>
          <a:p>
            <a:r>
              <a:rPr lang="en-US" b="1" dirty="0"/>
              <a:t>Junya Zhang</a:t>
            </a:r>
          </a:p>
          <a:p>
            <a:endParaRPr lang="en-US" dirty="0"/>
          </a:p>
          <a:p>
            <a:r>
              <a:rPr lang="en-US" u="sng" dirty="0"/>
              <a:t>Technical Support</a:t>
            </a:r>
          </a:p>
          <a:p>
            <a:r>
              <a:rPr lang="en-US" dirty="0"/>
              <a:t>Fang Bai</a:t>
            </a:r>
          </a:p>
          <a:p>
            <a:r>
              <a:rPr lang="en-US" dirty="0"/>
              <a:t>John Baier</a:t>
            </a:r>
          </a:p>
          <a:p>
            <a:r>
              <a:rPr lang="en-US" dirty="0"/>
              <a:t>Gina Babb</a:t>
            </a:r>
          </a:p>
          <a:p>
            <a:r>
              <a:rPr lang="en-US" dirty="0"/>
              <a:t>Chi-Wah Tseung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EC6DF-10B0-162E-649F-2B294D1411BF}"/>
              </a:ext>
            </a:extLst>
          </p:cNvPr>
          <p:cNvSpPr txBox="1"/>
          <p:nvPr/>
        </p:nvSpPr>
        <p:spPr>
          <a:xfrm>
            <a:off x="3200400" y="914400"/>
            <a:ext cx="4215898" cy="2893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u="sng" dirty="0"/>
              <a:t>Collaborators &amp; Co-authors</a:t>
            </a:r>
          </a:p>
          <a:p>
            <a:r>
              <a:rPr lang="en-US" dirty="0"/>
              <a:t>Paul Armstrong, USDA-ARS</a:t>
            </a:r>
          </a:p>
          <a:p>
            <a:pPr>
              <a:spcBef>
                <a:spcPts val="600"/>
              </a:spcBef>
            </a:pPr>
            <a:r>
              <a:rPr lang="en-US" dirty="0"/>
              <a:t>Brad </a:t>
            </a:r>
            <a:r>
              <a:rPr lang="en-US" dirty="0" err="1"/>
              <a:t>Barbazuk</a:t>
            </a:r>
            <a:r>
              <a:rPr lang="en-US" dirty="0"/>
              <a:t>, U. of Florida</a:t>
            </a:r>
          </a:p>
          <a:p>
            <a:pPr lvl="1"/>
            <a:r>
              <a:rPr lang="en-US" dirty="0"/>
              <a:t>Ruth Davenport</a:t>
            </a:r>
          </a:p>
          <a:p>
            <a:pPr>
              <a:spcBef>
                <a:spcPts val="600"/>
              </a:spcBef>
            </a:pPr>
            <a:r>
              <a:rPr lang="en-US" dirty="0"/>
              <a:t>Andrea Gallavotti, Waksman Institute</a:t>
            </a:r>
          </a:p>
          <a:p>
            <a:pPr lvl="1"/>
            <a:r>
              <a:rPr lang="en-US" dirty="0"/>
              <a:t>Mary Galli</a:t>
            </a:r>
          </a:p>
          <a:p>
            <a:pPr>
              <a:spcBef>
                <a:spcPts val="600"/>
              </a:spcBef>
            </a:pPr>
            <a:r>
              <a:rPr lang="en-US" dirty="0"/>
              <a:t>Bing Yang, Donald Danforth Center</a:t>
            </a:r>
          </a:p>
          <a:p>
            <a:pPr lvl="1"/>
            <a:r>
              <a:rPr lang="en-US" dirty="0"/>
              <a:t>Si </a:t>
            </a:r>
            <a:r>
              <a:rPr lang="en-US" dirty="0" err="1"/>
              <a:t>Nian</a:t>
            </a:r>
            <a:r>
              <a:rPr lang="en-US" dirty="0"/>
              <a:t> Char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Xiaojin</a:t>
            </a:r>
            <a:r>
              <a:rPr lang="en-US" dirty="0"/>
              <a:t> Zhou, Chinese Acad. of Ag. Sciences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53" y="5937341"/>
            <a:ext cx="34274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nsf.gov/images/logos/ns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25" y="2839918"/>
            <a:ext cx="1545172" cy="1554480"/>
          </a:xfrm>
          <a:prstGeom prst="rect">
            <a:avLst/>
          </a:prstGeom>
          <a:noFill/>
        </p:spPr>
      </p:pic>
      <p:pic>
        <p:nvPicPr>
          <p:cNvPr id="17" name="Picture 16" descr="USDA_NIFA">
            <a:extLst>
              <a:ext uri="{FF2B5EF4-FFF2-40B4-BE49-F238E27FC236}">
                <a16:creationId xmlns:a16="http://schemas.microsoft.com/office/drawing/2014/main" id="{5149879A-561A-93FD-ADFA-59DCC583D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0725" y="4394398"/>
            <a:ext cx="171206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2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FC1271F2-198C-DD1E-AF07-22BA42568BE9}"/>
              </a:ext>
            </a:extLst>
          </p:cNvPr>
          <p:cNvSpPr/>
          <p:nvPr/>
        </p:nvSpPr>
        <p:spPr>
          <a:xfrm>
            <a:off x="134607" y="2877810"/>
            <a:ext cx="22860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1"/>
          <p:cNvSpPr>
            <a:spLocks noChangeArrowheads="1"/>
          </p:cNvSpPr>
          <p:nvPr/>
        </p:nvSpPr>
        <p:spPr bwMode="auto">
          <a:xfrm>
            <a:off x="0" y="11242"/>
            <a:ext cx="12192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Flowering plant seeds result from double fertilization of the haploid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5616" y="1430757"/>
            <a:ext cx="521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animals, meiosis produces gametes directly.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Fertilization results in a zygote → embryo → fetus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8F7D441A-C44B-C9B6-F4EA-1B240F1D7372}"/>
              </a:ext>
            </a:extLst>
          </p:cNvPr>
          <p:cNvSpPr>
            <a:spLocks noChangeAspect="1"/>
          </p:cNvSpPr>
          <p:nvPr/>
        </p:nvSpPr>
        <p:spPr>
          <a:xfrm>
            <a:off x="462125" y="661460"/>
            <a:ext cx="624766" cy="1645920"/>
          </a:xfrm>
          <a:custGeom>
            <a:avLst/>
            <a:gdLst>
              <a:gd name="connsiteX0" fmla="*/ 76943 w 1305018"/>
              <a:gd name="connsiteY0" fmla="*/ 772357 h 3438024"/>
              <a:gd name="connsiteX1" fmla="*/ 114300 w 1305018"/>
              <a:gd name="connsiteY1" fmla="*/ 772357 h 3438024"/>
              <a:gd name="connsiteX2" fmla="*/ 1228077 w 1305018"/>
              <a:gd name="connsiteY2" fmla="*/ 772357 h 3438024"/>
              <a:gd name="connsiteX3" fmla="*/ 1305018 w 1305018"/>
              <a:gd name="connsiteY3" fmla="*/ 849298 h 3438024"/>
              <a:gd name="connsiteX4" fmla="*/ 1305018 w 1305018"/>
              <a:gd name="connsiteY4" fmla="*/ 992818 h 3438024"/>
              <a:gd name="connsiteX5" fmla="*/ 1301318 w 1305018"/>
              <a:gd name="connsiteY5" fmla="*/ 1011145 h 3438024"/>
              <a:gd name="connsiteX6" fmla="*/ 1301318 w 1305018"/>
              <a:gd name="connsiteY6" fmla="*/ 1939696 h 3438024"/>
              <a:gd name="connsiteX7" fmla="*/ 1187018 w 1305018"/>
              <a:gd name="connsiteY7" fmla="*/ 2053996 h 3438024"/>
              <a:gd name="connsiteX8" fmla="*/ 1072718 w 1305018"/>
              <a:gd name="connsiteY8" fmla="*/ 1939696 h 3438024"/>
              <a:gd name="connsiteX9" fmla="*/ 1072718 w 1305018"/>
              <a:gd name="connsiteY9" fmla="*/ 1069759 h 3438024"/>
              <a:gd name="connsiteX10" fmla="*/ 1023891 w 1305018"/>
              <a:gd name="connsiteY10" fmla="*/ 1069759 h 3438024"/>
              <a:gd name="connsiteX11" fmla="*/ 1023891 w 1305018"/>
              <a:gd name="connsiteY11" fmla="*/ 2019891 h 3438024"/>
              <a:gd name="connsiteX12" fmla="*/ 1023891 w 1305018"/>
              <a:gd name="connsiteY12" fmla="*/ 2021149 h 3438024"/>
              <a:gd name="connsiteX13" fmla="*/ 1023891 w 1305018"/>
              <a:gd name="connsiteY13" fmla="*/ 3301677 h 3438024"/>
              <a:gd name="connsiteX14" fmla="*/ 887544 w 1305018"/>
              <a:gd name="connsiteY14" fmla="*/ 3438024 h 3438024"/>
              <a:gd name="connsiteX15" fmla="*/ 840198 w 1305018"/>
              <a:gd name="connsiteY15" fmla="*/ 3438024 h 3438024"/>
              <a:gd name="connsiteX16" fmla="*/ 703851 w 1305018"/>
              <a:gd name="connsiteY16" fmla="*/ 3301677 h 3438024"/>
              <a:gd name="connsiteX17" fmla="*/ 703851 w 1305018"/>
              <a:gd name="connsiteY17" fmla="*/ 2021149 h 3438024"/>
              <a:gd name="connsiteX18" fmla="*/ 608565 w 1305018"/>
              <a:gd name="connsiteY18" fmla="*/ 2021149 h 3438024"/>
              <a:gd name="connsiteX19" fmla="*/ 608565 w 1305018"/>
              <a:gd name="connsiteY19" fmla="*/ 3301677 h 3438024"/>
              <a:gd name="connsiteX20" fmla="*/ 472218 w 1305018"/>
              <a:gd name="connsiteY20" fmla="*/ 3438024 h 3438024"/>
              <a:gd name="connsiteX21" fmla="*/ 424872 w 1305018"/>
              <a:gd name="connsiteY21" fmla="*/ 3438024 h 3438024"/>
              <a:gd name="connsiteX22" fmla="*/ 288525 w 1305018"/>
              <a:gd name="connsiteY22" fmla="*/ 3301677 h 3438024"/>
              <a:gd name="connsiteX23" fmla="*/ 288525 w 1305018"/>
              <a:gd name="connsiteY23" fmla="*/ 2021149 h 3438024"/>
              <a:gd name="connsiteX24" fmla="*/ 288525 w 1305018"/>
              <a:gd name="connsiteY24" fmla="*/ 2019891 h 3438024"/>
              <a:gd name="connsiteX25" fmla="*/ 288525 w 1305018"/>
              <a:gd name="connsiteY25" fmla="*/ 1069759 h 3438024"/>
              <a:gd name="connsiteX26" fmla="*/ 228600 w 1305018"/>
              <a:gd name="connsiteY26" fmla="*/ 1069759 h 3438024"/>
              <a:gd name="connsiteX27" fmla="*/ 228600 w 1305018"/>
              <a:gd name="connsiteY27" fmla="*/ 1938217 h 3438024"/>
              <a:gd name="connsiteX28" fmla="*/ 114300 w 1305018"/>
              <a:gd name="connsiteY28" fmla="*/ 2052517 h 3438024"/>
              <a:gd name="connsiteX29" fmla="*/ 0 w 1305018"/>
              <a:gd name="connsiteY29" fmla="*/ 1938217 h 3438024"/>
              <a:gd name="connsiteX30" fmla="*/ 0 w 1305018"/>
              <a:gd name="connsiteY30" fmla="*/ 886657 h 3438024"/>
              <a:gd name="connsiteX31" fmla="*/ 2 w 1305018"/>
              <a:gd name="connsiteY31" fmla="*/ 886647 h 3438024"/>
              <a:gd name="connsiteX32" fmla="*/ 2 w 1305018"/>
              <a:gd name="connsiteY32" fmla="*/ 849298 h 3438024"/>
              <a:gd name="connsiteX33" fmla="*/ 76943 w 1305018"/>
              <a:gd name="connsiteY33" fmla="*/ 772357 h 3438024"/>
              <a:gd name="connsiteX34" fmla="*/ 652809 w 1305018"/>
              <a:gd name="connsiteY34" fmla="*/ 0 h 3438024"/>
              <a:gd name="connsiteX35" fmla="*/ 1018569 w 1305018"/>
              <a:gd name="connsiteY35" fmla="*/ 365760 h 3438024"/>
              <a:gd name="connsiteX36" fmla="*/ 652809 w 1305018"/>
              <a:gd name="connsiteY36" fmla="*/ 731520 h 3438024"/>
              <a:gd name="connsiteX37" fmla="*/ 287049 w 1305018"/>
              <a:gd name="connsiteY37" fmla="*/ 365760 h 3438024"/>
              <a:gd name="connsiteX38" fmla="*/ 652809 w 1305018"/>
              <a:gd name="connsiteY38" fmla="*/ 0 h 343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5018" h="3438024">
                <a:moveTo>
                  <a:pt x="76943" y="772357"/>
                </a:moveTo>
                <a:lnTo>
                  <a:pt x="114300" y="772357"/>
                </a:lnTo>
                <a:lnTo>
                  <a:pt x="1228077" y="772357"/>
                </a:lnTo>
                <a:cubicBezTo>
                  <a:pt x="1270570" y="772357"/>
                  <a:pt x="1305018" y="806805"/>
                  <a:pt x="1305018" y="849298"/>
                </a:cubicBezTo>
                <a:lnTo>
                  <a:pt x="1305018" y="992818"/>
                </a:lnTo>
                <a:lnTo>
                  <a:pt x="1301318" y="1011145"/>
                </a:lnTo>
                <a:lnTo>
                  <a:pt x="1301318" y="1939696"/>
                </a:lnTo>
                <a:cubicBezTo>
                  <a:pt x="1301318" y="2002822"/>
                  <a:pt x="1250144" y="2053996"/>
                  <a:pt x="1187018" y="2053996"/>
                </a:cubicBezTo>
                <a:cubicBezTo>
                  <a:pt x="1123892" y="2053996"/>
                  <a:pt x="1072718" y="2002822"/>
                  <a:pt x="1072718" y="1939696"/>
                </a:cubicBezTo>
                <a:lnTo>
                  <a:pt x="1072718" y="1069759"/>
                </a:lnTo>
                <a:lnTo>
                  <a:pt x="1023891" y="1069759"/>
                </a:lnTo>
                <a:lnTo>
                  <a:pt x="1023891" y="2019891"/>
                </a:lnTo>
                <a:lnTo>
                  <a:pt x="1023891" y="2021149"/>
                </a:lnTo>
                <a:lnTo>
                  <a:pt x="1023891" y="3301677"/>
                </a:lnTo>
                <a:cubicBezTo>
                  <a:pt x="1023891" y="3376979"/>
                  <a:pt x="962846" y="3438024"/>
                  <a:pt x="887544" y="3438024"/>
                </a:cubicBezTo>
                <a:lnTo>
                  <a:pt x="840198" y="3438024"/>
                </a:lnTo>
                <a:cubicBezTo>
                  <a:pt x="764896" y="3438024"/>
                  <a:pt x="703851" y="3376979"/>
                  <a:pt x="703851" y="3301677"/>
                </a:cubicBezTo>
                <a:lnTo>
                  <a:pt x="703851" y="2021149"/>
                </a:lnTo>
                <a:lnTo>
                  <a:pt x="608565" y="2021149"/>
                </a:lnTo>
                <a:lnTo>
                  <a:pt x="608565" y="3301677"/>
                </a:lnTo>
                <a:cubicBezTo>
                  <a:pt x="608565" y="3376979"/>
                  <a:pt x="547520" y="3438024"/>
                  <a:pt x="472218" y="3438024"/>
                </a:cubicBezTo>
                <a:lnTo>
                  <a:pt x="424872" y="3438024"/>
                </a:lnTo>
                <a:cubicBezTo>
                  <a:pt x="349570" y="3438024"/>
                  <a:pt x="288525" y="3376979"/>
                  <a:pt x="288525" y="3301677"/>
                </a:cubicBezTo>
                <a:lnTo>
                  <a:pt x="288525" y="2021149"/>
                </a:lnTo>
                <a:lnTo>
                  <a:pt x="288525" y="2019891"/>
                </a:lnTo>
                <a:lnTo>
                  <a:pt x="288525" y="1069759"/>
                </a:lnTo>
                <a:lnTo>
                  <a:pt x="228600" y="1069759"/>
                </a:lnTo>
                <a:lnTo>
                  <a:pt x="228600" y="1938217"/>
                </a:lnTo>
                <a:cubicBezTo>
                  <a:pt x="228600" y="2001343"/>
                  <a:pt x="177426" y="2052517"/>
                  <a:pt x="114300" y="2052517"/>
                </a:cubicBezTo>
                <a:cubicBezTo>
                  <a:pt x="51174" y="2052517"/>
                  <a:pt x="0" y="2001343"/>
                  <a:pt x="0" y="1938217"/>
                </a:cubicBezTo>
                <a:lnTo>
                  <a:pt x="0" y="886657"/>
                </a:lnTo>
                <a:lnTo>
                  <a:pt x="2" y="886647"/>
                </a:lnTo>
                <a:lnTo>
                  <a:pt x="2" y="849298"/>
                </a:lnTo>
                <a:cubicBezTo>
                  <a:pt x="2" y="806805"/>
                  <a:pt x="34450" y="772357"/>
                  <a:pt x="76943" y="772357"/>
                </a:cubicBezTo>
                <a:close/>
                <a:moveTo>
                  <a:pt x="652809" y="0"/>
                </a:moveTo>
                <a:cubicBezTo>
                  <a:pt x="854813" y="0"/>
                  <a:pt x="1018569" y="163756"/>
                  <a:pt x="1018569" y="365760"/>
                </a:cubicBezTo>
                <a:cubicBezTo>
                  <a:pt x="1018569" y="567764"/>
                  <a:pt x="854813" y="731520"/>
                  <a:pt x="652809" y="731520"/>
                </a:cubicBezTo>
                <a:cubicBezTo>
                  <a:pt x="450805" y="731520"/>
                  <a:pt x="287049" y="567764"/>
                  <a:pt x="287049" y="365760"/>
                </a:cubicBezTo>
                <a:cubicBezTo>
                  <a:pt x="287049" y="163756"/>
                  <a:pt x="450805" y="0"/>
                  <a:pt x="6528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8EE31F04-208F-EF36-0436-448340AF7070}"/>
              </a:ext>
            </a:extLst>
          </p:cNvPr>
          <p:cNvSpPr>
            <a:spLocks noChangeAspect="1"/>
          </p:cNvSpPr>
          <p:nvPr/>
        </p:nvSpPr>
        <p:spPr>
          <a:xfrm>
            <a:off x="1529210" y="991734"/>
            <a:ext cx="624766" cy="1645920"/>
          </a:xfrm>
          <a:custGeom>
            <a:avLst/>
            <a:gdLst>
              <a:gd name="connsiteX0" fmla="*/ 76943 w 1305018"/>
              <a:gd name="connsiteY0" fmla="*/ 772357 h 3438024"/>
              <a:gd name="connsiteX1" fmla="*/ 114300 w 1305018"/>
              <a:gd name="connsiteY1" fmla="*/ 772357 h 3438024"/>
              <a:gd name="connsiteX2" fmla="*/ 1228077 w 1305018"/>
              <a:gd name="connsiteY2" fmla="*/ 772357 h 3438024"/>
              <a:gd name="connsiteX3" fmla="*/ 1305018 w 1305018"/>
              <a:gd name="connsiteY3" fmla="*/ 849298 h 3438024"/>
              <a:gd name="connsiteX4" fmla="*/ 1305018 w 1305018"/>
              <a:gd name="connsiteY4" fmla="*/ 992818 h 3438024"/>
              <a:gd name="connsiteX5" fmla="*/ 1301318 w 1305018"/>
              <a:gd name="connsiteY5" fmla="*/ 1011145 h 3438024"/>
              <a:gd name="connsiteX6" fmla="*/ 1301318 w 1305018"/>
              <a:gd name="connsiteY6" fmla="*/ 1939696 h 3438024"/>
              <a:gd name="connsiteX7" fmla="*/ 1187018 w 1305018"/>
              <a:gd name="connsiteY7" fmla="*/ 2053996 h 3438024"/>
              <a:gd name="connsiteX8" fmla="*/ 1072718 w 1305018"/>
              <a:gd name="connsiteY8" fmla="*/ 1939696 h 3438024"/>
              <a:gd name="connsiteX9" fmla="*/ 1072718 w 1305018"/>
              <a:gd name="connsiteY9" fmla="*/ 1069759 h 3438024"/>
              <a:gd name="connsiteX10" fmla="*/ 1023891 w 1305018"/>
              <a:gd name="connsiteY10" fmla="*/ 1069759 h 3438024"/>
              <a:gd name="connsiteX11" fmla="*/ 1023891 w 1305018"/>
              <a:gd name="connsiteY11" fmla="*/ 2019891 h 3438024"/>
              <a:gd name="connsiteX12" fmla="*/ 1023891 w 1305018"/>
              <a:gd name="connsiteY12" fmla="*/ 2021149 h 3438024"/>
              <a:gd name="connsiteX13" fmla="*/ 1023891 w 1305018"/>
              <a:gd name="connsiteY13" fmla="*/ 3301677 h 3438024"/>
              <a:gd name="connsiteX14" fmla="*/ 887544 w 1305018"/>
              <a:gd name="connsiteY14" fmla="*/ 3438024 h 3438024"/>
              <a:gd name="connsiteX15" fmla="*/ 840198 w 1305018"/>
              <a:gd name="connsiteY15" fmla="*/ 3438024 h 3438024"/>
              <a:gd name="connsiteX16" fmla="*/ 703851 w 1305018"/>
              <a:gd name="connsiteY16" fmla="*/ 3301677 h 3438024"/>
              <a:gd name="connsiteX17" fmla="*/ 703851 w 1305018"/>
              <a:gd name="connsiteY17" fmla="*/ 2021149 h 3438024"/>
              <a:gd name="connsiteX18" fmla="*/ 608565 w 1305018"/>
              <a:gd name="connsiteY18" fmla="*/ 2021149 h 3438024"/>
              <a:gd name="connsiteX19" fmla="*/ 608565 w 1305018"/>
              <a:gd name="connsiteY19" fmla="*/ 3301677 h 3438024"/>
              <a:gd name="connsiteX20" fmla="*/ 472218 w 1305018"/>
              <a:gd name="connsiteY20" fmla="*/ 3438024 h 3438024"/>
              <a:gd name="connsiteX21" fmla="*/ 424872 w 1305018"/>
              <a:gd name="connsiteY21" fmla="*/ 3438024 h 3438024"/>
              <a:gd name="connsiteX22" fmla="*/ 288525 w 1305018"/>
              <a:gd name="connsiteY22" fmla="*/ 3301677 h 3438024"/>
              <a:gd name="connsiteX23" fmla="*/ 288525 w 1305018"/>
              <a:gd name="connsiteY23" fmla="*/ 2021149 h 3438024"/>
              <a:gd name="connsiteX24" fmla="*/ 288525 w 1305018"/>
              <a:gd name="connsiteY24" fmla="*/ 2019891 h 3438024"/>
              <a:gd name="connsiteX25" fmla="*/ 288525 w 1305018"/>
              <a:gd name="connsiteY25" fmla="*/ 1069759 h 3438024"/>
              <a:gd name="connsiteX26" fmla="*/ 228600 w 1305018"/>
              <a:gd name="connsiteY26" fmla="*/ 1069759 h 3438024"/>
              <a:gd name="connsiteX27" fmla="*/ 228600 w 1305018"/>
              <a:gd name="connsiteY27" fmla="*/ 1938217 h 3438024"/>
              <a:gd name="connsiteX28" fmla="*/ 114300 w 1305018"/>
              <a:gd name="connsiteY28" fmla="*/ 2052517 h 3438024"/>
              <a:gd name="connsiteX29" fmla="*/ 0 w 1305018"/>
              <a:gd name="connsiteY29" fmla="*/ 1938217 h 3438024"/>
              <a:gd name="connsiteX30" fmla="*/ 0 w 1305018"/>
              <a:gd name="connsiteY30" fmla="*/ 886657 h 3438024"/>
              <a:gd name="connsiteX31" fmla="*/ 2 w 1305018"/>
              <a:gd name="connsiteY31" fmla="*/ 886647 h 3438024"/>
              <a:gd name="connsiteX32" fmla="*/ 2 w 1305018"/>
              <a:gd name="connsiteY32" fmla="*/ 849298 h 3438024"/>
              <a:gd name="connsiteX33" fmla="*/ 76943 w 1305018"/>
              <a:gd name="connsiteY33" fmla="*/ 772357 h 3438024"/>
              <a:gd name="connsiteX34" fmla="*/ 652809 w 1305018"/>
              <a:gd name="connsiteY34" fmla="*/ 0 h 3438024"/>
              <a:gd name="connsiteX35" fmla="*/ 1018569 w 1305018"/>
              <a:gd name="connsiteY35" fmla="*/ 365760 h 3438024"/>
              <a:gd name="connsiteX36" fmla="*/ 652809 w 1305018"/>
              <a:gd name="connsiteY36" fmla="*/ 731520 h 3438024"/>
              <a:gd name="connsiteX37" fmla="*/ 287049 w 1305018"/>
              <a:gd name="connsiteY37" fmla="*/ 365760 h 3438024"/>
              <a:gd name="connsiteX38" fmla="*/ 652809 w 1305018"/>
              <a:gd name="connsiteY38" fmla="*/ 0 h 343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5018" h="3438024">
                <a:moveTo>
                  <a:pt x="76943" y="772357"/>
                </a:moveTo>
                <a:lnTo>
                  <a:pt x="114300" y="772357"/>
                </a:lnTo>
                <a:lnTo>
                  <a:pt x="1228077" y="772357"/>
                </a:lnTo>
                <a:cubicBezTo>
                  <a:pt x="1270570" y="772357"/>
                  <a:pt x="1305018" y="806805"/>
                  <a:pt x="1305018" y="849298"/>
                </a:cubicBezTo>
                <a:lnTo>
                  <a:pt x="1305018" y="992818"/>
                </a:lnTo>
                <a:lnTo>
                  <a:pt x="1301318" y="1011145"/>
                </a:lnTo>
                <a:lnTo>
                  <a:pt x="1301318" y="1939696"/>
                </a:lnTo>
                <a:cubicBezTo>
                  <a:pt x="1301318" y="2002822"/>
                  <a:pt x="1250144" y="2053996"/>
                  <a:pt x="1187018" y="2053996"/>
                </a:cubicBezTo>
                <a:cubicBezTo>
                  <a:pt x="1123892" y="2053996"/>
                  <a:pt x="1072718" y="2002822"/>
                  <a:pt x="1072718" y="1939696"/>
                </a:cubicBezTo>
                <a:lnTo>
                  <a:pt x="1072718" y="1069759"/>
                </a:lnTo>
                <a:lnTo>
                  <a:pt x="1023891" y="1069759"/>
                </a:lnTo>
                <a:lnTo>
                  <a:pt x="1023891" y="2019891"/>
                </a:lnTo>
                <a:lnTo>
                  <a:pt x="1023891" y="2021149"/>
                </a:lnTo>
                <a:lnTo>
                  <a:pt x="1023891" y="3301677"/>
                </a:lnTo>
                <a:cubicBezTo>
                  <a:pt x="1023891" y="3376979"/>
                  <a:pt x="962846" y="3438024"/>
                  <a:pt x="887544" y="3438024"/>
                </a:cubicBezTo>
                <a:lnTo>
                  <a:pt x="840198" y="3438024"/>
                </a:lnTo>
                <a:cubicBezTo>
                  <a:pt x="764896" y="3438024"/>
                  <a:pt x="703851" y="3376979"/>
                  <a:pt x="703851" y="3301677"/>
                </a:cubicBezTo>
                <a:lnTo>
                  <a:pt x="703851" y="2021149"/>
                </a:lnTo>
                <a:lnTo>
                  <a:pt x="608565" y="2021149"/>
                </a:lnTo>
                <a:lnTo>
                  <a:pt x="608565" y="3301677"/>
                </a:lnTo>
                <a:cubicBezTo>
                  <a:pt x="608565" y="3376979"/>
                  <a:pt x="547520" y="3438024"/>
                  <a:pt x="472218" y="3438024"/>
                </a:cubicBezTo>
                <a:lnTo>
                  <a:pt x="424872" y="3438024"/>
                </a:lnTo>
                <a:cubicBezTo>
                  <a:pt x="349570" y="3438024"/>
                  <a:pt x="288525" y="3376979"/>
                  <a:pt x="288525" y="3301677"/>
                </a:cubicBezTo>
                <a:lnTo>
                  <a:pt x="288525" y="2021149"/>
                </a:lnTo>
                <a:lnTo>
                  <a:pt x="288525" y="2019891"/>
                </a:lnTo>
                <a:lnTo>
                  <a:pt x="288525" y="1069759"/>
                </a:lnTo>
                <a:lnTo>
                  <a:pt x="228600" y="1069759"/>
                </a:lnTo>
                <a:lnTo>
                  <a:pt x="228600" y="1938217"/>
                </a:lnTo>
                <a:cubicBezTo>
                  <a:pt x="228600" y="2001343"/>
                  <a:pt x="177426" y="2052517"/>
                  <a:pt x="114300" y="2052517"/>
                </a:cubicBezTo>
                <a:cubicBezTo>
                  <a:pt x="51174" y="2052517"/>
                  <a:pt x="0" y="2001343"/>
                  <a:pt x="0" y="1938217"/>
                </a:cubicBezTo>
                <a:lnTo>
                  <a:pt x="0" y="886657"/>
                </a:lnTo>
                <a:lnTo>
                  <a:pt x="2" y="886647"/>
                </a:lnTo>
                <a:lnTo>
                  <a:pt x="2" y="849298"/>
                </a:lnTo>
                <a:cubicBezTo>
                  <a:pt x="2" y="806805"/>
                  <a:pt x="34450" y="772357"/>
                  <a:pt x="76943" y="772357"/>
                </a:cubicBezTo>
                <a:close/>
                <a:moveTo>
                  <a:pt x="652809" y="0"/>
                </a:moveTo>
                <a:cubicBezTo>
                  <a:pt x="854813" y="0"/>
                  <a:pt x="1018569" y="163756"/>
                  <a:pt x="1018569" y="365760"/>
                </a:cubicBezTo>
                <a:cubicBezTo>
                  <a:pt x="1018569" y="567764"/>
                  <a:pt x="854813" y="731520"/>
                  <a:pt x="652809" y="731520"/>
                </a:cubicBezTo>
                <a:cubicBezTo>
                  <a:pt x="450805" y="731520"/>
                  <a:pt x="287049" y="567764"/>
                  <a:pt x="287049" y="365760"/>
                </a:cubicBezTo>
                <a:cubicBezTo>
                  <a:pt x="287049" y="163756"/>
                  <a:pt x="450805" y="0"/>
                  <a:pt x="6528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D275E-4A64-D19C-8369-6D6C1F0E8779}"/>
              </a:ext>
            </a:extLst>
          </p:cNvPr>
          <p:cNvSpPr txBox="1"/>
          <p:nvPr/>
        </p:nvSpPr>
        <p:spPr>
          <a:xfrm>
            <a:off x="547523" y="104876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♀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C24452-43B2-F001-43F2-C6A5B151D901}"/>
              </a:ext>
            </a:extLst>
          </p:cNvPr>
          <p:cNvSpPr txBox="1"/>
          <p:nvPr/>
        </p:nvSpPr>
        <p:spPr>
          <a:xfrm>
            <a:off x="1614608" y="137210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♂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457F8D-2DAF-E148-BC49-DDCE280BCD20}"/>
              </a:ext>
            </a:extLst>
          </p:cNvPr>
          <p:cNvCxnSpPr>
            <a:cxnSpLocks/>
          </p:cNvCxnSpPr>
          <p:nvPr/>
        </p:nvCxnSpPr>
        <p:spPr>
          <a:xfrm>
            <a:off x="774508" y="2445670"/>
            <a:ext cx="0" cy="548640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49EFEC-DE0E-DA63-5424-B3FC4F1B6F3F}"/>
              </a:ext>
            </a:extLst>
          </p:cNvPr>
          <p:cNvCxnSpPr>
            <a:cxnSpLocks/>
          </p:cNvCxnSpPr>
          <p:nvPr/>
        </p:nvCxnSpPr>
        <p:spPr>
          <a:xfrm>
            <a:off x="1841593" y="2628550"/>
            <a:ext cx="0" cy="365760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19AAE1-E6D4-996C-912F-F1878EC66444}"/>
              </a:ext>
            </a:extLst>
          </p:cNvPr>
          <p:cNvGrpSpPr/>
          <p:nvPr/>
        </p:nvGrpSpPr>
        <p:grpSpPr>
          <a:xfrm>
            <a:off x="1663426" y="3004519"/>
            <a:ext cx="356334" cy="614078"/>
            <a:chOff x="1778975" y="4046822"/>
            <a:chExt cx="356334" cy="61407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5DE5DA3-A007-4251-62E6-066B67A9672C}"/>
                </a:ext>
              </a:extLst>
            </p:cNvPr>
            <p:cNvSpPr/>
            <p:nvPr/>
          </p:nvSpPr>
          <p:spPr>
            <a:xfrm rot="2700000">
              <a:off x="1838129" y="4363720"/>
              <a:ext cx="457200" cy="137160"/>
            </a:xfrm>
            <a:custGeom>
              <a:avLst/>
              <a:gdLst>
                <a:gd name="connsiteX0" fmla="*/ 0 w 457200"/>
                <a:gd name="connsiteY0" fmla="*/ 162560 h 274320"/>
                <a:gd name="connsiteX1" fmla="*/ 101600 w 457200"/>
                <a:gd name="connsiteY1" fmla="*/ 0 h 274320"/>
                <a:gd name="connsiteX2" fmla="*/ 284480 w 457200"/>
                <a:gd name="connsiteY2" fmla="*/ 182880 h 274320"/>
                <a:gd name="connsiteX3" fmla="*/ 457200 w 457200"/>
                <a:gd name="connsiteY3" fmla="*/ 20320 h 274320"/>
                <a:gd name="connsiteX4" fmla="*/ 355600 w 457200"/>
                <a:gd name="connsiteY4" fmla="*/ 274320 h 274320"/>
                <a:gd name="connsiteX5" fmla="*/ 132080 w 457200"/>
                <a:gd name="connsiteY5" fmla="*/ 152400 h 274320"/>
                <a:gd name="connsiteX6" fmla="*/ 0 w 457200"/>
                <a:gd name="connsiteY6" fmla="*/ 162560 h 274320"/>
                <a:gd name="connsiteX0" fmla="*/ 0 w 457200"/>
                <a:gd name="connsiteY0" fmla="*/ 162560 h 274320"/>
                <a:gd name="connsiteX1" fmla="*/ 101600 w 457200"/>
                <a:gd name="connsiteY1" fmla="*/ 0 h 274320"/>
                <a:gd name="connsiteX2" fmla="*/ 284480 w 457200"/>
                <a:gd name="connsiteY2" fmla="*/ 182880 h 274320"/>
                <a:gd name="connsiteX3" fmla="*/ 457200 w 457200"/>
                <a:gd name="connsiteY3" fmla="*/ 20320 h 274320"/>
                <a:gd name="connsiteX4" fmla="*/ 355600 w 457200"/>
                <a:gd name="connsiteY4" fmla="*/ 274320 h 274320"/>
                <a:gd name="connsiteX5" fmla="*/ 95033 w 457200"/>
                <a:gd name="connsiteY5" fmla="*/ 86817 h 274320"/>
                <a:gd name="connsiteX6" fmla="*/ 0 w 457200"/>
                <a:gd name="connsiteY6" fmla="*/ 162560 h 274320"/>
                <a:gd name="connsiteX0" fmla="*/ 0 w 457200"/>
                <a:gd name="connsiteY0" fmla="*/ 162560 h 274320"/>
                <a:gd name="connsiteX1" fmla="*/ 101600 w 457200"/>
                <a:gd name="connsiteY1" fmla="*/ 0 h 274320"/>
                <a:gd name="connsiteX2" fmla="*/ 316896 w 457200"/>
                <a:gd name="connsiteY2" fmla="*/ 122067 h 274320"/>
                <a:gd name="connsiteX3" fmla="*/ 457200 w 457200"/>
                <a:gd name="connsiteY3" fmla="*/ 20320 h 274320"/>
                <a:gd name="connsiteX4" fmla="*/ 355600 w 457200"/>
                <a:gd name="connsiteY4" fmla="*/ 274320 h 274320"/>
                <a:gd name="connsiteX5" fmla="*/ 95033 w 457200"/>
                <a:gd name="connsiteY5" fmla="*/ 86817 h 274320"/>
                <a:gd name="connsiteX6" fmla="*/ 0 w 457200"/>
                <a:gd name="connsiteY6" fmla="*/ 162560 h 274320"/>
                <a:gd name="connsiteX0" fmla="*/ 0 w 457200"/>
                <a:gd name="connsiteY0" fmla="*/ 162560 h 176542"/>
                <a:gd name="connsiteX1" fmla="*/ 101600 w 457200"/>
                <a:gd name="connsiteY1" fmla="*/ 0 h 176542"/>
                <a:gd name="connsiteX2" fmla="*/ 316896 w 457200"/>
                <a:gd name="connsiteY2" fmla="*/ 122067 h 176542"/>
                <a:gd name="connsiteX3" fmla="*/ 457200 w 457200"/>
                <a:gd name="connsiteY3" fmla="*/ 20320 h 176542"/>
                <a:gd name="connsiteX4" fmla="*/ 326271 w 457200"/>
                <a:gd name="connsiteY4" fmla="*/ 176542 h 176542"/>
                <a:gd name="connsiteX5" fmla="*/ 95033 w 457200"/>
                <a:gd name="connsiteY5" fmla="*/ 86817 h 176542"/>
                <a:gd name="connsiteX6" fmla="*/ 0 w 457200"/>
                <a:gd name="connsiteY6" fmla="*/ 162560 h 176542"/>
                <a:gd name="connsiteX0" fmla="*/ 0 w 457200"/>
                <a:gd name="connsiteY0" fmla="*/ 142240 h 156222"/>
                <a:gd name="connsiteX1" fmla="*/ 104687 w 457200"/>
                <a:gd name="connsiteY1" fmla="*/ 33339 h 156222"/>
                <a:gd name="connsiteX2" fmla="*/ 316896 w 457200"/>
                <a:gd name="connsiteY2" fmla="*/ 101747 h 156222"/>
                <a:gd name="connsiteX3" fmla="*/ 457200 w 457200"/>
                <a:gd name="connsiteY3" fmla="*/ 0 h 156222"/>
                <a:gd name="connsiteX4" fmla="*/ 326271 w 457200"/>
                <a:gd name="connsiteY4" fmla="*/ 156222 h 156222"/>
                <a:gd name="connsiteX5" fmla="*/ 95033 w 457200"/>
                <a:gd name="connsiteY5" fmla="*/ 66497 h 156222"/>
                <a:gd name="connsiteX6" fmla="*/ 0 w 457200"/>
                <a:gd name="connsiteY6" fmla="*/ 142240 h 156222"/>
                <a:gd name="connsiteX0" fmla="*/ 0 w 457200"/>
                <a:gd name="connsiteY0" fmla="*/ 142240 h 156222"/>
                <a:gd name="connsiteX1" fmla="*/ 104687 w 457200"/>
                <a:gd name="connsiteY1" fmla="*/ 33339 h 156222"/>
                <a:gd name="connsiteX2" fmla="*/ 326158 w 457200"/>
                <a:gd name="connsiteY2" fmla="*/ 131557 h 156222"/>
                <a:gd name="connsiteX3" fmla="*/ 457200 w 457200"/>
                <a:gd name="connsiteY3" fmla="*/ 0 h 156222"/>
                <a:gd name="connsiteX4" fmla="*/ 326271 w 457200"/>
                <a:gd name="connsiteY4" fmla="*/ 156222 h 156222"/>
                <a:gd name="connsiteX5" fmla="*/ 95033 w 457200"/>
                <a:gd name="connsiteY5" fmla="*/ 66497 h 156222"/>
                <a:gd name="connsiteX6" fmla="*/ 0 w 457200"/>
                <a:gd name="connsiteY6" fmla="*/ 142240 h 156222"/>
                <a:gd name="connsiteX0" fmla="*/ 0 w 457200"/>
                <a:gd name="connsiteY0" fmla="*/ 142240 h 156222"/>
                <a:gd name="connsiteX1" fmla="*/ 107774 w 457200"/>
                <a:gd name="connsiteY1" fmla="*/ 45263 h 156222"/>
                <a:gd name="connsiteX2" fmla="*/ 326158 w 457200"/>
                <a:gd name="connsiteY2" fmla="*/ 131557 h 156222"/>
                <a:gd name="connsiteX3" fmla="*/ 457200 w 457200"/>
                <a:gd name="connsiteY3" fmla="*/ 0 h 156222"/>
                <a:gd name="connsiteX4" fmla="*/ 326271 w 457200"/>
                <a:gd name="connsiteY4" fmla="*/ 156222 h 156222"/>
                <a:gd name="connsiteX5" fmla="*/ 95033 w 457200"/>
                <a:gd name="connsiteY5" fmla="*/ 66497 h 156222"/>
                <a:gd name="connsiteX6" fmla="*/ 0 w 457200"/>
                <a:gd name="connsiteY6" fmla="*/ 142240 h 156222"/>
                <a:gd name="connsiteX0" fmla="*/ 0 w 457200"/>
                <a:gd name="connsiteY0" fmla="*/ 142240 h 156222"/>
                <a:gd name="connsiteX1" fmla="*/ 107774 w 457200"/>
                <a:gd name="connsiteY1" fmla="*/ 45263 h 156222"/>
                <a:gd name="connsiteX2" fmla="*/ 326158 w 457200"/>
                <a:gd name="connsiteY2" fmla="*/ 131557 h 156222"/>
                <a:gd name="connsiteX3" fmla="*/ 457200 w 457200"/>
                <a:gd name="connsiteY3" fmla="*/ 0 h 156222"/>
                <a:gd name="connsiteX4" fmla="*/ 326271 w 457200"/>
                <a:gd name="connsiteY4" fmla="*/ 156222 h 156222"/>
                <a:gd name="connsiteX5" fmla="*/ 95033 w 457200"/>
                <a:gd name="connsiteY5" fmla="*/ 66497 h 156222"/>
                <a:gd name="connsiteX6" fmla="*/ 0 w 457200"/>
                <a:gd name="connsiteY6" fmla="*/ 142240 h 156222"/>
                <a:gd name="connsiteX0" fmla="*/ 0 w 457200"/>
                <a:gd name="connsiteY0" fmla="*/ 142240 h 156222"/>
                <a:gd name="connsiteX1" fmla="*/ 107774 w 457200"/>
                <a:gd name="connsiteY1" fmla="*/ 45263 h 156222"/>
                <a:gd name="connsiteX2" fmla="*/ 326158 w 457200"/>
                <a:gd name="connsiteY2" fmla="*/ 131557 h 156222"/>
                <a:gd name="connsiteX3" fmla="*/ 457200 w 457200"/>
                <a:gd name="connsiteY3" fmla="*/ 0 h 156222"/>
                <a:gd name="connsiteX4" fmla="*/ 326271 w 457200"/>
                <a:gd name="connsiteY4" fmla="*/ 156222 h 156222"/>
                <a:gd name="connsiteX5" fmla="*/ 95033 w 457200"/>
                <a:gd name="connsiteY5" fmla="*/ 66497 h 156222"/>
                <a:gd name="connsiteX6" fmla="*/ 0 w 457200"/>
                <a:gd name="connsiteY6" fmla="*/ 142240 h 156222"/>
                <a:gd name="connsiteX0" fmla="*/ 0 w 457200"/>
                <a:gd name="connsiteY0" fmla="*/ 142240 h 156222"/>
                <a:gd name="connsiteX1" fmla="*/ 107774 w 457200"/>
                <a:gd name="connsiteY1" fmla="*/ 45263 h 156222"/>
                <a:gd name="connsiteX2" fmla="*/ 326158 w 457200"/>
                <a:gd name="connsiteY2" fmla="*/ 131557 h 156222"/>
                <a:gd name="connsiteX3" fmla="*/ 457200 w 457200"/>
                <a:gd name="connsiteY3" fmla="*/ 0 h 156222"/>
                <a:gd name="connsiteX4" fmla="*/ 326271 w 457200"/>
                <a:gd name="connsiteY4" fmla="*/ 156222 h 156222"/>
                <a:gd name="connsiteX5" fmla="*/ 95033 w 457200"/>
                <a:gd name="connsiteY5" fmla="*/ 66497 h 156222"/>
                <a:gd name="connsiteX6" fmla="*/ 0 w 457200"/>
                <a:gd name="connsiteY6" fmla="*/ 142240 h 156222"/>
                <a:gd name="connsiteX0" fmla="*/ 0 w 457200"/>
                <a:gd name="connsiteY0" fmla="*/ 142240 h 156222"/>
                <a:gd name="connsiteX1" fmla="*/ 107774 w 457200"/>
                <a:gd name="connsiteY1" fmla="*/ 45263 h 156222"/>
                <a:gd name="connsiteX2" fmla="*/ 326158 w 457200"/>
                <a:gd name="connsiteY2" fmla="*/ 131557 h 156222"/>
                <a:gd name="connsiteX3" fmla="*/ 457200 w 457200"/>
                <a:gd name="connsiteY3" fmla="*/ 0 h 156222"/>
                <a:gd name="connsiteX4" fmla="*/ 326271 w 457200"/>
                <a:gd name="connsiteY4" fmla="*/ 156222 h 156222"/>
                <a:gd name="connsiteX5" fmla="*/ 95033 w 457200"/>
                <a:gd name="connsiteY5" fmla="*/ 66497 h 156222"/>
                <a:gd name="connsiteX6" fmla="*/ 0 w 457200"/>
                <a:gd name="connsiteY6" fmla="*/ 142240 h 156222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95033 w 457200"/>
                <a:gd name="connsiteY5" fmla="*/ 66497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95033 w 457200"/>
                <a:gd name="connsiteY5" fmla="*/ 66497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95033 w 457200"/>
                <a:gd name="connsiteY5" fmla="*/ 66497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95033 w 457200"/>
                <a:gd name="connsiteY5" fmla="*/ 66497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95033 w 457200"/>
                <a:gd name="connsiteY5" fmla="*/ 66497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95033 w 457200"/>
                <a:gd name="connsiteY5" fmla="*/ 66497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95033 w 457200"/>
                <a:gd name="connsiteY5" fmla="*/ 66497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2615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24362 w 457200"/>
                <a:gd name="connsiteY5" fmla="*/ 78421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12013 w 457200"/>
                <a:gd name="connsiteY5" fmla="*/ 72459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12013 w 457200"/>
                <a:gd name="connsiteY5" fmla="*/ 72459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12013 w 457200"/>
                <a:gd name="connsiteY5" fmla="*/ 72459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32080 w 457200"/>
                <a:gd name="connsiteY5" fmla="*/ 84383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32080 w 457200"/>
                <a:gd name="connsiteY5" fmla="*/ 84383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32080 w 457200"/>
                <a:gd name="connsiteY5" fmla="*/ 84383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32080 w 457200"/>
                <a:gd name="connsiteY5" fmla="*/ 84383 h 153837"/>
                <a:gd name="connsiteX6" fmla="*/ 0 w 457200"/>
                <a:gd name="connsiteY6" fmla="*/ 142240 h 153837"/>
                <a:gd name="connsiteX0" fmla="*/ 0 w 457200"/>
                <a:gd name="connsiteY0" fmla="*/ 142240 h 153837"/>
                <a:gd name="connsiteX1" fmla="*/ 107774 w 457200"/>
                <a:gd name="connsiteY1" fmla="*/ 45263 h 153837"/>
                <a:gd name="connsiteX2" fmla="*/ 309178 w 457200"/>
                <a:gd name="connsiteY2" fmla="*/ 131557 h 153837"/>
                <a:gd name="connsiteX3" fmla="*/ 457200 w 457200"/>
                <a:gd name="connsiteY3" fmla="*/ 0 h 153837"/>
                <a:gd name="connsiteX4" fmla="*/ 324727 w 457200"/>
                <a:gd name="connsiteY4" fmla="*/ 153837 h 153837"/>
                <a:gd name="connsiteX5" fmla="*/ 132080 w 457200"/>
                <a:gd name="connsiteY5" fmla="*/ 84383 h 153837"/>
                <a:gd name="connsiteX6" fmla="*/ 0 w 457200"/>
                <a:gd name="connsiteY6" fmla="*/ 142240 h 153837"/>
                <a:gd name="connsiteX0" fmla="*/ 0 w 475723"/>
                <a:gd name="connsiteY0" fmla="*/ 76657 h 153837"/>
                <a:gd name="connsiteX1" fmla="*/ 126297 w 475723"/>
                <a:gd name="connsiteY1" fmla="*/ 45263 h 153837"/>
                <a:gd name="connsiteX2" fmla="*/ 327701 w 475723"/>
                <a:gd name="connsiteY2" fmla="*/ 131557 h 153837"/>
                <a:gd name="connsiteX3" fmla="*/ 475723 w 475723"/>
                <a:gd name="connsiteY3" fmla="*/ 0 h 153837"/>
                <a:gd name="connsiteX4" fmla="*/ 343250 w 475723"/>
                <a:gd name="connsiteY4" fmla="*/ 153837 h 153837"/>
                <a:gd name="connsiteX5" fmla="*/ 150603 w 475723"/>
                <a:gd name="connsiteY5" fmla="*/ 84383 h 153837"/>
                <a:gd name="connsiteX6" fmla="*/ 0 w 475723"/>
                <a:gd name="connsiteY6" fmla="*/ 76657 h 153837"/>
                <a:gd name="connsiteX0" fmla="*/ 0 w 475723"/>
                <a:gd name="connsiteY0" fmla="*/ 76657 h 153837"/>
                <a:gd name="connsiteX1" fmla="*/ 163344 w 475723"/>
                <a:gd name="connsiteY1" fmla="*/ 34531 h 153837"/>
                <a:gd name="connsiteX2" fmla="*/ 327701 w 475723"/>
                <a:gd name="connsiteY2" fmla="*/ 131557 h 153837"/>
                <a:gd name="connsiteX3" fmla="*/ 475723 w 475723"/>
                <a:gd name="connsiteY3" fmla="*/ 0 h 153837"/>
                <a:gd name="connsiteX4" fmla="*/ 343250 w 475723"/>
                <a:gd name="connsiteY4" fmla="*/ 153837 h 153837"/>
                <a:gd name="connsiteX5" fmla="*/ 150603 w 475723"/>
                <a:gd name="connsiteY5" fmla="*/ 84383 h 153837"/>
                <a:gd name="connsiteX6" fmla="*/ 0 w 475723"/>
                <a:gd name="connsiteY6" fmla="*/ 76657 h 153837"/>
                <a:gd name="connsiteX0" fmla="*/ 0 w 475723"/>
                <a:gd name="connsiteY0" fmla="*/ 76657 h 153837"/>
                <a:gd name="connsiteX1" fmla="*/ 163344 w 475723"/>
                <a:gd name="connsiteY1" fmla="*/ 34531 h 153837"/>
                <a:gd name="connsiteX2" fmla="*/ 327701 w 475723"/>
                <a:gd name="connsiteY2" fmla="*/ 131557 h 153837"/>
                <a:gd name="connsiteX3" fmla="*/ 475723 w 475723"/>
                <a:gd name="connsiteY3" fmla="*/ 0 h 153837"/>
                <a:gd name="connsiteX4" fmla="*/ 343250 w 475723"/>
                <a:gd name="connsiteY4" fmla="*/ 153837 h 153837"/>
                <a:gd name="connsiteX5" fmla="*/ 150603 w 475723"/>
                <a:gd name="connsiteY5" fmla="*/ 84383 h 153837"/>
                <a:gd name="connsiteX6" fmla="*/ 0 w 475723"/>
                <a:gd name="connsiteY6" fmla="*/ 76657 h 153837"/>
                <a:gd name="connsiteX0" fmla="*/ 0 w 475723"/>
                <a:gd name="connsiteY0" fmla="*/ 76657 h 153837"/>
                <a:gd name="connsiteX1" fmla="*/ 101599 w 475723"/>
                <a:gd name="connsiteY1" fmla="*/ 76265 h 153837"/>
                <a:gd name="connsiteX2" fmla="*/ 327701 w 475723"/>
                <a:gd name="connsiteY2" fmla="*/ 131557 h 153837"/>
                <a:gd name="connsiteX3" fmla="*/ 475723 w 475723"/>
                <a:gd name="connsiteY3" fmla="*/ 0 h 153837"/>
                <a:gd name="connsiteX4" fmla="*/ 343250 w 475723"/>
                <a:gd name="connsiteY4" fmla="*/ 153837 h 153837"/>
                <a:gd name="connsiteX5" fmla="*/ 150603 w 475723"/>
                <a:gd name="connsiteY5" fmla="*/ 84383 h 153837"/>
                <a:gd name="connsiteX6" fmla="*/ 0 w 475723"/>
                <a:gd name="connsiteY6" fmla="*/ 76657 h 153837"/>
                <a:gd name="connsiteX0" fmla="*/ 0 w 475723"/>
                <a:gd name="connsiteY0" fmla="*/ 76657 h 153837"/>
                <a:gd name="connsiteX1" fmla="*/ 101599 w 475723"/>
                <a:gd name="connsiteY1" fmla="*/ 76265 h 153837"/>
                <a:gd name="connsiteX2" fmla="*/ 327701 w 475723"/>
                <a:gd name="connsiteY2" fmla="*/ 131557 h 153837"/>
                <a:gd name="connsiteX3" fmla="*/ 475723 w 475723"/>
                <a:gd name="connsiteY3" fmla="*/ 0 h 153837"/>
                <a:gd name="connsiteX4" fmla="*/ 343250 w 475723"/>
                <a:gd name="connsiteY4" fmla="*/ 153837 h 153837"/>
                <a:gd name="connsiteX5" fmla="*/ 150603 w 475723"/>
                <a:gd name="connsiteY5" fmla="*/ 84383 h 153837"/>
                <a:gd name="connsiteX6" fmla="*/ 0 w 475723"/>
                <a:gd name="connsiteY6" fmla="*/ 76657 h 153837"/>
                <a:gd name="connsiteX0" fmla="*/ 0 w 475723"/>
                <a:gd name="connsiteY0" fmla="*/ 76657 h 153837"/>
                <a:gd name="connsiteX1" fmla="*/ 101599 w 475723"/>
                <a:gd name="connsiteY1" fmla="*/ 76265 h 153837"/>
                <a:gd name="connsiteX2" fmla="*/ 327701 w 475723"/>
                <a:gd name="connsiteY2" fmla="*/ 131557 h 153837"/>
                <a:gd name="connsiteX3" fmla="*/ 475723 w 475723"/>
                <a:gd name="connsiteY3" fmla="*/ 0 h 153837"/>
                <a:gd name="connsiteX4" fmla="*/ 343250 w 475723"/>
                <a:gd name="connsiteY4" fmla="*/ 153837 h 153837"/>
                <a:gd name="connsiteX5" fmla="*/ 127449 w 475723"/>
                <a:gd name="connsiteY5" fmla="*/ 97500 h 153837"/>
                <a:gd name="connsiteX6" fmla="*/ 0 w 475723"/>
                <a:gd name="connsiteY6" fmla="*/ 76657 h 153837"/>
                <a:gd name="connsiteX0" fmla="*/ 0 w 475723"/>
                <a:gd name="connsiteY0" fmla="*/ 76657 h 153837"/>
                <a:gd name="connsiteX1" fmla="*/ 101599 w 475723"/>
                <a:gd name="connsiteY1" fmla="*/ 76265 h 153837"/>
                <a:gd name="connsiteX2" fmla="*/ 327701 w 475723"/>
                <a:gd name="connsiteY2" fmla="*/ 131557 h 153837"/>
                <a:gd name="connsiteX3" fmla="*/ 475723 w 475723"/>
                <a:gd name="connsiteY3" fmla="*/ 0 h 153837"/>
                <a:gd name="connsiteX4" fmla="*/ 343250 w 475723"/>
                <a:gd name="connsiteY4" fmla="*/ 153837 h 153837"/>
                <a:gd name="connsiteX5" fmla="*/ 127449 w 475723"/>
                <a:gd name="connsiteY5" fmla="*/ 97500 h 153837"/>
                <a:gd name="connsiteX6" fmla="*/ 0 w 475723"/>
                <a:gd name="connsiteY6" fmla="*/ 76657 h 153837"/>
                <a:gd name="connsiteX0" fmla="*/ 0 w 475723"/>
                <a:gd name="connsiteY0" fmla="*/ 76657 h 153837"/>
                <a:gd name="connsiteX1" fmla="*/ 101599 w 475723"/>
                <a:gd name="connsiteY1" fmla="*/ 76265 h 153837"/>
                <a:gd name="connsiteX2" fmla="*/ 327701 w 475723"/>
                <a:gd name="connsiteY2" fmla="*/ 131557 h 153837"/>
                <a:gd name="connsiteX3" fmla="*/ 475723 w 475723"/>
                <a:gd name="connsiteY3" fmla="*/ 0 h 153837"/>
                <a:gd name="connsiteX4" fmla="*/ 343250 w 475723"/>
                <a:gd name="connsiteY4" fmla="*/ 153837 h 153837"/>
                <a:gd name="connsiteX5" fmla="*/ 127449 w 475723"/>
                <a:gd name="connsiteY5" fmla="*/ 97500 h 153837"/>
                <a:gd name="connsiteX6" fmla="*/ 0 w 475723"/>
                <a:gd name="connsiteY6" fmla="*/ 76657 h 153837"/>
                <a:gd name="connsiteX0" fmla="*/ 0 w 475723"/>
                <a:gd name="connsiteY0" fmla="*/ 76657 h 159799"/>
                <a:gd name="connsiteX1" fmla="*/ 101599 w 475723"/>
                <a:gd name="connsiteY1" fmla="*/ 76265 h 159799"/>
                <a:gd name="connsiteX2" fmla="*/ 327701 w 475723"/>
                <a:gd name="connsiteY2" fmla="*/ 131557 h 159799"/>
                <a:gd name="connsiteX3" fmla="*/ 475723 w 475723"/>
                <a:gd name="connsiteY3" fmla="*/ 0 h 159799"/>
                <a:gd name="connsiteX4" fmla="*/ 304660 w 475723"/>
                <a:gd name="connsiteY4" fmla="*/ 159799 h 159799"/>
                <a:gd name="connsiteX5" fmla="*/ 127449 w 475723"/>
                <a:gd name="connsiteY5" fmla="*/ 97500 h 159799"/>
                <a:gd name="connsiteX6" fmla="*/ 0 w 475723"/>
                <a:gd name="connsiteY6" fmla="*/ 76657 h 159799"/>
                <a:gd name="connsiteX0" fmla="*/ 0 w 475723"/>
                <a:gd name="connsiteY0" fmla="*/ 76657 h 159799"/>
                <a:gd name="connsiteX1" fmla="*/ 101599 w 475723"/>
                <a:gd name="connsiteY1" fmla="*/ 76265 h 159799"/>
                <a:gd name="connsiteX2" fmla="*/ 293741 w 475723"/>
                <a:gd name="connsiteY2" fmla="*/ 88630 h 159799"/>
                <a:gd name="connsiteX3" fmla="*/ 475723 w 475723"/>
                <a:gd name="connsiteY3" fmla="*/ 0 h 159799"/>
                <a:gd name="connsiteX4" fmla="*/ 304660 w 475723"/>
                <a:gd name="connsiteY4" fmla="*/ 159799 h 159799"/>
                <a:gd name="connsiteX5" fmla="*/ 127449 w 475723"/>
                <a:gd name="connsiteY5" fmla="*/ 97500 h 159799"/>
                <a:gd name="connsiteX6" fmla="*/ 0 w 475723"/>
                <a:gd name="connsiteY6" fmla="*/ 76657 h 159799"/>
                <a:gd name="connsiteX0" fmla="*/ 0 w 475723"/>
                <a:gd name="connsiteY0" fmla="*/ 76657 h 119257"/>
                <a:gd name="connsiteX1" fmla="*/ 101599 w 475723"/>
                <a:gd name="connsiteY1" fmla="*/ 76265 h 119257"/>
                <a:gd name="connsiteX2" fmla="*/ 293741 w 475723"/>
                <a:gd name="connsiteY2" fmla="*/ 88630 h 119257"/>
                <a:gd name="connsiteX3" fmla="*/ 475723 w 475723"/>
                <a:gd name="connsiteY3" fmla="*/ 0 h 119257"/>
                <a:gd name="connsiteX4" fmla="*/ 309291 w 475723"/>
                <a:gd name="connsiteY4" fmla="*/ 119257 h 119257"/>
                <a:gd name="connsiteX5" fmla="*/ 127449 w 475723"/>
                <a:gd name="connsiteY5" fmla="*/ 97500 h 119257"/>
                <a:gd name="connsiteX6" fmla="*/ 0 w 475723"/>
                <a:gd name="connsiteY6" fmla="*/ 76657 h 119257"/>
                <a:gd name="connsiteX0" fmla="*/ 0 w 475723"/>
                <a:gd name="connsiteY0" fmla="*/ 76657 h 119257"/>
                <a:gd name="connsiteX1" fmla="*/ 101599 w 475723"/>
                <a:gd name="connsiteY1" fmla="*/ 76265 h 119257"/>
                <a:gd name="connsiteX2" fmla="*/ 293741 w 475723"/>
                <a:gd name="connsiteY2" fmla="*/ 88630 h 119257"/>
                <a:gd name="connsiteX3" fmla="*/ 475723 w 475723"/>
                <a:gd name="connsiteY3" fmla="*/ 0 h 119257"/>
                <a:gd name="connsiteX4" fmla="*/ 309291 w 475723"/>
                <a:gd name="connsiteY4" fmla="*/ 119257 h 119257"/>
                <a:gd name="connsiteX5" fmla="*/ 127449 w 475723"/>
                <a:gd name="connsiteY5" fmla="*/ 97500 h 119257"/>
                <a:gd name="connsiteX6" fmla="*/ 0 w 475723"/>
                <a:gd name="connsiteY6" fmla="*/ 76657 h 119257"/>
                <a:gd name="connsiteX0" fmla="*/ 0 w 475723"/>
                <a:gd name="connsiteY0" fmla="*/ 76657 h 125645"/>
                <a:gd name="connsiteX1" fmla="*/ 101599 w 475723"/>
                <a:gd name="connsiteY1" fmla="*/ 76265 h 125645"/>
                <a:gd name="connsiteX2" fmla="*/ 293741 w 475723"/>
                <a:gd name="connsiteY2" fmla="*/ 88630 h 125645"/>
                <a:gd name="connsiteX3" fmla="*/ 475723 w 475723"/>
                <a:gd name="connsiteY3" fmla="*/ 0 h 125645"/>
                <a:gd name="connsiteX4" fmla="*/ 309291 w 475723"/>
                <a:gd name="connsiteY4" fmla="*/ 119257 h 125645"/>
                <a:gd name="connsiteX5" fmla="*/ 127449 w 475723"/>
                <a:gd name="connsiteY5" fmla="*/ 97500 h 125645"/>
                <a:gd name="connsiteX6" fmla="*/ 0 w 475723"/>
                <a:gd name="connsiteY6" fmla="*/ 76657 h 125645"/>
                <a:gd name="connsiteX0" fmla="*/ 0 w 447938"/>
                <a:gd name="connsiteY0" fmla="*/ 29446 h 78434"/>
                <a:gd name="connsiteX1" fmla="*/ 101599 w 447938"/>
                <a:gd name="connsiteY1" fmla="*/ 29054 h 78434"/>
                <a:gd name="connsiteX2" fmla="*/ 293741 w 447938"/>
                <a:gd name="connsiteY2" fmla="*/ 41419 h 78434"/>
                <a:gd name="connsiteX3" fmla="*/ 447938 w 447938"/>
                <a:gd name="connsiteY3" fmla="*/ 2870 h 78434"/>
                <a:gd name="connsiteX4" fmla="*/ 309291 w 447938"/>
                <a:gd name="connsiteY4" fmla="*/ 72046 h 78434"/>
                <a:gd name="connsiteX5" fmla="*/ 127449 w 447938"/>
                <a:gd name="connsiteY5" fmla="*/ 50289 h 78434"/>
                <a:gd name="connsiteX6" fmla="*/ 0 w 447938"/>
                <a:gd name="connsiteY6" fmla="*/ 29446 h 78434"/>
                <a:gd name="connsiteX0" fmla="*/ 0 w 447938"/>
                <a:gd name="connsiteY0" fmla="*/ 29446 h 78434"/>
                <a:gd name="connsiteX1" fmla="*/ 101599 w 447938"/>
                <a:gd name="connsiteY1" fmla="*/ 29054 h 78434"/>
                <a:gd name="connsiteX2" fmla="*/ 293741 w 447938"/>
                <a:gd name="connsiteY2" fmla="*/ 41419 h 78434"/>
                <a:gd name="connsiteX3" fmla="*/ 447938 w 447938"/>
                <a:gd name="connsiteY3" fmla="*/ 2870 h 78434"/>
                <a:gd name="connsiteX4" fmla="*/ 309291 w 447938"/>
                <a:gd name="connsiteY4" fmla="*/ 72046 h 78434"/>
                <a:gd name="connsiteX5" fmla="*/ 127449 w 447938"/>
                <a:gd name="connsiteY5" fmla="*/ 50289 h 78434"/>
                <a:gd name="connsiteX6" fmla="*/ 0 w 447938"/>
                <a:gd name="connsiteY6" fmla="*/ 29446 h 78434"/>
                <a:gd name="connsiteX0" fmla="*/ 0 w 449852"/>
                <a:gd name="connsiteY0" fmla="*/ 29446 h 78434"/>
                <a:gd name="connsiteX1" fmla="*/ 101599 w 449852"/>
                <a:gd name="connsiteY1" fmla="*/ 29054 h 78434"/>
                <a:gd name="connsiteX2" fmla="*/ 293741 w 449852"/>
                <a:gd name="connsiteY2" fmla="*/ 41419 h 78434"/>
                <a:gd name="connsiteX3" fmla="*/ 447938 w 449852"/>
                <a:gd name="connsiteY3" fmla="*/ 2870 h 78434"/>
                <a:gd name="connsiteX4" fmla="*/ 309291 w 449852"/>
                <a:gd name="connsiteY4" fmla="*/ 72046 h 78434"/>
                <a:gd name="connsiteX5" fmla="*/ 127449 w 449852"/>
                <a:gd name="connsiteY5" fmla="*/ 50289 h 78434"/>
                <a:gd name="connsiteX6" fmla="*/ 0 w 449852"/>
                <a:gd name="connsiteY6" fmla="*/ 29446 h 78434"/>
                <a:gd name="connsiteX0" fmla="*/ 0 w 449189"/>
                <a:gd name="connsiteY0" fmla="*/ 29446 h 78434"/>
                <a:gd name="connsiteX1" fmla="*/ 101599 w 449189"/>
                <a:gd name="connsiteY1" fmla="*/ 29054 h 78434"/>
                <a:gd name="connsiteX2" fmla="*/ 293741 w 449189"/>
                <a:gd name="connsiteY2" fmla="*/ 41419 h 78434"/>
                <a:gd name="connsiteX3" fmla="*/ 447938 w 449189"/>
                <a:gd name="connsiteY3" fmla="*/ 2870 h 78434"/>
                <a:gd name="connsiteX4" fmla="*/ 309291 w 449189"/>
                <a:gd name="connsiteY4" fmla="*/ 72046 h 78434"/>
                <a:gd name="connsiteX5" fmla="*/ 127449 w 449189"/>
                <a:gd name="connsiteY5" fmla="*/ 50289 h 78434"/>
                <a:gd name="connsiteX6" fmla="*/ 0 w 449189"/>
                <a:gd name="connsiteY6" fmla="*/ 29446 h 78434"/>
                <a:gd name="connsiteX0" fmla="*/ 0 w 449189"/>
                <a:gd name="connsiteY0" fmla="*/ 29446 h 78434"/>
                <a:gd name="connsiteX1" fmla="*/ 101599 w 449189"/>
                <a:gd name="connsiteY1" fmla="*/ 29054 h 78434"/>
                <a:gd name="connsiteX2" fmla="*/ 293741 w 449189"/>
                <a:gd name="connsiteY2" fmla="*/ 41419 h 78434"/>
                <a:gd name="connsiteX3" fmla="*/ 447938 w 449189"/>
                <a:gd name="connsiteY3" fmla="*/ 2870 h 78434"/>
                <a:gd name="connsiteX4" fmla="*/ 309291 w 449189"/>
                <a:gd name="connsiteY4" fmla="*/ 72046 h 78434"/>
                <a:gd name="connsiteX5" fmla="*/ 127449 w 449189"/>
                <a:gd name="connsiteY5" fmla="*/ 50289 h 78434"/>
                <a:gd name="connsiteX6" fmla="*/ 0 w 449189"/>
                <a:gd name="connsiteY6" fmla="*/ 29446 h 78434"/>
                <a:gd name="connsiteX0" fmla="*/ 0 w 449189"/>
                <a:gd name="connsiteY0" fmla="*/ 29446 h 78434"/>
                <a:gd name="connsiteX1" fmla="*/ 101599 w 449189"/>
                <a:gd name="connsiteY1" fmla="*/ 29054 h 78434"/>
                <a:gd name="connsiteX2" fmla="*/ 293741 w 449189"/>
                <a:gd name="connsiteY2" fmla="*/ 41419 h 78434"/>
                <a:gd name="connsiteX3" fmla="*/ 447938 w 449189"/>
                <a:gd name="connsiteY3" fmla="*/ 2870 h 78434"/>
                <a:gd name="connsiteX4" fmla="*/ 309291 w 449189"/>
                <a:gd name="connsiteY4" fmla="*/ 72046 h 78434"/>
                <a:gd name="connsiteX5" fmla="*/ 127449 w 449189"/>
                <a:gd name="connsiteY5" fmla="*/ 50289 h 78434"/>
                <a:gd name="connsiteX6" fmla="*/ 0 w 449189"/>
                <a:gd name="connsiteY6" fmla="*/ 29446 h 78434"/>
                <a:gd name="connsiteX0" fmla="*/ 0 w 450055"/>
                <a:gd name="connsiteY0" fmla="*/ 29446 h 78434"/>
                <a:gd name="connsiteX1" fmla="*/ 101599 w 450055"/>
                <a:gd name="connsiteY1" fmla="*/ 29054 h 78434"/>
                <a:gd name="connsiteX2" fmla="*/ 293741 w 450055"/>
                <a:gd name="connsiteY2" fmla="*/ 41419 h 78434"/>
                <a:gd name="connsiteX3" fmla="*/ 447938 w 450055"/>
                <a:gd name="connsiteY3" fmla="*/ 2870 h 78434"/>
                <a:gd name="connsiteX4" fmla="*/ 309291 w 450055"/>
                <a:gd name="connsiteY4" fmla="*/ 72046 h 78434"/>
                <a:gd name="connsiteX5" fmla="*/ 127449 w 450055"/>
                <a:gd name="connsiteY5" fmla="*/ 50289 h 78434"/>
                <a:gd name="connsiteX6" fmla="*/ 0 w 450055"/>
                <a:gd name="connsiteY6" fmla="*/ 29446 h 78434"/>
                <a:gd name="connsiteX0" fmla="*/ 0 w 449654"/>
                <a:gd name="connsiteY0" fmla="*/ 29446 h 77298"/>
                <a:gd name="connsiteX1" fmla="*/ 101599 w 449654"/>
                <a:gd name="connsiteY1" fmla="*/ 29054 h 77298"/>
                <a:gd name="connsiteX2" fmla="*/ 293741 w 449654"/>
                <a:gd name="connsiteY2" fmla="*/ 41419 h 77298"/>
                <a:gd name="connsiteX3" fmla="*/ 447938 w 449654"/>
                <a:gd name="connsiteY3" fmla="*/ 2870 h 77298"/>
                <a:gd name="connsiteX4" fmla="*/ 286137 w 449654"/>
                <a:gd name="connsiteY4" fmla="*/ 70854 h 77298"/>
                <a:gd name="connsiteX5" fmla="*/ 127449 w 449654"/>
                <a:gd name="connsiteY5" fmla="*/ 50289 h 77298"/>
                <a:gd name="connsiteX6" fmla="*/ 0 w 449654"/>
                <a:gd name="connsiteY6" fmla="*/ 29446 h 77298"/>
                <a:gd name="connsiteX0" fmla="*/ 0 w 449841"/>
                <a:gd name="connsiteY0" fmla="*/ 29446 h 77298"/>
                <a:gd name="connsiteX1" fmla="*/ 101599 w 449841"/>
                <a:gd name="connsiteY1" fmla="*/ 29054 h 77298"/>
                <a:gd name="connsiteX2" fmla="*/ 293741 w 449841"/>
                <a:gd name="connsiteY2" fmla="*/ 41419 h 77298"/>
                <a:gd name="connsiteX3" fmla="*/ 447938 w 449841"/>
                <a:gd name="connsiteY3" fmla="*/ 2870 h 77298"/>
                <a:gd name="connsiteX4" fmla="*/ 286137 w 449841"/>
                <a:gd name="connsiteY4" fmla="*/ 70854 h 77298"/>
                <a:gd name="connsiteX5" fmla="*/ 127449 w 449841"/>
                <a:gd name="connsiteY5" fmla="*/ 50289 h 77298"/>
                <a:gd name="connsiteX6" fmla="*/ 0 w 449841"/>
                <a:gd name="connsiteY6" fmla="*/ 29446 h 77298"/>
                <a:gd name="connsiteX0" fmla="*/ 0 w 449841"/>
                <a:gd name="connsiteY0" fmla="*/ 29446 h 74647"/>
                <a:gd name="connsiteX1" fmla="*/ 101599 w 449841"/>
                <a:gd name="connsiteY1" fmla="*/ 29054 h 74647"/>
                <a:gd name="connsiteX2" fmla="*/ 293741 w 449841"/>
                <a:gd name="connsiteY2" fmla="*/ 41419 h 74647"/>
                <a:gd name="connsiteX3" fmla="*/ 447938 w 449841"/>
                <a:gd name="connsiteY3" fmla="*/ 2870 h 74647"/>
                <a:gd name="connsiteX4" fmla="*/ 286137 w 449841"/>
                <a:gd name="connsiteY4" fmla="*/ 70854 h 74647"/>
                <a:gd name="connsiteX5" fmla="*/ 127449 w 449841"/>
                <a:gd name="connsiteY5" fmla="*/ 50289 h 74647"/>
                <a:gd name="connsiteX6" fmla="*/ 0 w 449841"/>
                <a:gd name="connsiteY6" fmla="*/ 29446 h 74647"/>
                <a:gd name="connsiteX0" fmla="*/ 0 w 449841"/>
                <a:gd name="connsiteY0" fmla="*/ 29446 h 74647"/>
                <a:gd name="connsiteX1" fmla="*/ 101599 w 449841"/>
                <a:gd name="connsiteY1" fmla="*/ 29054 h 74647"/>
                <a:gd name="connsiteX2" fmla="*/ 293741 w 449841"/>
                <a:gd name="connsiteY2" fmla="*/ 41419 h 74647"/>
                <a:gd name="connsiteX3" fmla="*/ 447938 w 449841"/>
                <a:gd name="connsiteY3" fmla="*/ 2870 h 74647"/>
                <a:gd name="connsiteX4" fmla="*/ 286137 w 449841"/>
                <a:gd name="connsiteY4" fmla="*/ 70854 h 74647"/>
                <a:gd name="connsiteX5" fmla="*/ 127449 w 449841"/>
                <a:gd name="connsiteY5" fmla="*/ 50289 h 74647"/>
                <a:gd name="connsiteX6" fmla="*/ 0 w 449841"/>
                <a:gd name="connsiteY6" fmla="*/ 29446 h 74647"/>
                <a:gd name="connsiteX0" fmla="*/ 0 w 449841"/>
                <a:gd name="connsiteY0" fmla="*/ 29446 h 74647"/>
                <a:gd name="connsiteX1" fmla="*/ 101599 w 449841"/>
                <a:gd name="connsiteY1" fmla="*/ 29054 h 74647"/>
                <a:gd name="connsiteX2" fmla="*/ 293741 w 449841"/>
                <a:gd name="connsiteY2" fmla="*/ 41419 h 74647"/>
                <a:gd name="connsiteX3" fmla="*/ 447938 w 449841"/>
                <a:gd name="connsiteY3" fmla="*/ 2870 h 74647"/>
                <a:gd name="connsiteX4" fmla="*/ 286137 w 449841"/>
                <a:gd name="connsiteY4" fmla="*/ 70854 h 74647"/>
                <a:gd name="connsiteX5" fmla="*/ 127449 w 449841"/>
                <a:gd name="connsiteY5" fmla="*/ 50289 h 74647"/>
                <a:gd name="connsiteX6" fmla="*/ 0 w 449841"/>
                <a:gd name="connsiteY6" fmla="*/ 29446 h 74647"/>
                <a:gd name="connsiteX0" fmla="*/ 0 w 448297"/>
                <a:gd name="connsiteY0" fmla="*/ 29446 h 74647"/>
                <a:gd name="connsiteX1" fmla="*/ 100055 w 448297"/>
                <a:gd name="connsiteY1" fmla="*/ 29054 h 74647"/>
                <a:gd name="connsiteX2" fmla="*/ 292197 w 448297"/>
                <a:gd name="connsiteY2" fmla="*/ 41419 h 74647"/>
                <a:gd name="connsiteX3" fmla="*/ 446394 w 448297"/>
                <a:gd name="connsiteY3" fmla="*/ 2870 h 74647"/>
                <a:gd name="connsiteX4" fmla="*/ 284593 w 448297"/>
                <a:gd name="connsiteY4" fmla="*/ 70854 h 74647"/>
                <a:gd name="connsiteX5" fmla="*/ 125905 w 448297"/>
                <a:gd name="connsiteY5" fmla="*/ 50289 h 74647"/>
                <a:gd name="connsiteX6" fmla="*/ 0 w 448297"/>
                <a:gd name="connsiteY6" fmla="*/ 29446 h 74647"/>
                <a:gd name="connsiteX0" fmla="*/ 0 w 448297"/>
                <a:gd name="connsiteY0" fmla="*/ 27904 h 73105"/>
                <a:gd name="connsiteX1" fmla="*/ 100055 w 448297"/>
                <a:gd name="connsiteY1" fmla="*/ 27512 h 73105"/>
                <a:gd name="connsiteX2" fmla="*/ 293741 w 448297"/>
                <a:gd name="connsiteY2" fmla="*/ 50609 h 73105"/>
                <a:gd name="connsiteX3" fmla="*/ 446394 w 448297"/>
                <a:gd name="connsiteY3" fmla="*/ 1328 h 73105"/>
                <a:gd name="connsiteX4" fmla="*/ 284593 w 448297"/>
                <a:gd name="connsiteY4" fmla="*/ 69312 h 73105"/>
                <a:gd name="connsiteX5" fmla="*/ 125905 w 448297"/>
                <a:gd name="connsiteY5" fmla="*/ 48747 h 73105"/>
                <a:gd name="connsiteX6" fmla="*/ 0 w 448297"/>
                <a:gd name="connsiteY6" fmla="*/ 27904 h 73105"/>
                <a:gd name="connsiteX0" fmla="*/ 0 w 448297"/>
                <a:gd name="connsiteY0" fmla="*/ 26576 h 71777"/>
                <a:gd name="connsiteX1" fmla="*/ 117035 w 448297"/>
                <a:gd name="connsiteY1" fmla="*/ 36916 h 71777"/>
                <a:gd name="connsiteX2" fmla="*/ 293741 w 448297"/>
                <a:gd name="connsiteY2" fmla="*/ 49281 h 71777"/>
                <a:gd name="connsiteX3" fmla="*/ 446394 w 448297"/>
                <a:gd name="connsiteY3" fmla="*/ 0 h 71777"/>
                <a:gd name="connsiteX4" fmla="*/ 284593 w 448297"/>
                <a:gd name="connsiteY4" fmla="*/ 67984 h 71777"/>
                <a:gd name="connsiteX5" fmla="*/ 125905 w 448297"/>
                <a:gd name="connsiteY5" fmla="*/ 47419 h 71777"/>
                <a:gd name="connsiteX6" fmla="*/ 0 w 448297"/>
                <a:gd name="connsiteY6" fmla="*/ 26576 h 71777"/>
                <a:gd name="connsiteX0" fmla="*/ 0 w 448297"/>
                <a:gd name="connsiteY0" fmla="*/ 26576 h 71777"/>
                <a:gd name="connsiteX1" fmla="*/ 117035 w 448297"/>
                <a:gd name="connsiteY1" fmla="*/ 36916 h 71777"/>
                <a:gd name="connsiteX2" fmla="*/ 293741 w 448297"/>
                <a:gd name="connsiteY2" fmla="*/ 49281 h 71777"/>
                <a:gd name="connsiteX3" fmla="*/ 446394 w 448297"/>
                <a:gd name="connsiteY3" fmla="*/ 0 h 71777"/>
                <a:gd name="connsiteX4" fmla="*/ 284593 w 448297"/>
                <a:gd name="connsiteY4" fmla="*/ 67984 h 71777"/>
                <a:gd name="connsiteX5" fmla="*/ 125905 w 448297"/>
                <a:gd name="connsiteY5" fmla="*/ 47419 h 71777"/>
                <a:gd name="connsiteX6" fmla="*/ 0 w 448297"/>
                <a:gd name="connsiteY6" fmla="*/ 26576 h 71777"/>
                <a:gd name="connsiteX0" fmla="*/ 0 w 448297"/>
                <a:gd name="connsiteY0" fmla="*/ 26576 h 71777"/>
                <a:gd name="connsiteX1" fmla="*/ 117035 w 448297"/>
                <a:gd name="connsiteY1" fmla="*/ 36916 h 71777"/>
                <a:gd name="connsiteX2" fmla="*/ 293741 w 448297"/>
                <a:gd name="connsiteY2" fmla="*/ 49281 h 71777"/>
                <a:gd name="connsiteX3" fmla="*/ 446394 w 448297"/>
                <a:gd name="connsiteY3" fmla="*/ 0 h 71777"/>
                <a:gd name="connsiteX4" fmla="*/ 284593 w 448297"/>
                <a:gd name="connsiteY4" fmla="*/ 67984 h 71777"/>
                <a:gd name="connsiteX5" fmla="*/ 125905 w 448297"/>
                <a:gd name="connsiteY5" fmla="*/ 47419 h 71777"/>
                <a:gd name="connsiteX6" fmla="*/ 0 w 448297"/>
                <a:gd name="connsiteY6" fmla="*/ 26576 h 71777"/>
                <a:gd name="connsiteX0" fmla="*/ 0 w 448150"/>
                <a:gd name="connsiteY0" fmla="*/ 26576 h 75245"/>
                <a:gd name="connsiteX1" fmla="*/ 117035 w 448150"/>
                <a:gd name="connsiteY1" fmla="*/ 36916 h 75245"/>
                <a:gd name="connsiteX2" fmla="*/ 293741 w 448150"/>
                <a:gd name="connsiteY2" fmla="*/ 49281 h 75245"/>
                <a:gd name="connsiteX3" fmla="*/ 446394 w 448150"/>
                <a:gd name="connsiteY3" fmla="*/ 0 h 75245"/>
                <a:gd name="connsiteX4" fmla="*/ 275331 w 448150"/>
                <a:gd name="connsiteY4" fmla="*/ 71561 h 75245"/>
                <a:gd name="connsiteX5" fmla="*/ 125905 w 448150"/>
                <a:gd name="connsiteY5" fmla="*/ 47419 h 75245"/>
                <a:gd name="connsiteX6" fmla="*/ 0 w 448150"/>
                <a:gd name="connsiteY6" fmla="*/ 26576 h 75245"/>
                <a:gd name="connsiteX0" fmla="*/ 0 w 448490"/>
                <a:gd name="connsiteY0" fmla="*/ 26576 h 75245"/>
                <a:gd name="connsiteX1" fmla="*/ 117035 w 448490"/>
                <a:gd name="connsiteY1" fmla="*/ 36916 h 75245"/>
                <a:gd name="connsiteX2" fmla="*/ 293741 w 448490"/>
                <a:gd name="connsiteY2" fmla="*/ 49281 h 75245"/>
                <a:gd name="connsiteX3" fmla="*/ 446394 w 448490"/>
                <a:gd name="connsiteY3" fmla="*/ 0 h 75245"/>
                <a:gd name="connsiteX4" fmla="*/ 275331 w 448490"/>
                <a:gd name="connsiteY4" fmla="*/ 71561 h 75245"/>
                <a:gd name="connsiteX5" fmla="*/ 125905 w 448490"/>
                <a:gd name="connsiteY5" fmla="*/ 47419 h 75245"/>
                <a:gd name="connsiteX6" fmla="*/ 0 w 448490"/>
                <a:gd name="connsiteY6" fmla="*/ 26576 h 75245"/>
                <a:gd name="connsiteX0" fmla="*/ 0 w 439438"/>
                <a:gd name="connsiteY0" fmla="*/ 17307 h 65976"/>
                <a:gd name="connsiteX1" fmla="*/ 117035 w 439438"/>
                <a:gd name="connsiteY1" fmla="*/ 27647 h 65976"/>
                <a:gd name="connsiteX2" fmla="*/ 293741 w 439438"/>
                <a:gd name="connsiteY2" fmla="*/ 40012 h 65976"/>
                <a:gd name="connsiteX3" fmla="*/ 437132 w 439438"/>
                <a:gd name="connsiteY3" fmla="*/ 32465 h 65976"/>
                <a:gd name="connsiteX4" fmla="*/ 275331 w 439438"/>
                <a:gd name="connsiteY4" fmla="*/ 62292 h 65976"/>
                <a:gd name="connsiteX5" fmla="*/ 125905 w 439438"/>
                <a:gd name="connsiteY5" fmla="*/ 38150 h 65976"/>
                <a:gd name="connsiteX6" fmla="*/ 0 w 439438"/>
                <a:gd name="connsiteY6" fmla="*/ 17307 h 65976"/>
                <a:gd name="connsiteX0" fmla="*/ 0 w 439438"/>
                <a:gd name="connsiteY0" fmla="*/ 17307 h 65976"/>
                <a:gd name="connsiteX1" fmla="*/ 117035 w 439438"/>
                <a:gd name="connsiteY1" fmla="*/ 27647 h 65976"/>
                <a:gd name="connsiteX2" fmla="*/ 293741 w 439438"/>
                <a:gd name="connsiteY2" fmla="*/ 40012 h 65976"/>
                <a:gd name="connsiteX3" fmla="*/ 437132 w 439438"/>
                <a:gd name="connsiteY3" fmla="*/ 32465 h 65976"/>
                <a:gd name="connsiteX4" fmla="*/ 275331 w 439438"/>
                <a:gd name="connsiteY4" fmla="*/ 62292 h 65976"/>
                <a:gd name="connsiteX5" fmla="*/ 125905 w 439438"/>
                <a:gd name="connsiteY5" fmla="*/ 38150 h 65976"/>
                <a:gd name="connsiteX6" fmla="*/ 0 w 439438"/>
                <a:gd name="connsiteY6" fmla="*/ 17307 h 65976"/>
                <a:gd name="connsiteX0" fmla="*/ 0 w 437132"/>
                <a:gd name="connsiteY0" fmla="*/ 17307 h 65976"/>
                <a:gd name="connsiteX1" fmla="*/ 117035 w 437132"/>
                <a:gd name="connsiteY1" fmla="*/ 27647 h 65976"/>
                <a:gd name="connsiteX2" fmla="*/ 293741 w 437132"/>
                <a:gd name="connsiteY2" fmla="*/ 40012 h 65976"/>
                <a:gd name="connsiteX3" fmla="*/ 437132 w 437132"/>
                <a:gd name="connsiteY3" fmla="*/ 32465 h 65976"/>
                <a:gd name="connsiteX4" fmla="*/ 275331 w 437132"/>
                <a:gd name="connsiteY4" fmla="*/ 62292 h 65976"/>
                <a:gd name="connsiteX5" fmla="*/ 125905 w 437132"/>
                <a:gd name="connsiteY5" fmla="*/ 38150 h 65976"/>
                <a:gd name="connsiteX6" fmla="*/ 0 w 437132"/>
                <a:gd name="connsiteY6" fmla="*/ 17307 h 65976"/>
                <a:gd name="connsiteX0" fmla="*/ 0 w 437132"/>
                <a:gd name="connsiteY0" fmla="*/ 17307 h 65976"/>
                <a:gd name="connsiteX1" fmla="*/ 117035 w 437132"/>
                <a:gd name="connsiteY1" fmla="*/ 27647 h 65976"/>
                <a:gd name="connsiteX2" fmla="*/ 293741 w 437132"/>
                <a:gd name="connsiteY2" fmla="*/ 40012 h 65976"/>
                <a:gd name="connsiteX3" fmla="*/ 437132 w 437132"/>
                <a:gd name="connsiteY3" fmla="*/ 32465 h 65976"/>
                <a:gd name="connsiteX4" fmla="*/ 275331 w 437132"/>
                <a:gd name="connsiteY4" fmla="*/ 62292 h 65976"/>
                <a:gd name="connsiteX5" fmla="*/ 125905 w 437132"/>
                <a:gd name="connsiteY5" fmla="*/ 38150 h 65976"/>
                <a:gd name="connsiteX6" fmla="*/ 0 w 437132"/>
                <a:gd name="connsiteY6" fmla="*/ 17307 h 6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132" h="65976">
                  <a:moveTo>
                    <a:pt x="0" y="17307"/>
                  </a:moveTo>
                  <a:cubicBezTo>
                    <a:pt x="6596" y="-32905"/>
                    <a:pt x="73392" y="90975"/>
                    <a:pt x="117035" y="27647"/>
                  </a:cubicBezTo>
                  <a:cubicBezTo>
                    <a:pt x="186743" y="-59252"/>
                    <a:pt x="211685" y="91138"/>
                    <a:pt x="293741" y="40012"/>
                  </a:cubicBezTo>
                  <a:cubicBezTo>
                    <a:pt x="399167" y="-8609"/>
                    <a:pt x="382645" y="-3574"/>
                    <a:pt x="437132" y="32465"/>
                  </a:cubicBezTo>
                  <a:cubicBezTo>
                    <a:pt x="367247" y="-122"/>
                    <a:pt x="379176" y="24526"/>
                    <a:pt x="275331" y="62292"/>
                  </a:cubicBezTo>
                  <a:cubicBezTo>
                    <a:pt x="198252" y="87235"/>
                    <a:pt x="179830" y="-24950"/>
                    <a:pt x="125905" y="38150"/>
                  </a:cubicBezTo>
                  <a:cubicBezTo>
                    <a:pt x="74673" y="79297"/>
                    <a:pt x="57405" y="40551"/>
                    <a:pt x="0" y="173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B6B4862-BDD0-70A0-1600-8A4075866114}"/>
                </a:ext>
              </a:extLst>
            </p:cNvPr>
            <p:cNvSpPr/>
            <p:nvPr/>
          </p:nvSpPr>
          <p:spPr>
            <a:xfrm rot="18900000">
              <a:off x="1778975" y="4046822"/>
              <a:ext cx="137160" cy="27432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2802EEC-71EC-7EA3-94D7-1CC623AEA917}"/>
                </a:ext>
              </a:extLst>
            </p:cNvPr>
            <p:cNvSpPr/>
            <p:nvPr/>
          </p:nvSpPr>
          <p:spPr>
            <a:xfrm>
              <a:off x="1824695" y="416112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77B1A2-78A8-BB69-FF1A-9FCE2F858090}"/>
              </a:ext>
            </a:extLst>
          </p:cNvPr>
          <p:cNvGrpSpPr/>
          <p:nvPr/>
        </p:nvGrpSpPr>
        <p:grpSpPr>
          <a:xfrm>
            <a:off x="545908" y="3004519"/>
            <a:ext cx="457200" cy="457200"/>
            <a:chOff x="622447" y="4043680"/>
            <a:chExt cx="457200" cy="457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C930A5-755A-547C-C0C9-0DAA3382A1B6}"/>
                </a:ext>
              </a:extLst>
            </p:cNvPr>
            <p:cNvSpPr/>
            <p:nvPr/>
          </p:nvSpPr>
          <p:spPr>
            <a:xfrm>
              <a:off x="622447" y="4043680"/>
              <a:ext cx="457200" cy="457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149087-4ECB-D9F9-DB0C-C7DA3F41BE97}"/>
                </a:ext>
              </a:extLst>
            </p:cNvPr>
            <p:cNvSpPr/>
            <p:nvPr/>
          </p:nvSpPr>
          <p:spPr>
            <a:xfrm>
              <a:off x="828187" y="424942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B8599A-250F-E032-8CB8-01FF6C411087}"/>
              </a:ext>
            </a:extLst>
          </p:cNvPr>
          <p:cNvGrpSpPr>
            <a:grpSpLocks noChangeAspect="1"/>
          </p:cNvGrpSpPr>
          <p:nvPr/>
        </p:nvGrpSpPr>
        <p:grpSpPr>
          <a:xfrm rot="1138603">
            <a:off x="1086134" y="5698191"/>
            <a:ext cx="443832" cy="914400"/>
            <a:chOff x="3200758" y="1775964"/>
            <a:chExt cx="1800511" cy="3709487"/>
          </a:xfrm>
          <a:solidFill>
            <a:schemeClr val="bg1">
              <a:lumMod val="50000"/>
            </a:schemeClr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BD159E-3601-09C4-9FDC-0CB189FD3A66}"/>
                </a:ext>
              </a:extLst>
            </p:cNvPr>
            <p:cNvSpPr/>
            <p:nvPr/>
          </p:nvSpPr>
          <p:spPr>
            <a:xfrm>
              <a:off x="3566823" y="1775964"/>
              <a:ext cx="1434446" cy="13759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5F46A8-E274-892C-082C-B1F8D91EC2E7}"/>
                </a:ext>
              </a:extLst>
            </p:cNvPr>
            <p:cNvSpPr/>
            <p:nvPr/>
          </p:nvSpPr>
          <p:spPr>
            <a:xfrm rot="2193607">
              <a:off x="3200758" y="2994594"/>
              <a:ext cx="1788832" cy="2490857"/>
            </a:xfrm>
            <a:custGeom>
              <a:avLst/>
              <a:gdLst>
                <a:gd name="connsiteX0" fmla="*/ 421473 w 1788832"/>
                <a:gd name="connsiteY0" fmla="*/ 255453 h 2490857"/>
                <a:gd name="connsiteX1" fmla="*/ 469214 w 1788832"/>
                <a:gd name="connsiteY1" fmla="*/ 224159 h 2490857"/>
                <a:gd name="connsiteX2" fmla="*/ 1002978 w 1788832"/>
                <a:gd name="connsiteY2" fmla="*/ 10346 h 2490857"/>
                <a:gd name="connsiteX3" fmla="*/ 1189877 w 1788832"/>
                <a:gd name="connsiteY3" fmla="*/ 90336 h 2490857"/>
                <a:gd name="connsiteX4" fmla="*/ 1778486 w 1788832"/>
                <a:gd name="connsiteY4" fmla="*/ 1559741 h 2490857"/>
                <a:gd name="connsiteX5" fmla="*/ 1698496 w 1788832"/>
                <a:gd name="connsiteY5" fmla="*/ 1746641 h 2490857"/>
                <a:gd name="connsiteX6" fmla="*/ 1164733 w 1788832"/>
                <a:gd name="connsiteY6" fmla="*/ 1960454 h 2490857"/>
                <a:gd name="connsiteX7" fmla="*/ 977834 w 1788832"/>
                <a:gd name="connsiteY7" fmla="*/ 1880464 h 2490857"/>
                <a:gd name="connsiteX8" fmla="*/ 970493 w 1788832"/>
                <a:gd name="connsiteY8" fmla="*/ 1862140 h 2490857"/>
                <a:gd name="connsiteX9" fmla="*/ 970493 w 1788832"/>
                <a:gd name="connsiteY9" fmla="*/ 2349294 h 2490857"/>
                <a:gd name="connsiteX10" fmla="*/ 828930 w 1788832"/>
                <a:gd name="connsiteY10" fmla="*/ 2490857 h 2490857"/>
                <a:gd name="connsiteX11" fmla="*/ 771178 w 1788832"/>
                <a:gd name="connsiteY11" fmla="*/ 2490857 h 2490857"/>
                <a:gd name="connsiteX12" fmla="*/ 629615 w 1788832"/>
                <a:gd name="connsiteY12" fmla="*/ 2349294 h 2490857"/>
                <a:gd name="connsiteX13" fmla="*/ 629615 w 1788832"/>
                <a:gd name="connsiteY13" fmla="*/ 2058601 h 2490857"/>
                <a:gd name="connsiteX14" fmla="*/ 542306 w 1788832"/>
                <a:gd name="connsiteY14" fmla="*/ 2235215 h 2490857"/>
                <a:gd name="connsiteX15" fmla="*/ 352668 w 1788832"/>
                <a:gd name="connsiteY15" fmla="*/ 2299384 h 2490857"/>
                <a:gd name="connsiteX16" fmla="*/ 300897 w 1788832"/>
                <a:gd name="connsiteY16" fmla="*/ 2273790 h 2490857"/>
                <a:gd name="connsiteX17" fmla="*/ 236728 w 1788832"/>
                <a:gd name="connsiteY17" fmla="*/ 2084153 h 2490857"/>
                <a:gd name="connsiteX18" fmla="*/ 562990 w 1788832"/>
                <a:gd name="connsiteY18" fmla="*/ 1424168 h 2490857"/>
                <a:gd name="connsiteX19" fmla="*/ 597382 w 1788832"/>
                <a:gd name="connsiteY19" fmla="*/ 1379701 h 2490857"/>
                <a:gd name="connsiteX20" fmla="*/ 752628 w 1788832"/>
                <a:gd name="connsiteY20" fmla="*/ 1359999 h 2490857"/>
                <a:gd name="connsiteX21" fmla="*/ 773476 w 1788832"/>
                <a:gd name="connsiteY21" fmla="*/ 1370305 h 2490857"/>
                <a:gd name="connsiteX22" fmla="*/ 698098 w 1788832"/>
                <a:gd name="connsiteY22" fmla="*/ 1182131 h 2490857"/>
                <a:gd name="connsiteX23" fmla="*/ 147195 w 1788832"/>
                <a:gd name="connsiteY23" fmla="*/ 1285637 h 2490857"/>
                <a:gd name="connsiteX24" fmla="*/ 29675 w 1788832"/>
                <a:gd name="connsiteY24" fmla="*/ 1205293 h 2490857"/>
                <a:gd name="connsiteX25" fmla="*/ 22092 w 1788832"/>
                <a:gd name="connsiteY25" fmla="*/ 1164932 h 2490857"/>
                <a:gd name="connsiteX26" fmla="*/ 102436 w 1788832"/>
                <a:gd name="connsiteY26" fmla="*/ 1047412 h 2490857"/>
                <a:gd name="connsiteX27" fmla="*/ 606217 w 1788832"/>
                <a:gd name="connsiteY27" fmla="*/ 952759 h 2490857"/>
                <a:gd name="connsiteX28" fmla="*/ 575763 w 1788832"/>
                <a:gd name="connsiteY28" fmla="*/ 876733 h 2490857"/>
                <a:gd name="connsiteX29" fmla="*/ 126852 w 1788832"/>
                <a:gd name="connsiteY29" fmla="*/ 961076 h 2490857"/>
                <a:gd name="connsiteX30" fmla="*/ 9332 w 1788832"/>
                <a:gd name="connsiteY30" fmla="*/ 880732 h 2490857"/>
                <a:gd name="connsiteX31" fmla="*/ 1749 w 1788832"/>
                <a:gd name="connsiteY31" fmla="*/ 840371 h 2490857"/>
                <a:gd name="connsiteX32" fmla="*/ 82093 w 1788832"/>
                <a:gd name="connsiteY32" fmla="*/ 722851 h 2490857"/>
                <a:gd name="connsiteX33" fmla="*/ 483882 w 1788832"/>
                <a:gd name="connsiteY33" fmla="*/ 647361 h 2490857"/>
                <a:gd name="connsiteX34" fmla="*/ 389224 w 1788832"/>
                <a:gd name="connsiteY34" fmla="*/ 411058 h 2490857"/>
                <a:gd name="connsiteX35" fmla="*/ 421473 w 1788832"/>
                <a:gd name="connsiteY35" fmla="*/ 255453 h 249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88832" h="2490857">
                  <a:moveTo>
                    <a:pt x="421473" y="255453"/>
                  </a:moveTo>
                  <a:cubicBezTo>
                    <a:pt x="434732" y="242305"/>
                    <a:pt x="450789" y="231539"/>
                    <a:pt x="469214" y="224159"/>
                  </a:cubicBezTo>
                  <a:lnTo>
                    <a:pt x="1002978" y="10346"/>
                  </a:lnTo>
                  <a:cubicBezTo>
                    <a:pt x="1076678" y="-19176"/>
                    <a:pt x="1160355" y="16636"/>
                    <a:pt x="1189877" y="90336"/>
                  </a:cubicBezTo>
                  <a:lnTo>
                    <a:pt x="1778486" y="1559741"/>
                  </a:lnTo>
                  <a:cubicBezTo>
                    <a:pt x="1808009" y="1633442"/>
                    <a:pt x="1772196" y="1717119"/>
                    <a:pt x="1698496" y="1746641"/>
                  </a:cubicBezTo>
                  <a:lnTo>
                    <a:pt x="1164733" y="1960454"/>
                  </a:lnTo>
                  <a:cubicBezTo>
                    <a:pt x="1091033" y="1989977"/>
                    <a:pt x="1007356" y="1954164"/>
                    <a:pt x="977834" y="1880464"/>
                  </a:cubicBezTo>
                  <a:lnTo>
                    <a:pt x="970493" y="1862140"/>
                  </a:lnTo>
                  <a:lnTo>
                    <a:pt x="970493" y="2349294"/>
                  </a:lnTo>
                  <a:cubicBezTo>
                    <a:pt x="970493" y="2427477"/>
                    <a:pt x="907113" y="2490857"/>
                    <a:pt x="828930" y="2490857"/>
                  </a:cubicBezTo>
                  <a:lnTo>
                    <a:pt x="771178" y="2490857"/>
                  </a:lnTo>
                  <a:cubicBezTo>
                    <a:pt x="692995" y="2490857"/>
                    <a:pt x="629615" y="2427477"/>
                    <a:pt x="629615" y="2349294"/>
                  </a:cubicBezTo>
                  <a:lnTo>
                    <a:pt x="629615" y="2058601"/>
                  </a:lnTo>
                  <a:lnTo>
                    <a:pt x="542306" y="2235215"/>
                  </a:lnTo>
                  <a:cubicBezTo>
                    <a:pt x="507659" y="2305302"/>
                    <a:pt x="422755" y="2334031"/>
                    <a:pt x="352668" y="2299384"/>
                  </a:cubicBezTo>
                  <a:lnTo>
                    <a:pt x="300897" y="2273790"/>
                  </a:lnTo>
                  <a:cubicBezTo>
                    <a:pt x="230810" y="2239143"/>
                    <a:pt x="202080" y="2154240"/>
                    <a:pt x="236728" y="2084153"/>
                  </a:cubicBezTo>
                  <a:lnTo>
                    <a:pt x="562990" y="1424168"/>
                  </a:lnTo>
                  <a:cubicBezTo>
                    <a:pt x="571652" y="1406646"/>
                    <a:pt x="583455" y="1391710"/>
                    <a:pt x="597382" y="1379701"/>
                  </a:cubicBezTo>
                  <a:cubicBezTo>
                    <a:pt x="639163" y="1343678"/>
                    <a:pt x="700063" y="1334014"/>
                    <a:pt x="752628" y="1359999"/>
                  </a:cubicBezTo>
                  <a:lnTo>
                    <a:pt x="773476" y="1370305"/>
                  </a:lnTo>
                  <a:lnTo>
                    <a:pt x="698098" y="1182131"/>
                  </a:lnTo>
                  <a:lnTo>
                    <a:pt x="147195" y="1285637"/>
                  </a:lnTo>
                  <a:cubicBezTo>
                    <a:pt x="92555" y="1295903"/>
                    <a:pt x="39941" y="1259932"/>
                    <a:pt x="29675" y="1205293"/>
                  </a:cubicBezTo>
                  <a:lnTo>
                    <a:pt x="22092" y="1164932"/>
                  </a:lnTo>
                  <a:cubicBezTo>
                    <a:pt x="11826" y="1110293"/>
                    <a:pt x="47797" y="1057678"/>
                    <a:pt x="102436" y="1047412"/>
                  </a:cubicBezTo>
                  <a:lnTo>
                    <a:pt x="606217" y="952759"/>
                  </a:lnTo>
                  <a:lnTo>
                    <a:pt x="575763" y="876733"/>
                  </a:lnTo>
                  <a:lnTo>
                    <a:pt x="126852" y="961076"/>
                  </a:lnTo>
                  <a:cubicBezTo>
                    <a:pt x="72213" y="971342"/>
                    <a:pt x="19598" y="935371"/>
                    <a:pt x="9332" y="880732"/>
                  </a:cubicBezTo>
                  <a:lnTo>
                    <a:pt x="1749" y="840371"/>
                  </a:lnTo>
                  <a:cubicBezTo>
                    <a:pt x="-8517" y="785732"/>
                    <a:pt x="27454" y="733117"/>
                    <a:pt x="82093" y="722851"/>
                  </a:cubicBezTo>
                  <a:lnTo>
                    <a:pt x="483882" y="647361"/>
                  </a:lnTo>
                  <a:lnTo>
                    <a:pt x="389224" y="411058"/>
                  </a:lnTo>
                  <a:cubicBezTo>
                    <a:pt x="367083" y="355784"/>
                    <a:pt x="381692" y="294896"/>
                    <a:pt x="421473" y="2554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6444017-05A3-3907-692F-CBC89B5B02E1}"/>
              </a:ext>
            </a:extLst>
          </p:cNvPr>
          <p:cNvCxnSpPr>
            <a:cxnSpLocks/>
          </p:cNvCxnSpPr>
          <p:nvPr/>
        </p:nvCxnSpPr>
        <p:spPr>
          <a:xfrm>
            <a:off x="1308051" y="5162418"/>
            <a:ext cx="0" cy="4572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EF23584-6D15-549D-431E-34BD96D1CE24}"/>
              </a:ext>
            </a:extLst>
          </p:cNvPr>
          <p:cNvGrpSpPr/>
          <p:nvPr/>
        </p:nvGrpSpPr>
        <p:grpSpPr>
          <a:xfrm>
            <a:off x="774508" y="3536515"/>
            <a:ext cx="1067085" cy="1661231"/>
            <a:chOff x="774508" y="4114800"/>
            <a:chExt cx="1067085" cy="744944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B9F3D0A-20FF-223F-FC0D-4CC7A53E160D}"/>
                </a:ext>
              </a:extLst>
            </p:cNvPr>
            <p:cNvCxnSpPr>
              <a:cxnSpLocks/>
            </p:cNvCxnSpPr>
            <p:nvPr/>
          </p:nvCxnSpPr>
          <p:spPr>
            <a:xfrm>
              <a:off x="774508" y="4114800"/>
              <a:ext cx="529105" cy="744944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E1D5906-0F01-550E-D0D2-8DA28E74E4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8051" y="4114800"/>
              <a:ext cx="533542" cy="744944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0C954F6-160C-581F-3D19-2075DAB3AA24}"/>
              </a:ext>
            </a:extLst>
          </p:cNvPr>
          <p:cNvSpPr txBox="1"/>
          <p:nvPr/>
        </p:nvSpPr>
        <p:spPr>
          <a:xfrm>
            <a:off x="954172" y="3153942"/>
            <a:ext cx="83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Gametes</a:t>
            </a:r>
          </a:p>
          <a:p>
            <a:pPr algn="ctr"/>
            <a:r>
              <a:rPr lang="en-US" sz="1400" dirty="0"/>
              <a:t>(1n)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CE25E6A-52BF-2AF7-A5E3-C32B039DC811}"/>
              </a:ext>
            </a:extLst>
          </p:cNvPr>
          <p:cNvSpPr txBox="1"/>
          <p:nvPr/>
        </p:nvSpPr>
        <p:spPr>
          <a:xfrm>
            <a:off x="797209" y="2341298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Adult (2n)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F0702D4-B0C4-64E9-EAD0-7B443576AB5E}"/>
              </a:ext>
            </a:extLst>
          </p:cNvPr>
          <p:cNvSpPr txBox="1"/>
          <p:nvPr/>
        </p:nvSpPr>
        <p:spPr>
          <a:xfrm>
            <a:off x="1384769" y="6256429"/>
            <a:ext cx="913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Fetus (2n)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2493DE-8A51-F167-F132-73707077C786}"/>
              </a:ext>
            </a:extLst>
          </p:cNvPr>
          <p:cNvGrpSpPr/>
          <p:nvPr/>
        </p:nvGrpSpPr>
        <p:grpSpPr>
          <a:xfrm>
            <a:off x="2771893" y="661460"/>
            <a:ext cx="9263982" cy="4502350"/>
            <a:chOff x="2771893" y="661460"/>
            <a:chExt cx="9263982" cy="45023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B8F28A-A79B-2042-17D7-FBC9B9F38FAA}"/>
                </a:ext>
              </a:extLst>
            </p:cNvPr>
            <p:cNvGrpSpPr/>
            <p:nvPr/>
          </p:nvGrpSpPr>
          <p:grpSpPr>
            <a:xfrm>
              <a:off x="2771893" y="661460"/>
              <a:ext cx="3040074" cy="4502350"/>
              <a:chOff x="2771893" y="661460"/>
              <a:chExt cx="3040074" cy="4502350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9BF5A5C-4FB4-D307-4DA6-C0E3FD01A539}"/>
                  </a:ext>
                </a:extLst>
              </p:cNvPr>
              <p:cNvSpPr/>
              <p:nvPr/>
            </p:nvSpPr>
            <p:spPr>
              <a:xfrm>
                <a:off x="2771893" y="2877810"/>
                <a:ext cx="3017520" cy="228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1500D5-9E71-F9B2-AC60-BE61AFEE66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3657598" y="661460"/>
                <a:ext cx="1208299" cy="2011680"/>
                <a:chOff x="7390151" y="340342"/>
                <a:chExt cx="3808941" cy="6341469"/>
              </a:xfrm>
            </p:grpSpPr>
            <p:sp>
              <p:nvSpPr>
                <p:cNvPr id="13" name="Freeform 50">
                  <a:extLst>
                    <a:ext uri="{FF2B5EF4-FFF2-40B4-BE49-F238E27FC236}">
                      <a16:creationId xmlns:a16="http://schemas.microsoft.com/office/drawing/2014/main" id="{631B1694-6127-9E1A-3F0A-899E9886A3F9}"/>
                    </a:ext>
                  </a:extLst>
                </p:cNvPr>
                <p:cNvSpPr/>
                <p:nvPr/>
              </p:nvSpPr>
              <p:spPr>
                <a:xfrm>
                  <a:off x="7390151" y="1271240"/>
                  <a:ext cx="3808941" cy="5410571"/>
                </a:xfrm>
                <a:custGeom>
                  <a:avLst/>
                  <a:gdLst>
                    <a:gd name="connsiteX0" fmla="*/ 1886139 w 3808941"/>
                    <a:gd name="connsiteY0" fmla="*/ 3009830 h 5410571"/>
                    <a:gd name="connsiteX1" fmla="*/ 1883205 w 3808941"/>
                    <a:gd name="connsiteY1" fmla="*/ 3013368 h 5410571"/>
                    <a:gd name="connsiteX2" fmla="*/ 1883205 w 3808941"/>
                    <a:gd name="connsiteY2" fmla="*/ 3021546 h 5410571"/>
                    <a:gd name="connsiteX3" fmla="*/ 1884712 w 3808941"/>
                    <a:gd name="connsiteY3" fmla="*/ 3014148 h 5410571"/>
                    <a:gd name="connsiteX4" fmla="*/ 1178641 w 3808941"/>
                    <a:gd name="connsiteY4" fmla="*/ 2953391 h 5410571"/>
                    <a:gd name="connsiteX5" fmla="*/ 1043338 w 3808941"/>
                    <a:gd name="connsiteY5" fmla="*/ 2958951 h 5410571"/>
                    <a:gd name="connsiteX6" fmla="*/ 468169 w 3808941"/>
                    <a:gd name="connsiteY6" fmla="*/ 3217143 h 5410571"/>
                    <a:gd name="connsiteX7" fmla="*/ 438589 w 3808941"/>
                    <a:gd name="connsiteY7" fmla="*/ 3250590 h 5410571"/>
                    <a:gd name="connsiteX8" fmla="*/ 558894 w 3808941"/>
                    <a:gd name="connsiteY8" fmla="*/ 3249024 h 5410571"/>
                    <a:gd name="connsiteX9" fmla="*/ 1114058 w 3808941"/>
                    <a:gd name="connsiteY9" fmla="*/ 3373116 h 5410571"/>
                    <a:gd name="connsiteX10" fmla="*/ 1816370 w 3808941"/>
                    <a:gd name="connsiteY10" fmla="*/ 3872508 h 5410571"/>
                    <a:gd name="connsiteX11" fmla="*/ 1837486 w 3808941"/>
                    <a:gd name="connsiteY11" fmla="*/ 3908373 h 5410571"/>
                    <a:gd name="connsiteX12" fmla="*/ 1837486 w 3808941"/>
                    <a:gd name="connsiteY12" fmla="*/ 3248189 h 5410571"/>
                    <a:gd name="connsiteX13" fmla="*/ 1835224 w 3808941"/>
                    <a:gd name="connsiteY13" fmla="*/ 3244879 h 5410571"/>
                    <a:gd name="connsiteX14" fmla="*/ 1178641 w 3808941"/>
                    <a:gd name="connsiteY14" fmla="*/ 2953391 h 5410571"/>
                    <a:gd name="connsiteX15" fmla="*/ 1484140 w 3808941"/>
                    <a:gd name="connsiteY15" fmla="*/ 0 h 5410571"/>
                    <a:gd name="connsiteX16" fmla="*/ 1809626 w 3808941"/>
                    <a:gd name="connsiteY16" fmla="*/ 98329 h 5410571"/>
                    <a:gd name="connsiteX17" fmla="*/ 1837486 w 3808941"/>
                    <a:gd name="connsiteY17" fmla="*/ 127492 h 5410571"/>
                    <a:gd name="connsiteX18" fmla="*/ 1837486 w 3808941"/>
                    <a:gd name="connsiteY18" fmla="*/ 115973 h 5410571"/>
                    <a:gd name="connsiteX19" fmla="*/ 1883205 w 3808941"/>
                    <a:gd name="connsiteY19" fmla="*/ 115973 h 5410571"/>
                    <a:gd name="connsiteX20" fmla="*/ 1883205 w 3808941"/>
                    <a:gd name="connsiteY20" fmla="*/ 520901 h 5410571"/>
                    <a:gd name="connsiteX21" fmla="*/ 1883818 w 3808941"/>
                    <a:gd name="connsiteY21" fmla="*/ 518405 h 5410571"/>
                    <a:gd name="connsiteX22" fmla="*/ 2290689 w 3808941"/>
                    <a:gd name="connsiteY22" fmla="*/ 232404 h 5410571"/>
                    <a:gd name="connsiteX23" fmla="*/ 2824267 w 3808941"/>
                    <a:gd name="connsiteY23" fmla="*/ 514313 h 5410571"/>
                    <a:gd name="connsiteX24" fmla="*/ 2310671 w 3808941"/>
                    <a:gd name="connsiteY24" fmla="*/ 361046 h 5410571"/>
                    <a:gd name="connsiteX25" fmla="*/ 1896971 w 3808941"/>
                    <a:gd name="connsiteY25" fmla="*/ 607542 h 5410571"/>
                    <a:gd name="connsiteX26" fmla="*/ 1883205 w 3808941"/>
                    <a:gd name="connsiteY26" fmla="*/ 633636 h 5410571"/>
                    <a:gd name="connsiteX27" fmla="*/ 1883205 w 3808941"/>
                    <a:gd name="connsiteY27" fmla="*/ 1297266 h 5410571"/>
                    <a:gd name="connsiteX28" fmla="*/ 1890929 w 3808941"/>
                    <a:gd name="connsiteY28" fmla="*/ 1278529 h 5410571"/>
                    <a:gd name="connsiteX29" fmla="*/ 2531015 w 3808941"/>
                    <a:gd name="connsiteY29" fmla="*/ 775653 h 5410571"/>
                    <a:gd name="connsiteX30" fmla="*/ 3430245 w 3808941"/>
                    <a:gd name="connsiteY30" fmla="*/ 649282 h 5410571"/>
                    <a:gd name="connsiteX31" fmla="*/ 2594110 w 3808941"/>
                    <a:gd name="connsiteY31" fmla="*/ 905016 h 5410571"/>
                    <a:gd name="connsiteX32" fmla="*/ 1938948 w 3808941"/>
                    <a:gd name="connsiteY32" fmla="*/ 1342541 h 5410571"/>
                    <a:gd name="connsiteX33" fmla="*/ 1883205 w 3808941"/>
                    <a:gd name="connsiteY33" fmla="*/ 1400816 h 5410571"/>
                    <a:gd name="connsiteX34" fmla="*/ 1883205 w 3808941"/>
                    <a:gd name="connsiteY34" fmla="*/ 2017301 h 5410571"/>
                    <a:gd name="connsiteX35" fmla="*/ 1905107 w 3808941"/>
                    <a:gd name="connsiteY35" fmla="*/ 1971358 h 5410571"/>
                    <a:gd name="connsiteX36" fmla="*/ 2561221 w 3808941"/>
                    <a:gd name="connsiteY36" fmla="*/ 1412656 h 5410571"/>
                    <a:gd name="connsiteX37" fmla="*/ 3679195 w 3808941"/>
                    <a:gd name="connsiteY37" fmla="*/ 1408774 h 5410571"/>
                    <a:gd name="connsiteX38" fmla="*/ 2657892 w 3808941"/>
                    <a:gd name="connsiteY38" fmla="*/ 1610860 h 5410571"/>
                    <a:gd name="connsiteX39" fmla="*/ 1924573 w 3808941"/>
                    <a:gd name="connsiteY39" fmla="*/ 2198878 h 5410571"/>
                    <a:gd name="connsiteX40" fmla="*/ 1883205 w 3808941"/>
                    <a:gd name="connsiteY40" fmla="*/ 2268725 h 5410571"/>
                    <a:gd name="connsiteX41" fmla="*/ 1883205 w 3808941"/>
                    <a:gd name="connsiteY41" fmla="*/ 2702212 h 5410571"/>
                    <a:gd name="connsiteX42" fmla="*/ 1900304 w 3808941"/>
                    <a:gd name="connsiteY42" fmla="*/ 2641587 h 5410571"/>
                    <a:gd name="connsiteX43" fmla="*/ 1959087 w 3808941"/>
                    <a:gd name="connsiteY43" fmla="*/ 2458707 h 5410571"/>
                    <a:gd name="connsiteX44" fmla="*/ 2017870 w 3808941"/>
                    <a:gd name="connsiteY44" fmla="*/ 2357470 h 5410571"/>
                    <a:gd name="connsiteX45" fmla="*/ 2076653 w 3808941"/>
                    <a:gd name="connsiteY45" fmla="*/ 2256233 h 5410571"/>
                    <a:gd name="connsiteX46" fmla="*/ 2115842 w 3808941"/>
                    <a:gd name="connsiteY46" fmla="*/ 2230107 h 5410571"/>
                    <a:gd name="connsiteX47" fmla="*/ 2151764 w 3808941"/>
                    <a:gd name="connsiteY47" fmla="*/ 2249702 h 5410571"/>
                    <a:gd name="connsiteX48" fmla="*/ 2158296 w 3808941"/>
                    <a:gd name="connsiteY48" fmla="*/ 2285625 h 5410571"/>
                    <a:gd name="connsiteX49" fmla="*/ 2151764 w 3808941"/>
                    <a:gd name="connsiteY49" fmla="*/ 2364002 h 5410571"/>
                    <a:gd name="connsiteX50" fmla="*/ 2125639 w 3808941"/>
                    <a:gd name="connsiteY50" fmla="*/ 2494630 h 5410571"/>
                    <a:gd name="connsiteX51" fmla="*/ 2092982 w 3808941"/>
                    <a:gd name="connsiteY51" fmla="*/ 2664447 h 5410571"/>
                    <a:gd name="connsiteX52" fmla="*/ 2090980 w 3808941"/>
                    <a:gd name="connsiteY52" fmla="*/ 2671654 h 5410571"/>
                    <a:gd name="connsiteX53" fmla="*/ 2150352 w 3808941"/>
                    <a:gd name="connsiteY53" fmla="*/ 2609769 h 5410571"/>
                    <a:gd name="connsiteX54" fmla="*/ 2656500 w 3808941"/>
                    <a:gd name="connsiteY54" fmla="*/ 2344807 h 5410571"/>
                    <a:gd name="connsiteX55" fmla="*/ 3808941 w 3808941"/>
                    <a:gd name="connsiteY55" fmla="*/ 2793337 h 5410571"/>
                    <a:gd name="connsiteX56" fmla="*/ 2704369 w 3808941"/>
                    <a:gd name="connsiteY56" fmla="*/ 2523455 h 5410571"/>
                    <a:gd name="connsiteX57" fmla="*/ 1911908 w 3808941"/>
                    <a:gd name="connsiteY57" fmla="*/ 3180986 h 5410571"/>
                    <a:gd name="connsiteX58" fmla="*/ 1889552 w 3808941"/>
                    <a:gd name="connsiteY58" fmla="*/ 3279399 h 5410571"/>
                    <a:gd name="connsiteX59" fmla="*/ 1899622 w 3808941"/>
                    <a:gd name="connsiteY59" fmla="*/ 3339095 h 5410571"/>
                    <a:gd name="connsiteX60" fmla="*/ 1899620 w 3808941"/>
                    <a:gd name="connsiteY60" fmla="*/ 3339095 h 5410571"/>
                    <a:gd name="connsiteX61" fmla="*/ 1883205 w 3808941"/>
                    <a:gd name="connsiteY61" fmla="*/ 3315079 h 5410571"/>
                    <a:gd name="connsiteX62" fmla="*/ 1883205 w 3808941"/>
                    <a:gd name="connsiteY62" fmla="*/ 3682762 h 5410571"/>
                    <a:gd name="connsiteX63" fmla="*/ 1891102 w 3808941"/>
                    <a:gd name="connsiteY63" fmla="*/ 3659694 h 5410571"/>
                    <a:gd name="connsiteX64" fmla="*/ 2574943 w 3808941"/>
                    <a:gd name="connsiteY64" fmla="*/ 3042830 h 5410571"/>
                    <a:gd name="connsiteX65" fmla="*/ 3692917 w 3808941"/>
                    <a:gd name="connsiteY65" fmla="*/ 3038949 h 5410571"/>
                    <a:gd name="connsiteX66" fmla="*/ 2645295 w 3808941"/>
                    <a:gd name="connsiteY66" fmla="*/ 3187073 h 5410571"/>
                    <a:gd name="connsiteX67" fmla="*/ 1883591 w 3808941"/>
                    <a:gd name="connsiteY67" fmla="*/ 3921416 h 5410571"/>
                    <a:gd name="connsiteX68" fmla="*/ 1883205 w 3808941"/>
                    <a:gd name="connsiteY68" fmla="*/ 3920358 h 5410571"/>
                    <a:gd name="connsiteX69" fmla="*/ 1883205 w 3808941"/>
                    <a:gd name="connsiteY69" fmla="*/ 4016886 h 5410571"/>
                    <a:gd name="connsiteX70" fmla="*/ 1888963 w 3808941"/>
                    <a:gd name="connsiteY70" fmla="*/ 4036797 h 5410571"/>
                    <a:gd name="connsiteX71" fmla="*/ 1892331 w 3808941"/>
                    <a:gd name="connsiteY71" fmla="*/ 4139793 h 5410571"/>
                    <a:gd name="connsiteX72" fmla="*/ 1883205 w 3808941"/>
                    <a:gd name="connsiteY72" fmla="*/ 4173764 h 5410571"/>
                    <a:gd name="connsiteX73" fmla="*/ 1883205 w 3808941"/>
                    <a:gd name="connsiteY73" fmla="*/ 4266895 h 5410571"/>
                    <a:gd name="connsiteX74" fmla="*/ 1902806 w 3808941"/>
                    <a:gd name="connsiteY74" fmla="*/ 4217757 h 5410571"/>
                    <a:gd name="connsiteX75" fmla="*/ 2544040 w 3808941"/>
                    <a:gd name="connsiteY75" fmla="*/ 3734152 h 5410571"/>
                    <a:gd name="connsiteX76" fmla="*/ 3519866 w 3808941"/>
                    <a:gd name="connsiteY76" fmla="*/ 3943046 h 5410571"/>
                    <a:gd name="connsiteX77" fmla="*/ 2599208 w 3808941"/>
                    <a:gd name="connsiteY77" fmla="*/ 3903942 h 5410571"/>
                    <a:gd name="connsiteX78" fmla="*/ 1918607 w 3808941"/>
                    <a:gd name="connsiteY78" fmla="*/ 4389639 h 5410571"/>
                    <a:gd name="connsiteX79" fmla="*/ 1883205 w 3808941"/>
                    <a:gd name="connsiteY79" fmla="*/ 4464395 h 5410571"/>
                    <a:gd name="connsiteX80" fmla="*/ 1883205 w 3808941"/>
                    <a:gd name="connsiteY80" fmla="*/ 4775360 h 5410571"/>
                    <a:gd name="connsiteX81" fmla="*/ 1901962 w 3808941"/>
                    <a:gd name="connsiteY81" fmla="*/ 4700467 h 5410571"/>
                    <a:gd name="connsiteX82" fmla="*/ 2501792 w 3808941"/>
                    <a:gd name="connsiteY82" fmla="*/ 4284478 h 5410571"/>
                    <a:gd name="connsiteX83" fmla="*/ 3297217 w 3808941"/>
                    <a:gd name="connsiteY83" fmla="*/ 4652156 h 5410571"/>
                    <a:gd name="connsiteX84" fmla="*/ 2521065 w 3808941"/>
                    <a:gd name="connsiteY84" fmla="*/ 4393785 h 5410571"/>
                    <a:gd name="connsiteX85" fmla="*/ 1906102 w 3808941"/>
                    <a:gd name="connsiteY85" fmla="*/ 4813727 h 5410571"/>
                    <a:gd name="connsiteX86" fmla="*/ 1883205 w 3808941"/>
                    <a:gd name="connsiteY86" fmla="*/ 4891459 h 5410571"/>
                    <a:gd name="connsiteX87" fmla="*/ 1883205 w 3808941"/>
                    <a:gd name="connsiteY87" fmla="*/ 5410571 h 5410571"/>
                    <a:gd name="connsiteX88" fmla="*/ 1837486 w 3808941"/>
                    <a:gd name="connsiteY88" fmla="*/ 5410571 h 5410571"/>
                    <a:gd name="connsiteX89" fmla="*/ 1837486 w 3808941"/>
                    <a:gd name="connsiteY89" fmla="*/ 5117869 h 5410571"/>
                    <a:gd name="connsiteX90" fmla="*/ 1788217 w 3808941"/>
                    <a:gd name="connsiteY90" fmla="*/ 5045514 h 5410571"/>
                    <a:gd name="connsiteX91" fmla="*/ 1298454 w 3808941"/>
                    <a:gd name="connsiteY91" fmla="*/ 4839030 h 5410571"/>
                    <a:gd name="connsiteX92" fmla="*/ 764212 w 3808941"/>
                    <a:gd name="connsiteY92" fmla="*/ 5256786 h 5410571"/>
                    <a:gd name="connsiteX93" fmla="*/ 1292645 w 3808941"/>
                    <a:gd name="connsiteY93" fmla="*/ 4728189 h 5410571"/>
                    <a:gd name="connsiteX94" fmla="*/ 1819663 w 3808941"/>
                    <a:gd name="connsiteY94" fmla="*/ 5006498 h 5410571"/>
                    <a:gd name="connsiteX95" fmla="*/ 1837486 w 3808941"/>
                    <a:gd name="connsiteY95" fmla="*/ 5050574 h 5410571"/>
                    <a:gd name="connsiteX96" fmla="*/ 1837486 w 3808941"/>
                    <a:gd name="connsiteY96" fmla="*/ 4603411 h 5410571"/>
                    <a:gd name="connsiteX97" fmla="*/ 1797309 w 3808941"/>
                    <a:gd name="connsiteY97" fmla="*/ 4539957 h 5410571"/>
                    <a:gd name="connsiteX98" fmla="*/ 1062589 w 3808941"/>
                    <a:gd name="connsiteY98" fmla="*/ 4140825 h 5410571"/>
                    <a:gd name="connsiteX99" fmla="*/ 153559 w 3808941"/>
                    <a:gd name="connsiteY99" fmla="*/ 4291838 h 5410571"/>
                    <a:gd name="connsiteX100" fmla="*/ 1096654 w 3808941"/>
                    <a:gd name="connsiteY100" fmla="*/ 3965578 h 5410571"/>
                    <a:gd name="connsiteX101" fmla="*/ 1819396 w 3808941"/>
                    <a:gd name="connsiteY101" fmla="*/ 4417293 h 5410571"/>
                    <a:gd name="connsiteX102" fmla="*/ 1837486 w 3808941"/>
                    <a:gd name="connsiteY102" fmla="*/ 4463724 h 5410571"/>
                    <a:gd name="connsiteX103" fmla="*/ 1837486 w 3808941"/>
                    <a:gd name="connsiteY103" fmla="*/ 4098534 h 5410571"/>
                    <a:gd name="connsiteX104" fmla="*/ 1836239 w 3808941"/>
                    <a:gd name="connsiteY104" fmla="*/ 4095865 h 5410571"/>
                    <a:gd name="connsiteX105" fmla="*/ 1056546 w 3808941"/>
                    <a:gd name="connsiteY105" fmla="*/ 3522941 h 5410571"/>
                    <a:gd name="connsiteX106" fmla="*/ 459031 w 3808941"/>
                    <a:gd name="connsiteY106" fmla="*/ 3388982 h 5410571"/>
                    <a:gd name="connsiteX107" fmla="*/ 337651 w 3808941"/>
                    <a:gd name="connsiteY107" fmla="*/ 3388325 h 5410571"/>
                    <a:gd name="connsiteX108" fmla="*/ 328204 w 3808941"/>
                    <a:gd name="connsiteY108" fmla="*/ 3403273 h 5410571"/>
                    <a:gd name="connsiteX109" fmla="*/ 284803 w 3808941"/>
                    <a:gd name="connsiteY109" fmla="*/ 3508819 h 5410571"/>
                    <a:gd name="connsiteX110" fmla="*/ 281959 w 3808941"/>
                    <a:gd name="connsiteY110" fmla="*/ 3441658 h 5410571"/>
                    <a:gd name="connsiteX111" fmla="*/ 286007 w 3808941"/>
                    <a:gd name="connsiteY111" fmla="*/ 3392337 h 5410571"/>
                    <a:gd name="connsiteX112" fmla="*/ 203044 w 3808941"/>
                    <a:gd name="connsiteY112" fmla="*/ 3400889 h 5410571"/>
                    <a:gd name="connsiteX113" fmla="*/ 0 w 3808941"/>
                    <a:gd name="connsiteY113" fmla="*/ 3466687 h 5410571"/>
                    <a:gd name="connsiteX114" fmla="*/ 257980 w 3808941"/>
                    <a:gd name="connsiteY114" fmla="*/ 3274298 h 5410571"/>
                    <a:gd name="connsiteX115" fmla="*/ 316050 w 3808941"/>
                    <a:gd name="connsiteY115" fmla="*/ 3264719 h 5410571"/>
                    <a:gd name="connsiteX116" fmla="*/ 321555 w 3808941"/>
                    <a:gd name="connsiteY116" fmla="*/ 3248135 h 5410571"/>
                    <a:gd name="connsiteX117" fmla="*/ 1023623 w 3808941"/>
                    <a:gd name="connsiteY117" fmla="*/ 2771372 h 5410571"/>
                    <a:gd name="connsiteX118" fmla="*/ 1809474 w 3808941"/>
                    <a:gd name="connsiteY118" fmla="*/ 3091748 h 5410571"/>
                    <a:gd name="connsiteX119" fmla="*/ 1837486 w 3808941"/>
                    <a:gd name="connsiteY119" fmla="*/ 3146702 h 5410571"/>
                    <a:gd name="connsiteX120" fmla="*/ 1837486 w 3808941"/>
                    <a:gd name="connsiteY120" fmla="*/ 2640785 h 5410571"/>
                    <a:gd name="connsiteX121" fmla="*/ 1827587 w 3808941"/>
                    <a:gd name="connsiteY121" fmla="*/ 2623886 h 5410571"/>
                    <a:gd name="connsiteX122" fmla="*/ 1016423 w 3808941"/>
                    <a:gd name="connsiteY122" fmla="*/ 2279423 h 5410571"/>
                    <a:gd name="connsiteX123" fmla="*/ 150402 w 3808941"/>
                    <a:gd name="connsiteY123" fmla="*/ 2717535 h 5410571"/>
                    <a:gd name="connsiteX124" fmla="*/ 1016423 w 3808941"/>
                    <a:gd name="connsiteY124" fmla="*/ 2122015 h 5410571"/>
                    <a:gd name="connsiteX125" fmla="*/ 1814388 w 3808941"/>
                    <a:gd name="connsiteY125" fmla="*/ 2485732 h 5410571"/>
                    <a:gd name="connsiteX126" fmla="*/ 1837486 w 3808941"/>
                    <a:gd name="connsiteY126" fmla="*/ 2529129 h 5410571"/>
                    <a:gd name="connsiteX127" fmla="*/ 1837486 w 3808941"/>
                    <a:gd name="connsiteY127" fmla="*/ 2003193 h 5410571"/>
                    <a:gd name="connsiteX128" fmla="*/ 1825565 w 3808941"/>
                    <a:gd name="connsiteY128" fmla="*/ 1976102 h 5410571"/>
                    <a:gd name="connsiteX129" fmla="*/ 1122480 w 3808941"/>
                    <a:gd name="connsiteY129" fmla="*/ 1463837 h 5410571"/>
                    <a:gd name="connsiteX130" fmla="*/ 168294 w 3808941"/>
                    <a:gd name="connsiteY130" fmla="*/ 1480189 h 5410571"/>
                    <a:gd name="connsiteX131" fmla="*/ 1174729 w 3808941"/>
                    <a:gd name="connsiteY131" fmla="*/ 1312096 h 5410571"/>
                    <a:gd name="connsiteX132" fmla="*/ 1837484 w 3808941"/>
                    <a:gd name="connsiteY132" fmla="*/ 1809631 h 5410571"/>
                    <a:gd name="connsiteX133" fmla="*/ 1837486 w 3808941"/>
                    <a:gd name="connsiteY133" fmla="*/ 1809636 h 5410571"/>
                    <a:gd name="connsiteX134" fmla="*/ 1837486 w 3808941"/>
                    <a:gd name="connsiteY134" fmla="*/ 1134307 h 5410571"/>
                    <a:gd name="connsiteX135" fmla="*/ 1792068 w 3808941"/>
                    <a:gd name="connsiteY135" fmla="*/ 1051683 h 5410571"/>
                    <a:gd name="connsiteX136" fmla="*/ 1194494 w 3808941"/>
                    <a:gd name="connsiteY136" fmla="*/ 702353 h 5410571"/>
                    <a:gd name="connsiteX137" fmla="*/ 389084 w 3808941"/>
                    <a:gd name="connsiteY137" fmla="*/ 1036376 h 5410571"/>
                    <a:gd name="connsiteX138" fmla="*/ 1215739 w 3808941"/>
                    <a:gd name="connsiteY138" fmla="*/ 551183 h 5410571"/>
                    <a:gd name="connsiteX139" fmla="*/ 1795947 w 3808941"/>
                    <a:gd name="connsiteY139" fmla="*/ 897865 h 5410571"/>
                    <a:gd name="connsiteX140" fmla="*/ 1837486 w 3808941"/>
                    <a:gd name="connsiteY140" fmla="*/ 981565 h 5410571"/>
                    <a:gd name="connsiteX141" fmla="*/ 1837486 w 3808941"/>
                    <a:gd name="connsiteY141" fmla="*/ 200444 h 5410571"/>
                    <a:gd name="connsiteX142" fmla="*/ 1797022 w 3808941"/>
                    <a:gd name="connsiteY142" fmla="*/ 177122 h 5410571"/>
                    <a:gd name="connsiteX143" fmla="*/ 1484140 w 3808941"/>
                    <a:gd name="connsiteY143" fmla="*/ 114392 h 5410571"/>
                    <a:gd name="connsiteX144" fmla="*/ 1091617 w 3808941"/>
                    <a:gd name="connsiteY144" fmla="*/ 223025 h 5410571"/>
                    <a:gd name="connsiteX145" fmla="*/ 1484140 w 3808941"/>
                    <a:gd name="connsiteY145" fmla="*/ 0 h 5410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3808941" h="5410571">
                      <a:moveTo>
                        <a:pt x="1886139" y="3009830"/>
                      </a:moveTo>
                      <a:lnTo>
                        <a:pt x="1883205" y="3013368"/>
                      </a:lnTo>
                      <a:lnTo>
                        <a:pt x="1883205" y="3021546"/>
                      </a:lnTo>
                      <a:lnTo>
                        <a:pt x="1884712" y="3014148"/>
                      </a:lnTo>
                      <a:close/>
                      <a:moveTo>
                        <a:pt x="1178641" y="2953391"/>
                      </a:moveTo>
                      <a:cubicBezTo>
                        <a:pt x="1134088" y="2952363"/>
                        <a:pt x="1088873" y="2954165"/>
                        <a:pt x="1043338" y="2958951"/>
                      </a:cubicBezTo>
                      <a:cubicBezTo>
                        <a:pt x="815664" y="2982881"/>
                        <a:pt x="611312" y="3078100"/>
                        <a:pt x="468169" y="3217143"/>
                      </a:cubicBezTo>
                      <a:lnTo>
                        <a:pt x="438589" y="3250590"/>
                      </a:lnTo>
                      <a:lnTo>
                        <a:pt x="558894" y="3249024"/>
                      </a:lnTo>
                      <a:cubicBezTo>
                        <a:pt x="727670" y="3257611"/>
                        <a:pt x="919445" y="3298411"/>
                        <a:pt x="1114058" y="3373116"/>
                      </a:cubicBezTo>
                      <a:cubicBezTo>
                        <a:pt x="1438414" y="3497624"/>
                        <a:pt x="1693889" y="3686847"/>
                        <a:pt x="1816370" y="3872508"/>
                      </a:cubicBezTo>
                      <a:lnTo>
                        <a:pt x="1837486" y="3908373"/>
                      </a:lnTo>
                      <a:lnTo>
                        <a:pt x="1837486" y="3248189"/>
                      </a:lnTo>
                      <a:lnTo>
                        <a:pt x="1835224" y="3244879"/>
                      </a:lnTo>
                      <a:cubicBezTo>
                        <a:pt x="1689458" y="3067663"/>
                        <a:pt x="1445962" y="2959563"/>
                        <a:pt x="1178641" y="2953391"/>
                      </a:cubicBezTo>
                      <a:close/>
                      <a:moveTo>
                        <a:pt x="1484140" y="0"/>
                      </a:moveTo>
                      <a:cubicBezTo>
                        <a:pt x="1619630" y="0"/>
                        <a:pt x="1739087" y="39004"/>
                        <a:pt x="1809626" y="98329"/>
                      </a:cubicBezTo>
                      <a:lnTo>
                        <a:pt x="1837486" y="127492"/>
                      </a:lnTo>
                      <a:lnTo>
                        <a:pt x="1837486" y="115973"/>
                      </a:lnTo>
                      <a:lnTo>
                        <a:pt x="1883205" y="115973"/>
                      </a:lnTo>
                      <a:lnTo>
                        <a:pt x="1883205" y="520901"/>
                      </a:lnTo>
                      <a:lnTo>
                        <a:pt x="1883818" y="518405"/>
                      </a:lnTo>
                      <a:cubicBezTo>
                        <a:pt x="1936561" y="379282"/>
                        <a:pt x="2092592" y="263175"/>
                        <a:pt x="2290689" y="232404"/>
                      </a:cubicBezTo>
                      <a:cubicBezTo>
                        <a:pt x="2554817" y="191375"/>
                        <a:pt x="2793709" y="317590"/>
                        <a:pt x="2824267" y="514313"/>
                      </a:cubicBezTo>
                      <a:cubicBezTo>
                        <a:pt x="2716413" y="388962"/>
                        <a:pt x="2515988" y="329152"/>
                        <a:pt x="2310671" y="361046"/>
                      </a:cubicBezTo>
                      <a:cubicBezTo>
                        <a:pt x="2131019" y="388951"/>
                        <a:pt x="1976235" y="482624"/>
                        <a:pt x="1896971" y="607542"/>
                      </a:cubicBezTo>
                      <a:lnTo>
                        <a:pt x="1883205" y="633636"/>
                      </a:lnTo>
                      <a:lnTo>
                        <a:pt x="1883205" y="1297266"/>
                      </a:lnTo>
                      <a:lnTo>
                        <a:pt x="1890929" y="1278529"/>
                      </a:lnTo>
                      <a:cubicBezTo>
                        <a:pt x="1964614" y="1130532"/>
                        <a:pt x="2209496" y="932467"/>
                        <a:pt x="2531015" y="775653"/>
                      </a:cubicBezTo>
                      <a:cubicBezTo>
                        <a:pt x="2959707" y="566566"/>
                        <a:pt x="3362307" y="509988"/>
                        <a:pt x="3430245" y="649282"/>
                      </a:cubicBezTo>
                      <a:cubicBezTo>
                        <a:pt x="3205566" y="662873"/>
                        <a:pt x="2897214" y="757183"/>
                        <a:pt x="2594110" y="905016"/>
                      </a:cubicBezTo>
                      <a:cubicBezTo>
                        <a:pt x="2328894" y="1034371"/>
                        <a:pt x="2093495" y="1192121"/>
                        <a:pt x="1938948" y="1342541"/>
                      </a:cubicBezTo>
                      <a:lnTo>
                        <a:pt x="1883205" y="1400816"/>
                      </a:lnTo>
                      <a:lnTo>
                        <a:pt x="1883205" y="2017301"/>
                      </a:lnTo>
                      <a:lnTo>
                        <a:pt x="1905107" y="1971358"/>
                      </a:lnTo>
                      <a:cubicBezTo>
                        <a:pt x="2010940" y="1775729"/>
                        <a:pt x="2248951" y="1564960"/>
                        <a:pt x="2561221" y="1412656"/>
                      </a:cubicBezTo>
                      <a:cubicBezTo>
                        <a:pt x="3060853" y="1168969"/>
                        <a:pt x="3561387" y="1167231"/>
                        <a:pt x="3679195" y="1408774"/>
                      </a:cubicBezTo>
                      <a:cubicBezTo>
                        <a:pt x="3408929" y="1356123"/>
                        <a:pt x="3024030" y="1432282"/>
                        <a:pt x="2657892" y="1610860"/>
                      </a:cubicBezTo>
                      <a:cubicBezTo>
                        <a:pt x="2337520" y="1767115"/>
                        <a:pt x="2070097" y="1982965"/>
                        <a:pt x="1924573" y="2198878"/>
                      </a:cubicBezTo>
                      <a:lnTo>
                        <a:pt x="1883205" y="2268725"/>
                      </a:lnTo>
                      <a:lnTo>
                        <a:pt x="1883205" y="2702212"/>
                      </a:lnTo>
                      <a:lnTo>
                        <a:pt x="1900304" y="2641587"/>
                      </a:lnTo>
                      <a:lnTo>
                        <a:pt x="1959087" y="2458707"/>
                      </a:lnTo>
                      <a:lnTo>
                        <a:pt x="2017870" y="2357470"/>
                      </a:lnTo>
                      <a:lnTo>
                        <a:pt x="2076653" y="2256233"/>
                      </a:lnTo>
                      <a:lnTo>
                        <a:pt x="2115842" y="2230107"/>
                      </a:lnTo>
                      <a:lnTo>
                        <a:pt x="2151764" y="2249702"/>
                      </a:lnTo>
                      <a:lnTo>
                        <a:pt x="2158296" y="2285625"/>
                      </a:lnTo>
                      <a:lnTo>
                        <a:pt x="2151764" y="2364002"/>
                      </a:lnTo>
                      <a:lnTo>
                        <a:pt x="2125639" y="2494630"/>
                      </a:lnTo>
                      <a:lnTo>
                        <a:pt x="2092982" y="2664447"/>
                      </a:lnTo>
                      <a:lnTo>
                        <a:pt x="2090980" y="2671654"/>
                      </a:lnTo>
                      <a:lnTo>
                        <a:pt x="2150352" y="2609769"/>
                      </a:lnTo>
                      <a:cubicBezTo>
                        <a:pt x="2283650" y="2492393"/>
                        <a:pt x="2457034" y="2398254"/>
                        <a:pt x="2656500" y="2344807"/>
                      </a:cubicBezTo>
                      <a:cubicBezTo>
                        <a:pt x="3188411" y="2202282"/>
                        <a:pt x="3704376" y="2403096"/>
                        <a:pt x="3808941" y="2793337"/>
                      </a:cubicBezTo>
                      <a:cubicBezTo>
                        <a:pt x="3598896" y="2514046"/>
                        <a:pt x="3149379" y="2404215"/>
                        <a:pt x="2704369" y="2523455"/>
                      </a:cubicBezTo>
                      <a:cubicBezTo>
                        <a:pt x="2314984" y="2627790"/>
                        <a:pt x="2010304" y="2885736"/>
                        <a:pt x="1911908" y="3180986"/>
                      </a:cubicBezTo>
                      <a:lnTo>
                        <a:pt x="1889552" y="3279399"/>
                      </a:lnTo>
                      <a:lnTo>
                        <a:pt x="1899622" y="3339095"/>
                      </a:lnTo>
                      <a:lnTo>
                        <a:pt x="1899620" y="3339095"/>
                      </a:lnTo>
                      <a:lnTo>
                        <a:pt x="1883205" y="3315079"/>
                      </a:lnTo>
                      <a:lnTo>
                        <a:pt x="1883205" y="3682762"/>
                      </a:lnTo>
                      <a:lnTo>
                        <a:pt x="1891102" y="3659694"/>
                      </a:lnTo>
                      <a:cubicBezTo>
                        <a:pt x="1977803" y="3448642"/>
                        <a:pt x="2231446" y="3210365"/>
                        <a:pt x="2574943" y="3042830"/>
                      </a:cubicBezTo>
                      <a:cubicBezTo>
                        <a:pt x="3074575" y="2799143"/>
                        <a:pt x="3575109" y="2797406"/>
                        <a:pt x="3692917" y="3038949"/>
                      </a:cubicBezTo>
                      <a:cubicBezTo>
                        <a:pt x="3455678" y="2935138"/>
                        <a:pt x="3041880" y="2993646"/>
                        <a:pt x="2645295" y="3187073"/>
                      </a:cubicBezTo>
                      <a:cubicBezTo>
                        <a:pt x="2248709" y="3380501"/>
                        <a:pt x="1947846" y="3670557"/>
                        <a:pt x="1883591" y="3921416"/>
                      </a:cubicBezTo>
                      <a:lnTo>
                        <a:pt x="1883205" y="3920358"/>
                      </a:lnTo>
                      <a:lnTo>
                        <a:pt x="1883205" y="4016886"/>
                      </a:lnTo>
                      <a:lnTo>
                        <a:pt x="1888963" y="4036797"/>
                      </a:lnTo>
                      <a:cubicBezTo>
                        <a:pt x="1896346" y="4072273"/>
                        <a:pt x="1897640" y="4106787"/>
                        <a:pt x="1892331" y="4139793"/>
                      </a:cubicBezTo>
                      <a:lnTo>
                        <a:pt x="1883205" y="4173764"/>
                      </a:lnTo>
                      <a:lnTo>
                        <a:pt x="1883205" y="4266895"/>
                      </a:lnTo>
                      <a:lnTo>
                        <a:pt x="1902806" y="4217757"/>
                      </a:lnTo>
                      <a:cubicBezTo>
                        <a:pt x="1993690" y="4024272"/>
                        <a:pt x="2232215" y="3835470"/>
                        <a:pt x="2544040" y="3734152"/>
                      </a:cubicBezTo>
                      <a:cubicBezTo>
                        <a:pt x="2997605" y="3586780"/>
                        <a:pt x="3434497" y="3680305"/>
                        <a:pt x="3519866" y="3943046"/>
                      </a:cubicBezTo>
                      <a:cubicBezTo>
                        <a:pt x="3312638" y="3804346"/>
                        <a:pt x="2952774" y="3789061"/>
                        <a:pt x="2599208" y="3903942"/>
                      </a:cubicBezTo>
                      <a:cubicBezTo>
                        <a:pt x="2289839" y="4004462"/>
                        <a:pt x="2035144" y="4188442"/>
                        <a:pt x="1918607" y="4389639"/>
                      </a:cubicBezTo>
                      <a:lnTo>
                        <a:pt x="1883205" y="4464395"/>
                      </a:lnTo>
                      <a:lnTo>
                        <a:pt x="1883205" y="4775360"/>
                      </a:lnTo>
                      <a:lnTo>
                        <a:pt x="1901962" y="4700467"/>
                      </a:lnTo>
                      <a:cubicBezTo>
                        <a:pt x="1978352" y="4504692"/>
                        <a:pt x="2208295" y="4336230"/>
                        <a:pt x="2501792" y="4284478"/>
                      </a:cubicBezTo>
                      <a:cubicBezTo>
                        <a:pt x="2893121" y="4215476"/>
                        <a:pt x="3249244" y="4380091"/>
                        <a:pt x="3297217" y="4652156"/>
                      </a:cubicBezTo>
                      <a:cubicBezTo>
                        <a:pt x="3175257" y="4441215"/>
                        <a:pt x="2855585" y="4334800"/>
                        <a:pt x="2521065" y="4393785"/>
                      </a:cubicBezTo>
                      <a:cubicBezTo>
                        <a:pt x="2228361" y="4445397"/>
                        <a:pt x="1989649" y="4612118"/>
                        <a:pt x="1906102" y="4813727"/>
                      </a:cubicBezTo>
                      <a:lnTo>
                        <a:pt x="1883205" y="4891459"/>
                      </a:lnTo>
                      <a:lnTo>
                        <a:pt x="1883205" y="5410571"/>
                      </a:lnTo>
                      <a:lnTo>
                        <a:pt x="1837486" y="5410571"/>
                      </a:lnTo>
                      <a:lnTo>
                        <a:pt x="1837486" y="5117869"/>
                      </a:lnTo>
                      <a:lnTo>
                        <a:pt x="1788217" y="5045514"/>
                      </a:lnTo>
                      <a:cubicBezTo>
                        <a:pt x="1677138" y="4909481"/>
                        <a:pt x="1494833" y="4828738"/>
                        <a:pt x="1298454" y="4839030"/>
                      </a:cubicBezTo>
                      <a:cubicBezTo>
                        <a:pt x="1036617" y="4852752"/>
                        <a:pt x="816579" y="5024812"/>
                        <a:pt x="764212" y="5256786"/>
                      </a:cubicBezTo>
                      <a:cubicBezTo>
                        <a:pt x="749753" y="4980902"/>
                        <a:pt x="986340" y="4744242"/>
                        <a:pt x="1292645" y="4728189"/>
                      </a:cubicBezTo>
                      <a:cubicBezTo>
                        <a:pt x="1522374" y="4716150"/>
                        <a:pt x="1726072" y="4831621"/>
                        <a:pt x="1819663" y="5006498"/>
                      </a:cubicBezTo>
                      <a:lnTo>
                        <a:pt x="1837486" y="5050574"/>
                      </a:lnTo>
                      <a:lnTo>
                        <a:pt x="1837486" y="4603411"/>
                      </a:lnTo>
                      <a:lnTo>
                        <a:pt x="1797309" y="4539957"/>
                      </a:lnTo>
                      <a:cubicBezTo>
                        <a:pt x="1657121" y="4354463"/>
                        <a:pt x="1381904" y="4202894"/>
                        <a:pt x="1062589" y="4140825"/>
                      </a:cubicBezTo>
                      <a:cubicBezTo>
                        <a:pt x="697658" y="4069890"/>
                        <a:pt x="342339" y="4128917"/>
                        <a:pt x="153559" y="4291838"/>
                      </a:cubicBezTo>
                      <a:cubicBezTo>
                        <a:pt x="206272" y="4020652"/>
                        <a:pt x="628510" y="3874580"/>
                        <a:pt x="1096654" y="3965578"/>
                      </a:cubicBezTo>
                      <a:cubicBezTo>
                        <a:pt x="1447762" y="4033827"/>
                        <a:pt x="1724973" y="4216043"/>
                        <a:pt x="1819396" y="4417293"/>
                      </a:cubicBezTo>
                      <a:lnTo>
                        <a:pt x="1837486" y="4463724"/>
                      </a:lnTo>
                      <a:lnTo>
                        <a:pt x="1837486" y="4098534"/>
                      </a:lnTo>
                      <a:lnTo>
                        <a:pt x="1836239" y="4095865"/>
                      </a:lnTo>
                      <a:cubicBezTo>
                        <a:pt x="1710871" y="3879751"/>
                        <a:pt x="1416988" y="3661302"/>
                        <a:pt x="1056546" y="3522941"/>
                      </a:cubicBezTo>
                      <a:cubicBezTo>
                        <a:pt x="850579" y="3443878"/>
                        <a:pt x="643264" y="3398791"/>
                        <a:pt x="459031" y="3388982"/>
                      </a:cubicBezTo>
                      <a:lnTo>
                        <a:pt x="337651" y="3388325"/>
                      </a:lnTo>
                      <a:lnTo>
                        <a:pt x="328204" y="3403273"/>
                      </a:lnTo>
                      <a:cubicBezTo>
                        <a:pt x="310581" y="3437215"/>
                        <a:pt x="296013" y="3472470"/>
                        <a:pt x="284803" y="3508819"/>
                      </a:cubicBezTo>
                      <a:cubicBezTo>
                        <a:pt x="282435" y="3486293"/>
                        <a:pt x="281508" y="3463886"/>
                        <a:pt x="281959" y="3441658"/>
                      </a:cubicBezTo>
                      <a:lnTo>
                        <a:pt x="286007" y="3392337"/>
                      </a:lnTo>
                      <a:lnTo>
                        <a:pt x="203044" y="3400889"/>
                      </a:lnTo>
                      <a:cubicBezTo>
                        <a:pt x="125521" y="3413785"/>
                        <a:pt x="56822" y="3435664"/>
                        <a:pt x="0" y="3466687"/>
                      </a:cubicBezTo>
                      <a:cubicBezTo>
                        <a:pt x="36115" y="3372602"/>
                        <a:pt x="128829" y="3307909"/>
                        <a:pt x="257980" y="3274298"/>
                      </a:cubicBezTo>
                      <a:lnTo>
                        <a:pt x="316050" y="3264719"/>
                      </a:lnTo>
                      <a:lnTo>
                        <a:pt x="321555" y="3248135"/>
                      </a:lnTo>
                      <a:cubicBezTo>
                        <a:pt x="419509" y="3001030"/>
                        <a:pt x="689183" y="2806524"/>
                        <a:pt x="1023623" y="2771372"/>
                      </a:cubicBezTo>
                      <a:cubicBezTo>
                        <a:pt x="1358063" y="2736221"/>
                        <a:pt x="1662284" y="2870409"/>
                        <a:pt x="1809474" y="3091748"/>
                      </a:cubicBezTo>
                      <a:lnTo>
                        <a:pt x="1837486" y="3146702"/>
                      </a:lnTo>
                      <a:lnTo>
                        <a:pt x="1837486" y="2640785"/>
                      </a:lnTo>
                      <a:lnTo>
                        <a:pt x="1827587" y="2623886"/>
                      </a:lnTo>
                      <a:cubicBezTo>
                        <a:pt x="1675837" y="2415322"/>
                        <a:pt x="1363783" y="2279423"/>
                        <a:pt x="1016423" y="2279423"/>
                      </a:cubicBezTo>
                      <a:cubicBezTo>
                        <a:pt x="619440" y="2279423"/>
                        <a:pt x="268572" y="2456924"/>
                        <a:pt x="150402" y="2717535"/>
                      </a:cubicBezTo>
                      <a:cubicBezTo>
                        <a:pt x="150402" y="2388638"/>
                        <a:pt x="538133" y="2122015"/>
                        <a:pt x="1016423" y="2122015"/>
                      </a:cubicBezTo>
                      <a:cubicBezTo>
                        <a:pt x="1375141" y="2122015"/>
                        <a:pt x="1682919" y="2271991"/>
                        <a:pt x="1814388" y="2485732"/>
                      </a:cubicBezTo>
                      <a:lnTo>
                        <a:pt x="1837486" y="2529129"/>
                      </a:lnTo>
                      <a:lnTo>
                        <a:pt x="1837486" y="2003193"/>
                      </a:lnTo>
                      <a:lnTo>
                        <a:pt x="1825565" y="1976102"/>
                      </a:lnTo>
                      <a:cubicBezTo>
                        <a:pt x="1712765" y="1771392"/>
                        <a:pt x="1447763" y="1575841"/>
                        <a:pt x="1122480" y="1463837"/>
                      </a:cubicBezTo>
                      <a:cubicBezTo>
                        <a:pt x="750729" y="1335833"/>
                        <a:pt x="373837" y="1342292"/>
                        <a:pt x="168294" y="1480189"/>
                      </a:cubicBezTo>
                      <a:cubicBezTo>
                        <a:pt x="255787" y="1226090"/>
                        <a:pt x="706384" y="1150832"/>
                        <a:pt x="1174729" y="1312096"/>
                      </a:cubicBezTo>
                      <a:cubicBezTo>
                        <a:pt x="1496716" y="1422965"/>
                        <a:pt x="1743266" y="1616764"/>
                        <a:pt x="1837484" y="1809631"/>
                      </a:cubicBezTo>
                      <a:lnTo>
                        <a:pt x="1837486" y="1809636"/>
                      </a:lnTo>
                      <a:lnTo>
                        <a:pt x="1837486" y="1134307"/>
                      </a:lnTo>
                      <a:lnTo>
                        <a:pt x="1792068" y="1051683"/>
                      </a:lnTo>
                      <a:cubicBezTo>
                        <a:pt x="1671837" y="871675"/>
                        <a:pt x="1451617" y="738489"/>
                        <a:pt x="1194494" y="702353"/>
                      </a:cubicBezTo>
                      <a:cubicBezTo>
                        <a:pt x="851663" y="654171"/>
                        <a:pt x="524338" y="789921"/>
                        <a:pt x="389084" y="1036376"/>
                      </a:cubicBezTo>
                      <a:cubicBezTo>
                        <a:pt x="434858" y="710680"/>
                        <a:pt x="804964" y="493452"/>
                        <a:pt x="1215739" y="551183"/>
                      </a:cubicBezTo>
                      <a:cubicBezTo>
                        <a:pt x="1472473" y="587265"/>
                        <a:pt x="1684332" y="722212"/>
                        <a:pt x="1795947" y="897865"/>
                      </a:cubicBezTo>
                      <a:lnTo>
                        <a:pt x="1837486" y="981565"/>
                      </a:lnTo>
                      <a:lnTo>
                        <a:pt x="1837486" y="200444"/>
                      </a:lnTo>
                      <a:lnTo>
                        <a:pt x="1797022" y="177122"/>
                      </a:lnTo>
                      <a:cubicBezTo>
                        <a:pt x="1709261" y="136926"/>
                        <a:pt x="1599097" y="114392"/>
                        <a:pt x="1484140" y="114392"/>
                      </a:cubicBezTo>
                      <a:cubicBezTo>
                        <a:pt x="1330864" y="114392"/>
                        <a:pt x="1186109" y="154454"/>
                        <a:pt x="1091617" y="223025"/>
                      </a:cubicBezTo>
                      <a:cubicBezTo>
                        <a:pt x="1091617" y="99851"/>
                        <a:pt x="1267356" y="0"/>
                        <a:pt x="148414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:a16="http://schemas.microsoft.com/office/drawing/2014/main" id="{D8BB9074-1266-6275-49F5-F836B12BBF8A}"/>
                    </a:ext>
                  </a:extLst>
                </p:cNvPr>
                <p:cNvSpPr/>
                <p:nvPr/>
              </p:nvSpPr>
              <p:spPr>
                <a:xfrm rot="14700000" flipH="1">
                  <a:off x="8717815" y="406460"/>
                  <a:ext cx="1036164" cy="903927"/>
                </a:xfrm>
                <a:custGeom>
                  <a:avLst/>
                  <a:gdLst>
                    <a:gd name="connsiteX0" fmla="*/ 881093 w 1036164"/>
                    <a:gd name="connsiteY0" fmla="*/ 431126 h 903927"/>
                    <a:gd name="connsiteX1" fmla="*/ 876722 w 1036164"/>
                    <a:gd name="connsiteY1" fmla="*/ 346717 h 903927"/>
                    <a:gd name="connsiteX2" fmla="*/ 890783 w 1036164"/>
                    <a:gd name="connsiteY2" fmla="*/ 318992 h 903927"/>
                    <a:gd name="connsiteX3" fmla="*/ 906922 w 1036164"/>
                    <a:gd name="connsiteY3" fmla="*/ 310584 h 903927"/>
                    <a:gd name="connsiteX4" fmla="*/ 896736 w 1036164"/>
                    <a:gd name="connsiteY4" fmla="*/ 452457 h 903927"/>
                    <a:gd name="connsiteX5" fmla="*/ 839579 w 1036164"/>
                    <a:gd name="connsiteY5" fmla="*/ 345665 h 903927"/>
                    <a:gd name="connsiteX6" fmla="*/ 841435 w 1036164"/>
                    <a:gd name="connsiteY6" fmla="*/ 344698 h 903927"/>
                    <a:gd name="connsiteX7" fmla="*/ 841269 w 1036164"/>
                    <a:gd name="connsiteY7" fmla="*/ 345305 h 903927"/>
                    <a:gd name="connsiteX8" fmla="*/ 889315 w 1036164"/>
                    <a:gd name="connsiteY8" fmla="*/ 555812 h 903927"/>
                    <a:gd name="connsiteX9" fmla="*/ 876085 w 1036164"/>
                    <a:gd name="connsiteY9" fmla="*/ 523668 h 903927"/>
                    <a:gd name="connsiteX10" fmla="*/ 858673 w 1036164"/>
                    <a:gd name="connsiteY10" fmla="*/ 453864 h 903927"/>
                    <a:gd name="connsiteX11" fmla="*/ 858613 w 1036164"/>
                    <a:gd name="connsiteY11" fmla="*/ 453183 h 903927"/>
                    <a:gd name="connsiteX12" fmla="*/ 882627 w 1036164"/>
                    <a:gd name="connsiteY12" fmla="*/ 483503 h 903927"/>
                    <a:gd name="connsiteX13" fmla="*/ 894044 w 1036164"/>
                    <a:gd name="connsiteY13" fmla="*/ 489947 h 903927"/>
                    <a:gd name="connsiteX14" fmla="*/ 693703 w 1036164"/>
                    <a:gd name="connsiteY14" fmla="*/ 268984 h 903927"/>
                    <a:gd name="connsiteX15" fmla="*/ 692723 w 1036164"/>
                    <a:gd name="connsiteY15" fmla="*/ 247747 h 903927"/>
                    <a:gd name="connsiteX16" fmla="*/ 808851 w 1036164"/>
                    <a:gd name="connsiteY16" fmla="*/ 319290 h 903927"/>
                    <a:gd name="connsiteX17" fmla="*/ 798718 w 1036164"/>
                    <a:gd name="connsiteY17" fmla="*/ 324673 h 903927"/>
                    <a:gd name="connsiteX18" fmla="*/ 785379 w 1036164"/>
                    <a:gd name="connsiteY18" fmla="*/ 323106 h 903927"/>
                    <a:gd name="connsiteX19" fmla="*/ 736077 w 1036164"/>
                    <a:gd name="connsiteY19" fmla="*/ 300236 h 903927"/>
                    <a:gd name="connsiteX20" fmla="*/ 696473 w 1036164"/>
                    <a:gd name="connsiteY20" fmla="*/ 328421 h 903927"/>
                    <a:gd name="connsiteX21" fmla="*/ 696432 w 1036164"/>
                    <a:gd name="connsiteY21" fmla="*/ 328146 h 903927"/>
                    <a:gd name="connsiteX22" fmla="*/ 695040 w 1036164"/>
                    <a:gd name="connsiteY22" fmla="*/ 297968 h 903927"/>
                    <a:gd name="connsiteX23" fmla="*/ 735418 w 1036164"/>
                    <a:gd name="connsiteY23" fmla="*/ 324073 h 903927"/>
                    <a:gd name="connsiteX24" fmla="*/ 763285 w 1036164"/>
                    <a:gd name="connsiteY24" fmla="*/ 334896 h 903927"/>
                    <a:gd name="connsiteX25" fmla="*/ 775382 w 1036164"/>
                    <a:gd name="connsiteY25" fmla="*/ 337074 h 903927"/>
                    <a:gd name="connsiteX26" fmla="*/ 745754 w 1036164"/>
                    <a:gd name="connsiteY26" fmla="*/ 352817 h 903927"/>
                    <a:gd name="connsiteX27" fmla="*/ 712548 w 1036164"/>
                    <a:gd name="connsiteY27" fmla="*/ 337790 h 903927"/>
                    <a:gd name="connsiteX28" fmla="*/ 635409 w 1036164"/>
                    <a:gd name="connsiteY28" fmla="*/ 212438 h 903927"/>
                    <a:gd name="connsiteX29" fmla="*/ 662987 w 1036164"/>
                    <a:gd name="connsiteY29" fmla="*/ 229427 h 903927"/>
                    <a:gd name="connsiteX30" fmla="*/ 662403 w 1036164"/>
                    <a:gd name="connsiteY30" fmla="*/ 239850 h 903927"/>
                    <a:gd name="connsiteX31" fmla="*/ 765645 w 1036164"/>
                    <a:gd name="connsiteY31" fmla="*/ 497472 h 903927"/>
                    <a:gd name="connsiteX32" fmla="*/ 764579 w 1036164"/>
                    <a:gd name="connsiteY32" fmla="*/ 479816 h 903927"/>
                    <a:gd name="connsiteX33" fmla="*/ 813513 w 1036164"/>
                    <a:gd name="connsiteY33" fmla="*/ 361492 h 903927"/>
                    <a:gd name="connsiteX34" fmla="*/ 797706 w 1036164"/>
                    <a:gd name="connsiteY34" fmla="*/ 369879 h 903927"/>
                    <a:gd name="connsiteX35" fmla="*/ 794709 w 1036164"/>
                    <a:gd name="connsiteY35" fmla="*/ 369037 h 903927"/>
                    <a:gd name="connsiteX36" fmla="*/ 824112 w 1036164"/>
                    <a:gd name="connsiteY36" fmla="*/ 353721 h 903927"/>
                    <a:gd name="connsiteX37" fmla="*/ 817933 w 1036164"/>
                    <a:gd name="connsiteY37" fmla="*/ 358424 h 903927"/>
                    <a:gd name="connsiteX38" fmla="*/ 766935 w 1036164"/>
                    <a:gd name="connsiteY38" fmla="*/ 486725 h 903927"/>
                    <a:gd name="connsiteX39" fmla="*/ 701399 w 1036164"/>
                    <a:gd name="connsiteY39" fmla="*/ 361367 h 903927"/>
                    <a:gd name="connsiteX40" fmla="*/ 700663 w 1036164"/>
                    <a:gd name="connsiteY40" fmla="*/ 356447 h 903927"/>
                    <a:gd name="connsiteX41" fmla="*/ 716849 w 1036164"/>
                    <a:gd name="connsiteY41" fmla="*/ 364416 h 903927"/>
                    <a:gd name="connsiteX42" fmla="*/ 697314 w 1036164"/>
                    <a:gd name="connsiteY42" fmla="*/ 419772 h 903927"/>
                    <a:gd name="connsiteX43" fmla="*/ 705386 w 1036164"/>
                    <a:gd name="connsiteY43" fmla="*/ 415568 h 903927"/>
                    <a:gd name="connsiteX44" fmla="*/ 699513 w 1036164"/>
                    <a:gd name="connsiteY44" fmla="*/ 422031 h 903927"/>
                    <a:gd name="connsiteX45" fmla="*/ 638049 w 1036164"/>
                    <a:gd name="connsiteY45" fmla="*/ 373037 h 903927"/>
                    <a:gd name="connsiteX46" fmla="*/ 685612 w 1036164"/>
                    <a:gd name="connsiteY46" fmla="*/ 381645 h 903927"/>
                    <a:gd name="connsiteX47" fmla="*/ 686668 w 1036164"/>
                    <a:gd name="connsiteY47" fmla="*/ 384212 h 903927"/>
                    <a:gd name="connsiteX48" fmla="*/ 674319 w 1036164"/>
                    <a:gd name="connsiteY48" fmla="*/ 390774 h 903927"/>
                    <a:gd name="connsiteX49" fmla="*/ 660945 w 1036164"/>
                    <a:gd name="connsiteY49" fmla="*/ 386445 h 903927"/>
                    <a:gd name="connsiteX50" fmla="*/ 642934 w 1036164"/>
                    <a:gd name="connsiteY50" fmla="*/ 608016 h 903927"/>
                    <a:gd name="connsiteX51" fmla="*/ 663304 w 1036164"/>
                    <a:gd name="connsiteY51" fmla="*/ 542010 h 903927"/>
                    <a:gd name="connsiteX52" fmla="*/ 698013 w 1036164"/>
                    <a:gd name="connsiteY52" fmla="*/ 471327 h 903927"/>
                    <a:gd name="connsiteX53" fmla="*/ 700200 w 1036164"/>
                    <a:gd name="connsiteY53" fmla="*/ 468465 h 903927"/>
                    <a:gd name="connsiteX54" fmla="*/ 697767 w 1036164"/>
                    <a:gd name="connsiteY54" fmla="*/ 494288 h 903927"/>
                    <a:gd name="connsiteX55" fmla="*/ 0 w 1036164"/>
                    <a:gd name="connsiteY55" fmla="*/ 783011 h 903927"/>
                    <a:gd name="connsiteX56" fmla="*/ 666366 w 1036164"/>
                    <a:gd name="connsiteY56" fmla="*/ 435893 h 903927"/>
                    <a:gd name="connsiteX57" fmla="*/ 547375 w 1036164"/>
                    <a:gd name="connsiteY57" fmla="*/ 590911 h 903927"/>
                    <a:gd name="connsiteX58" fmla="*/ 539712 w 1036164"/>
                    <a:gd name="connsiteY58" fmla="*/ 619688 h 903927"/>
                    <a:gd name="connsiteX59" fmla="*/ 546797 w 1036164"/>
                    <a:gd name="connsiteY59" fmla="*/ 633476 h 903927"/>
                    <a:gd name="connsiteX60" fmla="*/ 650220 w 1036164"/>
                    <a:gd name="connsiteY60" fmla="*/ 495090 h 903927"/>
                    <a:gd name="connsiteX61" fmla="*/ 636365 w 1036164"/>
                    <a:gd name="connsiteY61" fmla="*/ 518806 h 903927"/>
                    <a:gd name="connsiteX62" fmla="*/ 603762 w 1036164"/>
                    <a:gd name="connsiteY62" fmla="*/ 617423 h 903927"/>
                    <a:gd name="connsiteX63" fmla="*/ 590483 w 1036164"/>
                    <a:gd name="connsiteY63" fmla="*/ 716800 h 903927"/>
                    <a:gd name="connsiteX64" fmla="*/ 551047 w 1036164"/>
                    <a:gd name="connsiteY64" fmla="*/ 798594 h 903927"/>
                    <a:gd name="connsiteX65" fmla="*/ 538773 w 1036164"/>
                    <a:gd name="connsiteY65" fmla="*/ 856632 h 903927"/>
                    <a:gd name="connsiteX66" fmla="*/ 549421 w 1036164"/>
                    <a:gd name="connsiteY66" fmla="*/ 874456 h 903927"/>
                    <a:gd name="connsiteX67" fmla="*/ 594517 w 1036164"/>
                    <a:gd name="connsiteY67" fmla="*/ 779153 h 903927"/>
                    <a:gd name="connsiteX68" fmla="*/ 596776 w 1036164"/>
                    <a:gd name="connsiteY68" fmla="*/ 808588 h 903927"/>
                    <a:gd name="connsiteX69" fmla="*/ 664127 w 1036164"/>
                    <a:gd name="connsiteY69" fmla="*/ 903927 h 903927"/>
                    <a:gd name="connsiteX70" fmla="*/ 624717 w 1036164"/>
                    <a:gd name="connsiteY70" fmla="*/ 790018 h 903927"/>
                    <a:gd name="connsiteX71" fmla="*/ 624395 w 1036164"/>
                    <a:gd name="connsiteY71" fmla="*/ 716011 h 903927"/>
                    <a:gd name="connsiteX72" fmla="*/ 697203 w 1036164"/>
                    <a:gd name="connsiteY72" fmla="*/ 562147 h 903927"/>
                    <a:gd name="connsiteX73" fmla="*/ 697762 w 1036164"/>
                    <a:gd name="connsiteY73" fmla="*/ 580795 h 903927"/>
                    <a:gd name="connsiteX74" fmla="*/ 707244 w 1036164"/>
                    <a:gd name="connsiteY74" fmla="*/ 654005 h 903927"/>
                    <a:gd name="connsiteX75" fmla="*/ 824244 w 1036164"/>
                    <a:gd name="connsiteY75" fmla="*/ 885188 h 903927"/>
                    <a:gd name="connsiteX76" fmla="*/ 739880 w 1036164"/>
                    <a:gd name="connsiteY76" fmla="*/ 648251 h 903927"/>
                    <a:gd name="connsiteX77" fmla="*/ 727267 w 1036164"/>
                    <a:gd name="connsiteY77" fmla="*/ 539878 h 903927"/>
                    <a:gd name="connsiteX78" fmla="*/ 728050 w 1036164"/>
                    <a:gd name="connsiteY78" fmla="*/ 496957 h 903927"/>
                    <a:gd name="connsiteX79" fmla="*/ 744119 w 1036164"/>
                    <a:gd name="connsiteY79" fmla="*/ 462998 h 903927"/>
                    <a:gd name="connsiteX80" fmla="*/ 741627 w 1036164"/>
                    <a:gd name="connsiteY80" fmla="*/ 474126 h 903927"/>
                    <a:gd name="connsiteX81" fmla="*/ 744085 w 1036164"/>
                    <a:gd name="connsiteY81" fmla="*/ 538313 h 903927"/>
                    <a:gd name="connsiteX82" fmla="*/ 759747 w 1036164"/>
                    <a:gd name="connsiteY82" fmla="*/ 594061 h 903927"/>
                    <a:gd name="connsiteX83" fmla="*/ 759980 w 1036164"/>
                    <a:gd name="connsiteY83" fmla="*/ 631118 h 903927"/>
                    <a:gd name="connsiteX84" fmla="*/ 820582 w 1036164"/>
                    <a:gd name="connsiteY84" fmla="*/ 763946 h 903927"/>
                    <a:gd name="connsiteX85" fmla="*/ 795801 w 1036164"/>
                    <a:gd name="connsiteY85" fmla="*/ 672178 h 903927"/>
                    <a:gd name="connsiteX86" fmla="*/ 795281 w 1036164"/>
                    <a:gd name="connsiteY86" fmla="*/ 652939 h 903927"/>
                    <a:gd name="connsiteX87" fmla="*/ 825519 w 1036164"/>
                    <a:gd name="connsiteY87" fmla="*/ 678357 h 903927"/>
                    <a:gd name="connsiteX88" fmla="*/ 864461 w 1036164"/>
                    <a:gd name="connsiteY88" fmla="*/ 685266 h 903927"/>
                    <a:gd name="connsiteX89" fmla="*/ 803546 w 1036164"/>
                    <a:gd name="connsiteY89" fmla="*/ 632603 h 903927"/>
                    <a:gd name="connsiteX90" fmla="*/ 794218 w 1036164"/>
                    <a:gd name="connsiteY90" fmla="*/ 613552 h 903927"/>
                    <a:gd name="connsiteX91" fmla="*/ 792533 w 1036164"/>
                    <a:gd name="connsiteY91" fmla="*/ 551141 h 903927"/>
                    <a:gd name="connsiteX92" fmla="*/ 811606 w 1036164"/>
                    <a:gd name="connsiteY92" fmla="*/ 431570 h 903927"/>
                    <a:gd name="connsiteX93" fmla="*/ 812188 w 1036164"/>
                    <a:gd name="connsiteY93" fmla="*/ 429831 h 903927"/>
                    <a:gd name="connsiteX94" fmla="*/ 807775 w 1036164"/>
                    <a:gd name="connsiteY94" fmla="*/ 458751 h 903927"/>
                    <a:gd name="connsiteX95" fmla="*/ 857950 w 1036164"/>
                    <a:gd name="connsiteY95" fmla="*/ 601830 h 903927"/>
                    <a:gd name="connsiteX96" fmla="*/ 833958 w 1036164"/>
                    <a:gd name="connsiteY96" fmla="*/ 460472 h 903927"/>
                    <a:gd name="connsiteX97" fmla="*/ 835078 w 1036164"/>
                    <a:gd name="connsiteY97" fmla="*/ 452966 h 903927"/>
                    <a:gd name="connsiteX98" fmla="*/ 853198 w 1036164"/>
                    <a:gd name="connsiteY98" fmla="*/ 531188 h 903927"/>
                    <a:gd name="connsiteX99" fmla="*/ 886536 w 1036164"/>
                    <a:gd name="connsiteY99" fmla="*/ 608470 h 903927"/>
                    <a:gd name="connsiteX100" fmla="*/ 886604 w 1036164"/>
                    <a:gd name="connsiteY100" fmla="*/ 608566 h 903927"/>
                    <a:gd name="connsiteX101" fmla="*/ 890182 w 1036164"/>
                    <a:gd name="connsiteY101" fmla="*/ 624035 h 903927"/>
                    <a:gd name="connsiteX102" fmla="*/ 894583 w 1036164"/>
                    <a:gd name="connsiteY102" fmla="*/ 643058 h 903927"/>
                    <a:gd name="connsiteX103" fmla="*/ 908071 w 1036164"/>
                    <a:gd name="connsiteY103" fmla="*/ 651917 h 903927"/>
                    <a:gd name="connsiteX104" fmla="*/ 908794 w 1036164"/>
                    <a:gd name="connsiteY104" fmla="*/ 640342 h 903927"/>
                    <a:gd name="connsiteX105" fmla="*/ 927464 w 1036164"/>
                    <a:gd name="connsiteY105" fmla="*/ 667077 h 903927"/>
                    <a:gd name="connsiteX106" fmla="*/ 1011691 w 1036164"/>
                    <a:gd name="connsiteY106" fmla="*/ 705797 h 903927"/>
                    <a:gd name="connsiteX107" fmla="*/ 937076 w 1036164"/>
                    <a:gd name="connsiteY107" fmla="*/ 645254 h 903927"/>
                    <a:gd name="connsiteX108" fmla="*/ 911142 w 1036164"/>
                    <a:gd name="connsiteY108" fmla="*/ 602770 h 903927"/>
                    <a:gd name="connsiteX109" fmla="*/ 917415 w 1036164"/>
                    <a:gd name="connsiteY109" fmla="*/ 502416 h 903927"/>
                    <a:gd name="connsiteX110" fmla="*/ 953438 w 1036164"/>
                    <a:gd name="connsiteY110" fmla="*/ 510494 h 903927"/>
                    <a:gd name="connsiteX111" fmla="*/ 1036164 w 1036164"/>
                    <a:gd name="connsiteY111" fmla="*/ 495213 h 903927"/>
                    <a:gd name="connsiteX112" fmla="*/ 942945 w 1036164"/>
                    <a:gd name="connsiteY112" fmla="*/ 488733 h 903927"/>
                    <a:gd name="connsiteX113" fmla="*/ 919208 w 1036164"/>
                    <a:gd name="connsiteY113" fmla="*/ 473722 h 903927"/>
                    <a:gd name="connsiteX114" fmla="*/ 923554 w 1036164"/>
                    <a:gd name="connsiteY114" fmla="*/ 404191 h 903927"/>
                    <a:gd name="connsiteX115" fmla="*/ 940958 w 1036164"/>
                    <a:gd name="connsiteY115" fmla="*/ 441601 h 903927"/>
                    <a:gd name="connsiteX116" fmla="*/ 1025775 w 1036164"/>
                    <a:gd name="connsiteY116" fmla="*/ 491124 h 903927"/>
                    <a:gd name="connsiteX117" fmla="*/ 937892 w 1036164"/>
                    <a:gd name="connsiteY117" fmla="*/ 393285 h 903927"/>
                    <a:gd name="connsiteX118" fmla="*/ 929039 w 1036164"/>
                    <a:gd name="connsiteY118" fmla="*/ 353976 h 903927"/>
                    <a:gd name="connsiteX119" fmla="*/ 928520 w 1036164"/>
                    <a:gd name="connsiteY119" fmla="*/ 324754 h 903927"/>
                    <a:gd name="connsiteX120" fmla="*/ 929212 w 1036164"/>
                    <a:gd name="connsiteY120" fmla="*/ 313675 h 903927"/>
                    <a:gd name="connsiteX121" fmla="*/ 933085 w 1036164"/>
                    <a:gd name="connsiteY121" fmla="*/ 296956 h 903927"/>
                    <a:gd name="connsiteX122" fmla="*/ 1010460 w 1036164"/>
                    <a:gd name="connsiteY122" fmla="*/ 256650 h 903927"/>
                    <a:gd name="connsiteX123" fmla="*/ 993835 w 1036164"/>
                    <a:gd name="connsiteY123" fmla="*/ 220997 h 903927"/>
                    <a:gd name="connsiteX124" fmla="*/ 894593 w 1036164"/>
                    <a:gd name="connsiteY124" fmla="*/ 273730 h 903927"/>
                    <a:gd name="connsiteX125" fmla="*/ 867047 w 1036164"/>
                    <a:gd name="connsiteY125" fmla="*/ 266068 h 903927"/>
                    <a:gd name="connsiteX126" fmla="*/ 840932 w 1036164"/>
                    <a:gd name="connsiteY126" fmla="*/ 250313 h 903927"/>
                    <a:gd name="connsiteX127" fmla="*/ 804592 w 1036164"/>
                    <a:gd name="connsiteY127" fmla="*/ 150516 h 903927"/>
                    <a:gd name="connsiteX128" fmla="*/ 829386 w 1036164"/>
                    <a:gd name="connsiteY128" fmla="*/ 264734 h 903927"/>
                    <a:gd name="connsiteX129" fmla="*/ 860576 w 1036164"/>
                    <a:gd name="connsiteY129" fmla="*/ 282289 h 903927"/>
                    <a:gd name="connsiteX130" fmla="*/ 874026 w 1036164"/>
                    <a:gd name="connsiteY130" fmla="*/ 284658 h 903927"/>
                    <a:gd name="connsiteX131" fmla="*/ 869170 w 1036164"/>
                    <a:gd name="connsiteY131" fmla="*/ 287238 h 903927"/>
                    <a:gd name="connsiteX132" fmla="*/ 842012 w 1036164"/>
                    <a:gd name="connsiteY132" fmla="*/ 277167 h 903927"/>
                    <a:gd name="connsiteX133" fmla="*/ 798489 w 1036164"/>
                    <a:gd name="connsiteY133" fmla="*/ 248812 h 903927"/>
                    <a:gd name="connsiteX134" fmla="*/ 736387 w 1036164"/>
                    <a:gd name="connsiteY134" fmla="*/ 174162 h 903927"/>
                    <a:gd name="connsiteX135" fmla="*/ 782077 w 1036164"/>
                    <a:gd name="connsiteY135" fmla="*/ 269309 h 903927"/>
                    <a:gd name="connsiteX136" fmla="*/ 842959 w 1036164"/>
                    <a:gd name="connsiteY136" fmla="*/ 300899 h 903927"/>
                    <a:gd name="connsiteX137" fmla="*/ 843413 w 1036164"/>
                    <a:gd name="connsiteY137" fmla="*/ 300925 h 903927"/>
                    <a:gd name="connsiteX138" fmla="*/ 831842 w 1036164"/>
                    <a:gd name="connsiteY138" fmla="*/ 307073 h 903927"/>
                    <a:gd name="connsiteX139" fmla="*/ 693373 w 1036164"/>
                    <a:gd name="connsiteY139" fmla="*/ 220098 h 903927"/>
                    <a:gd name="connsiteX140" fmla="*/ 696431 w 1036164"/>
                    <a:gd name="connsiteY140" fmla="*/ 153798 h 903927"/>
                    <a:gd name="connsiteX141" fmla="*/ 708060 w 1036164"/>
                    <a:gd name="connsiteY141" fmla="*/ 76020 h 903927"/>
                    <a:gd name="connsiteX142" fmla="*/ 665934 w 1036164"/>
                    <a:gd name="connsiteY142" fmla="*/ 176766 h 903927"/>
                    <a:gd name="connsiteX143" fmla="*/ 664523 w 1036164"/>
                    <a:gd name="connsiteY143" fmla="*/ 201977 h 903927"/>
                    <a:gd name="connsiteX144" fmla="*/ 595663 w 1036164"/>
                    <a:gd name="connsiteY144" fmla="*/ 158725 h 903927"/>
                    <a:gd name="connsiteX145" fmla="*/ 591201 w 1036164"/>
                    <a:gd name="connsiteY145" fmla="*/ 152628 h 903927"/>
                    <a:gd name="connsiteX146" fmla="*/ 549008 w 1036164"/>
                    <a:gd name="connsiteY146" fmla="*/ 0 h 903927"/>
                    <a:gd name="connsiteX147" fmla="*/ 538120 w 1036164"/>
                    <a:gd name="connsiteY147" fmla="*/ 92059 h 903927"/>
                    <a:gd name="connsiteX148" fmla="*/ 556543 w 1036164"/>
                    <a:gd name="connsiteY148" fmla="*/ 134154 h 903927"/>
                    <a:gd name="connsiteX149" fmla="*/ 524992 w 1036164"/>
                    <a:gd name="connsiteY149" fmla="*/ 114336 h 903927"/>
                    <a:gd name="connsiteX150" fmla="*/ 524587 w 1036164"/>
                    <a:gd name="connsiteY150" fmla="*/ 130644 h 903927"/>
                    <a:gd name="connsiteX151" fmla="*/ 552319 w 1036164"/>
                    <a:gd name="connsiteY151" fmla="*/ 161249 h 903927"/>
                    <a:gd name="connsiteX152" fmla="*/ 582549 w 1036164"/>
                    <a:gd name="connsiteY152" fmla="*/ 179873 h 903927"/>
                    <a:gd name="connsiteX153" fmla="*/ 615333 w 1036164"/>
                    <a:gd name="connsiteY153" fmla="*/ 226294 h 903927"/>
                    <a:gd name="connsiteX154" fmla="*/ 664205 w 1036164"/>
                    <a:gd name="connsiteY154" fmla="*/ 274281 h 903927"/>
                    <a:gd name="connsiteX155" fmla="*/ 665934 w 1036164"/>
                    <a:gd name="connsiteY155" fmla="*/ 305179 h 903927"/>
                    <a:gd name="connsiteX156" fmla="*/ 667075 w 1036164"/>
                    <a:gd name="connsiteY156" fmla="*/ 311287 h 903927"/>
                    <a:gd name="connsiteX157" fmla="*/ 660518 w 1036164"/>
                    <a:gd name="connsiteY157" fmla="*/ 307465 h 903927"/>
                    <a:gd name="connsiteX158" fmla="*/ 606854 w 1036164"/>
                    <a:gd name="connsiteY158" fmla="*/ 269806 h 903927"/>
                    <a:gd name="connsiteX159" fmla="*/ 458236 w 1036164"/>
                    <a:gd name="connsiteY159" fmla="*/ 109544 h 903927"/>
                    <a:gd name="connsiteX160" fmla="*/ 591421 w 1036164"/>
                    <a:gd name="connsiteY160" fmla="*/ 290044 h 903927"/>
                    <a:gd name="connsiteX161" fmla="*/ 661068 w 1036164"/>
                    <a:gd name="connsiteY161" fmla="*/ 336954 h 903927"/>
                    <a:gd name="connsiteX162" fmla="*/ 672966 w 1036164"/>
                    <a:gd name="connsiteY162" fmla="*/ 342811 h 903927"/>
                    <a:gd name="connsiteX163" fmla="*/ 675478 w 1036164"/>
                    <a:gd name="connsiteY163" fmla="*/ 356252 h 903927"/>
                    <a:gd name="connsiteX164" fmla="*/ 589915 w 1036164"/>
                    <a:gd name="connsiteY164" fmla="*/ 339368 h 903927"/>
                    <a:gd name="connsiteX165" fmla="*/ 556688 w 1036164"/>
                    <a:gd name="connsiteY165" fmla="*/ 306939 h 903927"/>
                    <a:gd name="connsiteX166" fmla="*/ 532423 w 1036164"/>
                    <a:gd name="connsiteY166" fmla="*/ 261013 h 903927"/>
                    <a:gd name="connsiteX167" fmla="*/ 537160 w 1036164"/>
                    <a:gd name="connsiteY167" fmla="*/ 309236 h 903927"/>
                    <a:gd name="connsiteX168" fmla="*/ 553862 w 1036164"/>
                    <a:gd name="connsiteY168" fmla="*/ 332253 h 903927"/>
                    <a:gd name="connsiteX169" fmla="*/ 542506 w 1036164"/>
                    <a:gd name="connsiteY169" fmla="*/ 330012 h 903927"/>
                    <a:gd name="connsiteX170" fmla="*/ 546156 w 1036164"/>
                    <a:gd name="connsiteY170" fmla="*/ 344838 h 903927"/>
                    <a:gd name="connsiteX171" fmla="*/ 566759 w 1036164"/>
                    <a:gd name="connsiteY171" fmla="*/ 360133 h 903927"/>
                    <a:gd name="connsiteX172" fmla="*/ 585337 w 1036164"/>
                    <a:gd name="connsiteY172" fmla="*/ 363496 h 903927"/>
                    <a:gd name="connsiteX173" fmla="*/ 591620 w 1036164"/>
                    <a:gd name="connsiteY173" fmla="*/ 369245 h 903927"/>
                    <a:gd name="connsiteX174" fmla="*/ 628893 w 1036164"/>
                    <a:gd name="connsiteY174" fmla="*/ 392712 h 903927"/>
                    <a:gd name="connsiteX175" fmla="*/ 653349 w 1036164"/>
                    <a:gd name="connsiteY175" fmla="*/ 401916 h 903927"/>
                    <a:gd name="connsiteX176" fmla="*/ 642179 w 1036164"/>
                    <a:gd name="connsiteY176" fmla="*/ 407852 h 903927"/>
                    <a:gd name="connsiteX177" fmla="*/ 590086 w 1036164"/>
                    <a:gd name="connsiteY177" fmla="*/ 397424 h 903927"/>
                    <a:gd name="connsiteX178" fmla="*/ 451286 w 1036164"/>
                    <a:gd name="connsiteY178" fmla="*/ 323679 h 903927"/>
                    <a:gd name="connsiteX179" fmla="*/ 302522 w 1036164"/>
                    <a:gd name="connsiteY179" fmla="*/ 101583 h 903927"/>
                    <a:gd name="connsiteX180" fmla="*/ 430423 w 1036164"/>
                    <a:gd name="connsiteY180" fmla="*/ 351468 h 903927"/>
                    <a:gd name="connsiteX181" fmla="*/ 594739 w 1036164"/>
                    <a:gd name="connsiteY181" fmla="*/ 429762 h 903927"/>
                    <a:gd name="connsiteX182" fmla="*/ 599876 w 1036164"/>
                    <a:gd name="connsiteY182" fmla="*/ 430330 h 903927"/>
                    <a:gd name="connsiteX183" fmla="*/ 549536 w 1036164"/>
                    <a:gd name="connsiteY183" fmla="*/ 457079 h 903927"/>
                    <a:gd name="connsiteX184" fmla="*/ 105238 w 1036164"/>
                    <a:gd name="connsiteY184" fmla="*/ 693160 h 903927"/>
                    <a:gd name="connsiteX185" fmla="*/ 10532 w 1036164"/>
                    <a:gd name="connsiteY185" fmla="*/ 758021 h 903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</a:cxnLst>
                  <a:rect l="l" t="t" r="r" b="b"/>
                  <a:pathLst>
                    <a:path w="1036164" h="903927">
                      <a:moveTo>
                        <a:pt x="881093" y="431126"/>
                      </a:moveTo>
                      <a:cubicBezTo>
                        <a:pt x="868753" y="404664"/>
                        <a:pt x="867794" y="374954"/>
                        <a:pt x="876722" y="346717"/>
                      </a:cubicBezTo>
                      <a:lnTo>
                        <a:pt x="890783" y="318992"/>
                      </a:lnTo>
                      <a:lnTo>
                        <a:pt x="906922" y="310584"/>
                      </a:lnTo>
                      <a:lnTo>
                        <a:pt x="896736" y="452457"/>
                      </a:lnTo>
                      <a:close/>
                      <a:moveTo>
                        <a:pt x="839579" y="345665"/>
                      </a:moveTo>
                      <a:lnTo>
                        <a:pt x="841435" y="344698"/>
                      </a:lnTo>
                      <a:lnTo>
                        <a:pt x="841269" y="345305"/>
                      </a:lnTo>
                      <a:close/>
                      <a:moveTo>
                        <a:pt x="889315" y="555812"/>
                      </a:moveTo>
                      <a:lnTo>
                        <a:pt x="876085" y="523668"/>
                      </a:lnTo>
                      <a:cubicBezTo>
                        <a:pt x="868309" y="500001"/>
                        <a:pt x="862506" y="476471"/>
                        <a:pt x="858673" y="453864"/>
                      </a:cubicBezTo>
                      <a:lnTo>
                        <a:pt x="858613" y="453183"/>
                      </a:lnTo>
                      <a:lnTo>
                        <a:pt x="882627" y="483503"/>
                      </a:lnTo>
                      <a:lnTo>
                        <a:pt x="894044" y="489947"/>
                      </a:lnTo>
                      <a:close/>
                      <a:moveTo>
                        <a:pt x="693703" y="268984"/>
                      </a:moveTo>
                      <a:lnTo>
                        <a:pt x="692723" y="247747"/>
                      </a:lnTo>
                      <a:lnTo>
                        <a:pt x="808851" y="319290"/>
                      </a:lnTo>
                      <a:lnTo>
                        <a:pt x="798718" y="324673"/>
                      </a:lnTo>
                      <a:lnTo>
                        <a:pt x="785379" y="323106"/>
                      </a:lnTo>
                      <a:cubicBezTo>
                        <a:pt x="769829" y="318324"/>
                        <a:pt x="753171" y="310565"/>
                        <a:pt x="736077" y="300236"/>
                      </a:cubicBezTo>
                      <a:close/>
                      <a:moveTo>
                        <a:pt x="696473" y="328421"/>
                      </a:moveTo>
                      <a:lnTo>
                        <a:pt x="696432" y="328146"/>
                      </a:lnTo>
                      <a:lnTo>
                        <a:pt x="695040" y="297968"/>
                      </a:lnTo>
                      <a:lnTo>
                        <a:pt x="735418" y="324073"/>
                      </a:lnTo>
                      <a:cubicBezTo>
                        <a:pt x="745041" y="328680"/>
                        <a:pt x="754378" y="332310"/>
                        <a:pt x="763285" y="334896"/>
                      </a:cubicBezTo>
                      <a:lnTo>
                        <a:pt x="775382" y="337074"/>
                      </a:lnTo>
                      <a:lnTo>
                        <a:pt x="745754" y="352817"/>
                      </a:lnTo>
                      <a:lnTo>
                        <a:pt x="712548" y="337790"/>
                      </a:lnTo>
                      <a:close/>
                      <a:moveTo>
                        <a:pt x="635409" y="212438"/>
                      </a:moveTo>
                      <a:lnTo>
                        <a:pt x="662987" y="229427"/>
                      </a:lnTo>
                      <a:lnTo>
                        <a:pt x="662403" y="239850"/>
                      </a:lnTo>
                      <a:close/>
                      <a:moveTo>
                        <a:pt x="765645" y="497472"/>
                      </a:moveTo>
                      <a:lnTo>
                        <a:pt x="764579" y="479816"/>
                      </a:lnTo>
                      <a:cubicBezTo>
                        <a:pt x="766654" y="427091"/>
                        <a:pt x="784389" y="382250"/>
                        <a:pt x="813513" y="361492"/>
                      </a:cubicBezTo>
                      <a:lnTo>
                        <a:pt x="797706" y="369879"/>
                      </a:lnTo>
                      <a:lnTo>
                        <a:pt x="794709" y="369037"/>
                      </a:lnTo>
                      <a:lnTo>
                        <a:pt x="824112" y="353721"/>
                      </a:lnTo>
                      <a:lnTo>
                        <a:pt x="817933" y="358424"/>
                      </a:lnTo>
                      <a:cubicBezTo>
                        <a:pt x="796196" y="381015"/>
                        <a:pt x="777390" y="427958"/>
                        <a:pt x="766935" y="486725"/>
                      </a:cubicBezTo>
                      <a:close/>
                      <a:moveTo>
                        <a:pt x="701399" y="361367"/>
                      </a:moveTo>
                      <a:lnTo>
                        <a:pt x="700663" y="356447"/>
                      </a:lnTo>
                      <a:lnTo>
                        <a:pt x="716849" y="364416"/>
                      </a:lnTo>
                      <a:close/>
                      <a:moveTo>
                        <a:pt x="697314" y="419772"/>
                      </a:moveTo>
                      <a:lnTo>
                        <a:pt x="705386" y="415568"/>
                      </a:lnTo>
                      <a:lnTo>
                        <a:pt x="699513" y="422031"/>
                      </a:lnTo>
                      <a:close/>
                      <a:moveTo>
                        <a:pt x="638049" y="373037"/>
                      </a:moveTo>
                      <a:lnTo>
                        <a:pt x="685612" y="381645"/>
                      </a:lnTo>
                      <a:lnTo>
                        <a:pt x="686668" y="384212"/>
                      </a:lnTo>
                      <a:lnTo>
                        <a:pt x="674319" y="390774"/>
                      </a:lnTo>
                      <a:lnTo>
                        <a:pt x="660945" y="386445"/>
                      </a:lnTo>
                      <a:close/>
                      <a:moveTo>
                        <a:pt x="642934" y="608016"/>
                      </a:moveTo>
                      <a:lnTo>
                        <a:pt x="663304" y="542010"/>
                      </a:lnTo>
                      <a:cubicBezTo>
                        <a:pt x="673525" y="516104"/>
                        <a:pt x="685252" y="492285"/>
                        <a:pt x="698013" y="471327"/>
                      </a:cubicBezTo>
                      <a:lnTo>
                        <a:pt x="700200" y="468465"/>
                      </a:lnTo>
                      <a:lnTo>
                        <a:pt x="697767" y="494288"/>
                      </a:lnTo>
                      <a:close/>
                      <a:moveTo>
                        <a:pt x="0" y="783011"/>
                      </a:moveTo>
                      <a:lnTo>
                        <a:pt x="666366" y="435893"/>
                      </a:lnTo>
                      <a:lnTo>
                        <a:pt x="547375" y="590911"/>
                      </a:lnTo>
                      <a:cubicBezTo>
                        <a:pt x="547389" y="598005"/>
                        <a:pt x="539699" y="612595"/>
                        <a:pt x="539712" y="619688"/>
                      </a:cubicBezTo>
                      <a:lnTo>
                        <a:pt x="546797" y="633476"/>
                      </a:lnTo>
                      <a:lnTo>
                        <a:pt x="650220" y="495090"/>
                      </a:lnTo>
                      <a:lnTo>
                        <a:pt x="636365" y="518806"/>
                      </a:lnTo>
                      <a:cubicBezTo>
                        <a:pt x="623172" y="548388"/>
                        <a:pt x="611984" y="581674"/>
                        <a:pt x="603762" y="617423"/>
                      </a:cubicBezTo>
                      <a:lnTo>
                        <a:pt x="590483" y="716800"/>
                      </a:lnTo>
                      <a:lnTo>
                        <a:pt x="551047" y="798594"/>
                      </a:lnTo>
                      <a:cubicBezTo>
                        <a:pt x="550945" y="811133"/>
                        <a:pt x="538875" y="844092"/>
                        <a:pt x="538773" y="856632"/>
                      </a:cubicBezTo>
                      <a:lnTo>
                        <a:pt x="549421" y="874456"/>
                      </a:lnTo>
                      <a:lnTo>
                        <a:pt x="594517" y="779153"/>
                      </a:lnTo>
                      <a:lnTo>
                        <a:pt x="596776" y="808588"/>
                      </a:lnTo>
                      <a:cubicBezTo>
                        <a:pt x="607700" y="860435"/>
                        <a:pt x="631013" y="896311"/>
                        <a:pt x="664127" y="903927"/>
                      </a:cubicBezTo>
                      <a:cubicBezTo>
                        <a:pt x="642728" y="879246"/>
                        <a:pt x="629362" y="838873"/>
                        <a:pt x="624717" y="790018"/>
                      </a:cubicBezTo>
                      <a:lnTo>
                        <a:pt x="624395" y="716011"/>
                      </a:lnTo>
                      <a:lnTo>
                        <a:pt x="697203" y="562147"/>
                      </a:lnTo>
                      <a:lnTo>
                        <a:pt x="697762" y="580795"/>
                      </a:lnTo>
                      <a:cubicBezTo>
                        <a:pt x="699648" y="604118"/>
                        <a:pt x="702785" y="628715"/>
                        <a:pt x="707244" y="654005"/>
                      </a:cubicBezTo>
                      <a:cubicBezTo>
                        <a:pt x="731027" y="788884"/>
                        <a:pt x="783410" y="892389"/>
                        <a:pt x="824244" y="885188"/>
                      </a:cubicBezTo>
                      <a:cubicBezTo>
                        <a:pt x="789370" y="837506"/>
                        <a:pt x="757437" y="747818"/>
                        <a:pt x="739880" y="648251"/>
                      </a:cubicBezTo>
                      <a:cubicBezTo>
                        <a:pt x="733297" y="610913"/>
                        <a:pt x="729088" y="574189"/>
                        <a:pt x="727267" y="539878"/>
                      </a:cubicBezTo>
                      <a:lnTo>
                        <a:pt x="728050" y="496957"/>
                      </a:lnTo>
                      <a:lnTo>
                        <a:pt x="744119" y="462998"/>
                      </a:lnTo>
                      <a:lnTo>
                        <a:pt x="741627" y="474126"/>
                      </a:lnTo>
                      <a:cubicBezTo>
                        <a:pt x="739872" y="494249"/>
                        <a:pt x="740568" y="515961"/>
                        <a:pt x="744085" y="538313"/>
                      </a:cubicBezTo>
                      <a:lnTo>
                        <a:pt x="759747" y="594061"/>
                      </a:lnTo>
                      <a:lnTo>
                        <a:pt x="759980" y="631118"/>
                      </a:lnTo>
                      <a:cubicBezTo>
                        <a:pt x="766401" y="707258"/>
                        <a:pt x="789551" y="761907"/>
                        <a:pt x="820582" y="763946"/>
                      </a:cubicBezTo>
                      <a:cubicBezTo>
                        <a:pt x="809053" y="740640"/>
                        <a:pt x="800634" y="708848"/>
                        <a:pt x="795801" y="672178"/>
                      </a:cubicBezTo>
                      <a:lnTo>
                        <a:pt x="795281" y="652939"/>
                      </a:lnTo>
                      <a:lnTo>
                        <a:pt x="825519" y="678357"/>
                      </a:lnTo>
                      <a:cubicBezTo>
                        <a:pt x="838162" y="684762"/>
                        <a:pt x="851358" y="687328"/>
                        <a:pt x="864461" y="685266"/>
                      </a:cubicBezTo>
                      <a:cubicBezTo>
                        <a:pt x="841733" y="678060"/>
                        <a:pt x="820535" y="659112"/>
                        <a:pt x="803546" y="632603"/>
                      </a:cubicBezTo>
                      <a:lnTo>
                        <a:pt x="794218" y="613552"/>
                      </a:lnTo>
                      <a:lnTo>
                        <a:pt x="792533" y="551141"/>
                      </a:lnTo>
                      <a:cubicBezTo>
                        <a:pt x="795345" y="508320"/>
                        <a:pt x="802018" y="467293"/>
                        <a:pt x="811606" y="431570"/>
                      </a:cubicBezTo>
                      <a:lnTo>
                        <a:pt x="812188" y="429831"/>
                      </a:lnTo>
                      <a:lnTo>
                        <a:pt x="807775" y="458751"/>
                      </a:lnTo>
                      <a:cubicBezTo>
                        <a:pt x="802726" y="535619"/>
                        <a:pt x="825189" y="599677"/>
                        <a:pt x="857950" y="601830"/>
                      </a:cubicBezTo>
                      <a:cubicBezTo>
                        <a:pt x="839312" y="570723"/>
                        <a:pt x="830230" y="517216"/>
                        <a:pt x="833958" y="460472"/>
                      </a:cubicBezTo>
                      <a:lnTo>
                        <a:pt x="835078" y="452966"/>
                      </a:lnTo>
                      <a:lnTo>
                        <a:pt x="853198" y="531188"/>
                      </a:lnTo>
                      <a:cubicBezTo>
                        <a:pt x="862479" y="559437"/>
                        <a:pt x="873875" y="585510"/>
                        <a:pt x="886536" y="608470"/>
                      </a:cubicBezTo>
                      <a:lnTo>
                        <a:pt x="886604" y="608566"/>
                      </a:lnTo>
                      <a:lnTo>
                        <a:pt x="890182" y="624035"/>
                      </a:lnTo>
                      <a:cubicBezTo>
                        <a:pt x="891430" y="631616"/>
                        <a:pt x="892678" y="639197"/>
                        <a:pt x="894583" y="643058"/>
                      </a:cubicBezTo>
                      <a:lnTo>
                        <a:pt x="908071" y="651917"/>
                      </a:lnTo>
                      <a:lnTo>
                        <a:pt x="908794" y="640342"/>
                      </a:lnTo>
                      <a:lnTo>
                        <a:pt x="927464" y="667077"/>
                      </a:lnTo>
                      <a:cubicBezTo>
                        <a:pt x="956145" y="698674"/>
                        <a:pt x="986487" y="714078"/>
                        <a:pt x="1011691" y="705797"/>
                      </a:cubicBezTo>
                      <a:cubicBezTo>
                        <a:pt x="987056" y="699157"/>
                        <a:pt x="960931" y="677292"/>
                        <a:pt x="937076" y="645254"/>
                      </a:cubicBezTo>
                      <a:lnTo>
                        <a:pt x="911142" y="602770"/>
                      </a:lnTo>
                      <a:lnTo>
                        <a:pt x="917415" y="502416"/>
                      </a:lnTo>
                      <a:lnTo>
                        <a:pt x="953438" y="510494"/>
                      </a:lnTo>
                      <a:cubicBezTo>
                        <a:pt x="980139" y="512750"/>
                        <a:pt x="1008825" y="507961"/>
                        <a:pt x="1036164" y="495213"/>
                      </a:cubicBezTo>
                      <a:cubicBezTo>
                        <a:pt x="1002913" y="502834"/>
                        <a:pt x="970315" y="500043"/>
                        <a:pt x="942945" y="488733"/>
                      </a:cubicBezTo>
                      <a:lnTo>
                        <a:pt x="919208" y="473722"/>
                      </a:lnTo>
                      <a:lnTo>
                        <a:pt x="923554" y="404191"/>
                      </a:lnTo>
                      <a:lnTo>
                        <a:pt x="940958" y="441601"/>
                      </a:lnTo>
                      <a:cubicBezTo>
                        <a:pt x="964638" y="479300"/>
                        <a:pt x="997963" y="500262"/>
                        <a:pt x="1025775" y="491124"/>
                      </a:cubicBezTo>
                      <a:cubicBezTo>
                        <a:pt x="991073" y="486053"/>
                        <a:pt x="955280" y="446204"/>
                        <a:pt x="937892" y="393285"/>
                      </a:cubicBezTo>
                      <a:cubicBezTo>
                        <a:pt x="933545" y="380055"/>
                        <a:pt x="930609" y="366800"/>
                        <a:pt x="929039" y="353976"/>
                      </a:cubicBezTo>
                      <a:lnTo>
                        <a:pt x="928520" y="324754"/>
                      </a:lnTo>
                      <a:lnTo>
                        <a:pt x="929212" y="313675"/>
                      </a:lnTo>
                      <a:lnTo>
                        <a:pt x="933085" y="296956"/>
                      </a:lnTo>
                      <a:lnTo>
                        <a:pt x="1010460" y="256650"/>
                      </a:lnTo>
                      <a:lnTo>
                        <a:pt x="993835" y="220997"/>
                      </a:lnTo>
                      <a:lnTo>
                        <a:pt x="894593" y="273730"/>
                      </a:lnTo>
                      <a:lnTo>
                        <a:pt x="867047" y="266068"/>
                      </a:lnTo>
                      <a:cubicBezTo>
                        <a:pt x="857952" y="262140"/>
                        <a:pt x="849126" y="256874"/>
                        <a:pt x="840932" y="250313"/>
                      </a:cubicBezTo>
                      <a:cubicBezTo>
                        <a:pt x="808155" y="224072"/>
                        <a:pt x="793355" y="183425"/>
                        <a:pt x="804592" y="150516"/>
                      </a:cubicBezTo>
                      <a:cubicBezTo>
                        <a:pt x="779164" y="182276"/>
                        <a:pt x="790265" y="233412"/>
                        <a:pt x="829386" y="264734"/>
                      </a:cubicBezTo>
                      <a:cubicBezTo>
                        <a:pt x="839166" y="272564"/>
                        <a:pt x="849772" y="278414"/>
                        <a:pt x="860576" y="282289"/>
                      </a:cubicBezTo>
                      <a:lnTo>
                        <a:pt x="874026" y="284658"/>
                      </a:lnTo>
                      <a:lnTo>
                        <a:pt x="869170" y="287238"/>
                      </a:lnTo>
                      <a:lnTo>
                        <a:pt x="842012" y="277167"/>
                      </a:lnTo>
                      <a:cubicBezTo>
                        <a:pt x="827308" y="269635"/>
                        <a:pt x="812500" y="260030"/>
                        <a:pt x="798489" y="248812"/>
                      </a:cubicBezTo>
                      <a:cubicBezTo>
                        <a:pt x="770465" y="226375"/>
                        <a:pt x="748042" y="199421"/>
                        <a:pt x="736387" y="174162"/>
                      </a:cubicBezTo>
                      <a:cubicBezTo>
                        <a:pt x="720606" y="193873"/>
                        <a:pt x="741062" y="236472"/>
                        <a:pt x="782077" y="269309"/>
                      </a:cubicBezTo>
                      <a:cubicBezTo>
                        <a:pt x="802585" y="285728"/>
                        <a:pt x="824349" y="296598"/>
                        <a:pt x="842959" y="300899"/>
                      </a:cubicBezTo>
                      <a:lnTo>
                        <a:pt x="843413" y="300925"/>
                      </a:lnTo>
                      <a:lnTo>
                        <a:pt x="831842" y="307073"/>
                      </a:lnTo>
                      <a:lnTo>
                        <a:pt x="693373" y="220098"/>
                      </a:lnTo>
                      <a:lnTo>
                        <a:pt x="696431" y="153798"/>
                      </a:lnTo>
                      <a:cubicBezTo>
                        <a:pt x="699076" y="125926"/>
                        <a:pt x="702988" y="99619"/>
                        <a:pt x="708060" y="76020"/>
                      </a:cubicBezTo>
                      <a:cubicBezTo>
                        <a:pt x="689122" y="76020"/>
                        <a:pt x="672874" y="117562"/>
                        <a:pt x="665934" y="176766"/>
                      </a:cubicBezTo>
                      <a:lnTo>
                        <a:pt x="664523" y="201977"/>
                      </a:lnTo>
                      <a:lnTo>
                        <a:pt x="595663" y="158725"/>
                      </a:lnTo>
                      <a:lnTo>
                        <a:pt x="591201" y="152628"/>
                      </a:lnTo>
                      <a:cubicBezTo>
                        <a:pt x="554941" y="94173"/>
                        <a:pt x="538235" y="36724"/>
                        <a:pt x="549008" y="0"/>
                      </a:cubicBezTo>
                      <a:cubicBezTo>
                        <a:pt x="528798" y="17186"/>
                        <a:pt x="526117" y="51108"/>
                        <a:pt x="538120" y="92059"/>
                      </a:cubicBezTo>
                      <a:lnTo>
                        <a:pt x="556543" y="134154"/>
                      </a:lnTo>
                      <a:lnTo>
                        <a:pt x="524992" y="114336"/>
                      </a:lnTo>
                      <a:lnTo>
                        <a:pt x="524587" y="130644"/>
                      </a:lnTo>
                      <a:cubicBezTo>
                        <a:pt x="529001" y="138479"/>
                        <a:pt x="547905" y="153414"/>
                        <a:pt x="552319" y="161249"/>
                      </a:cubicBezTo>
                      <a:lnTo>
                        <a:pt x="582549" y="179873"/>
                      </a:lnTo>
                      <a:lnTo>
                        <a:pt x="615333" y="226294"/>
                      </a:lnTo>
                      <a:lnTo>
                        <a:pt x="664205" y="274281"/>
                      </a:lnTo>
                      <a:lnTo>
                        <a:pt x="665934" y="305179"/>
                      </a:lnTo>
                      <a:lnTo>
                        <a:pt x="667075" y="311287"/>
                      </a:lnTo>
                      <a:lnTo>
                        <a:pt x="660518" y="307465"/>
                      </a:lnTo>
                      <a:cubicBezTo>
                        <a:pt x="642750" y="296055"/>
                        <a:pt x="624710" y="283423"/>
                        <a:pt x="606854" y="269806"/>
                      </a:cubicBezTo>
                      <a:cubicBezTo>
                        <a:pt x="535432" y="215340"/>
                        <a:pt x="478411" y="153850"/>
                        <a:pt x="458236" y="109544"/>
                      </a:cubicBezTo>
                      <a:cubicBezTo>
                        <a:pt x="437216" y="137108"/>
                        <a:pt x="496845" y="217921"/>
                        <a:pt x="591421" y="290044"/>
                      </a:cubicBezTo>
                      <a:cubicBezTo>
                        <a:pt x="615065" y="308075"/>
                        <a:pt x="638654" y="323855"/>
                        <a:pt x="661068" y="336954"/>
                      </a:cubicBezTo>
                      <a:lnTo>
                        <a:pt x="672966" y="342811"/>
                      </a:lnTo>
                      <a:lnTo>
                        <a:pt x="675478" y="356252"/>
                      </a:lnTo>
                      <a:lnTo>
                        <a:pt x="589915" y="339368"/>
                      </a:lnTo>
                      <a:lnTo>
                        <a:pt x="556688" y="306939"/>
                      </a:lnTo>
                      <a:cubicBezTo>
                        <a:pt x="544316" y="291018"/>
                        <a:pt x="535778" y="275130"/>
                        <a:pt x="532423" y="261013"/>
                      </a:cubicBezTo>
                      <a:cubicBezTo>
                        <a:pt x="524022" y="272028"/>
                        <a:pt x="526448" y="289650"/>
                        <a:pt x="537160" y="309236"/>
                      </a:cubicBezTo>
                      <a:lnTo>
                        <a:pt x="553862" y="332253"/>
                      </a:lnTo>
                      <a:lnTo>
                        <a:pt x="542506" y="330012"/>
                      </a:lnTo>
                      <a:lnTo>
                        <a:pt x="546156" y="344838"/>
                      </a:lnTo>
                      <a:cubicBezTo>
                        <a:pt x="550134" y="349934"/>
                        <a:pt x="562781" y="355037"/>
                        <a:pt x="566759" y="360133"/>
                      </a:cubicBezTo>
                      <a:lnTo>
                        <a:pt x="585337" y="363496"/>
                      </a:lnTo>
                      <a:lnTo>
                        <a:pt x="591620" y="369245"/>
                      </a:lnTo>
                      <a:cubicBezTo>
                        <a:pt x="603993" y="378681"/>
                        <a:pt x="616632" y="386554"/>
                        <a:pt x="628893" y="392712"/>
                      </a:cubicBezTo>
                      <a:lnTo>
                        <a:pt x="653349" y="401916"/>
                      </a:lnTo>
                      <a:lnTo>
                        <a:pt x="642179" y="407852"/>
                      </a:lnTo>
                      <a:lnTo>
                        <a:pt x="590086" y="397424"/>
                      </a:lnTo>
                      <a:cubicBezTo>
                        <a:pt x="545425" y="383249"/>
                        <a:pt x="496961" y="357970"/>
                        <a:pt x="451286" y="323679"/>
                      </a:cubicBezTo>
                      <a:cubicBezTo>
                        <a:pt x="359936" y="255098"/>
                        <a:pt x="300086" y="165746"/>
                        <a:pt x="302522" y="101583"/>
                      </a:cubicBezTo>
                      <a:cubicBezTo>
                        <a:pt x="261722" y="155929"/>
                        <a:pt x="318985" y="267806"/>
                        <a:pt x="430423" y="351468"/>
                      </a:cubicBezTo>
                      <a:cubicBezTo>
                        <a:pt x="486143" y="393299"/>
                        <a:pt x="544856" y="420156"/>
                        <a:pt x="594739" y="429762"/>
                      </a:cubicBezTo>
                      <a:lnTo>
                        <a:pt x="599876" y="430330"/>
                      </a:lnTo>
                      <a:lnTo>
                        <a:pt x="549536" y="457079"/>
                      </a:lnTo>
                      <a:cubicBezTo>
                        <a:pt x="401856" y="536671"/>
                        <a:pt x="254176" y="616265"/>
                        <a:pt x="105238" y="693160"/>
                      </a:cubicBezTo>
                      <a:cubicBezTo>
                        <a:pt x="88057" y="708071"/>
                        <a:pt x="27713" y="743109"/>
                        <a:pt x="10532" y="758021"/>
                      </a:cubicBezTo>
                      <a:close/>
                    </a:path>
                  </a:pathLst>
                </a:custGeom>
                <a:solidFill>
                  <a:srgbClr val="DFE9AB"/>
                </a:solidFill>
                <a:ln w="952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075FF9-7F20-EC88-81F9-18797B842710}"/>
                  </a:ext>
                </a:extLst>
              </p:cNvPr>
              <p:cNvSpPr txBox="1"/>
              <p:nvPr/>
            </p:nvSpPr>
            <p:spPr>
              <a:xfrm>
                <a:off x="3198527" y="1372102"/>
                <a:ext cx="453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♀</a:t>
                </a:r>
                <a:endParaRPr lang="en-US" sz="2800" b="1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227C9B-942B-3DD4-2205-50881D6CDE35}"/>
                  </a:ext>
                </a:extLst>
              </p:cNvPr>
              <p:cNvSpPr txBox="1"/>
              <p:nvPr/>
            </p:nvSpPr>
            <p:spPr>
              <a:xfrm>
                <a:off x="4894940" y="1372102"/>
                <a:ext cx="453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♂</a:t>
                </a:r>
                <a:endParaRPr lang="en-US" sz="2800" b="1" dirty="0"/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4D136053-70B4-A0D7-1874-6D08EA61C16A}"/>
                  </a:ext>
                </a:extLst>
              </p:cNvPr>
              <p:cNvGrpSpPr/>
              <p:nvPr/>
            </p:nvGrpSpPr>
            <p:grpSpPr>
              <a:xfrm>
                <a:off x="3033002" y="4044400"/>
                <a:ext cx="731520" cy="1005840"/>
                <a:chOff x="3033002" y="4044400"/>
                <a:chExt cx="731520" cy="1005840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9EB94359-4AC1-E23D-337B-C0F16A4E7DE2}"/>
                    </a:ext>
                  </a:extLst>
                </p:cNvPr>
                <p:cNvSpPr/>
                <p:nvPr/>
              </p:nvSpPr>
              <p:spPr>
                <a:xfrm>
                  <a:off x="3330182" y="4044400"/>
                  <a:ext cx="137160" cy="180446"/>
                </a:xfrm>
                <a:custGeom>
                  <a:avLst/>
                  <a:gdLst>
                    <a:gd name="connsiteX0" fmla="*/ 68580 w 137160"/>
                    <a:gd name="connsiteY0" fmla="*/ 0 h 180446"/>
                    <a:gd name="connsiteX1" fmla="*/ 137160 w 137160"/>
                    <a:gd name="connsiteY1" fmla="*/ 9506 h 180446"/>
                    <a:gd name="connsiteX2" fmla="*/ 137160 w 137160"/>
                    <a:gd name="connsiteY2" fmla="*/ 124182 h 180446"/>
                    <a:gd name="connsiteX3" fmla="*/ 80896 w 137160"/>
                    <a:gd name="connsiteY3" fmla="*/ 180446 h 180446"/>
                    <a:gd name="connsiteX4" fmla="*/ 56264 w 137160"/>
                    <a:gd name="connsiteY4" fmla="*/ 180446 h 180446"/>
                    <a:gd name="connsiteX5" fmla="*/ 0 w 137160"/>
                    <a:gd name="connsiteY5" fmla="*/ 124182 h 180446"/>
                    <a:gd name="connsiteX6" fmla="*/ 0 w 137160"/>
                    <a:gd name="connsiteY6" fmla="*/ 9506 h 180446"/>
                    <a:gd name="connsiteX7" fmla="*/ 68580 w 137160"/>
                    <a:gd name="connsiteY7" fmla="*/ 0 h 18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160" h="180446">
                      <a:moveTo>
                        <a:pt x="68580" y="0"/>
                      </a:moveTo>
                      <a:lnTo>
                        <a:pt x="137160" y="9506"/>
                      </a:lnTo>
                      <a:lnTo>
                        <a:pt x="137160" y="124182"/>
                      </a:lnTo>
                      <a:cubicBezTo>
                        <a:pt x="137160" y="155256"/>
                        <a:pt x="111970" y="180446"/>
                        <a:pt x="80896" y="180446"/>
                      </a:cubicBezTo>
                      <a:lnTo>
                        <a:pt x="56264" y="180446"/>
                      </a:lnTo>
                      <a:cubicBezTo>
                        <a:pt x="25190" y="180446"/>
                        <a:pt x="0" y="155256"/>
                        <a:pt x="0" y="124182"/>
                      </a:cubicBezTo>
                      <a:lnTo>
                        <a:pt x="0" y="9506"/>
                      </a:lnTo>
                      <a:lnTo>
                        <a:pt x="6858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5DF2D066-303A-C8A3-D633-F57E5BCB821D}"/>
                    </a:ext>
                  </a:extLst>
                </p:cNvPr>
                <p:cNvSpPr/>
                <p:nvPr/>
              </p:nvSpPr>
              <p:spPr>
                <a:xfrm>
                  <a:off x="3188584" y="4060704"/>
                  <a:ext cx="137160" cy="164142"/>
                </a:xfrm>
                <a:custGeom>
                  <a:avLst/>
                  <a:gdLst>
                    <a:gd name="connsiteX0" fmla="*/ 122204 w 137160"/>
                    <a:gd name="connsiteY0" fmla="*/ 0 h 164142"/>
                    <a:gd name="connsiteX1" fmla="*/ 132739 w 137160"/>
                    <a:gd name="connsiteY1" fmla="*/ 15625 h 164142"/>
                    <a:gd name="connsiteX2" fmla="*/ 137160 w 137160"/>
                    <a:gd name="connsiteY2" fmla="*/ 37526 h 164142"/>
                    <a:gd name="connsiteX3" fmla="*/ 137160 w 137160"/>
                    <a:gd name="connsiteY3" fmla="*/ 107878 h 164142"/>
                    <a:gd name="connsiteX4" fmla="*/ 80896 w 137160"/>
                    <a:gd name="connsiteY4" fmla="*/ 164142 h 164142"/>
                    <a:gd name="connsiteX5" fmla="*/ 56264 w 137160"/>
                    <a:gd name="connsiteY5" fmla="*/ 164142 h 164142"/>
                    <a:gd name="connsiteX6" fmla="*/ 0 w 137160"/>
                    <a:gd name="connsiteY6" fmla="*/ 107878 h 164142"/>
                    <a:gd name="connsiteX7" fmla="*/ 0 w 137160"/>
                    <a:gd name="connsiteY7" fmla="*/ 76028 h 164142"/>
                    <a:gd name="connsiteX8" fmla="*/ 5678 w 137160"/>
                    <a:gd name="connsiteY8" fmla="*/ 69587 h 164142"/>
                    <a:gd name="connsiteX9" fmla="*/ 67808 w 137160"/>
                    <a:gd name="connsiteY9" fmla="*/ 23218 h 164142"/>
                    <a:gd name="connsiteX10" fmla="*/ 122204 w 137160"/>
                    <a:gd name="connsiteY10" fmla="*/ 0 h 16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160" h="164142">
                      <a:moveTo>
                        <a:pt x="122204" y="0"/>
                      </a:moveTo>
                      <a:lnTo>
                        <a:pt x="132739" y="15625"/>
                      </a:lnTo>
                      <a:cubicBezTo>
                        <a:pt x="135585" y="22357"/>
                        <a:pt x="137160" y="29757"/>
                        <a:pt x="137160" y="37526"/>
                      </a:cubicBezTo>
                      <a:lnTo>
                        <a:pt x="137160" y="107878"/>
                      </a:lnTo>
                      <a:cubicBezTo>
                        <a:pt x="137160" y="138952"/>
                        <a:pt x="111970" y="164142"/>
                        <a:pt x="80896" y="164142"/>
                      </a:cubicBezTo>
                      <a:lnTo>
                        <a:pt x="56264" y="164142"/>
                      </a:lnTo>
                      <a:cubicBezTo>
                        <a:pt x="25190" y="164142"/>
                        <a:pt x="0" y="138952"/>
                        <a:pt x="0" y="107878"/>
                      </a:cubicBezTo>
                      <a:lnTo>
                        <a:pt x="0" y="76028"/>
                      </a:lnTo>
                      <a:lnTo>
                        <a:pt x="5678" y="69587"/>
                      </a:lnTo>
                      <a:cubicBezTo>
                        <a:pt x="25136" y="51511"/>
                        <a:pt x="45928" y="35942"/>
                        <a:pt x="67808" y="23218"/>
                      </a:cubicBezTo>
                      <a:lnTo>
                        <a:pt x="12220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1B159F68-BC4E-F0AD-8C5D-587639CD7556}"/>
                    </a:ext>
                  </a:extLst>
                </p:cNvPr>
                <p:cNvSpPr/>
                <p:nvPr/>
              </p:nvSpPr>
              <p:spPr>
                <a:xfrm>
                  <a:off x="3480579" y="4063622"/>
                  <a:ext cx="137160" cy="161225"/>
                </a:xfrm>
                <a:custGeom>
                  <a:avLst/>
                  <a:gdLst>
                    <a:gd name="connsiteX0" fmla="*/ 12989 w 137160"/>
                    <a:gd name="connsiteY0" fmla="*/ 0 h 161225"/>
                    <a:gd name="connsiteX1" fmla="*/ 60553 w 137160"/>
                    <a:gd name="connsiteY1" fmla="*/ 20301 h 161225"/>
                    <a:gd name="connsiteX2" fmla="*/ 122683 w 137160"/>
                    <a:gd name="connsiteY2" fmla="*/ 66670 h 161225"/>
                    <a:gd name="connsiteX3" fmla="*/ 137160 w 137160"/>
                    <a:gd name="connsiteY3" fmla="*/ 83093 h 161225"/>
                    <a:gd name="connsiteX4" fmla="*/ 137160 w 137160"/>
                    <a:gd name="connsiteY4" fmla="*/ 104961 h 161225"/>
                    <a:gd name="connsiteX5" fmla="*/ 80896 w 137160"/>
                    <a:gd name="connsiteY5" fmla="*/ 161225 h 161225"/>
                    <a:gd name="connsiteX6" fmla="*/ 56264 w 137160"/>
                    <a:gd name="connsiteY6" fmla="*/ 161225 h 161225"/>
                    <a:gd name="connsiteX7" fmla="*/ 0 w 137160"/>
                    <a:gd name="connsiteY7" fmla="*/ 104961 h 161225"/>
                    <a:gd name="connsiteX8" fmla="*/ 0 w 137160"/>
                    <a:gd name="connsiteY8" fmla="*/ 34609 h 161225"/>
                    <a:gd name="connsiteX9" fmla="*/ 4421 w 137160"/>
                    <a:gd name="connsiteY9" fmla="*/ 12708 h 161225"/>
                    <a:gd name="connsiteX10" fmla="*/ 12989 w 137160"/>
                    <a:gd name="connsiteY10" fmla="*/ 0 h 16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160" h="161225">
                      <a:moveTo>
                        <a:pt x="12989" y="0"/>
                      </a:moveTo>
                      <a:lnTo>
                        <a:pt x="60553" y="20301"/>
                      </a:lnTo>
                      <a:cubicBezTo>
                        <a:pt x="82433" y="33025"/>
                        <a:pt x="103225" y="48594"/>
                        <a:pt x="122683" y="66670"/>
                      </a:cubicBezTo>
                      <a:lnTo>
                        <a:pt x="137160" y="83093"/>
                      </a:lnTo>
                      <a:lnTo>
                        <a:pt x="137160" y="104961"/>
                      </a:lnTo>
                      <a:cubicBezTo>
                        <a:pt x="137160" y="136035"/>
                        <a:pt x="111970" y="161225"/>
                        <a:pt x="80896" y="161225"/>
                      </a:cubicBezTo>
                      <a:lnTo>
                        <a:pt x="56264" y="161225"/>
                      </a:lnTo>
                      <a:cubicBezTo>
                        <a:pt x="25190" y="161225"/>
                        <a:pt x="0" y="136035"/>
                        <a:pt x="0" y="104961"/>
                      </a:cubicBezTo>
                      <a:lnTo>
                        <a:pt x="0" y="34609"/>
                      </a:lnTo>
                      <a:cubicBezTo>
                        <a:pt x="0" y="26840"/>
                        <a:pt x="1575" y="19440"/>
                        <a:pt x="4421" y="12708"/>
                      </a:cubicBezTo>
                      <a:lnTo>
                        <a:pt x="1298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B3BD3D6-5E49-936A-AF9D-B9F97F3ACCC5}"/>
                    </a:ext>
                  </a:extLst>
                </p:cNvPr>
                <p:cNvSpPr/>
                <p:nvPr/>
              </p:nvSpPr>
              <p:spPr>
                <a:xfrm>
                  <a:off x="3188584" y="4859465"/>
                  <a:ext cx="137160" cy="170945"/>
                </a:xfrm>
                <a:custGeom>
                  <a:avLst/>
                  <a:gdLst>
                    <a:gd name="connsiteX0" fmla="*/ 56264 w 137160"/>
                    <a:gd name="connsiteY0" fmla="*/ 0 h 170945"/>
                    <a:gd name="connsiteX1" fmla="*/ 80896 w 137160"/>
                    <a:gd name="connsiteY1" fmla="*/ 0 h 170945"/>
                    <a:gd name="connsiteX2" fmla="*/ 137160 w 137160"/>
                    <a:gd name="connsiteY2" fmla="*/ 56264 h 170945"/>
                    <a:gd name="connsiteX3" fmla="*/ 137160 w 137160"/>
                    <a:gd name="connsiteY3" fmla="*/ 126616 h 170945"/>
                    <a:gd name="connsiteX4" fmla="*/ 120681 w 137160"/>
                    <a:gd name="connsiteY4" fmla="*/ 166401 h 170945"/>
                    <a:gd name="connsiteX5" fmla="*/ 113942 w 137160"/>
                    <a:gd name="connsiteY5" fmla="*/ 170945 h 170945"/>
                    <a:gd name="connsiteX6" fmla="*/ 67808 w 137160"/>
                    <a:gd name="connsiteY6" fmla="*/ 151254 h 170945"/>
                    <a:gd name="connsiteX7" fmla="*/ 5678 w 137160"/>
                    <a:gd name="connsiteY7" fmla="*/ 104885 h 170945"/>
                    <a:gd name="connsiteX8" fmla="*/ 0 w 137160"/>
                    <a:gd name="connsiteY8" fmla="*/ 98444 h 170945"/>
                    <a:gd name="connsiteX9" fmla="*/ 0 w 137160"/>
                    <a:gd name="connsiteY9" fmla="*/ 56264 h 170945"/>
                    <a:gd name="connsiteX10" fmla="*/ 56264 w 137160"/>
                    <a:gd name="connsiteY10" fmla="*/ 0 h 170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160" h="170945">
                      <a:moveTo>
                        <a:pt x="56264" y="0"/>
                      </a:moveTo>
                      <a:lnTo>
                        <a:pt x="80896" y="0"/>
                      </a:lnTo>
                      <a:cubicBezTo>
                        <a:pt x="111970" y="0"/>
                        <a:pt x="137160" y="25190"/>
                        <a:pt x="137160" y="56264"/>
                      </a:cubicBezTo>
                      <a:lnTo>
                        <a:pt x="137160" y="126616"/>
                      </a:lnTo>
                      <a:cubicBezTo>
                        <a:pt x="137160" y="142153"/>
                        <a:pt x="130862" y="156219"/>
                        <a:pt x="120681" y="166401"/>
                      </a:cubicBezTo>
                      <a:lnTo>
                        <a:pt x="113942" y="170945"/>
                      </a:lnTo>
                      <a:lnTo>
                        <a:pt x="67808" y="151254"/>
                      </a:lnTo>
                      <a:cubicBezTo>
                        <a:pt x="45928" y="138530"/>
                        <a:pt x="25136" y="122961"/>
                        <a:pt x="5678" y="104885"/>
                      </a:cubicBezTo>
                      <a:lnTo>
                        <a:pt x="0" y="98444"/>
                      </a:lnTo>
                      <a:lnTo>
                        <a:pt x="0" y="56264"/>
                      </a:lnTo>
                      <a:cubicBezTo>
                        <a:pt x="0" y="25190"/>
                        <a:pt x="25190" y="0"/>
                        <a:pt x="5626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84C08B80-0275-4BE4-45A2-89929E185472}"/>
                    </a:ext>
                  </a:extLst>
                </p:cNvPr>
                <p:cNvSpPr/>
                <p:nvPr/>
              </p:nvSpPr>
              <p:spPr>
                <a:xfrm>
                  <a:off x="3330182" y="4859464"/>
                  <a:ext cx="137160" cy="190776"/>
                </a:xfrm>
                <a:custGeom>
                  <a:avLst/>
                  <a:gdLst>
                    <a:gd name="connsiteX0" fmla="*/ 56264 w 137160"/>
                    <a:gd name="connsiteY0" fmla="*/ 0 h 190776"/>
                    <a:gd name="connsiteX1" fmla="*/ 80896 w 137160"/>
                    <a:gd name="connsiteY1" fmla="*/ 0 h 190776"/>
                    <a:gd name="connsiteX2" fmla="*/ 137160 w 137160"/>
                    <a:gd name="connsiteY2" fmla="*/ 56264 h 190776"/>
                    <a:gd name="connsiteX3" fmla="*/ 137160 w 137160"/>
                    <a:gd name="connsiteY3" fmla="*/ 172336 h 190776"/>
                    <a:gd name="connsiteX4" fmla="*/ 135305 w 137160"/>
                    <a:gd name="connsiteY4" fmla="*/ 181527 h 190776"/>
                    <a:gd name="connsiteX5" fmla="*/ 68580 w 137160"/>
                    <a:gd name="connsiteY5" fmla="*/ 190776 h 190776"/>
                    <a:gd name="connsiteX6" fmla="*/ 1855 w 137160"/>
                    <a:gd name="connsiteY6" fmla="*/ 181527 h 190776"/>
                    <a:gd name="connsiteX7" fmla="*/ 0 w 137160"/>
                    <a:gd name="connsiteY7" fmla="*/ 172336 h 190776"/>
                    <a:gd name="connsiteX8" fmla="*/ 0 w 137160"/>
                    <a:gd name="connsiteY8" fmla="*/ 56264 h 190776"/>
                    <a:gd name="connsiteX9" fmla="*/ 56264 w 137160"/>
                    <a:gd name="connsiteY9" fmla="*/ 0 h 19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160" h="190776">
                      <a:moveTo>
                        <a:pt x="56264" y="0"/>
                      </a:moveTo>
                      <a:lnTo>
                        <a:pt x="80896" y="0"/>
                      </a:lnTo>
                      <a:cubicBezTo>
                        <a:pt x="111970" y="0"/>
                        <a:pt x="137160" y="25190"/>
                        <a:pt x="137160" y="56264"/>
                      </a:cubicBezTo>
                      <a:lnTo>
                        <a:pt x="137160" y="172336"/>
                      </a:lnTo>
                      <a:lnTo>
                        <a:pt x="135305" y="181527"/>
                      </a:lnTo>
                      <a:lnTo>
                        <a:pt x="68580" y="190776"/>
                      </a:lnTo>
                      <a:lnTo>
                        <a:pt x="1855" y="181527"/>
                      </a:lnTo>
                      <a:lnTo>
                        <a:pt x="0" y="172336"/>
                      </a:lnTo>
                      <a:lnTo>
                        <a:pt x="0" y="56264"/>
                      </a:lnTo>
                      <a:cubicBezTo>
                        <a:pt x="0" y="25190"/>
                        <a:pt x="25190" y="0"/>
                        <a:pt x="56264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FB3EC02D-4FD7-11BA-5EC7-B7B69460491A}"/>
                    </a:ext>
                  </a:extLst>
                </p:cNvPr>
                <p:cNvSpPr/>
                <p:nvPr/>
              </p:nvSpPr>
              <p:spPr>
                <a:xfrm>
                  <a:off x="3480579" y="4859465"/>
                  <a:ext cx="137160" cy="168645"/>
                </a:xfrm>
                <a:custGeom>
                  <a:avLst/>
                  <a:gdLst>
                    <a:gd name="connsiteX0" fmla="*/ 56264 w 137160"/>
                    <a:gd name="connsiteY0" fmla="*/ 0 h 168645"/>
                    <a:gd name="connsiteX1" fmla="*/ 80896 w 137160"/>
                    <a:gd name="connsiteY1" fmla="*/ 0 h 168645"/>
                    <a:gd name="connsiteX2" fmla="*/ 137160 w 137160"/>
                    <a:gd name="connsiteY2" fmla="*/ 56264 h 168645"/>
                    <a:gd name="connsiteX3" fmla="*/ 137160 w 137160"/>
                    <a:gd name="connsiteY3" fmla="*/ 88462 h 168645"/>
                    <a:gd name="connsiteX4" fmla="*/ 122683 w 137160"/>
                    <a:gd name="connsiteY4" fmla="*/ 104885 h 168645"/>
                    <a:gd name="connsiteX5" fmla="*/ 60553 w 137160"/>
                    <a:gd name="connsiteY5" fmla="*/ 151254 h 168645"/>
                    <a:gd name="connsiteX6" fmla="*/ 19807 w 137160"/>
                    <a:gd name="connsiteY6" fmla="*/ 168645 h 168645"/>
                    <a:gd name="connsiteX7" fmla="*/ 16479 w 137160"/>
                    <a:gd name="connsiteY7" fmla="*/ 166401 h 168645"/>
                    <a:gd name="connsiteX8" fmla="*/ 0 w 137160"/>
                    <a:gd name="connsiteY8" fmla="*/ 126616 h 168645"/>
                    <a:gd name="connsiteX9" fmla="*/ 0 w 137160"/>
                    <a:gd name="connsiteY9" fmla="*/ 56264 h 168645"/>
                    <a:gd name="connsiteX10" fmla="*/ 56264 w 137160"/>
                    <a:gd name="connsiteY10" fmla="*/ 0 h 168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160" h="168645">
                      <a:moveTo>
                        <a:pt x="56264" y="0"/>
                      </a:moveTo>
                      <a:lnTo>
                        <a:pt x="80896" y="0"/>
                      </a:lnTo>
                      <a:cubicBezTo>
                        <a:pt x="111970" y="0"/>
                        <a:pt x="137160" y="25190"/>
                        <a:pt x="137160" y="56264"/>
                      </a:cubicBezTo>
                      <a:lnTo>
                        <a:pt x="137160" y="88462"/>
                      </a:lnTo>
                      <a:lnTo>
                        <a:pt x="122683" y="104885"/>
                      </a:lnTo>
                      <a:cubicBezTo>
                        <a:pt x="103225" y="122961"/>
                        <a:pt x="82433" y="138530"/>
                        <a:pt x="60553" y="151254"/>
                      </a:cubicBezTo>
                      <a:lnTo>
                        <a:pt x="19807" y="168645"/>
                      </a:lnTo>
                      <a:lnTo>
                        <a:pt x="16479" y="166401"/>
                      </a:lnTo>
                      <a:cubicBezTo>
                        <a:pt x="6298" y="156219"/>
                        <a:pt x="0" y="142153"/>
                        <a:pt x="0" y="126616"/>
                      </a:cubicBezTo>
                      <a:lnTo>
                        <a:pt x="0" y="56264"/>
                      </a:lnTo>
                      <a:cubicBezTo>
                        <a:pt x="0" y="25190"/>
                        <a:pt x="25190" y="0"/>
                        <a:pt x="5626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60207D7-26A7-7BB7-8B08-E9A9D8887914}"/>
                    </a:ext>
                  </a:extLst>
                </p:cNvPr>
                <p:cNvSpPr/>
                <p:nvPr/>
              </p:nvSpPr>
              <p:spPr>
                <a:xfrm>
                  <a:off x="3033002" y="4053906"/>
                  <a:ext cx="731520" cy="987085"/>
                </a:xfrm>
                <a:custGeom>
                  <a:avLst/>
                  <a:gdLst>
                    <a:gd name="connsiteX0" fmla="*/ 297180 w 731520"/>
                    <a:gd name="connsiteY0" fmla="*/ 0 h 987085"/>
                    <a:gd name="connsiteX1" fmla="*/ 297180 w 731520"/>
                    <a:gd name="connsiteY1" fmla="*/ 114676 h 987085"/>
                    <a:gd name="connsiteX2" fmla="*/ 353444 w 731520"/>
                    <a:gd name="connsiteY2" fmla="*/ 170940 h 987085"/>
                    <a:gd name="connsiteX3" fmla="*/ 378076 w 731520"/>
                    <a:gd name="connsiteY3" fmla="*/ 170940 h 987085"/>
                    <a:gd name="connsiteX4" fmla="*/ 434340 w 731520"/>
                    <a:gd name="connsiteY4" fmla="*/ 114676 h 987085"/>
                    <a:gd name="connsiteX5" fmla="*/ 434340 w 731520"/>
                    <a:gd name="connsiteY5" fmla="*/ 0 h 987085"/>
                    <a:gd name="connsiteX6" fmla="*/ 439473 w 731520"/>
                    <a:gd name="connsiteY6" fmla="*/ 712 h 987085"/>
                    <a:gd name="connsiteX7" fmla="*/ 460566 w 731520"/>
                    <a:gd name="connsiteY7" fmla="*/ 9715 h 987085"/>
                    <a:gd name="connsiteX8" fmla="*/ 451998 w 731520"/>
                    <a:gd name="connsiteY8" fmla="*/ 22423 h 987085"/>
                    <a:gd name="connsiteX9" fmla="*/ 447577 w 731520"/>
                    <a:gd name="connsiteY9" fmla="*/ 44324 h 987085"/>
                    <a:gd name="connsiteX10" fmla="*/ 447577 w 731520"/>
                    <a:gd name="connsiteY10" fmla="*/ 114676 h 987085"/>
                    <a:gd name="connsiteX11" fmla="*/ 503841 w 731520"/>
                    <a:gd name="connsiteY11" fmla="*/ 170940 h 987085"/>
                    <a:gd name="connsiteX12" fmla="*/ 528473 w 731520"/>
                    <a:gd name="connsiteY12" fmla="*/ 170940 h 987085"/>
                    <a:gd name="connsiteX13" fmla="*/ 584737 w 731520"/>
                    <a:gd name="connsiteY13" fmla="*/ 114676 h 987085"/>
                    <a:gd name="connsiteX14" fmla="*/ 584737 w 731520"/>
                    <a:gd name="connsiteY14" fmla="*/ 92808 h 987085"/>
                    <a:gd name="connsiteX15" fmla="*/ 624392 w 731520"/>
                    <a:gd name="connsiteY15" fmla="*/ 137796 h 987085"/>
                    <a:gd name="connsiteX16" fmla="*/ 731520 w 731520"/>
                    <a:gd name="connsiteY16" fmla="*/ 493414 h 987085"/>
                    <a:gd name="connsiteX17" fmla="*/ 624392 w 731520"/>
                    <a:gd name="connsiteY17" fmla="*/ 849032 h 987085"/>
                    <a:gd name="connsiteX18" fmla="*/ 584737 w 731520"/>
                    <a:gd name="connsiteY18" fmla="*/ 894020 h 987085"/>
                    <a:gd name="connsiteX19" fmla="*/ 584737 w 731520"/>
                    <a:gd name="connsiteY19" fmla="*/ 861822 h 987085"/>
                    <a:gd name="connsiteX20" fmla="*/ 528473 w 731520"/>
                    <a:gd name="connsiteY20" fmla="*/ 805558 h 987085"/>
                    <a:gd name="connsiteX21" fmla="*/ 503841 w 731520"/>
                    <a:gd name="connsiteY21" fmla="*/ 805558 h 987085"/>
                    <a:gd name="connsiteX22" fmla="*/ 447577 w 731520"/>
                    <a:gd name="connsiteY22" fmla="*/ 861822 h 987085"/>
                    <a:gd name="connsiteX23" fmla="*/ 447577 w 731520"/>
                    <a:gd name="connsiteY23" fmla="*/ 932174 h 987085"/>
                    <a:gd name="connsiteX24" fmla="*/ 464056 w 731520"/>
                    <a:gd name="connsiteY24" fmla="*/ 971959 h 987085"/>
                    <a:gd name="connsiteX25" fmla="*/ 467384 w 731520"/>
                    <a:gd name="connsiteY25" fmla="*/ 974203 h 987085"/>
                    <a:gd name="connsiteX26" fmla="*/ 439473 w 731520"/>
                    <a:gd name="connsiteY26" fmla="*/ 986116 h 987085"/>
                    <a:gd name="connsiteX27" fmla="*/ 432485 w 731520"/>
                    <a:gd name="connsiteY27" fmla="*/ 987085 h 987085"/>
                    <a:gd name="connsiteX28" fmla="*/ 434340 w 731520"/>
                    <a:gd name="connsiteY28" fmla="*/ 977894 h 987085"/>
                    <a:gd name="connsiteX29" fmla="*/ 434340 w 731520"/>
                    <a:gd name="connsiteY29" fmla="*/ 861822 h 987085"/>
                    <a:gd name="connsiteX30" fmla="*/ 378076 w 731520"/>
                    <a:gd name="connsiteY30" fmla="*/ 805558 h 987085"/>
                    <a:gd name="connsiteX31" fmla="*/ 353444 w 731520"/>
                    <a:gd name="connsiteY31" fmla="*/ 805558 h 987085"/>
                    <a:gd name="connsiteX32" fmla="*/ 297180 w 731520"/>
                    <a:gd name="connsiteY32" fmla="*/ 861822 h 987085"/>
                    <a:gd name="connsiteX33" fmla="*/ 297180 w 731520"/>
                    <a:gd name="connsiteY33" fmla="*/ 977894 h 987085"/>
                    <a:gd name="connsiteX34" fmla="*/ 299035 w 731520"/>
                    <a:gd name="connsiteY34" fmla="*/ 987085 h 987085"/>
                    <a:gd name="connsiteX35" fmla="*/ 292047 w 731520"/>
                    <a:gd name="connsiteY35" fmla="*/ 986116 h 987085"/>
                    <a:gd name="connsiteX36" fmla="*/ 269524 w 731520"/>
                    <a:gd name="connsiteY36" fmla="*/ 976503 h 987085"/>
                    <a:gd name="connsiteX37" fmla="*/ 276263 w 731520"/>
                    <a:gd name="connsiteY37" fmla="*/ 971959 h 987085"/>
                    <a:gd name="connsiteX38" fmla="*/ 292742 w 731520"/>
                    <a:gd name="connsiteY38" fmla="*/ 932174 h 987085"/>
                    <a:gd name="connsiteX39" fmla="*/ 292742 w 731520"/>
                    <a:gd name="connsiteY39" fmla="*/ 861822 h 987085"/>
                    <a:gd name="connsiteX40" fmla="*/ 236478 w 731520"/>
                    <a:gd name="connsiteY40" fmla="*/ 805558 h 987085"/>
                    <a:gd name="connsiteX41" fmla="*/ 211846 w 731520"/>
                    <a:gd name="connsiteY41" fmla="*/ 805558 h 987085"/>
                    <a:gd name="connsiteX42" fmla="*/ 155582 w 731520"/>
                    <a:gd name="connsiteY42" fmla="*/ 861822 h 987085"/>
                    <a:gd name="connsiteX43" fmla="*/ 155582 w 731520"/>
                    <a:gd name="connsiteY43" fmla="*/ 904002 h 987085"/>
                    <a:gd name="connsiteX44" fmla="*/ 107129 w 731520"/>
                    <a:gd name="connsiteY44" fmla="*/ 849032 h 987085"/>
                    <a:gd name="connsiteX45" fmla="*/ 0 w 731520"/>
                    <a:gd name="connsiteY45" fmla="*/ 493414 h 987085"/>
                    <a:gd name="connsiteX46" fmla="*/ 107129 w 731520"/>
                    <a:gd name="connsiteY46" fmla="*/ 137796 h 987085"/>
                    <a:gd name="connsiteX47" fmla="*/ 155582 w 731520"/>
                    <a:gd name="connsiteY47" fmla="*/ 82826 h 987085"/>
                    <a:gd name="connsiteX48" fmla="*/ 155582 w 731520"/>
                    <a:gd name="connsiteY48" fmla="*/ 114676 h 987085"/>
                    <a:gd name="connsiteX49" fmla="*/ 211846 w 731520"/>
                    <a:gd name="connsiteY49" fmla="*/ 170940 h 987085"/>
                    <a:gd name="connsiteX50" fmla="*/ 236478 w 731520"/>
                    <a:gd name="connsiteY50" fmla="*/ 170940 h 987085"/>
                    <a:gd name="connsiteX51" fmla="*/ 292742 w 731520"/>
                    <a:gd name="connsiteY51" fmla="*/ 114676 h 987085"/>
                    <a:gd name="connsiteX52" fmla="*/ 292742 w 731520"/>
                    <a:gd name="connsiteY52" fmla="*/ 44324 h 987085"/>
                    <a:gd name="connsiteX53" fmla="*/ 288321 w 731520"/>
                    <a:gd name="connsiteY53" fmla="*/ 22423 h 987085"/>
                    <a:gd name="connsiteX54" fmla="*/ 277786 w 731520"/>
                    <a:gd name="connsiteY54" fmla="*/ 6798 h 987085"/>
                    <a:gd name="connsiteX55" fmla="*/ 292047 w 731520"/>
                    <a:gd name="connsiteY55" fmla="*/ 712 h 987085"/>
                    <a:gd name="connsiteX56" fmla="*/ 297180 w 731520"/>
                    <a:gd name="connsiteY56" fmla="*/ 0 h 987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731520" h="987085">
                      <a:moveTo>
                        <a:pt x="297180" y="0"/>
                      </a:moveTo>
                      <a:lnTo>
                        <a:pt x="297180" y="114676"/>
                      </a:lnTo>
                      <a:cubicBezTo>
                        <a:pt x="297180" y="145750"/>
                        <a:pt x="322370" y="170940"/>
                        <a:pt x="353444" y="170940"/>
                      </a:cubicBezTo>
                      <a:lnTo>
                        <a:pt x="378076" y="170940"/>
                      </a:lnTo>
                      <a:cubicBezTo>
                        <a:pt x="409150" y="170940"/>
                        <a:pt x="434340" y="145750"/>
                        <a:pt x="434340" y="114676"/>
                      </a:cubicBezTo>
                      <a:lnTo>
                        <a:pt x="434340" y="0"/>
                      </a:lnTo>
                      <a:lnTo>
                        <a:pt x="439473" y="712"/>
                      </a:lnTo>
                      <a:lnTo>
                        <a:pt x="460566" y="9715"/>
                      </a:lnTo>
                      <a:lnTo>
                        <a:pt x="451998" y="22423"/>
                      </a:lnTo>
                      <a:cubicBezTo>
                        <a:pt x="449152" y="29155"/>
                        <a:pt x="447577" y="36555"/>
                        <a:pt x="447577" y="44324"/>
                      </a:cubicBezTo>
                      <a:lnTo>
                        <a:pt x="447577" y="114676"/>
                      </a:lnTo>
                      <a:cubicBezTo>
                        <a:pt x="447577" y="145750"/>
                        <a:pt x="472767" y="170940"/>
                        <a:pt x="503841" y="170940"/>
                      </a:cubicBezTo>
                      <a:lnTo>
                        <a:pt x="528473" y="170940"/>
                      </a:lnTo>
                      <a:cubicBezTo>
                        <a:pt x="559547" y="170940"/>
                        <a:pt x="584737" y="145750"/>
                        <a:pt x="584737" y="114676"/>
                      </a:cubicBezTo>
                      <a:lnTo>
                        <a:pt x="584737" y="92808"/>
                      </a:lnTo>
                      <a:lnTo>
                        <a:pt x="624392" y="137796"/>
                      </a:lnTo>
                      <a:cubicBezTo>
                        <a:pt x="690581" y="228806"/>
                        <a:pt x="731520" y="354536"/>
                        <a:pt x="731520" y="493414"/>
                      </a:cubicBezTo>
                      <a:cubicBezTo>
                        <a:pt x="731520" y="632291"/>
                        <a:pt x="690581" y="758021"/>
                        <a:pt x="624392" y="849032"/>
                      </a:cubicBezTo>
                      <a:lnTo>
                        <a:pt x="584737" y="894020"/>
                      </a:lnTo>
                      <a:lnTo>
                        <a:pt x="584737" y="861822"/>
                      </a:lnTo>
                      <a:cubicBezTo>
                        <a:pt x="584737" y="830748"/>
                        <a:pt x="559547" y="805558"/>
                        <a:pt x="528473" y="805558"/>
                      </a:cubicBezTo>
                      <a:lnTo>
                        <a:pt x="503841" y="805558"/>
                      </a:lnTo>
                      <a:cubicBezTo>
                        <a:pt x="472767" y="805558"/>
                        <a:pt x="447577" y="830748"/>
                        <a:pt x="447577" y="861822"/>
                      </a:cubicBezTo>
                      <a:lnTo>
                        <a:pt x="447577" y="932174"/>
                      </a:lnTo>
                      <a:cubicBezTo>
                        <a:pt x="447577" y="947711"/>
                        <a:pt x="453875" y="961777"/>
                        <a:pt x="464056" y="971959"/>
                      </a:cubicBezTo>
                      <a:lnTo>
                        <a:pt x="467384" y="974203"/>
                      </a:lnTo>
                      <a:lnTo>
                        <a:pt x="439473" y="986116"/>
                      </a:lnTo>
                      <a:lnTo>
                        <a:pt x="432485" y="987085"/>
                      </a:lnTo>
                      <a:lnTo>
                        <a:pt x="434340" y="977894"/>
                      </a:lnTo>
                      <a:lnTo>
                        <a:pt x="434340" y="861822"/>
                      </a:lnTo>
                      <a:cubicBezTo>
                        <a:pt x="434340" y="830748"/>
                        <a:pt x="409150" y="805558"/>
                        <a:pt x="378076" y="805558"/>
                      </a:cubicBezTo>
                      <a:lnTo>
                        <a:pt x="353444" y="805558"/>
                      </a:lnTo>
                      <a:cubicBezTo>
                        <a:pt x="322370" y="805558"/>
                        <a:pt x="297180" y="830748"/>
                        <a:pt x="297180" y="861822"/>
                      </a:cubicBezTo>
                      <a:lnTo>
                        <a:pt x="297180" y="977894"/>
                      </a:lnTo>
                      <a:lnTo>
                        <a:pt x="299035" y="987085"/>
                      </a:lnTo>
                      <a:lnTo>
                        <a:pt x="292047" y="986116"/>
                      </a:lnTo>
                      <a:lnTo>
                        <a:pt x="269524" y="976503"/>
                      </a:lnTo>
                      <a:lnTo>
                        <a:pt x="276263" y="971959"/>
                      </a:lnTo>
                      <a:cubicBezTo>
                        <a:pt x="286444" y="961777"/>
                        <a:pt x="292742" y="947711"/>
                        <a:pt x="292742" y="932174"/>
                      </a:cubicBezTo>
                      <a:lnTo>
                        <a:pt x="292742" y="861822"/>
                      </a:lnTo>
                      <a:cubicBezTo>
                        <a:pt x="292742" y="830748"/>
                        <a:pt x="267552" y="805558"/>
                        <a:pt x="236478" y="805558"/>
                      </a:cubicBezTo>
                      <a:lnTo>
                        <a:pt x="211846" y="805558"/>
                      </a:lnTo>
                      <a:cubicBezTo>
                        <a:pt x="180772" y="805558"/>
                        <a:pt x="155582" y="830748"/>
                        <a:pt x="155582" y="861822"/>
                      </a:cubicBezTo>
                      <a:lnTo>
                        <a:pt x="155582" y="904002"/>
                      </a:lnTo>
                      <a:lnTo>
                        <a:pt x="107129" y="849032"/>
                      </a:lnTo>
                      <a:cubicBezTo>
                        <a:pt x="40939" y="758021"/>
                        <a:pt x="0" y="632291"/>
                        <a:pt x="0" y="493414"/>
                      </a:cubicBezTo>
                      <a:cubicBezTo>
                        <a:pt x="0" y="354536"/>
                        <a:pt x="40939" y="228806"/>
                        <a:pt x="107129" y="137796"/>
                      </a:cubicBezTo>
                      <a:lnTo>
                        <a:pt x="155582" y="82826"/>
                      </a:lnTo>
                      <a:lnTo>
                        <a:pt x="155582" y="114676"/>
                      </a:lnTo>
                      <a:cubicBezTo>
                        <a:pt x="155582" y="145750"/>
                        <a:pt x="180772" y="170940"/>
                        <a:pt x="211846" y="170940"/>
                      </a:cubicBezTo>
                      <a:lnTo>
                        <a:pt x="236478" y="170940"/>
                      </a:lnTo>
                      <a:cubicBezTo>
                        <a:pt x="267552" y="170940"/>
                        <a:pt x="292742" y="145750"/>
                        <a:pt x="292742" y="114676"/>
                      </a:cubicBezTo>
                      <a:lnTo>
                        <a:pt x="292742" y="44324"/>
                      </a:lnTo>
                      <a:cubicBezTo>
                        <a:pt x="292742" y="36555"/>
                        <a:pt x="291167" y="29155"/>
                        <a:pt x="288321" y="22423"/>
                      </a:cubicBezTo>
                      <a:lnTo>
                        <a:pt x="277786" y="6798"/>
                      </a:lnTo>
                      <a:lnTo>
                        <a:pt x="292047" y="712"/>
                      </a:lnTo>
                      <a:lnTo>
                        <a:pt x="297180" y="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9C403712-D3B0-4F04-1529-404AEA290D86}"/>
                    </a:ext>
                  </a:extLst>
                </p:cNvPr>
                <p:cNvSpPr/>
                <p:nvPr/>
              </p:nvSpPr>
              <p:spPr>
                <a:xfrm>
                  <a:off x="3231196" y="4116034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F30C8EB-4ADA-1A00-E010-B7796A5AFF77}"/>
                    </a:ext>
                  </a:extLst>
                </p:cNvPr>
                <p:cNvSpPr/>
                <p:nvPr/>
              </p:nvSpPr>
              <p:spPr>
                <a:xfrm>
                  <a:off x="3373548" y="4116034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BFAD0B0-626F-A559-3288-E070D55FD34E}"/>
                    </a:ext>
                  </a:extLst>
                </p:cNvPr>
                <p:cNvSpPr/>
                <p:nvPr/>
              </p:nvSpPr>
              <p:spPr>
                <a:xfrm>
                  <a:off x="3525948" y="4116034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3C939B5A-835C-DC30-46E4-49E28CFE789F}"/>
                    </a:ext>
                  </a:extLst>
                </p:cNvPr>
                <p:cNvSpPr/>
                <p:nvPr/>
              </p:nvSpPr>
              <p:spPr>
                <a:xfrm>
                  <a:off x="3237897" y="4916552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E3C8EAA-400A-9DAF-0449-A9E8C9DFD0E2}"/>
                    </a:ext>
                  </a:extLst>
                </p:cNvPr>
                <p:cNvSpPr/>
                <p:nvPr/>
              </p:nvSpPr>
              <p:spPr>
                <a:xfrm>
                  <a:off x="3380249" y="4916552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36263C3A-7DF6-E1D7-D76E-209F4DBE9E5D}"/>
                    </a:ext>
                  </a:extLst>
                </p:cNvPr>
                <p:cNvSpPr/>
                <p:nvPr/>
              </p:nvSpPr>
              <p:spPr>
                <a:xfrm>
                  <a:off x="3532649" y="4916552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3A65D92-0A7D-6551-E9C3-B05A004D7540}"/>
                    </a:ext>
                  </a:extLst>
                </p:cNvPr>
                <p:cNvSpPr/>
                <p:nvPr/>
              </p:nvSpPr>
              <p:spPr>
                <a:xfrm>
                  <a:off x="3325744" y="4524588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E00C6E95-8CBB-A258-E5CF-581AD51C0395}"/>
                    </a:ext>
                  </a:extLst>
                </p:cNvPr>
                <p:cNvSpPr/>
                <p:nvPr/>
              </p:nvSpPr>
              <p:spPr>
                <a:xfrm>
                  <a:off x="3403109" y="4524588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6A084B4-D3B4-7656-9465-E4569657E55B}"/>
                  </a:ext>
                </a:extLst>
              </p:cNvPr>
              <p:cNvGrpSpPr/>
              <p:nvPr/>
            </p:nvGrpSpPr>
            <p:grpSpPr>
              <a:xfrm>
                <a:off x="4341143" y="3948679"/>
                <a:ext cx="1201837" cy="457200"/>
                <a:chOff x="4485035" y="4166836"/>
                <a:chExt cx="1201837" cy="457200"/>
              </a:xfrm>
            </p:grpSpPr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19B7F48-9E67-C6B9-E648-E32DE1B3D3A0}"/>
                    </a:ext>
                  </a:extLst>
                </p:cNvPr>
                <p:cNvSpPr/>
                <p:nvPr/>
              </p:nvSpPr>
              <p:spPr>
                <a:xfrm>
                  <a:off x="4485035" y="4166836"/>
                  <a:ext cx="1201837" cy="457200"/>
                </a:xfrm>
                <a:custGeom>
                  <a:avLst/>
                  <a:gdLst>
                    <a:gd name="connsiteX0" fmla="*/ 973237 w 1201837"/>
                    <a:gd name="connsiteY0" fmla="*/ 0 h 457200"/>
                    <a:gd name="connsiteX1" fmla="*/ 1201837 w 1201837"/>
                    <a:gd name="connsiteY1" fmla="*/ 228600 h 457200"/>
                    <a:gd name="connsiteX2" fmla="*/ 973237 w 1201837"/>
                    <a:gd name="connsiteY2" fmla="*/ 457200 h 457200"/>
                    <a:gd name="connsiteX3" fmla="*/ 762602 w 1201837"/>
                    <a:gd name="connsiteY3" fmla="*/ 317582 h 457200"/>
                    <a:gd name="connsiteX4" fmla="*/ 758610 w 1201837"/>
                    <a:gd name="connsiteY4" fmla="*/ 297808 h 457200"/>
                    <a:gd name="connsiteX5" fmla="*/ 752523 w 1201837"/>
                    <a:gd name="connsiteY5" fmla="*/ 299037 h 457200"/>
                    <a:gd name="connsiteX6" fmla="*/ 70437 w 1201837"/>
                    <a:gd name="connsiteY6" fmla="*/ 299037 h 457200"/>
                    <a:gd name="connsiteX7" fmla="*/ 0 w 1201837"/>
                    <a:gd name="connsiteY7" fmla="*/ 228600 h 457200"/>
                    <a:gd name="connsiteX8" fmla="*/ 70437 w 1201837"/>
                    <a:gd name="connsiteY8" fmla="*/ 158163 h 457200"/>
                    <a:gd name="connsiteX9" fmla="*/ 752523 w 1201837"/>
                    <a:gd name="connsiteY9" fmla="*/ 158163 h 457200"/>
                    <a:gd name="connsiteX10" fmla="*/ 758610 w 1201837"/>
                    <a:gd name="connsiteY10" fmla="*/ 159392 h 457200"/>
                    <a:gd name="connsiteX11" fmla="*/ 762602 w 1201837"/>
                    <a:gd name="connsiteY11" fmla="*/ 139618 h 457200"/>
                    <a:gd name="connsiteX12" fmla="*/ 973237 w 1201837"/>
                    <a:gd name="connsiteY1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1837" h="457200">
                      <a:moveTo>
                        <a:pt x="973237" y="0"/>
                      </a:moveTo>
                      <a:cubicBezTo>
                        <a:pt x="1099489" y="0"/>
                        <a:pt x="1201837" y="102348"/>
                        <a:pt x="1201837" y="228600"/>
                      </a:cubicBezTo>
                      <a:cubicBezTo>
                        <a:pt x="1201837" y="354852"/>
                        <a:pt x="1099489" y="457200"/>
                        <a:pt x="973237" y="457200"/>
                      </a:cubicBezTo>
                      <a:cubicBezTo>
                        <a:pt x="878548" y="457200"/>
                        <a:pt x="797305" y="399630"/>
                        <a:pt x="762602" y="317582"/>
                      </a:cubicBezTo>
                      <a:lnTo>
                        <a:pt x="758610" y="297808"/>
                      </a:lnTo>
                      <a:lnTo>
                        <a:pt x="752523" y="299037"/>
                      </a:lnTo>
                      <a:lnTo>
                        <a:pt x="70437" y="299037"/>
                      </a:lnTo>
                      <a:cubicBezTo>
                        <a:pt x="31536" y="299037"/>
                        <a:pt x="0" y="267501"/>
                        <a:pt x="0" y="228600"/>
                      </a:cubicBezTo>
                      <a:cubicBezTo>
                        <a:pt x="0" y="189699"/>
                        <a:pt x="31536" y="158163"/>
                        <a:pt x="70437" y="158163"/>
                      </a:cubicBezTo>
                      <a:lnTo>
                        <a:pt x="752523" y="158163"/>
                      </a:lnTo>
                      <a:lnTo>
                        <a:pt x="758610" y="159392"/>
                      </a:lnTo>
                      <a:lnTo>
                        <a:pt x="762602" y="139618"/>
                      </a:lnTo>
                      <a:cubicBezTo>
                        <a:pt x="797305" y="57571"/>
                        <a:pt x="878548" y="0"/>
                        <a:pt x="97323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008E13E1-F275-2AEF-AB44-81B05B0B4E66}"/>
                    </a:ext>
                  </a:extLst>
                </p:cNvPr>
                <p:cNvGrpSpPr/>
                <p:nvPr/>
              </p:nvGrpSpPr>
              <p:grpSpPr>
                <a:xfrm>
                  <a:off x="4591267" y="4340572"/>
                  <a:ext cx="109728" cy="109728"/>
                  <a:chOff x="4887919" y="5237052"/>
                  <a:chExt cx="109728" cy="109728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1A9563D4-43A1-EC06-AFE4-9133121213B0}"/>
                      </a:ext>
                    </a:extLst>
                  </p:cNvPr>
                  <p:cNvSpPr/>
                  <p:nvPr/>
                </p:nvSpPr>
                <p:spPr>
                  <a:xfrm>
                    <a:off x="4887919" y="5237052"/>
                    <a:ext cx="109728" cy="10972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8D8A9BF0-3A17-1C7C-907E-C850604E1C64}"/>
                      </a:ext>
                    </a:extLst>
                  </p:cNvPr>
                  <p:cNvSpPr/>
                  <p:nvPr/>
                </p:nvSpPr>
                <p:spPr>
                  <a:xfrm>
                    <a:off x="4919923" y="5269056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A844AF73-1F0C-44E2-F22F-1EB2F93DFC57}"/>
                    </a:ext>
                  </a:extLst>
                </p:cNvPr>
                <p:cNvGrpSpPr/>
                <p:nvPr/>
              </p:nvGrpSpPr>
              <p:grpSpPr>
                <a:xfrm>
                  <a:off x="4733034" y="4340572"/>
                  <a:ext cx="109728" cy="109728"/>
                  <a:chOff x="4887919" y="5237052"/>
                  <a:chExt cx="109728" cy="109728"/>
                </a:xfrm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BD630108-1476-35CB-8578-45B3896AC440}"/>
                      </a:ext>
                    </a:extLst>
                  </p:cNvPr>
                  <p:cNvSpPr/>
                  <p:nvPr/>
                </p:nvSpPr>
                <p:spPr>
                  <a:xfrm>
                    <a:off x="4887919" y="5237052"/>
                    <a:ext cx="109728" cy="10972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A5D1CB21-88EA-8DEF-AF5E-8B487F25359D}"/>
                      </a:ext>
                    </a:extLst>
                  </p:cNvPr>
                  <p:cNvSpPr/>
                  <p:nvPr/>
                </p:nvSpPr>
                <p:spPr>
                  <a:xfrm>
                    <a:off x="4919923" y="5269056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9D96451E-5ECD-4AAE-0C56-FFCCC4510FCB}"/>
                    </a:ext>
                  </a:extLst>
                </p:cNvPr>
                <p:cNvSpPr/>
                <p:nvPr/>
              </p:nvSpPr>
              <p:spPr>
                <a:xfrm>
                  <a:off x="5030821" y="4372576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45E196F-4DF9-26A6-BDA9-287D3412D636}"/>
                  </a:ext>
                </a:extLst>
              </p:cNvPr>
              <p:cNvGrpSpPr/>
              <p:nvPr/>
            </p:nvGrpSpPr>
            <p:grpSpPr>
              <a:xfrm>
                <a:off x="3170162" y="3004519"/>
                <a:ext cx="457200" cy="457200"/>
                <a:chOff x="622447" y="4043680"/>
                <a:chExt cx="457200" cy="457200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0CBCA41-1B76-7D3D-9998-479C18BB423C}"/>
                    </a:ext>
                  </a:extLst>
                </p:cNvPr>
                <p:cNvSpPr/>
                <p:nvPr/>
              </p:nvSpPr>
              <p:spPr>
                <a:xfrm>
                  <a:off x="622447" y="4043680"/>
                  <a:ext cx="457200" cy="45720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F4C11A2-90C9-BD3A-BE0D-6C4290A265C6}"/>
                    </a:ext>
                  </a:extLst>
                </p:cNvPr>
                <p:cNvSpPr/>
                <p:nvPr/>
              </p:nvSpPr>
              <p:spPr>
                <a:xfrm>
                  <a:off x="828187" y="424942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034933C-3504-9C57-8CB3-62F30FAA06D5}"/>
                  </a:ext>
                </a:extLst>
              </p:cNvPr>
              <p:cNvGrpSpPr/>
              <p:nvPr/>
            </p:nvGrpSpPr>
            <p:grpSpPr>
              <a:xfrm>
                <a:off x="4733034" y="3004519"/>
                <a:ext cx="457200" cy="457200"/>
                <a:chOff x="622447" y="4043680"/>
                <a:chExt cx="457200" cy="457200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57D0EF4-F77F-9BE8-510C-5219D500B1E9}"/>
                    </a:ext>
                  </a:extLst>
                </p:cNvPr>
                <p:cNvSpPr/>
                <p:nvPr/>
              </p:nvSpPr>
              <p:spPr>
                <a:xfrm>
                  <a:off x="622447" y="4043680"/>
                  <a:ext cx="457200" cy="45720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7BE658DB-8CE2-C44A-1FDE-A9B1B9946631}"/>
                    </a:ext>
                  </a:extLst>
                </p:cNvPr>
                <p:cNvSpPr/>
                <p:nvPr/>
              </p:nvSpPr>
              <p:spPr>
                <a:xfrm>
                  <a:off x="828187" y="424942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D181657-D73B-E0A9-CB91-FE00C7D85D89}"/>
                  </a:ext>
                </a:extLst>
              </p:cNvPr>
              <p:cNvSpPr txBox="1"/>
              <p:nvPr/>
            </p:nvSpPr>
            <p:spPr>
              <a:xfrm>
                <a:off x="3752967" y="3153942"/>
                <a:ext cx="1011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Spores (1n)</a:t>
                </a:r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1939171E-59B5-AA27-FE7E-C00CB1FC15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8762" y="3482415"/>
                <a:ext cx="0" cy="182880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CCBBE343-2157-43F7-F407-E92083C48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8762" y="3649369"/>
                <a:ext cx="0" cy="182880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D30B6F43-811B-6720-63E1-7B86D20D84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8762" y="3816323"/>
                <a:ext cx="0" cy="182880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CB17A18C-DAA3-7A1F-5C5A-B7A1A9310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5810" y="3482415"/>
                <a:ext cx="0" cy="182880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6E88F156-38C5-A7DE-6388-A82B59AC0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5810" y="3705021"/>
                <a:ext cx="0" cy="182880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721BA89-E993-73A6-14CF-AA5B57E9D928}"/>
                  </a:ext>
                </a:extLst>
              </p:cNvPr>
              <p:cNvSpPr txBox="1"/>
              <p:nvPr/>
            </p:nvSpPr>
            <p:spPr>
              <a:xfrm>
                <a:off x="4218902" y="4678206"/>
                <a:ext cx="15930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Gametophytes (1n)</a:t>
                </a: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37EFF1D-5C48-9DEA-2A01-8266E09DA475}"/>
                  </a:ext>
                </a:extLst>
              </p:cNvPr>
              <p:cNvSpPr/>
              <p:nvPr/>
            </p:nvSpPr>
            <p:spPr>
              <a:xfrm>
                <a:off x="4388283" y="803463"/>
                <a:ext cx="933793" cy="2190847"/>
              </a:xfrm>
              <a:custGeom>
                <a:avLst/>
                <a:gdLst>
                  <a:gd name="connsiteX0" fmla="*/ 417746 w 1030568"/>
                  <a:gd name="connsiteY0" fmla="*/ 61212 h 425112"/>
                  <a:gd name="connsiteX1" fmla="*/ 1025799 w 1030568"/>
                  <a:gd name="connsiteY1" fmla="*/ 28720 h 425112"/>
                  <a:gd name="connsiteX2" fmla="*/ 663753 w 1030568"/>
                  <a:gd name="connsiteY2" fmla="*/ 423258 h 425112"/>
                  <a:gd name="connsiteX3" fmla="*/ 0 w 1030568"/>
                  <a:gd name="connsiteY3" fmla="*/ 149403 h 425112"/>
                  <a:gd name="connsiteX0" fmla="*/ 366688 w 1032379"/>
                  <a:gd name="connsiteY0" fmla="*/ 2969 h 1035263"/>
                  <a:gd name="connsiteX1" fmla="*/ 1025799 w 1032379"/>
                  <a:gd name="connsiteY1" fmla="*/ 638871 h 1035263"/>
                  <a:gd name="connsiteX2" fmla="*/ 663753 w 1032379"/>
                  <a:gd name="connsiteY2" fmla="*/ 1033409 h 1035263"/>
                  <a:gd name="connsiteX3" fmla="*/ 0 w 1032379"/>
                  <a:gd name="connsiteY3" fmla="*/ 759554 h 1035263"/>
                  <a:gd name="connsiteX0" fmla="*/ 92832 w 1044709"/>
                  <a:gd name="connsiteY0" fmla="*/ 2250 h 1243417"/>
                  <a:gd name="connsiteX1" fmla="*/ 1025799 w 1044709"/>
                  <a:gd name="connsiteY1" fmla="*/ 847025 h 1243417"/>
                  <a:gd name="connsiteX2" fmla="*/ 663753 w 1044709"/>
                  <a:gd name="connsiteY2" fmla="*/ 1241563 h 1243417"/>
                  <a:gd name="connsiteX3" fmla="*/ 0 w 1044709"/>
                  <a:gd name="connsiteY3" fmla="*/ 967708 h 1243417"/>
                  <a:gd name="connsiteX0" fmla="*/ 0 w 951877"/>
                  <a:gd name="connsiteY0" fmla="*/ 2250 h 2206859"/>
                  <a:gd name="connsiteX1" fmla="*/ 932967 w 951877"/>
                  <a:gd name="connsiteY1" fmla="*/ 847025 h 2206859"/>
                  <a:gd name="connsiteX2" fmla="*/ 570921 w 951877"/>
                  <a:gd name="connsiteY2" fmla="*/ 1241563 h 2206859"/>
                  <a:gd name="connsiteX3" fmla="*/ 649828 w 951877"/>
                  <a:gd name="connsiteY3" fmla="*/ 2193097 h 2206859"/>
                  <a:gd name="connsiteX0" fmla="*/ 0 w 951877"/>
                  <a:gd name="connsiteY0" fmla="*/ 2250 h 2193097"/>
                  <a:gd name="connsiteX1" fmla="*/ 932967 w 951877"/>
                  <a:gd name="connsiteY1" fmla="*/ 847025 h 2193097"/>
                  <a:gd name="connsiteX2" fmla="*/ 570921 w 951877"/>
                  <a:gd name="connsiteY2" fmla="*/ 1241563 h 2193097"/>
                  <a:gd name="connsiteX3" fmla="*/ 649828 w 951877"/>
                  <a:gd name="connsiteY3" fmla="*/ 2193097 h 2193097"/>
                  <a:gd name="connsiteX0" fmla="*/ 0 w 954500"/>
                  <a:gd name="connsiteY0" fmla="*/ 2873 h 2193720"/>
                  <a:gd name="connsiteX1" fmla="*/ 932967 w 954500"/>
                  <a:gd name="connsiteY1" fmla="*/ 847648 h 2193720"/>
                  <a:gd name="connsiteX2" fmla="*/ 649828 w 954500"/>
                  <a:gd name="connsiteY2" fmla="*/ 2193720 h 2193720"/>
                  <a:gd name="connsiteX0" fmla="*/ 0 w 933329"/>
                  <a:gd name="connsiteY0" fmla="*/ 3237 h 2194084"/>
                  <a:gd name="connsiteX1" fmla="*/ 932967 w 933329"/>
                  <a:gd name="connsiteY1" fmla="*/ 848012 h 2194084"/>
                  <a:gd name="connsiteX2" fmla="*/ 649828 w 933329"/>
                  <a:gd name="connsiteY2" fmla="*/ 2194084 h 2194084"/>
                  <a:gd name="connsiteX0" fmla="*/ 0 w 933329"/>
                  <a:gd name="connsiteY0" fmla="*/ 0 h 2190847"/>
                  <a:gd name="connsiteX1" fmla="*/ 932967 w 933329"/>
                  <a:gd name="connsiteY1" fmla="*/ 844775 h 2190847"/>
                  <a:gd name="connsiteX2" fmla="*/ 649828 w 933329"/>
                  <a:gd name="connsiteY2" fmla="*/ 2190847 h 2190847"/>
                  <a:gd name="connsiteX0" fmla="*/ 0 w 933793"/>
                  <a:gd name="connsiteY0" fmla="*/ 0 h 2190847"/>
                  <a:gd name="connsiteX1" fmla="*/ 932967 w 933793"/>
                  <a:gd name="connsiteY1" fmla="*/ 844775 h 2190847"/>
                  <a:gd name="connsiteX2" fmla="*/ 649828 w 933793"/>
                  <a:gd name="connsiteY2" fmla="*/ 2190847 h 219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3793" h="2190847">
                    <a:moveTo>
                      <a:pt x="0" y="0"/>
                    </a:moveTo>
                    <a:cubicBezTo>
                      <a:pt x="459907" y="60340"/>
                      <a:pt x="922136" y="414651"/>
                      <a:pt x="932967" y="844775"/>
                    </a:cubicBezTo>
                    <a:cubicBezTo>
                      <a:pt x="943798" y="1274899"/>
                      <a:pt x="848064" y="1636559"/>
                      <a:pt x="649828" y="2190847"/>
                    </a:cubicBezTo>
                  </a:path>
                </a:pathLst>
              </a:custGeom>
              <a:noFill/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F9B4E80-05F0-1C06-5D71-EABBE0C0AC91}"/>
                  </a:ext>
                </a:extLst>
              </p:cNvPr>
              <p:cNvSpPr/>
              <p:nvPr/>
            </p:nvSpPr>
            <p:spPr>
              <a:xfrm flipH="1">
                <a:off x="3400101" y="1606440"/>
                <a:ext cx="761226" cy="1387870"/>
              </a:xfrm>
              <a:custGeom>
                <a:avLst/>
                <a:gdLst>
                  <a:gd name="connsiteX0" fmla="*/ 417746 w 1030568"/>
                  <a:gd name="connsiteY0" fmla="*/ 61212 h 425112"/>
                  <a:gd name="connsiteX1" fmla="*/ 1025799 w 1030568"/>
                  <a:gd name="connsiteY1" fmla="*/ 28720 h 425112"/>
                  <a:gd name="connsiteX2" fmla="*/ 663753 w 1030568"/>
                  <a:gd name="connsiteY2" fmla="*/ 423258 h 425112"/>
                  <a:gd name="connsiteX3" fmla="*/ 0 w 1030568"/>
                  <a:gd name="connsiteY3" fmla="*/ 149403 h 425112"/>
                  <a:gd name="connsiteX0" fmla="*/ 366688 w 1032379"/>
                  <a:gd name="connsiteY0" fmla="*/ 2969 h 1035263"/>
                  <a:gd name="connsiteX1" fmla="*/ 1025799 w 1032379"/>
                  <a:gd name="connsiteY1" fmla="*/ 638871 h 1035263"/>
                  <a:gd name="connsiteX2" fmla="*/ 663753 w 1032379"/>
                  <a:gd name="connsiteY2" fmla="*/ 1033409 h 1035263"/>
                  <a:gd name="connsiteX3" fmla="*/ 0 w 1032379"/>
                  <a:gd name="connsiteY3" fmla="*/ 759554 h 1035263"/>
                  <a:gd name="connsiteX0" fmla="*/ 92832 w 1044709"/>
                  <a:gd name="connsiteY0" fmla="*/ 2250 h 1243417"/>
                  <a:gd name="connsiteX1" fmla="*/ 1025799 w 1044709"/>
                  <a:gd name="connsiteY1" fmla="*/ 847025 h 1243417"/>
                  <a:gd name="connsiteX2" fmla="*/ 663753 w 1044709"/>
                  <a:gd name="connsiteY2" fmla="*/ 1241563 h 1243417"/>
                  <a:gd name="connsiteX3" fmla="*/ 0 w 1044709"/>
                  <a:gd name="connsiteY3" fmla="*/ 967708 h 1243417"/>
                  <a:gd name="connsiteX0" fmla="*/ 0 w 951877"/>
                  <a:gd name="connsiteY0" fmla="*/ 2250 h 2206859"/>
                  <a:gd name="connsiteX1" fmla="*/ 932967 w 951877"/>
                  <a:gd name="connsiteY1" fmla="*/ 847025 h 2206859"/>
                  <a:gd name="connsiteX2" fmla="*/ 570921 w 951877"/>
                  <a:gd name="connsiteY2" fmla="*/ 1241563 h 2206859"/>
                  <a:gd name="connsiteX3" fmla="*/ 649828 w 951877"/>
                  <a:gd name="connsiteY3" fmla="*/ 2193097 h 2206859"/>
                  <a:gd name="connsiteX0" fmla="*/ 0 w 951877"/>
                  <a:gd name="connsiteY0" fmla="*/ 2250 h 2193097"/>
                  <a:gd name="connsiteX1" fmla="*/ 932967 w 951877"/>
                  <a:gd name="connsiteY1" fmla="*/ 847025 h 2193097"/>
                  <a:gd name="connsiteX2" fmla="*/ 570921 w 951877"/>
                  <a:gd name="connsiteY2" fmla="*/ 1241563 h 2193097"/>
                  <a:gd name="connsiteX3" fmla="*/ 649828 w 951877"/>
                  <a:gd name="connsiteY3" fmla="*/ 2193097 h 2193097"/>
                  <a:gd name="connsiteX0" fmla="*/ 0 w 954500"/>
                  <a:gd name="connsiteY0" fmla="*/ 2873 h 2193720"/>
                  <a:gd name="connsiteX1" fmla="*/ 932967 w 954500"/>
                  <a:gd name="connsiteY1" fmla="*/ 847648 h 2193720"/>
                  <a:gd name="connsiteX2" fmla="*/ 649828 w 954500"/>
                  <a:gd name="connsiteY2" fmla="*/ 2193720 h 2193720"/>
                  <a:gd name="connsiteX0" fmla="*/ 0 w 933329"/>
                  <a:gd name="connsiteY0" fmla="*/ 3237 h 2194084"/>
                  <a:gd name="connsiteX1" fmla="*/ 932967 w 933329"/>
                  <a:gd name="connsiteY1" fmla="*/ 848012 h 2194084"/>
                  <a:gd name="connsiteX2" fmla="*/ 649828 w 933329"/>
                  <a:gd name="connsiteY2" fmla="*/ 2194084 h 2194084"/>
                  <a:gd name="connsiteX0" fmla="*/ 0 w 933329"/>
                  <a:gd name="connsiteY0" fmla="*/ 0 h 2190847"/>
                  <a:gd name="connsiteX1" fmla="*/ 932967 w 933329"/>
                  <a:gd name="connsiteY1" fmla="*/ 844775 h 2190847"/>
                  <a:gd name="connsiteX2" fmla="*/ 649828 w 933329"/>
                  <a:gd name="connsiteY2" fmla="*/ 2190847 h 2190847"/>
                  <a:gd name="connsiteX0" fmla="*/ 0 w 933793"/>
                  <a:gd name="connsiteY0" fmla="*/ 0 h 2190847"/>
                  <a:gd name="connsiteX1" fmla="*/ 932967 w 933793"/>
                  <a:gd name="connsiteY1" fmla="*/ 844775 h 2190847"/>
                  <a:gd name="connsiteX2" fmla="*/ 649828 w 933793"/>
                  <a:gd name="connsiteY2" fmla="*/ 2190847 h 2190847"/>
                  <a:gd name="connsiteX0" fmla="*/ 0 w 1211438"/>
                  <a:gd name="connsiteY0" fmla="*/ 173397 h 1408070"/>
                  <a:gd name="connsiteX1" fmla="*/ 1165048 w 1211438"/>
                  <a:gd name="connsiteY1" fmla="*/ 61998 h 1408070"/>
                  <a:gd name="connsiteX2" fmla="*/ 881909 w 1211438"/>
                  <a:gd name="connsiteY2" fmla="*/ 1408070 h 1408070"/>
                  <a:gd name="connsiteX0" fmla="*/ 0 w 941963"/>
                  <a:gd name="connsiteY0" fmla="*/ 94438 h 1329111"/>
                  <a:gd name="connsiteX1" fmla="*/ 589486 w 941963"/>
                  <a:gd name="connsiteY1" fmla="*/ 75872 h 1329111"/>
                  <a:gd name="connsiteX2" fmla="*/ 881909 w 941963"/>
                  <a:gd name="connsiteY2" fmla="*/ 1329111 h 1329111"/>
                  <a:gd name="connsiteX0" fmla="*/ 0 w 856938"/>
                  <a:gd name="connsiteY0" fmla="*/ 48479 h 1348135"/>
                  <a:gd name="connsiteX1" fmla="*/ 505936 w 856938"/>
                  <a:gd name="connsiteY1" fmla="*/ 94896 h 1348135"/>
                  <a:gd name="connsiteX2" fmla="*/ 798359 w 856938"/>
                  <a:gd name="connsiteY2" fmla="*/ 1348135 h 1348135"/>
                  <a:gd name="connsiteX0" fmla="*/ 0 w 856938"/>
                  <a:gd name="connsiteY0" fmla="*/ 99838 h 1399494"/>
                  <a:gd name="connsiteX1" fmla="*/ 505936 w 856938"/>
                  <a:gd name="connsiteY1" fmla="*/ 146255 h 1399494"/>
                  <a:gd name="connsiteX2" fmla="*/ 798359 w 856938"/>
                  <a:gd name="connsiteY2" fmla="*/ 1399494 h 1399494"/>
                  <a:gd name="connsiteX0" fmla="*/ 0 w 863294"/>
                  <a:gd name="connsiteY0" fmla="*/ 97477 h 1397133"/>
                  <a:gd name="connsiteX1" fmla="*/ 556994 w 863294"/>
                  <a:gd name="connsiteY1" fmla="*/ 148536 h 1397133"/>
                  <a:gd name="connsiteX2" fmla="*/ 798359 w 863294"/>
                  <a:gd name="connsiteY2" fmla="*/ 1397133 h 1397133"/>
                  <a:gd name="connsiteX0" fmla="*/ 0 w 873016"/>
                  <a:gd name="connsiteY0" fmla="*/ 94005 h 1393661"/>
                  <a:gd name="connsiteX1" fmla="*/ 556994 w 873016"/>
                  <a:gd name="connsiteY1" fmla="*/ 145064 h 1393661"/>
                  <a:gd name="connsiteX2" fmla="*/ 798359 w 873016"/>
                  <a:gd name="connsiteY2" fmla="*/ 1393661 h 1393661"/>
                  <a:gd name="connsiteX0" fmla="*/ 0 w 798359"/>
                  <a:gd name="connsiteY0" fmla="*/ 0 h 1299656"/>
                  <a:gd name="connsiteX1" fmla="*/ 798359 w 798359"/>
                  <a:gd name="connsiteY1" fmla="*/ 1299656 h 1299656"/>
                  <a:gd name="connsiteX0" fmla="*/ 0 w 798359"/>
                  <a:gd name="connsiteY0" fmla="*/ 14440 h 1314096"/>
                  <a:gd name="connsiteX1" fmla="*/ 798359 w 798359"/>
                  <a:gd name="connsiteY1" fmla="*/ 1314096 h 1314096"/>
                  <a:gd name="connsiteX0" fmla="*/ 0 w 798359"/>
                  <a:gd name="connsiteY0" fmla="*/ 28932 h 1328588"/>
                  <a:gd name="connsiteX1" fmla="*/ 798359 w 798359"/>
                  <a:gd name="connsiteY1" fmla="*/ 1328588 h 1328588"/>
                  <a:gd name="connsiteX0" fmla="*/ 0 w 761226"/>
                  <a:gd name="connsiteY0" fmla="*/ 29151 h 1324166"/>
                  <a:gd name="connsiteX1" fmla="*/ 761226 w 761226"/>
                  <a:gd name="connsiteY1" fmla="*/ 1324166 h 1324166"/>
                  <a:gd name="connsiteX0" fmla="*/ 0 w 761226"/>
                  <a:gd name="connsiteY0" fmla="*/ 92855 h 1387870"/>
                  <a:gd name="connsiteX1" fmla="*/ 761226 w 761226"/>
                  <a:gd name="connsiteY1" fmla="*/ 1387870 h 138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1226" h="1387870">
                    <a:moveTo>
                      <a:pt x="0" y="92855"/>
                    </a:moveTo>
                    <a:cubicBezTo>
                      <a:pt x="567826" y="-239794"/>
                      <a:pt x="755037" y="351240"/>
                      <a:pt x="761226" y="1387870"/>
                    </a:cubicBezTo>
                  </a:path>
                </a:pathLst>
              </a:custGeom>
              <a:noFill/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4DAABA2-AB6F-16B9-2590-FDD665CF28F7}"/>
                  </a:ext>
                </a:extLst>
              </p:cNvPr>
              <p:cNvSpPr txBox="1"/>
              <p:nvPr/>
            </p:nvSpPr>
            <p:spPr>
              <a:xfrm>
                <a:off x="3593673" y="2600915"/>
                <a:ext cx="13620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Sporophyte (2n)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B8D208-5FC5-3EAB-88B2-A0E13E1E191C}"/>
                </a:ext>
              </a:extLst>
            </p:cNvPr>
            <p:cNvSpPr txBox="1"/>
            <p:nvPr/>
          </p:nvSpPr>
          <p:spPr>
            <a:xfrm>
              <a:off x="6823289" y="2250748"/>
              <a:ext cx="52125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plants, meiosis produces haploid spores.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Spores grow mitotically to develop gametophytes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Microspore → 3-cell pollen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Megaspore → 7(+)-cell megagametophyte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56C3DA-8CD8-C798-F414-D580E0655114}"/>
              </a:ext>
            </a:extLst>
          </p:cNvPr>
          <p:cNvGrpSpPr/>
          <p:nvPr/>
        </p:nvGrpSpPr>
        <p:grpSpPr>
          <a:xfrm>
            <a:off x="2884692" y="3353763"/>
            <a:ext cx="9149678" cy="3258828"/>
            <a:chOff x="2884692" y="3353763"/>
            <a:chExt cx="9149678" cy="32588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709F0C-2442-4A30-9A80-1FAFBA504FE7}"/>
                </a:ext>
              </a:extLst>
            </p:cNvPr>
            <p:cNvSpPr txBox="1"/>
            <p:nvPr/>
          </p:nvSpPr>
          <p:spPr>
            <a:xfrm>
              <a:off x="6821784" y="3353763"/>
              <a:ext cx="52125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Double fertilization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2n zygote → embryo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3n endosperm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Endosperm has some analogy to a placenta.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Transfers nutrients from mother to embryo.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D42ABD-25C5-1EB2-23E7-BC56412DC0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42423" y="5698191"/>
              <a:ext cx="638648" cy="914400"/>
              <a:chOff x="1016832" y="1218986"/>
              <a:chExt cx="2458058" cy="3519378"/>
            </a:xfrm>
          </p:grpSpPr>
          <p:sp>
            <p:nvSpPr>
              <p:cNvPr id="6" name="Oval 2">
                <a:extLst>
                  <a:ext uri="{FF2B5EF4-FFF2-40B4-BE49-F238E27FC236}">
                    <a16:creationId xmlns:a16="http://schemas.microsoft.com/office/drawing/2014/main" id="{2F944946-02B2-1E11-B0D7-EA0C2BB181F8}"/>
                  </a:ext>
                </a:extLst>
              </p:cNvPr>
              <p:cNvSpPr/>
              <p:nvPr/>
            </p:nvSpPr>
            <p:spPr>
              <a:xfrm>
                <a:off x="1016832" y="1218986"/>
                <a:ext cx="2458058" cy="3519378"/>
              </a:xfrm>
              <a:custGeom>
                <a:avLst/>
                <a:gdLst>
                  <a:gd name="connsiteX0" fmla="*/ 0 w 1924259"/>
                  <a:gd name="connsiteY0" fmla="*/ 1416818 h 2833635"/>
                  <a:gd name="connsiteX1" fmla="*/ 962130 w 1924259"/>
                  <a:gd name="connsiteY1" fmla="*/ 0 h 2833635"/>
                  <a:gd name="connsiteX2" fmla="*/ 1924260 w 1924259"/>
                  <a:gd name="connsiteY2" fmla="*/ 1416818 h 2833635"/>
                  <a:gd name="connsiteX3" fmla="*/ 962130 w 1924259"/>
                  <a:gd name="connsiteY3" fmla="*/ 2833636 h 2833635"/>
                  <a:gd name="connsiteX4" fmla="*/ 0 w 1924259"/>
                  <a:gd name="connsiteY4" fmla="*/ 1416818 h 2833635"/>
                  <a:gd name="connsiteX0" fmla="*/ 0 w 1974502"/>
                  <a:gd name="connsiteY0" fmla="*/ 1406772 h 2833642"/>
                  <a:gd name="connsiteX1" fmla="*/ 1012372 w 1974502"/>
                  <a:gd name="connsiteY1" fmla="*/ 3 h 2833642"/>
                  <a:gd name="connsiteX2" fmla="*/ 1974502 w 1974502"/>
                  <a:gd name="connsiteY2" fmla="*/ 1416821 h 2833642"/>
                  <a:gd name="connsiteX3" fmla="*/ 1012372 w 1974502"/>
                  <a:gd name="connsiteY3" fmla="*/ 2833639 h 2833642"/>
                  <a:gd name="connsiteX4" fmla="*/ 0 w 1974502"/>
                  <a:gd name="connsiteY4" fmla="*/ 1406772 h 2833642"/>
                  <a:gd name="connsiteX0" fmla="*/ 2612 w 1977114"/>
                  <a:gd name="connsiteY0" fmla="*/ 1406772 h 2818569"/>
                  <a:gd name="connsiteX1" fmla="*/ 1014984 w 1977114"/>
                  <a:gd name="connsiteY1" fmla="*/ 3 h 2818569"/>
                  <a:gd name="connsiteX2" fmla="*/ 1977114 w 1977114"/>
                  <a:gd name="connsiteY2" fmla="*/ 1416821 h 2818569"/>
                  <a:gd name="connsiteX3" fmla="*/ 1326483 w 1977114"/>
                  <a:gd name="connsiteY3" fmla="*/ 2818566 h 2818569"/>
                  <a:gd name="connsiteX4" fmla="*/ 2612 w 1977114"/>
                  <a:gd name="connsiteY4" fmla="*/ 1406772 h 2818569"/>
                  <a:gd name="connsiteX0" fmla="*/ 16172 w 1992618"/>
                  <a:gd name="connsiteY0" fmla="*/ 1407149 h 2818946"/>
                  <a:gd name="connsiteX1" fmla="*/ 1028544 w 1992618"/>
                  <a:gd name="connsiteY1" fmla="*/ 380 h 2818946"/>
                  <a:gd name="connsiteX2" fmla="*/ 1990674 w 1992618"/>
                  <a:gd name="connsiteY2" fmla="*/ 1417198 h 2818946"/>
                  <a:gd name="connsiteX3" fmla="*/ 1340043 w 1992618"/>
                  <a:gd name="connsiteY3" fmla="*/ 2818943 h 2818946"/>
                  <a:gd name="connsiteX4" fmla="*/ 16172 w 1992618"/>
                  <a:gd name="connsiteY4" fmla="*/ 1407149 h 2818946"/>
                  <a:gd name="connsiteX0" fmla="*/ 14394 w 1990840"/>
                  <a:gd name="connsiteY0" fmla="*/ 1407149 h 2818946"/>
                  <a:gd name="connsiteX1" fmla="*/ 1026766 w 1990840"/>
                  <a:gd name="connsiteY1" fmla="*/ 380 h 2818946"/>
                  <a:gd name="connsiteX2" fmla="*/ 1988896 w 1990840"/>
                  <a:gd name="connsiteY2" fmla="*/ 1417198 h 2818946"/>
                  <a:gd name="connsiteX3" fmla="*/ 1338265 w 1990840"/>
                  <a:gd name="connsiteY3" fmla="*/ 2818943 h 2818946"/>
                  <a:gd name="connsiteX4" fmla="*/ 14394 w 1990840"/>
                  <a:gd name="connsiteY4" fmla="*/ 1407149 h 2818946"/>
                  <a:gd name="connsiteX0" fmla="*/ 14394 w 1990840"/>
                  <a:gd name="connsiteY0" fmla="*/ 1407149 h 2829668"/>
                  <a:gd name="connsiteX1" fmla="*/ 1026766 w 1990840"/>
                  <a:gd name="connsiteY1" fmla="*/ 380 h 2829668"/>
                  <a:gd name="connsiteX2" fmla="*/ 1988896 w 1990840"/>
                  <a:gd name="connsiteY2" fmla="*/ 1417198 h 2829668"/>
                  <a:gd name="connsiteX3" fmla="*/ 1338265 w 1990840"/>
                  <a:gd name="connsiteY3" fmla="*/ 2818943 h 2829668"/>
                  <a:gd name="connsiteX4" fmla="*/ 14394 w 1990840"/>
                  <a:gd name="connsiteY4" fmla="*/ 1407149 h 2829668"/>
                  <a:gd name="connsiteX0" fmla="*/ 14394 w 1990840"/>
                  <a:gd name="connsiteY0" fmla="*/ 1407149 h 2889648"/>
                  <a:gd name="connsiteX1" fmla="*/ 1026766 w 1990840"/>
                  <a:gd name="connsiteY1" fmla="*/ 380 h 2889648"/>
                  <a:gd name="connsiteX2" fmla="*/ 1988896 w 1990840"/>
                  <a:gd name="connsiteY2" fmla="*/ 1417198 h 2889648"/>
                  <a:gd name="connsiteX3" fmla="*/ 1338265 w 1990840"/>
                  <a:gd name="connsiteY3" fmla="*/ 2818943 h 2889648"/>
                  <a:gd name="connsiteX4" fmla="*/ 639945 w 1990840"/>
                  <a:gd name="connsiteY4" fmla="*/ 2549301 h 2889648"/>
                  <a:gd name="connsiteX5" fmla="*/ 14394 w 1990840"/>
                  <a:gd name="connsiteY5" fmla="*/ 1407149 h 2889648"/>
                  <a:gd name="connsiteX0" fmla="*/ 14394 w 2006243"/>
                  <a:gd name="connsiteY0" fmla="*/ 1407017 h 2819053"/>
                  <a:gd name="connsiteX1" fmla="*/ 1026766 w 2006243"/>
                  <a:gd name="connsiteY1" fmla="*/ 248 h 2819053"/>
                  <a:gd name="connsiteX2" fmla="*/ 1988896 w 2006243"/>
                  <a:gd name="connsiteY2" fmla="*/ 1417066 h 2819053"/>
                  <a:gd name="connsiteX3" fmla="*/ 1623745 w 2006243"/>
                  <a:gd name="connsiteY3" fmla="*/ 2526525 h 2819053"/>
                  <a:gd name="connsiteX4" fmla="*/ 1338265 w 2006243"/>
                  <a:gd name="connsiteY4" fmla="*/ 2818811 h 2819053"/>
                  <a:gd name="connsiteX5" fmla="*/ 639945 w 2006243"/>
                  <a:gd name="connsiteY5" fmla="*/ 2549169 h 2819053"/>
                  <a:gd name="connsiteX6" fmla="*/ 14394 w 2006243"/>
                  <a:gd name="connsiteY6" fmla="*/ 1407017 h 2819053"/>
                  <a:gd name="connsiteX0" fmla="*/ 14394 w 1989465"/>
                  <a:gd name="connsiteY0" fmla="*/ 1534157 h 2946193"/>
                  <a:gd name="connsiteX1" fmla="*/ 1026766 w 1989465"/>
                  <a:gd name="connsiteY1" fmla="*/ 127388 h 2946193"/>
                  <a:gd name="connsiteX2" fmla="*/ 1535905 w 1989465"/>
                  <a:gd name="connsiteY2" fmla="*/ 226250 h 2946193"/>
                  <a:gd name="connsiteX3" fmla="*/ 1988896 w 1989465"/>
                  <a:gd name="connsiteY3" fmla="*/ 1544206 h 2946193"/>
                  <a:gd name="connsiteX4" fmla="*/ 1623745 w 1989465"/>
                  <a:gd name="connsiteY4" fmla="*/ 2653665 h 2946193"/>
                  <a:gd name="connsiteX5" fmla="*/ 1338265 w 1989465"/>
                  <a:gd name="connsiteY5" fmla="*/ 2945951 h 2946193"/>
                  <a:gd name="connsiteX6" fmla="*/ 639945 w 1989465"/>
                  <a:gd name="connsiteY6" fmla="*/ 2676309 h 2946193"/>
                  <a:gd name="connsiteX7" fmla="*/ 14394 w 1989465"/>
                  <a:gd name="connsiteY7" fmla="*/ 1534157 h 2946193"/>
                  <a:gd name="connsiteX0" fmla="*/ 14394 w 1989465"/>
                  <a:gd name="connsiteY0" fmla="*/ 1572720 h 2984756"/>
                  <a:gd name="connsiteX1" fmla="*/ 1026766 w 1989465"/>
                  <a:gd name="connsiteY1" fmla="*/ 165951 h 2984756"/>
                  <a:gd name="connsiteX2" fmla="*/ 1263604 w 1989465"/>
                  <a:gd name="connsiteY2" fmla="*/ 38376 h 2984756"/>
                  <a:gd name="connsiteX3" fmla="*/ 1535905 w 1989465"/>
                  <a:gd name="connsiteY3" fmla="*/ 264813 h 2984756"/>
                  <a:gd name="connsiteX4" fmla="*/ 1988896 w 1989465"/>
                  <a:gd name="connsiteY4" fmla="*/ 1582769 h 2984756"/>
                  <a:gd name="connsiteX5" fmla="*/ 1623745 w 1989465"/>
                  <a:gd name="connsiteY5" fmla="*/ 2692228 h 2984756"/>
                  <a:gd name="connsiteX6" fmla="*/ 1338265 w 1989465"/>
                  <a:gd name="connsiteY6" fmla="*/ 2984514 h 2984756"/>
                  <a:gd name="connsiteX7" fmla="*/ 639945 w 1989465"/>
                  <a:gd name="connsiteY7" fmla="*/ 2714872 h 2984756"/>
                  <a:gd name="connsiteX8" fmla="*/ 14394 w 1989465"/>
                  <a:gd name="connsiteY8" fmla="*/ 1572720 h 2984756"/>
                  <a:gd name="connsiteX0" fmla="*/ 14394 w 1989465"/>
                  <a:gd name="connsiteY0" fmla="*/ 1572720 h 3020879"/>
                  <a:gd name="connsiteX1" fmla="*/ 1026766 w 1989465"/>
                  <a:gd name="connsiteY1" fmla="*/ 165951 h 3020879"/>
                  <a:gd name="connsiteX2" fmla="*/ 1263604 w 1989465"/>
                  <a:gd name="connsiteY2" fmla="*/ 38376 h 3020879"/>
                  <a:gd name="connsiteX3" fmla="*/ 1535905 w 1989465"/>
                  <a:gd name="connsiteY3" fmla="*/ 264813 h 3020879"/>
                  <a:gd name="connsiteX4" fmla="*/ 1988896 w 1989465"/>
                  <a:gd name="connsiteY4" fmla="*/ 1582769 h 3020879"/>
                  <a:gd name="connsiteX5" fmla="*/ 1623745 w 1989465"/>
                  <a:gd name="connsiteY5" fmla="*/ 2692228 h 3020879"/>
                  <a:gd name="connsiteX6" fmla="*/ 1026435 w 1989465"/>
                  <a:gd name="connsiteY6" fmla="*/ 3020744 h 3020879"/>
                  <a:gd name="connsiteX7" fmla="*/ 639945 w 1989465"/>
                  <a:gd name="connsiteY7" fmla="*/ 2714872 h 3020879"/>
                  <a:gd name="connsiteX8" fmla="*/ 14394 w 1989465"/>
                  <a:gd name="connsiteY8" fmla="*/ 1572720 h 3020879"/>
                  <a:gd name="connsiteX0" fmla="*/ 14394 w 1989484"/>
                  <a:gd name="connsiteY0" fmla="*/ 1572720 h 3128522"/>
                  <a:gd name="connsiteX1" fmla="*/ 1026766 w 1989484"/>
                  <a:gd name="connsiteY1" fmla="*/ 165951 h 3128522"/>
                  <a:gd name="connsiteX2" fmla="*/ 1263604 w 1989484"/>
                  <a:gd name="connsiteY2" fmla="*/ 38376 h 3128522"/>
                  <a:gd name="connsiteX3" fmla="*/ 1535905 w 1989484"/>
                  <a:gd name="connsiteY3" fmla="*/ 264813 h 3128522"/>
                  <a:gd name="connsiteX4" fmla="*/ 1988896 w 1989484"/>
                  <a:gd name="connsiteY4" fmla="*/ 1582769 h 3128522"/>
                  <a:gd name="connsiteX5" fmla="*/ 1632529 w 1989484"/>
                  <a:gd name="connsiteY5" fmla="*/ 3009242 h 3128522"/>
                  <a:gd name="connsiteX6" fmla="*/ 1026435 w 1989484"/>
                  <a:gd name="connsiteY6" fmla="*/ 3020744 h 3128522"/>
                  <a:gd name="connsiteX7" fmla="*/ 639945 w 1989484"/>
                  <a:gd name="connsiteY7" fmla="*/ 2714872 h 3128522"/>
                  <a:gd name="connsiteX8" fmla="*/ 14394 w 1989484"/>
                  <a:gd name="connsiteY8" fmla="*/ 1572720 h 3128522"/>
                  <a:gd name="connsiteX0" fmla="*/ 14394 w 1989484"/>
                  <a:gd name="connsiteY0" fmla="*/ 1572720 h 3044230"/>
                  <a:gd name="connsiteX1" fmla="*/ 1026766 w 1989484"/>
                  <a:gd name="connsiteY1" fmla="*/ 165951 h 3044230"/>
                  <a:gd name="connsiteX2" fmla="*/ 1263604 w 1989484"/>
                  <a:gd name="connsiteY2" fmla="*/ 38376 h 3044230"/>
                  <a:gd name="connsiteX3" fmla="*/ 1535905 w 1989484"/>
                  <a:gd name="connsiteY3" fmla="*/ 264813 h 3044230"/>
                  <a:gd name="connsiteX4" fmla="*/ 1988896 w 1989484"/>
                  <a:gd name="connsiteY4" fmla="*/ 1582769 h 3044230"/>
                  <a:gd name="connsiteX5" fmla="*/ 1632529 w 1989484"/>
                  <a:gd name="connsiteY5" fmla="*/ 3009242 h 3044230"/>
                  <a:gd name="connsiteX6" fmla="*/ 1026435 w 1989484"/>
                  <a:gd name="connsiteY6" fmla="*/ 3020744 h 3044230"/>
                  <a:gd name="connsiteX7" fmla="*/ 639945 w 1989484"/>
                  <a:gd name="connsiteY7" fmla="*/ 2714872 h 3044230"/>
                  <a:gd name="connsiteX8" fmla="*/ 14394 w 1989484"/>
                  <a:gd name="connsiteY8" fmla="*/ 1572720 h 3044230"/>
                  <a:gd name="connsiteX0" fmla="*/ 14394 w 1989311"/>
                  <a:gd name="connsiteY0" fmla="*/ 1572720 h 3044230"/>
                  <a:gd name="connsiteX1" fmla="*/ 1026766 w 1989311"/>
                  <a:gd name="connsiteY1" fmla="*/ 165951 h 3044230"/>
                  <a:gd name="connsiteX2" fmla="*/ 1263604 w 1989311"/>
                  <a:gd name="connsiteY2" fmla="*/ 38376 h 3044230"/>
                  <a:gd name="connsiteX3" fmla="*/ 1535905 w 1989311"/>
                  <a:gd name="connsiteY3" fmla="*/ 264813 h 3044230"/>
                  <a:gd name="connsiteX4" fmla="*/ 1988896 w 1989311"/>
                  <a:gd name="connsiteY4" fmla="*/ 1582769 h 3044230"/>
                  <a:gd name="connsiteX5" fmla="*/ 1632529 w 1989311"/>
                  <a:gd name="connsiteY5" fmla="*/ 3009242 h 3044230"/>
                  <a:gd name="connsiteX6" fmla="*/ 1026435 w 1989311"/>
                  <a:gd name="connsiteY6" fmla="*/ 3020744 h 3044230"/>
                  <a:gd name="connsiteX7" fmla="*/ 639945 w 1989311"/>
                  <a:gd name="connsiteY7" fmla="*/ 2714872 h 3044230"/>
                  <a:gd name="connsiteX8" fmla="*/ 14394 w 1989311"/>
                  <a:gd name="connsiteY8" fmla="*/ 1572720 h 3044230"/>
                  <a:gd name="connsiteX0" fmla="*/ 14394 w 2000541"/>
                  <a:gd name="connsiteY0" fmla="*/ 1572720 h 3044230"/>
                  <a:gd name="connsiteX1" fmla="*/ 1026766 w 2000541"/>
                  <a:gd name="connsiteY1" fmla="*/ 165951 h 3044230"/>
                  <a:gd name="connsiteX2" fmla="*/ 1263604 w 2000541"/>
                  <a:gd name="connsiteY2" fmla="*/ 38376 h 3044230"/>
                  <a:gd name="connsiteX3" fmla="*/ 1535905 w 2000541"/>
                  <a:gd name="connsiteY3" fmla="*/ 264813 h 3044230"/>
                  <a:gd name="connsiteX4" fmla="*/ 1988896 w 2000541"/>
                  <a:gd name="connsiteY4" fmla="*/ 1582769 h 3044230"/>
                  <a:gd name="connsiteX5" fmla="*/ 1632529 w 2000541"/>
                  <a:gd name="connsiteY5" fmla="*/ 3009242 h 3044230"/>
                  <a:gd name="connsiteX6" fmla="*/ 1026435 w 2000541"/>
                  <a:gd name="connsiteY6" fmla="*/ 3020744 h 3044230"/>
                  <a:gd name="connsiteX7" fmla="*/ 639945 w 2000541"/>
                  <a:gd name="connsiteY7" fmla="*/ 2714872 h 3044230"/>
                  <a:gd name="connsiteX8" fmla="*/ 14394 w 2000541"/>
                  <a:gd name="connsiteY8" fmla="*/ 1572720 h 3044230"/>
                  <a:gd name="connsiteX0" fmla="*/ 14394 w 2000541"/>
                  <a:gd name="connsiteY0" fmla="*/ 1572720 h 3044230"/>
                  <a:gd name="connsiteX1" fmla="*/ 1026766 w 2000541"/>
                  <a:gd name="connsiteY1" fmla="*/ 165951 h 3044230"/>
                  <a:gd name="connsiteX2" fmla="*/ 1263604 w 2000541"/>
                  <a:gd name="connsiteY2" fmla="*/ 38376 h 3044230"/>
                  <a:gd name="connsiteX3" fmla="*/ 1535905 w 2000541"/>
                  <a:gd name="connsiteY3" fmla="*/ 264813 h 3044230"/>
                  <a:gd name="connsiteX4" fmla="*/ 1988896 w 2000541"/>
                  <a:gd name="connsiteY4" fmla="*/ 1582769 h 3044230"/>
                  <a:gd name="connsiteX5" fmla="*/ 1632529 w 2000541"/>
                  <a:gd name="connsiteY5" fmla="*/ 3009242 h 3044230"/>
                  <a:gd name="connsiteX6" fmla="*/ 1026435 w 2000541"/>
                  <a:gd name="connsiteY6" fmla="*/ 3020744 h 3044230"/>
                  <a:gd name="connsiteX7" fmla="*/ 639945 w 2000541"/>
                  <a:gd name="connsiteY7" fmla="*/ 2714872 h 3044230"/>
                  <a:gd name="connsiteX8" fmla="*/ 14394 w 2000541"/>
                  <a:gd name="connsiteY8" fmla="*/ 1572720 h 3044230"/>
                  <a:gd name="connsiteX0" fmla="*/ 14394 w 2000541"/>
                  <a:gd name="connsiteY0" fmla="*/ 1572720 h 3044230"/>
                  <a:gd name="connsiteX1" fmla="*/ 1026766 w 2000541"/>
                  <a:gd name="connsiteY1" fmla="*/ 165951 h 3044230"/>
                  <a:gd name="connsiteX2" fmla="*/ 1263604 w 2000541"/>
                  <a:gd name="connsiteY2" fmla="*/ 38376 h 3044230"/>
                  <a:gd name="connsiteX3" fmla="*/ 1535905 w 2000541"/>
                  <a:gd name="connsiteY3" fmla="*/ 264813 h 3044230"/>
                  <a:gd name="connsiteX4" fmla="*/ 1988896 w 2000541"/>
                  <a:gd name="connsiteY4" fmla="*/ 1582769 h 3044230"/>
                  <a:gd name="connsiteX5" fmla="*/ 1632529 w 2000541"/>
                  <a:gd name="connsiteY5" fmla="*/ 3009242 h 3044230"/>
                  <a:gd name="connsiteX6" fmla="*/ 1026435 w 2000541"/>
                  <a:gd name="connsiteY6" fmla="*/ 3020744 h 3044230"/>
                  <a:gd name="connsiteX7" fmla="*/ 639945 w 2000541"/>
                  <a:gd name="connsiteY7" fmla="*/ 2714872 h 3044230"/>
                  <a:gd name="connsiteX8" fmla="*/ 14394 w 2000541"/>
                  <a:gd name="connsiteY8" fmla="*/ 1572720 h 3044230"/>
                  <a:gd name="connsiteX0" fmla="*/ 14394 w 2021093"/>
                  <a:gd name="connsiteY0" fmla="*/ 1572720 h 3044230"/>
                  <a:gd name="connsiteX1" fmla="*/ 1026766 w 2021093"/>
                  <a:gd name="connsiteY1" fmla="*/ 165951 h 3044230"/>
                  <a:gd name="connsiteX2" fmla="*/ 1263604 w 2021093"/>
                  <a:gd name="connsiteY2" fmla="*/ 38376 h 3044230"/>
                  <a:gd name="connsiteX3" fmla="*/ 1535905 w 2021093"/>
                  <a:gd name="connsiteY3" fmla="*/ 264813 h 3044230"/>
                  <a:gd name="connsiteX4" fmla="*/ 1988896 w 2021093"/>
                  <a:gd name="connsiteY4" fmla="*/ 1582769 h 3044230"/>
                  <a:gd name="connsiteX5" fmla="*/ 1632529 w 2021093"/>
                  <a:gd name="connsiteY5" fmla="*/ 3009242 h 3044230"/>
                  <a:gd name="connsiteX6" fmla="*/ 1026435 w 2021093"/>
                  <a:gd name="connsiteY6" fmla="*/ 3020744 h 3044230"/>
                  <a:gd name="connsiteX7" fmla="*/ 639945 w 2021093"/>
                  <a:gd name="connsiteY7" fmla="*/ 2714872 h 3044230"/>
                  <a:gd name="connsiteX8" fmla="*/ 14394 w 2021093"/>
                  <a:gd name="connsiteY8" fmla="*/ 1572720 h 3044230"/>
                  <a:gd name="connsiteX0" fmla="*/ 14394 w 2005135"/>
                  <a:gd name="connsiteY0" fmla="*/ 1572720 h 3044230"/>
                  <a:gd name="connsiteX1" fmla="*/ 1026766 w 2005135"/>
                  <a:gd name="connsiteY1" fmla="*/ 165951 h 3044230"/>
                  <a:gd name="connsiteX2" fmla="*/ 1263604 w 2005135"/>
                  <a:gd name="connsiteY2" fmla="*/ 38376 h 3044230"/>
                  <a:gd name="connsiteX3" fmla="*/ 1535905 w 2005135"/>
                  <a:gd name="connsiteY3" fmla="*/ 264813 h 3044230"/>
                  <a:gd name="connsiteX4" fmla="*/ 1988896 w 2005135"/>
                  <a:gd name="connsiteY4" fmla="*/ 1582769 h 3044230"/>
                  <a:gd name="connsiteX5" fmla="*/ 1632529 w 2005135"/>
                  <a:gd name="connsiteY5" fmla="*/ 3009242 h 3044230"/>
                  <a:gd name="connsiteX6" fmla="*/ 1026435 w 2005135"/>
                  <a:gd name="connsiteY6" fmla="*/ 3020744 h 3044230"/>
                  <a:gd name="connsiteX7" fmla="*/ 639945 w 2005135"/>
                  <a:gd name="connsiteY7" fmla="*/ 2714872 h 3044230"/>
                  <a:gd name="connsiteX8" fmla="*/ 14394 w 2005135"/>
                  <a:gd name="connsiteY8" fmla="*/ 1572720 h 3044230"/>
                  <a:gd name="connsiteX0" fmla="*/ 14394 w 1992280"/>
                  <a:gd name="connsiteY0" fmla="*/ 1572720 h 3044230"/>
                  <a:gd name="connsiteX1" fmla="*/ 1026766 w 1992280"/>
                  <a:gd name="connsiteY1" fmla="*/ 165951 h 3044230"/>
                  <a:gd name="connsiteX2" fmla="*/ 1263604 w 1992280"/>
                  <a:gd name="connsiteY2" fmla="*/ 38376 h 3044230"/>
                  <a:gd name="connsiteX3" fmla="*/ 1535905 w 1992280"/>
                  <a:gd name="connsiteY3" fmla="*/ 264813 h 3044230"/>
                  <a:gd name="connsiteX4" fmla="*/ 1988896 w 1992280"/>
                  <a:gd name="connsiteY4" fmla="*/ 1582769 h 3044230"/>
                  <a:gd name="connsiteX5" fmla="*/ 1632529 w 1992280"/>
                  <a:gd name="connsiteY5" fmla="*/ 3009242 h 3044230"/>
                  <a:gd name="connsiteX6" fmla="*/ 1026435 w 1992280"/>
                  <a:gd name="connsiteY6" fmla="*/ 3020744 h 3044230"/>
                  <a:gd name="connsiteX7" fmla="*/ 639945 w 1992280"/>
                  <a:gd name="connsiteY7" fmla="*/ 2714872 h 3044230"/>
                  <a:gd name="connsiteX8" fmla="*/ 14394 w 1992280"/>
                  <a:gd name="connsiteY8" fmla="*/ 1572720 h 3044230"/>
                  <a:gd name="connsiteX0" fmla="*/ 14394 w 1992280"/>
                  <a:gd name="connsiteY0" fmla="*/ 1572720 h 3044230"/>
                  <a:gd name="connsiteX1" fmla="*/ 1026766 w 1992280"/>
                  <a:gd name="connsiteY1" fmla="*/ 165951 h 3044230"/>
                  <a:gd name="connsiteX2" fmla="*/ 1263604 w 1992280"/>
                  <a:gd name="connsiteY2" fmla="*/ 38376 h 3044230"/>
                  <a:gd name="connsiteX3" fmla="*/ 1535905 w 1992280"/>
                  <a:gd name="connsiteY3" fmla="*/ 264813 h 3044230"/>
                  <a:gd name="connsiteX4" fmla="*/ 1988896 w 1992280"/>
                  <a:gd name="connsiteY4" fmla="*/ 1582769 h 3044230"/>
                  <a:gd name="connsiteX5" fmla="*/ 1632529 w 1992280"/>
                  <a:gd name="connsiteY5" fmla="*/ 3009242 h 3044230"/>
                  <a:gd name="connsiteX6" fmla="*/ 1026435 w 1992280"/>
                  <a:gd name="connsiteY6" fmla="*/ 3020744 h 3044230"/>
                  <a:gd name="connsiteX7" fmla="*/ 639945 w 1992280"/>
                  <a:gd name="connsiteY7" fmla="*/ 2714872 h 3044230"/>
                  <a:gd name="connsiteX8" fmla="*/ 14394 w 1992280"/>
                  <a:gd name="connsiteY8" fmla="*/ 1572720 h 3044230"/>
                  <a:gd name="connsiteX0" fmla="*/ 14394 w 1992280"/>
                  <a:gd name="connsiteY0" fmla="*/ 1572720 h 3022510"/>
                  <a:gd name="connsiteX1" fmla="*/ 1026766 w 1992280"/>
                  <a:gd name="connsiteY1" fmla="*/ 165951 h 3022510"/>
                  <a:gd name="connsiteX2" fmla="*/ 1263604 w 1992280"/>
                  <a:gd name="connsiteY2" fmla="*/ 38376 h 3022510"/>
                  <a:gd name="connsiteX3" fmla="*/ 1535905 w 1992280"/>
                  <a:gd name="connsiteY3" fmla="*/ 264813 h 3022510"/>
                  <a:gd name="connsiteX4" fmla="*/ 1988896 w 1992280"/>
                  <a:gd name="connsiteY4" fmla="*/ 1582769 h 3022510"/>
                  <a:gd name="connsiteX5" fmla="*/ 1632529 w 1992280"/>
                  <a:gd name="connsiteY5" fmla="*/ 3009242 h 3022510"/>
                  <a:gd name="connsiteX6" fmla="*/ 1026435 w 1992280"/>
                  <a:gd name="connsiteY6" fmla="*/ 3020744 h 3022510"/>
                  <a:gd name="connsiteX7" fmla="*/ 639945 w 1992280"/>
                  <a:gd name="connsiteY7" fmla="*/ 2714872 h 3022510"/>
                  <a:gd name="connsiteX8" fmla="*/ 14394 w 1992280"/>
                  <a:gd name="connsiteY8" fmla="*/ 1572720 h 3022510"/>
                  <a:gd name="connsiteX0" fmla="*/ 14394 w 1992280"/>
                  <a:gd name="connsiteY0" fmla="*/ 1572720 h 3026266"/>
                  <a:gd name="connsiteX1" fmla="*/ 1026766 w 1992280"/>
                  <a:gd name="connsiteY1" fmla="*/ 165951 h 3026266"/>
                  <a:gd name="connsiteX2" fmla="*/ 1263604 w 1992280"/>
                  <a:gd name="connsiteY2" fmla="*/ 38376 h 3026266"/>
                  <a:gd name="connsiteX3" fmla="*/ 1535905 w 1992280"/>
                  <a:gd name="connsiteY3" fmla="*/ 264813 h 3026266"/>
                  <a:gd name="connsiteX4" fmla="*/ 1988896 w 1992280"/>
                  <a:gd name="connsiteY4" fmla="*/ 1582769 h 3026266"/>
                  <a:gd name="connsiteX5" fmla="*/ 1632529 w 1992280"/>
                  <a:gd name="connsiteY5" fmla="*/ 3009242 h 3026266"/>
                  <a:gd name="connsiteX6" fmla="*/ 1026435 w 1992280"/>
                  <a:gd name="connsiteY6" fmla="*/ 3020744 h 3026266"/>
                  <a:gd name="connsiteX7" fmla="*/ 639945 w 1992280"/>
                  <a:gd name="connsiteY7" fmla="*/ 2714872 h 3026266"/>
                  <a:gd name="connsiteX8" fmla="*/ 14394 w 1992280"/>
                  <a:gd name="connsiteY8" fmla="*/ 1572720 h 3026266"/>
                  <a:gd name="connsiteX0" fmla="*/ 6025 w 1983911"/>
                  <a:gd name="connsiteY0" fmla="*/ 1562545 h 3016091"/>
                  <a:gd name="connsiteX1" fmla="*/ 1018397 w 1983911"/>
                  <a:gd name="connsiteY1" fmla="*/ 155776 h 3016091"/>
                  <a:gd name="connsiteX2" fmla="*/ 1659295 w 1983911"/>
                  <a:gd name="connsiteY2" fmla="*/ 46316 h 3016091"/>
                  <a:gd name="connsiteX3" fmla="*/ 1527536 w 1983911"/>
                  <a:gd name="connsiteY3" fmla="*/ 254638 h 3016091"/>
                  <a:gd name="connsiteX4" fmla="*/ 1980527 w 1983911"/>
                  <a:gd name="connsiteY4" fmla="*/ 1572594 h 3016091"/>
                  <a:gd name="connsiteX5" fmla="*/ 1624160 w 1983911"/>
                  <a:gd name="connsiteY5" fmla="*/ 2999067 h 3016091"/>
                  <a:gd name="connsiteX6" fmla="*/ 1018066 w 1983911"/>
                  <a:gd name="connsiteY6" fmla="*/ 3010569 h 3016091"/>
                  <a:gd name="connsiteX7" fmla="*/ 631576 w 1983911"/>
                  <a:gd name="connsiteY7" fmla="*/ 2704697 h 3016091"/>
                  <a:gd name="connsiteX8" fmla="*/ 6025 w 1983911"/>
                  <a:gd name="connsiteY8" fmla="*/ 1562545 h 3016091"/>
                  <a:gd name="connsiteX0" fmla="*/ 6025 w 1983911"/>
                  <a:gd name="connsiteY0" fmla="*/ 1562545 h 3016091"/>
                  <a:gd name="connsiteX1" fmla="*/ 1018397 w 1983911"/>
                  <a:gd name="connsiteY1" fmla="*/ 155776 h 3016091"/>
                  <a:gd name="connsiteX2" fmla="*/ 1659295 w 1983911"/>
                  <a:gd name="connsiteY2" fmla="*/ 46316 h 3016091"/>
                  <a:gd name="connsiteX3" fmla="*/ 1527536 w 1983911"/>
                  <a:gd name="connsiteY3" fmla="*/ 254638 h 3016091"/>
                  <a:gd name="connsiteX4" fmla="*/ 1980527 w 1983911"/>
                  <a:gd name="connsiteY4" fmla="*/ 1572594 h 3016091"/>
                  <a:gd name="connsiteX5" fmla="*/ 1624160 w 1983911"/>
                  <a:gd name="connsiteY5" fmla="*/ 2999067 h 3016091"/>
                  <a:gd name="connsiteX6" fmla="*/ 1018066 w 1983911"/>
                  <a:gd name="connsiteY6" fmla="*/ 3010569 h 3016091"/>
                  <a:gd name="connsiteX7" fmla="*/ 631576 w 1983911"/>
                  <a:gd name="connsiteY7" fmla="*/ 2704697 h 3016091"/>
                  <a:gd name="connsiteX8" fmla="*/ 6025 w 1983911"/>
                  <a:gd name="connsiteY8" fmla="*/ 1562545 h 3016091"/>
                  <a:gd name="connsiteX0" fmla="*/ 6025 w 1983911"/>
                  <a:gd name="connsiteY0" fmla="*/ 1562545 h 3016091"/>
                  <a:gd name="connsiteX1" fmla="*/ 1018397 w 1983911"/>
                  <a:gd name="connsiteY1" fmla="*/ 155776 h 3016091"/>
                  <a:gd name="connsiteX2" fmla="*/ 1659295 w 1983911"/>
                  <a:gd name="connsiteY2" fmla="*/ 46316 h 3016091"/>
                  <a:gd name="connsiteX3" fmla="*/ 1527536 w 1983911"/>
                  <a:gd name="connsiteY3" fmla="*/ 254638 h 3016091"/>
                  <a:gd name="connsiteX4" fmla="*/ 1980527 w 1983911"/>
                  <a:gd name="connsiteY4" fmla="*/ 1572594 h 3016091"/>
                  <a:gd name="connsiteX5" fmla="*/ 1624160 w 1983911"/>
                  <a:gd name="connsiteY5" fmla="*/ 2999067 h 3016091"/>
                  <a:gd name="connsiteX6" fmla="*/ 1018066 w 1983911"/>
                  <a:gd name="connsiteY6" fmla="*/ 3010569 h 3016091"/>
                  <a:gd name="connsiteX7" fmla="*/ 631576 w 1983911"/>
                  <a:gd name="connsiteY7" fmla="*/ 2704697 h 3016091"/>
                  <a:gd name="connsiteX8" fmla="*/ 6025 w 1983911"/>
                  <a:gd name="connsiteY8" fmla="*/ 1562545 h 3016091"/>
                  <a:gd name="connsiteX0" fmla="*/ 6025 w 1983911"/>
                  <a:gd name="connsiteY0" fmla="*/ 1518395 h 2971941"/>
                  <a:gd name="connsiteX1" fmla="*/ 1018397 w 1983911"/>
                  <a:gd name="connsiteY1" fmla="*/ 111626 h 2971941"/>
                  <a:gd name="connsiteX2" fmla="*/ 1659295 w 1983911"/>
                  <a:gd name="connsiteY2" fmla="*/ 2166 h 2971941"/>
                  <a:gd name="connsiteX3" fmla="*/ 1527536 w 1983911"/>
                  <a:gd name="connsiteY3" fmla="*/ 210488 h 2971941"/>
                  <a:gd name="connsiteX4" fmla="*/ 1980527 w 1983911"/>
                  <a:gd name="connsiteY4" fmla="*/ 1528444 h 2971941"/>
                  <a:gd name="connsiteX5" fmla="*/ 1624160 w 1983911"/>
                  <a:gd name="connsiteY5" fmla="*/ 2954917 h 2971941"/>
                  <a:gd name="connsiteX6" fmla="*/ 1018066 w 1983911"/>
                  <a:gd name="connsiteY6" fmla="*/ 2966419 h 2971941"/>
                  <a:gd name="connsiteX7" fmla="*/ 631576 w 1983911"/>
                  <a:gd name="connsiteY7" fmla="*/ 2660547 h 2971941"/>
                  <a:gd name="connsiteX8" fmla="*/ 6025 w 1983911"/>
                  <a:gd name="connsiteY8" fmla="*/ 1518395 h 2971941"/>
                  <a:gd name="connsiteX0" fmla="*/ 6025 w 1982721"/>
                  <a:gd name="connsiteY0" fmla="*/ 1518395 h 2971941"/>
                  <a:gd name="connsiteX1" fmla="*/ 1018397 w 1982721"/>
                  <a:gd name="connsiteY1" fmla="*/ 111626 h 2971941"/>
                  <a:gd name="connsiteX2" fmla="*/ 1659295 w 1982721"/>
                  <a:gd name="connsiteY2" fmla="*/ 2166 h 2971941"/>
                  <a:gd name="connsiteX3" fmla="*/ 1501185 w 1982721"/>
                  <a:gd name="connsiteY3" fmla="*/ 187844 h 2971941"/>
                  <a:gd name="connsiteX4" fmla="*/ 1980527 w 1982721"/>
                  <a:gd name="connsiteY4" fmla="*/ 1528444 h 2971941"/>
                  <a:gd name="connsiteX5" fmla="*/ 1624160 w 1982721"/>
                  <a:gd name="connsiteY5" fmla="*/ 2954917 h 2971941"/>
                  <a:gd name="connsiteX6" fmla="*/ 1018066 w 1982721"/>
                  <a:gd name="connsiteY6" fmla="*/ 2966419 h 2971941"/>
                  <a:gd name="connsiteX7" fmla="*/ 631576 w 1982721"/>
                  <a:gd name="connsiteY7" fmla="*/ 2660547 h 2971941"/>
                  <a:gd name="connsiteX8" fmla="*/ 6025 w 1982721"/>
                  <a:gd name="connsiteY8" fmla="*/ 1518395 h 2971941"/>
                  <a:gd name="connsiteX0" fmla="*/ 1915 w 1978611"/>
                  <a:gd name="connsiteY0" fmla="*/ 1518207 h 2971753"/>
                  <a:gd name="connsiteX1" fmla="*/ 834217 w 1978611"/>
                  <a:gd name="connsiteY1" fmla="*/ 120495 h 2971753"/>
                  <a:gd name="connsiteX2" fmla="*/ 1655185 w 1978611"/>
                  <a:gd name="connsiteY2" fmla="*/ 1978 h 2971753"/>
                  <a:gd name="connsiteX3" fmla="*/ 1497075 w 1978611"/>
                  <a:gd name="connsiteY3" fmla="*/ 187656 h 2971753"/>
                  <a:gd name="connsiteX4" fmla="*/ 1976417 w 1978611"/>
                  <a:gd name="connsiteY4" fmla="*/ 1528256 h 2971753"/>
                  <a:gd name="connsiteX5" fmla="*/ 1620050 w 1978611"/>
                  <a:gd name="connsiteY5" fmla="*/ 2954729 h 2971753"/>
                  <a:gd name="connsiteX6" fmla="*/ 1013956 w 1978611"/>
                  <a:gd name="connsiteY6" fmla="*/ 2966231 h 2971753"/>
                  <a:gd name="connsiteX7" fmla="*/ 627466 w 1978611"/>
                  <a:gd name="connsiteY7" fmla="*/ 2660359 h 2971753"/>
                  <a:gd name="connsiteX8" fmla="*/ 1915 w 1978611"/>
                  <a:gd name="connsiteY8" fmla="*/ 1518207 h 2971753"/>
                  <a:gd name="connsiteX0" fmla="*/ 1915 w 1978611"/>
                  <a:gd name="connsiteY0" fmla="*/ 1574124 h 3027670"/>
                  <a:gd name="connsiteX1" fmla="*/ 834217 w 1978611"/>
                  <a:gd name="connsiteY1" fmla="*/ 176412 h 3027670"/>
                  <a:gd name="connsiteX2" fmla="*/ 1141325 w 1978611"/>
                  <a:gd name="connsiteY2" fmla="*/ 30722 h 3027670"/>
                  <a:gd name="connsiteX3" fmla="*/ 1497075 w 1978611"/>
                  <a:gd name="connsiteY3" fmla="*/ 243573 h 3027670"/>
                  <a:gd name="connsiteX4" fmla="*/ 1976417 w 1978611"/>
                  <a:gd name="connsiteY4" fmla="*/ 1584173 h 3027670"/>
                  <a:gd name="connsiteX5" fmla="*/ 1620050 w 1978611"/>
                  <a:gd name="connsiteY5" fmla="*/ 3010646 h 3027670"/>
                  <a:gd name="connsiteX6" fmla="*/ 1013956 w 1978611"/>
                  <a:gd name="connsiteY6" fmla="*/ 3022148 h 3027670"/>
                  <a:gd name="connsiteX7" fmla="*/ 627466 w 1978611"/>
                  <a:gd name="connsiteY7" fmla="*/ 2716276 h 3027670"/>
                  <a:gd name="connsiteX8" fmla="*/ 1915 w 1978611"/>
                  <a:gd name="connsiteY8" fmla="*/ 1574124 h 3027670"/>
                  <a:gd name="connsiteX0" fmla="*/ 1915 w 1977027"/>
                  <a:gd name="connsiteY0" fmla="*/ 1574124 h 3027670"/>
                  <a:gd name="connsiteX1" fmla="*/ 834217 w 1977027"/>
                  <a:gd name="connsiteY1" fmla="*/ 176412 h 3027670"/>
                  <a:gd name="connsiteX2" fmla="*/ 1141325 w 1977027"/>
                  <a:gd name="connsiteY2" fmla="*/ 30722 h 3027670"/>
                  <a:gd name="connsiteX3" fmla="*/ 1360924 w 1977027"/>
                  <a:gd name="connsiteY3" fmla="*/ 220930 h 3027670"/>
                  <a:gd name="connsiteX4" fmla="*/ 1976417 w 1977027"/>
                  <a:gd name="connsiteY4" fmla="*/ 1584173 h 3027670"/>
                  <a:gd name="connsiteX5" fmla="*/ 1620050 w 1977027"/>
                  <a:gd name="connsiteY5" fmla="*/ 3010646 h 3027670"/>
                  <a:gd name="connsiteX6" fmla="*/ 1013956 w 1977027"/>
                  <a:gd name="connsiteY6" fmla="*/ 3022148 h 3027670"/>
                  <a:gd name="connsiteX7" fmla="*/ 627466 w 1977027"/>
                  <a:gd name="connsiteY7" fmla="*/ 2716276 h 3027670"/>
                  <a:gd name="connsiteX8" fmla="*/ 1915 w 1977027"/>
                  <a:gd name="connsiteY8" fmla="*/ 1574124 h 3027670"/>
                  <a:gd name="connsiteX0" fmla="*/ 1915 w 1985732"/>
                  <a:gd name="connsiteY0" fmla="*/ 1574124 h 3027670"/>
                  <a:gd name="connsiteX1" fmla="*/ 834217 w 1985732"/>
                  <a:gd name="connsiteY1" fmla="*/ 176412 h 3027670"/>
                  <a:gd name="connsiteX2" fmla="*/ 1141325 w 1985732"/>
                  <a:gd name="connsiteY2" fmla="*/ 30722 h 3027670"/>
                  <a:gd name="connsiteX3" fmla="*/ 1360924 w 1985732"/>
                  <a:gd name="connsiteY3" fmla="*/ 220930 h 3027670"/>
                  <a:gd name="connsiteX4" fmla="*/ 1976417 w 1985732"/>
                  <a:gd name="connsiteY4" fmla="*/ 1584173 h 3027670"/>
                  <a:gd name="connsiteX5" fmla="*/ 1620050 w 1985732"/>
                  <a:gd name="connsiteY5" fmla="*/ 3010646 h 3027670"/>
                  <a:gd name="connsiteX6" fmla="*/ 1013956 w 1985732"/>
                  <a:gd name="connsiteY6" fmla="*/ 3022148 h 3027670"/>
                  <a:gd name="connsiteX7" fmla="*/ 627466 w 1985732"/>
                  <a:gd name="connsiteY7" fmla="*/ 2716276 h 3027670"/>
                  <a:gd name="connsiteX8" fmla="*/ 1915 w 1985732"/>
                  <a:gd name="connsiteY8" fmla="*/ 1574124 h 3027670"/>
                  <a:gd name="connsiteX0" fmla="*/ 1915 w 1985732"/>
                  <a:gd name="connsiteY0" fmla="*/ 1589084 h 3042630"/>
                  <a:gd name="connsiteX1" fmla="*/ 834217 w 1985732"/>
                  <a:gd name="connsiteY1" fmla="*/ 191372 h 3042630"/>
                  <a:gd name="connsiteX2" fmla="*/ 1202813 w 1985732"/>
                  <a:gd name="connsiteY2" fmla="*/ 23038 h 3042630"/>
                  <a:gd name="connsiteX3" fmla="*/ 1360924 w 1985732"/>
                  <a:gd name="connsiteY3" fmla="*/ 235890 h 3042630"/>
                  <a:gd name="connsiteX4" fmla="*/ 1976417 w 1985732"/>
                  <a:gd name="connsiteY4" fmla="*/ 1599133 h 3042630"/>
                  <a:gd name="connsiteX5" fmla="*/ 1620050 w 1985732"/>
                  <a:gd name="connsiteY5" fmla="*/ 3025606 h 3042630"/>
                  <a:gd name="connsiteX6" fmla="*/ 1013956 w 1985732"/>
                  <a:gd name="connsiteY6" fmla="*/ 3037108 h 3042630"/>
                  <a:gd name="connsiteX7" fmla="*/ 627466 w 1985732"/>
                  <a:gd name="connsiteY7" fmla="*/ 2731236 h 3042630"/>
                  <a:gd name="connsiteX8" fmla="*/ 1915 w 1985732"/>
                  <a:gd name="connsiteY8" fmla="*/ 1589084 h 3042630"/>
                  <a:gd name="connsiteX0" fmla="*/ 1915 w 1985732"/>
                  <a:gd name="connsiteY0" fmla="*/ 1589084 h 3042630"/>
                  <a:gd name="connsiteX1" fmla="*/ 834217 w 1985732"/>
                  <a:gd name="connsiteY1" fmla="*/ 191372 h 3042630"/>
                  <a:gd name="connsiteX2" fmla="*/ 1202813 w 1985732"/>
                  <a:gd name="connsiteY2" fmla="*/ 23038 h 3042630"/>
                  <a:gd name="connsiteX3" fmla="*/ 1360924 w 1985732"/>
                  <a:gd name="connsiteY3" fmla="*/ 235890 h 3042630"/>
                  <a:gd name="connsiteX4" fmla="*/ 1976417 w 1985732"/>
                  <a:gd name="connsiteY4" fmla="*/ 1599133 h 3042630"/>
                  <a:gd name="connsiteX5" fmla="*/ 1620050 w 1985732"/>
                  <a:gd name="connsiteY5" fmla="*/ 3025606 h 3042630"/>
                  <a:gd name="connsiteX6" fmla="*/ 1013956 w 1985732"/>
                  <a:gd name="connsiteY6" fmla="*/ 3037108 h 3042630"/>
                  <a:gd name="connsiteX7" fmla="*/ 627466 w 1985732"/>
                  <a:gd name="connsiteY7" fmla="*/ 2731236 h 3042630"/>
                  <a:gd name="connsiteX8" fmla="*/ 1915 w 1985732"/>
                  <a:gd name="connsiteY8" fmla="*/ 1589084 h 3042630"/>
                  <a:gd name="connsiteX0" fmla="*/ 1915 w 1985732"/>
                  <a:gd name="connsiteY0" fmla="*/ 1568156 h 3021702"/>
                  <a:gd name="connsiteX1" fmla="*/ 834217 w 1985732"/>
                  <a:gd name="connsiteY1" fmla="*/ 170444 h 3021702"/>
                  <a:gd name="connsiteX2" fmla="*/ 1202813 w 1985732"/>
                  <a:gd name="connsiteY2" fmla="*/ 2110 h 3021702"/>
                  <a:gd name="connsiteX3" fmla="*/ 1360924 w 1985732"/>
                  <a:gd name="connsiteY3" fmla="*/ 214962 h 3021702"/>
                  <a:gd name="connsiteX4" fmla="*/ 1976417 w 1985732"/>
                  <a:gd name="connsiteY4" fmla="*/ 1578205 h 3021702"/>
                  <a:gd name="connsiteX5" fmla="*/ 1620050 w 1985732"/>
                  <a:gd name="connsiteY5" fmla="*/ 3004678 h 3021702"/>
                  <a:gd name="connsiteX6" fmla="*/ 1013956 w 1985732"/>
                  <a:gd name="connsiteY6" fmla="*/ 3016180 h 3021702"/>
                  <a:gd name="connsiteX7" fmla="*/ 627466 w 1985732"/>
                  <a:gd name="connsiteY7" fmla="*/ 2710308 h 3021702"/>
                  <a:gd name="connsiteX8" fmla="*/ 1915 w 1985732"/>
                  <a:gd name="connsiteY8" fmla="*/ 1568156 h 3021702"/>
                  <a:gd name="connsiteX0" fmla="*/ 1915 w 1985732"/>
                  <a:gd name="connsiteY0" fmla="*/ 1589084 h 3042630"/>
                  <a:gd name="connsiteX1" fmla="*/ 834217 w 1985732"/>
                  <a:gd name="connsiteY1" fmla="*/ 191372 h 3042630"/>
                  <a:gd name="connsiteX2" fmla="*/ 1207204 w 1985732"/>
                  <a:gd name="connsiteY2" fmla="*/ 23038 h 3042630"/>
                  <a:gd name="connsiteX3" fmla="*/ 1360924 w 1985732"/>
                  <a:gd name="connsiteY3" fmla="*/ 235890 h 3042630"/>
                  <a:gd name="connsiteX4" fmla="*/ 1976417 w 1985732"/>
                  <a:gd name="connsiteY4" fmla="*/ 1599133 h 3042630"/>
                  <a:gd name="connsiteX5" fmla="*/ 1620050 w 1985732"/>
                  <a:gd name="connsiteY5" fmla="*/ 3025606 h 3042630"/>
                  <a:gd name="connsiteX6" fmla="*/ 1013956 w 1985732"/>
                  <a:gd name="connsiteY6" fmla="*/ 3037108 h 3042630"/>
                  <a:gd name="connsiteX7" fmla="*/ 627466 w 1985732"/>
                  <a:gd name="connsiteY7" fmla="*/ 2731236 h 3042630"/>
                  <a:gd name="connsiteX8" fmla="*/ 1915 w 1985732"/>
                  <a:gd name="connsiteY8" fmla="*/ 1589084 h 3042630"/>
                  <a:gd name="connsiteX0" fmla="*/ 1915 w 1985732"/>
                  <a:gd name="connsiteY0" fmla="*/ 1589084 h 3042630"/>
                  <a:gd name="connsiteX1" fmla="*/ 834217 w 1985732"/>
                  <a:gd name="connsiteY1" fmla="*/ 191372 h 3042630"/>
                  <a:gd name="connsiteX2" fmla="*/ 1207204 w 1985732"/>
                  <a:gd name="connsiteY2" fmla="*/ 23038 h 3042630"/>
                  <a:gd name="connsiteX3" fmla="*/ 1360924 w 1985732"/>
                  <a:gd name="connsiteY3" fmla="*/ 235890 h 3042630"/>
                  <a:gd name="connsiteX4" fmla="*/ 1976417 w 1985732"/>
                  <a:gd name="connsiteY4" fmla="*/ 1599133 h 3042630"/>
                  <a:gd name="connsiteX5" fmla="*/ 1620050 w 1985732"/>
                  <a:gd name="connsiteY5" fmla="*/ 3025606 h 3042630"/>
                  <a:gd name="connsiteX6" fmla="*/ 1013956 w 1985732"/>
                  <a:gd name="connsiteY6" fmla="*/ 3037108 h 3042630"/>
                  <a:gd name="connsiteX7" fmla="*/ 627466 w 1985732"/>
                  <a:gd name="connsiteY7" fmla="*/ 2731236 h 3042630"/>
                  <a:gd name="connsiteX8" fmla="*/ 1915 w 1985732"/>
                  <a:gd name="connsiteY8" fmla="*/ 1589084 h 3042630"/>
                  <a:gd name="connsiteX0" fmla="*/ 1915 w 1985732"/>
                  <a:gd name="connsiteY0" fmla="*/ 1589084 h 3042630"/>
                  <a:gd name="connsiteX1" fmla="*/ 834217 w 1985732"/>
                  <a:gd name="connsiteY1" fmla="*/ 191372 h 3042630"/>
                  <a:gd name="connsiteX2" fmla="*/ 1207204 w 1985732"/>
                  <a:gd name="connsiteY2" fmla="*/ 23038 h 3042630"/>
                  <a:gd name="connsiteX3" fmla="*/ 1360924 w 1985732"/>
                  <a:gd name="connsiteY3" fmla="*/ 235890 h 3042630"/>
                  <a:gd name="connsiteX4" fmla="*/ 1976417 w 1985732"/>
                  <a:gd name="connsiteY4" fmla="*/ 1599133 h 3042630"/>
                  <a:gd name="connsiteX5" fmla="*/ 1620050 w 1985732"/>
                  <a:gd name="connsiteY5" fmla="*/ 3025606 h 3042630"/>
                  <a:gd name="connsiteX6" fmla="*/ 1013956 w 1985732"/>
                  <a:gd name="connsiteY6" fmla="*/ 3037108 h 3042630"/>
                  <a:gd name="connsiteX7" fmla="*/ 627466 w 1985732"/>
                  <a:gd name="connsiteY7" fmla="*/ 2731236 h 3042630"/>
                  <a:gd name="connsiteX8" fmla="*/ 1915 w 1985732"/>
                  <a:gd name="connsiteY8" fmla="*/ 1589084 h 3042630"/>
                  <a:gd name="connsiteX0" fmla="*/ 1915 w 1985732"/>
                  <a:gd name="connsiteY0" fmla="*/ 1566046 h 3019592"/>
                  <a:gd name="connsiteX1" fmla="*/ 834217 w 1985732"/>
                  <a:gd name="connsiteY1" fmla="*/ 168334 h 3019592"/>
                  <a:gd name="connsiteX2" fmla="*/ 1207204 w 1985732"/>
                  <a:gd name="connsiteY2" fmla="*/ 0 h 3019592"/>
                  <a:gd name="connsiteX3" fmla="*/ 1360924 w 1985732"/>
                  <a:gd name="connsiteY3" fmla="*/ 212852 h 3019592"/>
                  <a:gd name="connsiteX4" fmla="*/ 1976417 w 1985732"/>
                  <a:gd name="connsiteY4" fmla="*/ 1576095 h 3019592"/>
                  <a:gd name="connsiteX5" fmla="*/ 1620050 w 1985732"/>
                  <a:gd name="connsiteY5" fmla="*/ 3002568 h 3019592"/>
                  <a:gd name="connsiteX6" fmla="*/ 1013956 w 1985732"/>
                  <a:gd name="connsiteY6" fmla="*/ 3014070 h 3019592"/>
                  <a:gd name="connsiteX7" fmla="*/ 627466 w 1985732"/>
                  <a:gd name="connsiteY7" fmla="*/ 2708198 h 3019592"/>
                  <a:gd name="connsiteX8" fmla="*/ 1915 w 1985732"/>
                  <a:gd name="connsiteY8" fmla="*/ 1566046 h 3019592"/>
                  <a:gd name="connsiteX0" fmla="*/ 1915 w 1985732"/>
                  <a:gd name="connsiteY0" fmla="*/ 1566046 h 3019592"/>
                  <a:gd name="connsiteX1" fmla="*/ 710912 w 1985732"/>
                  <a:gd name="connsiteY1" fmla="*/ 321543 h 3019592"/>
                  <a:gd name="connsiteX2" fmla="*/ 834217 w 1985732"/>
                  <a:gd name="connsiteY2" fmla="*/ 168334 h 3019592"/>
                  <a:gd name="connsiteX3" fmla="*/ 1207204 w 1985732"/>
                  <a:gd name="connsiteY3" fmla="*/ 0 h 3019592"/>
                  <a:gd name="connsiteX4" fmla="*/ 1360924 w 1985732"/>
                  <a:gd name="connsiteY4" fmla="*/ 212852 h 3019592"/>
                  <a:gd name="connsiteX5" fmla="*/ 1976417 w 1985732"/>
                  <a:gd name="connsiteY5" fmla="*/ 1576095 h 3019592"/>
                  <a:gd name="connsiteX6" fmla="*/ 1620050 w 1985732"/>
                  <a:gd name="connsiteY6" fmla="*/ 3002568 h 3019592"/>
                  <a:gd name="connsiteX7" fmla="*/ 1013956 w 1985732"/>
                  <a:gd name="connsiteY7" fmla="*/ 3014070 h 3019592"/>
                  <a:gd name="connsiteX8" fmla="*/ 627466 w 1985732"/>
                  <a:gd name="connsiteY8" fmla="*/ 2708198 h 3019592"/>
                  <a:gd name="connsiteX9" fmla="*/ 1915 w 1985732"/>
                  <a:gd name="connsiteY9" fmla="*/ 1566046 h 3019592"/>
                  <a:gd name="connsiteX0" fmla="*/ 1915 w 1985732"/>
                  <a:gd name="connsiteY0" fmla="*/ 1566046 h 3019592"/>
                  <a:gd name="connsiteX1" fmla="*/ 710912 w 1985732"/>
                  <a:gd name="connsiteY1" fmla="*/ 321543 h 3019592"/>
                  <a:gd name="connsiteX2" fmla="*/ 1207204 w 1985732"/>
                  <a:gd name="connsiteY2" fmla="*/ 0 h 3019592"/>
                  <a:gd name="connsiteX3" fmla="*/ 1360924 w 1985732"/>
                  <a:gd name="connsiteY3" fmla="*/ 212852 h 3019592"/>
                  <a:gd name="connsiteX4" fmla="*/ 1976417 w 1985732"/>
                  <a:gd name="connsiteY4" fmla="*/ 1576095 h 3019592"/>
                  <a:gd name="connsiteX5" fmla="*/ 1620050 w 1985732"/>
                  <a:gd name="connsiteY5" fmla="*/ 3002568 h 3019592"/>
                  <a:gd name="connsiteX6" fmla="*/ 1013956 w 1985732"/>
                  <a:gd name="connsiteY6" fmla="*/ 3014070 h 3019592"/>
                  <a:gd name="connsiteX7" fmla="*/ 627466 w 1985732"/>
                  <a:gd name="connsiteY7" fmla="*/ 2708198 h 3019592"/>
                  <a:gd name="connsiteX8" fmla="*/ 1915 w 1985732"/>
                  <a:gd name="connsiteY8" fmla="*/ 1566046 h 3019592"/>
                  <a:gd name="connsiteX0" fmla="*/ 3189 w 1987006"/>
                  <a:gd name="connsiteY0" fmla="*/ 1566046 h 3019592"/>
                  <a:gd name="connsiteX1" fmla="*/ 901040 w 1987006"/>
                  <a:gd name="connsiteY1" fmla="*/ 194738 h 3019592"/>
                  <a:gd name="connsiteX2" fmla="*/ 1208478 w 1987006"/>
                  <a:gd name="connsiteY2" fmla="*/ 0 h 3019592"/>
                  <a:gd name="connsiteX3" fmla="*/ 1362198 w 1987006"/>
                  <a:gd name="connsiteY3" fmla="*/ 212852 h 3019592"/>
                  <a:gd name="connsiteX4" fmla="*/ 1977691 w 1987006"/>
                  <a:gd name="connsiteY4" fmla="*/ 1576095 h 3019592"/>
                  <a:gd name="connsiteX5" fmla="*/ 1621324 w 1987006"/>
                  <a:gd name="connsiteY5" fmla="*/ 3002568 h 3019592"/>
                  <a:gd name="connsiteX6" fmla="*/ 1015230 w 1987006"/>
                  <a:gd name="connsiteY6" fmla="*/ 3014070 h 3019592"/>
                  <a:gd name="connsiteX7" fmla="*/ 628740 w 1987006"/>
                  <a:gd name="connsiteY7" fmla="*/ 2708198 h 3019592"/>
                  <a:gd name="connsiteX8" fmla="*/ 3189 w 1987006"/>
                  <a:gd name="connsiteY8" fmla="*/ 1566046 h 3019592"/>
                  <a:gd name="connsiteX0" fmla="*/ 15225 w 1999042"/>
                  <a:gd name="connsiteY0" fmla="*/ 1566046 h 3019592"/>
                  <a:gd name="connsiteX1" fmla="*/ 913076 w 1999042"/>
                  <a:gd name="connsiteY1" fmla="*/ 194738 h 3019592"/>
                  <a:gd name="connsiteX2" fmla="*/ 1220514 w 1999042"/>
                  <a:gd name="connsiteY2" fmla="*/ 0 h 3019592"/>
                  <a:gd name="connsiteX3" fmla="*/ 1374234 w 1999042"/>
                  <a:gd name="connsiteY3" fmla="*/ 212852 h 3019592"/>
                  <a:gd name="connsiteX4" fmla="*/ 1989727 w 1999042"/>
                  <a:gd name="connsiteY4" fmla="*/ 1576095 h 3019592"/>
                  <a:gd name="connsiteX5" fmla="*/ 1633360 w 1999042"/>
                  <a:gd name="connsiteY5" fmla="*/ 3002568 h 3019592"/>
                  <a:gd name="connsiteX6" fmla="*/ 1027266 w 1999042"/>
                  <a:gd name="connsiteY6" fmla="*/ 3014070 h 3019592"/>
                  <a:gd name="connsiteX7" fmla="*/ 640776 w 1999042"/>
                  <a:gd name="connsiteY7" fmla="*/ 2708198 h 3019592"/>
                  <a:gd name="connsiteX8" fmla="*/ 15225 w 1999042"/>
                  <a:gd name="connsiteY8" fmla="*/ 1566046 h 3019592"/>
                  <a:gd name="connsiteX0" fmla="*/ 54257 w 2038074"/>
                  <a:gd name="connsiteY0" fmla="*/ 1566046 h 3019592"/>
                  <a:gd name="connsiteX1" fmla="*/ 952108 w 2038074"/>
                  <a:gd name="connsiteY1" fmla="*/ 194738 h 3019592"/>
                  <a:gd name="connsiteX2" fmla="*/ 1259546 w 2038074"/>
                  <a:gd name="connsiteY2" fmla="*/ 0 h 3019592"/>
                  <a:gd name="connsiteX3" fmla="*/ 1413266 w 2038074"/>
                  <a:gd name="connsiteY3" fmla="*/ 212852 h 3019592"/>
                  <a:gd name="connsiteX4" fmla="*/ 2028759 w 2038074"/>
                  <a:gd name="connsiteY4" fmla="*/ 1576095 h 3019592"/>
                  <a:gd name="connsiteX5" fmla="*/ 1672392 w 2038074"/>
                  <a:gd name="connsiteY5" fmla="*/ 3002568 h 3019592"/>
                  <a:gd name="connsiteX6" fmla="*/ 1066298 w 2038074"/>
                  <a:gd name="connsiteY6" fmla="*/ 3014070 h 3019592"/>
                  <a:gd name="connsiteX7" fmla="*/ 679808 w 2038074"/>
                  <a:gd name="connsiteY7" fmla="*/ 2708198 h 3019592"/>
                  <a:gd name="connsiteX8" fmla="*/ 54257 w 2038074"/>
                  <a:gd name="connsiteY8" fmla="*/ 1566046 h 3019592"/>
                  <a:gd name="connsiteX0" fmla="*/ 54257 w 2038074"/>
                  <a:gd name="connsiteY0" fmla="*/ 1566046 h 3019592"/>
                  <a:gd name="connsiteX1" fmla="*/ 952108 w 2038074"/>
                  <a:gd name="connsiteY1" fmla="*/ 194738 h 3019592"/>
                  <a:gd name="connsiteX2" fmla="*/ 1259546 w 2038074"/>
                  <a:gd name="connsiteY2" fmla="*/ 0 h 3019592"/>
                  <a:gd name="connsiteX3" fmla="*/ 1413266 w 2038074"/>
                  <a:gd name="connsiteY3" fmla="*/ 212852 h 3019592"/>
                  <a:gd name="connsiteX4" fmla="*/ 2028759 w 2038074"/>
                  <a:gd name="connsiteY4" fmla="*/ 1576095 h 3019592"/>
                  <a:gd name="connsiteX5" fmla="*/ 1672392 w 2038074"/>
                  <a:gd name="connsiteY5" fmla="*/ 3002568 h 3019592"/>
                  <a:gd name="connsiteX6" fmla="*/ 1066298 w 2038074"/>
                  <a:gd name="connsiteY6" fmla="*/ 3014070 h 3019592"/>
                  <a:gd name="connsiteX7" fmla="*/ 873054 w 2038074"/>
                  <a:gd name="connsiteY7" fmla="*/ 2952751 h 3019592"/>
                  <a:gd name="connsiteX8" fmla="*/ 679808 w 2038074"/>
                  <a:gd name="connsiteY8" fmla="*/ 2708198 h 3019592"/>
                  <a:gd name="connsiteX9" fmla="*/ 54257 w 2038074"/>
                  <a:gd name="connsiteY9" fmla="*/ 1566046 h 3019592"/>
                  <a:gd name="connsiteX0" fmla="*/ 54257 w 2038074"/>
                  <a:gd name="connsiteY0" fmla="*/ 1566046 h 3102630"/>
                  <a:gd name="connsiteX1" fmla="*/ 952108 w 2038074"/>
                  <a:gd name="connsiteY1" fmla="*/ 194738 h 3102630"/>
                  <a:gd name="connsiteX2" fmla="*/ 1259546 w 2038074"/>
                  <a:gd name="connsiteY2" fmla="*/ 0 h 3102630"/>
                  <a:gd name="connsiteX3" fmla="*/ 1413266 w 2038074"/>
                  <a:gd name="connsiteY3" fmla="*/ 212852 h 3102630"/>
                  <a:gd name="connsiteX4" fmla="*/ 2028759 w 2038074"/>
                  <a:gd name="connsiteY4" fmla="*/ 1576095 h 3102630"/>
                  <a:gd name="connsiteX5" fmla="*/ 1672392 w 2038074"/>
                  <a:gd name="connsiteY5" fmla="*/ 3002568 h 3102630"/>
                  <a:gd name="connsiteX6" fmla="*/ 873054 w 2038074"/>
                  <a:gd name="connsiteY6" fmla="*/ 2952751 h 3102630"/>
                  <a:gd name="connsiteX7" fmla="*/ 679808 w 2038074"/>
                  <a:gd name="connsiteY7" fmla="*/ 2708198 h 3102630"/>
                  <a:gd name="connsiteX8" fmla="*/ 54257 w 2038074"/>
                  <a:gd name="connsiteY8" fmla="*/ 1566046 h 3102630"/>
                  <a:gd name="connsiteX0" fmla="*/ 54257 w 2038074"/>
                  <a:gd name="connsiteY0" fmla="*/ 1566046 h 3119220"/>
                  <a:gd name="connsiteX1" fmla="*/ 952108 w 2038074"/>
                  <a:gd name="connsiteY1" fmla="*/ 194738 h 3119220"/>
                  <a:gd name="connsiteX2" fmla="*/ 1259546 w 2038074"/>
                  <a:gd name="connsiteY2" fmla="*/ 0 h 3119220"/>
                  <a:gd name="connsiteX3" fmla="*/ 1413266 w 2038074"/>
                  <a:gd name="connsiteY3" fmla="*/ 212852 h 3119220"/>
                  <a:gd name="connsiteX4" fmla="*/ 2028759 w 2038074"/>
                  <a:gd name="connsiteY4" fmla="*/ 1576095 h 3119220"/>
                  <a:gd name="connsiteX5" fmla="*/ 1672392 w 2038074"/>
                  <a:gd name="connsiteY5" fmla="*/ 3002568 h 3119220"/>
                  <a:gd name="connsiteX6" fmla="*/ 1070692 w 2038074"/>
                  <a:gd name="connsiteY6" fmla="*/ 3011624 h 3119220"/>
                  <a:gd name="connsiteX7" fmla="*/ 679808 w 2038074"/>
                  <a:gd name="connsiteY7" fmla="*/ 2708198 h 3119220"/>
                  <a:gd name="connsiteX8" fmla="*/ 54257 w 2038074"/>
                  <a:gd name="connsiteY8" fmla="*/ 1566046 h 3119220"/>
                  <a:gd name="connsiteX0" fmla="*/ 54257 w 2038074"/>
                  <a:gd name="connsiteY0" fmla="*/ 1566046 h 3104711"/>
                  <a:gd name="connsiteX1" fmla="*/ 952108 w 2038074"/>
                  <a:gd name="connsiteY1" fmla="*/ 194738 h 3104711"/>
                  <a:gd name="connsiteX2" fmla="*/ 1259546 w 2038074"/>
                  <a:gd name="connsiteY2" fmla="*/ 0 h 3104711"/>
                  <a:gd name="connsiteX3" fmla="*/ 1413266 w 2038074"/>
                  <a:gd name="connsiteY3" fmla="*/ 212852 h 3104711"/>
                  <a:gd name="connsiteX4" fmla="*/ 2028759 w 2038074"/>
                  <a:gd name="connsiteY4" fmla="*/ 1576095 h 3104711"/>
                  <a:gd name="connsiteX5" fmla="*/ 1672392 w 2038074"/>
                  <a:gd name="connsiteY5" fmla="*/ 3002568 h 3104711"/>
                  <a:gd name="connsiteX6" fmla="*/ 1070692 w 2038074"/>
                  <a:gd name="connsiteY6" fmla="*/ 3011624 h 3104711"/>
                  <a:gd name="connsiteX7" fmla="*/ 679808 w 2038074"/>
                  <a:gd name="connsiteY7" fmla="*/ 2708198 h 3104711"/>
                  <a:gd name="connsiteX8" fmla="*/ 54257 w 2038074"/>
                  <a:gd name="connsiteY8" fmla="*/ 1566046 h 3104711"/>
                  <a:gd name="connsiteX0" fmla="*/ 54257 w 2038074"/>
                  <a:gd name="connsiteY0" fmla="*/ 1566046 h 3011624"/>
                  <a:gd name="connsiteX1" fmla="*/ 952108 w 2038074"/>
                  <a:gd name="connsiteY1" fmla="*/ 194738 h 3011624"/>
                  <a:gd name="connsiteX2" fmla="*/ 1259546 w 2038074"/>
                  <a:gd name="connsiteY2" fmla="*/ 0 h 3011624"/>
                  <a:gd name="connsiteX3" fmla="*/ 1413266 w 2038074"/>
                  <a:gd name="connsiteY3" fmla="*/ 212852 h 3011624"/>
                  <a:gd name="connsiteX4" fmla="*/ 2028759 w 2038074"/>
                  <a:gd name="connsiteY4" fmla="*/ 1576095 h 3011624"/>
                  <a:gd name="connsiteX5" fmla="*/ 1672392 w 2038074"/>
                  <a:gd name="connsiteY5" fmla="*/ 3002568 h 3011624"/>
                  <a:gd name="connsiteX6" fmla="*/ 1070692 w 2038074"/>
                  <a:gd name="connsiteY6" fmla="*/ 3011624 h 3011624"/>
                  <a:gd name="connsiteX7" fmla="*/ 679808 w 2038074"/>
                  <a:gd name="connsiteY7" fmla="*/ 2708198 h 3011624"/>
                  <a:gd name="connsiteX8" fmla="*/ 54257 w 2038074"/>
                  <a:gd name="connsiteY8" fmla="*/ 1566046 h 3011624"/>
                  <a:gd name="connsiteX0" fmla="*/ 54257 w 2038074"/>
                  <a:gd name="connsiteY0" fmla="*/ 1566046 h 3011624"/>
                  <a:gd name="connsiteX1" fmla="*/ 952108 w 2038074"/>
                  <a:gd name="connsiteY1" fmla="*/ 194738 h 3011624"/>
                  <a:gd name="connsiteX2" fmla="*/ 1259546 w 2038074"/>
                  <a:gd name="connsiteY2" fmla="*/ 0 h 3011624"/>
                  <a:gd name="connsiteX3" fmla="*/ 1413266 w 2038074"/>
                  <a:gd name="connsiteY3" fmla="*/ 212852 h 3011624"/>
                  <a:gd name="connsiteX4" fmla="*/ 2028759 w 2038074"/>
                  <a:gd name="connsiteY4" fmla="*/ 1576095 h 3011624"/>
                  <a:gd name="connsiteX5" fmla="*/ 1672392 w 2038074"/>
                  <a:gd name="connsiteY5" fmla="*/ 3002568 h 3011624"/>
                  <a:gd name="connsiteX6" fmla="*/ 1070692 w 2038074"/>
                  <a:gd name="connsiteY6" fmla="*/ 3011624 h 3011624"/>
                  <a:gd name="connsiteX7" fmla="*/ 679808 w 2038074"/>
                  <a:gd name="connsiteY7" fmla="*/ 2708198 h 3011624"/>
                  <a:gd name="connsiteX8" fmla="*/ 54257 w 2038074"/>
                  <a:gd name="connsiteY8" fmla="*/ 1566046 h 3011624"/>
                  <a:gd name="connsiteX0" fmla="*/ 9456 w 1993273"/>
                  <a:gd name="connsiteY0" fmla="*/ 1566046 h 3011624"/>
                  <a:gd name="connsiteX1" fmla="*/ 907307 w 1993273"/>
                  <a:gd name="connsiteY1" fmla="*/ 194738 h 3011624"/>
                  <a:gd name="connsiteX2" fmla="*/ 1214745 w 1993273"/>
                  <a:gd name="connsiteY2" fmla="*/ 0 h 3011624"/>
                  <a:gd name="connsiteX3" fmla="*/ 1368465 w 1993273"/>
                  <a:gd name="connsiteY3" fmla="*/ 212852 h 3011624"/>
                  <a:gd name="connsiteX4" fmla="*/ 1983958 w 1993273"/>
                  <a:gd name="connsiteY4" fmla="*/ 1576095 h 3011624"/>
                  <a:gd name="connsiteX5" fmla="*/ 1627591 w 1993273"/>
                  <a:gd name="connsiteY5" fmla="*/ 3002568 h 3011624"/>
                  <a:gd name="connsiteX6" fmla="*/ 1025891 w 1993273"/>
                  <a:gd name="connsiteY6" fmla="*/ 3011624 h 3011624"/>
                  <a:gd name="connsiteX7" fmla="*/ 490072 w 1993273"/>
                  <a:gd name="connsiteY7" fmla="*/ 2658382 h 3011624"/>
                  <a:gd name="connsiteX8" fmla="*/ 9456 w 1993273"/>
                  <a:gd name="connsiteY8" fmla="*/ 1566046 h 3011624"/>
                  <a:gd name="connsiteX0" fmla="*/ 9456 w 1993273"/>
                  <a:gd name="connsiteY0" fmla="*/ 1566046 h 3011624"/>
                  <a:gd name="connsiteX1" fmla="*/ 907307 w 1993273"/>
                  <a:gd name="connsiteY1" fmla="*/ 194738 h 3011624"/>
                  <a:gd name="connsiteX2" fmla="*/ 1214745 w 1993273"/>
                  <a:gd name="connsiteY2" fmla="*/ 0 h 3011624"/>
                  <a:gd name="connsiteX3" fmla="*/ 1368465 w 1993273"/>
                  <a:gd name="connsiteY3" fmla="*/ 212852 h 3011624"/>
                  <a:gd name="connsiteX4" fmla="*/ 1983958 w 1993273"/>
                  <a:gd name="connsiteY4" fmla="*/ 1576095 h 3011624"/>
                  <a:gd name="connsiteX5" fmla="*/ 1627591 w 1993273"/>
                  <a:gd name="connsiteY5" fmla="*/ 3002568 h 3011624"/>
                  <a:gd name="connsiteX6" fmla="*/ 1025891 w 1993273"/>
                  <a:gd name="connsiteY6" fmla="*/ 3011624 h 3011624"/>
                  <a:gd name="connsiteX7" fmla="*/ 490072 w 1993273"/>
                  <a:gd name="connsiteY7" fmla="*/ 2658382 h 3011624"/>
                  <a:gd name="connsiteX8" fmla="*/ 9456 w 1993273"/>
                  <a:gd name="connsiteY8" fmla="*/ 1566046 h 3011624"/>
                  <a:gd name="connsiteX0" fmla="*/ 10228 w 1994045"/>
                  <a:gd name="connsiteY0" fmla="*/ 1566046 h 3011624"/>
                  <a:gd name="connsiteX1" fmla="*/ 908079 w 1994045"/>
                  <a:gd name="connsiteY1" fmla="*/ 194738 h 3011624"/>
                  <a:gd name="connsiteX2" fmla="*/ 1215517 w 1994045"/>
                  <a:gd name="connsiteY2" fmla="*/ 0 h 3011624"/>
                  <a:gd name="connsiteX3" fmla="*/ 1369237 w 1994045"/>
                  <a:gd name="connsiteY3" fmla="*/ 212852 h 3011624"/>
                  <a:gd name="connsiteX4" fmla="*/ 1984730 w 1994045"/>
                  <a:gd name="connsiteY4" fmla="*/ 1576095 h 3011624"/>
                  <a:gd name="connsiteX5" fmla="*/ 1628363 w 1994045"/>
                  <a:gd name="connsiteY5" fmla="*/ 3002568 h 3011624"/>
                  <a:gd name="connsiteX6" fmla="*/ 1026663 w 1994045"/>
                  <a:gd name="connsiteY6" fmla="*/ 3011624 h 3011624"/>
                  <a:gd name="connsiteX7" fmla="*/ 490844 w 1994045"/>
                  <a:gd name="connsiteY7" fmla="*/ 2658382 h 3011624"/>
                  <a:gd name="connsiteX8" fmla="*/ 10228 w 1994045"/>
                  <a:gd name="connsiteY8" fmla="*/ 1566046 h 3011624"/>
                  <a:gd name="connsiteX0" fmla="*/ 68895 w 2052712"/>
                  <a:gd name="connsiteY0" fmla="*/ 1566046 h 3011624"/>
                  <a:gd name="connsiteX1" fmla="*/ 966746 w 2052712"/>
                  <a:gd name="connsiteY1" fmla="*/ 194738 h 3011624"/>
                  <a:gd name="connsiteX2" fmla="*/ 1274184 w 2052712"/>
                  <a:gd name="connsiteY2" fmla="*/ 0 h 3011624"/>
                  <a:gd name="connsiteX3" fmla="*/ 1427904 w 2052712"/>
                  <a:gd name="connsiteY3" fmla="*/ 212852 h 3011624"/>
                  <a:gd name="connsiteX4" fmla="*/ 2043397 w 2052712"/>
                  <a:gd name="connsiteY4" fmla="*/ 1576095 h 3011624"/>
                  <a:gd name="connsiteX5" fmla="*/ 1687030 w 2052712"/>
                  <a:gd name="connsiteY5" fmla="*/ 3002568 h 3011624"/>
                  <a:gd name="connsiteX6" fmla="*/ 1085330 w 2052712"/>
                  <a:gd name="connsiteY6" fmla="*/ 3011624 h 3011624"/>
                  <a:gd name="connsiteX7" fmla="*/ 549511 w 2052712"/>
                  <a:gd name="connsiteY7" fmla="*/ 2658382 h 3011624"/>
                  <a:gd name="connsiteX8" fmla="*/ 68895 w 2052712"/>
                  <a:gd name="connsiteY8" fmla="*/ 1566046 h 3011624"/>
                  <a:gd name="connsiteX0" fmla="*/ 46841 w 2030658"/>
                  <a:gd name="connsiteY0" fmla="*/ 1566046 h 3011624"/>
                  <a:gd name="connsiteX1" fmla="*/ 944692 w 2030658"/>
                  <a:gd name="connsiteY1" fmla="*/ 194738 h 3011624"/>
                  <a:gd name="connsiteX2" fmla="*/ 1252130 w 2030658"/>
                  <a:gd name="connsiteY2" fmla="*/ 0 h 3011624"/>
                  <a:gd name="connsiteX3" fmla="*/ 1405850 w 2030658"/>
                  <a:gd name="connsiteY3" fmla="*/ 212852 h 3011624"/>
                  <a:gd name="connsiteX4" fmla="*/ 2021343 w 2030658"/>
                  <a:gd name="connsiteY4" fmla="*/ 1576095 h 3011624"/>
                  <a:gd name="connsiteX5" fmla="*/ 1664976 w 2030658"/>
                  <a:gd name="connsiteY5" fmla="*/ 3002568 h 3011624"/>
                  <a:gd name="connsiteX6" fmla="*/ 1063276 w 2030658"/>
                  <a:gd name="connsiteY6" fmla="*/ 3011624 h 3011624"/>
                  <a:gd name="connsiteX7" fmla="*/ 527457 w 2030658"/>
                  <a:gd name="connsiteY7" fmla="*/ 2658382 h 3011624"/>
                  <a:gd name="connsiteX8" fmla="*/ 46841 w 2030658"/>
                  <a:gd name="connsiteY8" fmla="*/ 1566046 h 3011624"/>
                  <a:gd name="connsiteX0" fmla="*/ 46841 w 2030658"/>
                  <a:gd name="connsiteY0" fmla="*/ 1602221 h 3047799"/>
                  <a:gd name="connsiteX1" fmla="*/ 944692 w 2030658"/>
                  <a:gd name="connsiteY1" fmla="*/ 230913 h 3047799"/>
                  <a:gd name="connsiteX2" fmla="*/ 1252130 w 2030658"/>
                  <a:gd name="connsiteY2" fmla="*/ 36175 h 3047799"/>
                  <a:gd name="connsiteX3" fmla="*/ 1405850 w 2030658"/>
                  <a:gd name="connsiteY3" fmla="*/ 249027 h 3047799"/>
                  <a:gd name="connsiteX4" fmla="*/ 2021343 w 2030658"/>
                  <a:gd name="connsiteY4" fmla="*/ 1612270 h 3047799"/>
                  <a:gd name="connsiteX5" fmla="*/ 1664976 w 2030658"/>
                  <a:gd name="connsiteY5" fmla="*/ 3038743 h 3047799"/>
                  <a:gd name="connsiteX6" fmla="*/ 1063276 w 2030658"/>
                  <a:gd name="connsiteY6" fmla="*/ 3047799 h 3047799"/>
                  <a:gd name="connsiteX7" fmla="*/ 527457 w 2030658"/>
                  <a:gd name="connsiteY7" fmla="*/ 2694557 h 3047799"/>
                  <a:gd name="connsiteX8" fmla="*/ 46841 w 2030658"/>
                  <a:gd name="connsiteY8" fmla="*/ 1602221 h 3047799"/>
                  <a:gd name="connsiteX0" fmla="*/ 46841 w 2030658"/>
                  <a:gd name="connsiteY0" fmla="*/ 1569299 h 3014877"/>
                  <a:gd name="connsiteX1" fmla="*/ 944692 w 2030658"/>
                  <a:gd name="connsiteY1" fmla="*/ 197991 h 3014877"/>
                  <a:gd name="connsiteX2" fmla="*/ 1309225 w 2030658"/>
                  <a:gd name="connsiteY2" fmla="*/ 80242 h 3014877"/>
                  <a:gd name="connsiteX3" fmla="*/ 1405850 w 2030658"/>
                  <a:gd name="connsiteY3" fmla="*/ 216105 h 3014877"/>
                  <a:gd name="connsiteX4" fmla="*/ 2021343 w 2030658"/>
                  <a:gd name="connsiteY4" fmla="*/ 1579348 h 3014877"/>
                  <a:gd name="connsiteX5" fmla="*/ 1664976 w 2030658"/>
                  <a:gd name="connsiteY5" fmla="*/ 3005821 h 3014877"/>
                  <a:gd name="connsiteX6" fmla="*/ 1063276 w 2030658"/>
                  <a:gd name="connsiteY6" fmla="*/ 3014877 h 3014877"/>
                  <a:gd name="connsiteX7" fmla="*/ 527457 w 2030658"/>
                  <a:gd name="connsiteY7" fmla="*/ 2661635 h 3014877"/>
                  <a:gd name="connsiteX8" fmla="*/ 46841 w 2030658"/>
                  <a:gd name="connsiteY8" fmla="*/ 1569299 h 3014877"/>
                  <a:gd name="connsiteX0" fmla="*/ 46841 w 2030658"/>
                  <a:gd name="connsiteY0" fmla="*/ 1608177 h 3053755"/>
                  <a:gd name="connsiteX1" fmla="*/ 944692 w 2030658"/>
                  <a:gd name="connsiteY1" fmla="*/ 236869 h 3053755"/>
                  <a:gd name="connsiteX2" fmla="*/ 1309225 w 2030658"/>
                  <a:gd name="connsiteY2" fmla="*/ 119120 h 3053755"/>
                  <a:gd name="connsiteX3" fmla="*/ 1405850 w 2030658"/>
                  <a:gd name="connsiteY3" fmla="*/ 254983 h 3053755"/>
                  <a:gd name="connsiteX4" fmla="*/ 2021343 w 2030658"/>
                  <a:gd name="connsiteY4" fmla="*/ 1618226 h 3053755"/>
                  <a:gd name="connsiteX5" fmla="*/ 1664976 w 2030658"/>
                  <a:gd name="connsiteY5" fmla="*/ 3044699 h 3053755"/>
                  <a:gd name="connsiteX6" fmla="*/ 1063276 w 2030658"/>
                  <a:gd name="connsiteY6" fmla="*/ 3053755 h 3053755"/>
                  <a:gd name="connsiteX7" fmla="*/ 527457 w 2030658"/>
                  <a:gd name="connsiteY7" fmla="*/ 2700513 h 3053755"/>
                  <a:gd name="connsiteX8" fmla="*/ 46841 w 2030658"/>
                  <a:gd name="connsiteY8" fmla="*/ 1608177 h 3053755"/>
                  <a:gd name="connsiteX0" fmla="*/ 46841 w 2030658"/>
                  <a:gd name="connsiteY0" fmla="*/ 1608177 h 3053755"/>
                  <a:gd name="connsiteX1" fmla="*/ 944692 w 2030658"/>
                  <a:gd name="connsiteY1" fmla="*/ 236869 h 3053755"/>
                  <a:gd name="connsiteX2" fmla="*/ 1309225 w 2030658"/>
                  <a:gd name="connsiteY2" fmla="*/ 119120 h 3053755"/>
                  <a:gd name="connsiteX3" fmla="*/ 1405850 w 2030658"/>
                  <a:gd name="connsiteY3" fmla="*/ 254983 h 3053755"/>
                  <a:gd name="connsiteX4" fmla="*/ 2021343 w 2030658"/>
                  <a:gd name="connsiteY4" fmla="*/ 1618226 h 3053755"/>
                  <a:gd name="connsiteX5" fmla="*/ 1664976 w 2030658"/>
                  <a:gd name="connsiteY5" fmla="*/ 3044699 h 3053755"/>
                  <a:gd name="connsiteX6" fmla="*/ 1063276 w 2030658"/>
                  <a:gd name="connsiteY6" fmla="*/ 3053755 h 3053755"/>
                  <a:gd name="connsiteX7" fmla="*/ 527457 w 2030658"/>
                  <a:gd name="connsiteY7" fmla="*/ 2700513 h 3053755"/>
                  <a:gd name="connsiteX8" fmla="*/ 46841 w 2030658"/>
                  <a:gd name="connsiteY8" fmla="*/ 1608177 h 3053755"/>
                  <a:gd name="connsiteX0" fmla="*/ 46841 w 2030658"/>
                  <a:gd name="connsiteY0" fmla="*/ 1608177 h 3053755"/>
                  <a:gd name="connsiteX1" fmla="*/ 944692 w 2030658"/>
                  <a:gd name="connsiteY1" fmla="*/ 236869 h 3053755"/>
                  <a:gd name="connsiteX2" fmla="*/ 1309225 w 2030658"/>
                  <a:gd name="connsiteY2" fmla="*/ 119120 h 3053755"/>
                  <a:gd name="connsiteX3" fmla="*/ 1405850 w 2030658"/>
                  <a:gd name="connsiteY3" fmla="*/ 254983 h 3053755"/>
                  <a:gd name="connsiteX4" fmla="*/ 2021343 w 2030658"/>
                  <a:gd name="connsiteY4" fmla="*/ 1618226 h 3053755"/>
                  <a:gd name="connsiteX5" fmla="*/ 1664976 w 2030658"/>
                  <a:gd name="connsiteY5" fmla="*/ 3044699 h 3053755"/>
                  <a:gd name="connsiteX6" fmla="*/ 1063276 w 2030658"/>
                  <a:gd name="connsiteY6" fmla="*/ 3053755 h 3053755"/>
                  <a:gd name="connsiteX7" fmla="*/ 527457 w 2030658"/>
                  <a:gd name="connsiteY7" fmla="*/ 2700513 h 3053755"/>
                  <a:gd name="connsiteX8" fmla="*/ 46841 w 2030658"/>
                  <a:gd name="connsiteY8" fmla="*/ 1608177 h 3053755"/>
                  <a:gd name="connsiteX0" fmla="*/ 46841 w 2030658"/>
                  <a:gd name="connsiteY0" fmla="*/ 1641152 h 3086730"/>
                  <a:gd name="connsiteX1" fmla="*/ 944692 w 2030658"/>
                  <a:gd name="connsiteY1" fmla="*/ 269844 h 3086730"/>
                  <a:gd name="connsiteX2" fmla="*/ 1348754 w 2030658"/>
                  <a:gd name="connsiteY2" fmla="*/ 88692 h 3086730"/>
                  <a:gd name="connsiteX3" fmla="*/ 1405850 w 2030658"/>
                  <a:gd name="connsiteY3" fmla="*/ 287958 h 3086730"/>
                  <a:gd name="connsiteX4" fmla="*/ 2021343 w 2030658"/>
                  <a:gd name="connsiteY4" fmla="*/ 1651201 h 3086730"/>
                  <a:gd name="connsiteX5" fmla="*/ 1664976 w 2030658"/>
                  <a:gd name="connsiteY5" fmla="*/ 3077674 h 3086730"/>
                  <a:gd name="connsiteX6" fmla="*/ 1063276 w 2030658"/>
                  <a:gd name="connsiteY6" fmla="*/ 3086730 h 3086730"/>
                  <a:gd name="connsiteX7" fmla="*/ 527457 w 2030658"/>
                  <a:gd name="connsiteY7" fmla="*/ 2733488 h 3086730"/>
                  <a:gd name="connsiteX8" fmla="*/ 46841 w 2030658"/>
                  <a:gd name="connsiteY8" fmla="*/ 1641152 h 3086730"/>
                  <a:gd name="connsiteX0" fmla="*/ 46841 w 2030658"/>
                  <a:gd name="connsiteY0" fmla="*/ 1597290 h 3042868"/>
                  <a:gd name="connsiteX1" fmla="*/ 944692 w 2030658"/>
                  <a:gd name="connsiteY1" fmla="*/ 225982 h 3042868"/>
                  <a:gd name="connsiteX2" fmla="*/ 1348754 w 2030658"/>
                  <a:gd name="connsiteY2" fmla="*/ 44830 h 3042868"/>
                  <a:gd name="connsiteX3" fmla="*/ 1405850 w 2030658"/>
                  <a:gd name="connsiteY3" fmla="*/ 244096 h 3042868"/>
                  <a:gd name="connsiteX4" fmla="*/ 2021343 w 2030658"/>
                  <a:gd name="connsiteY4" fmla="*/ 1607339 h 3042868"/>
                  <a:gd name="connsiteX5" fmla="*/ 1664976 w 2030658"/>
                  <a:gd name="connsiteY5" fmla="*/ 3033812 h 3042868"/>
                  <a:gd name="connsiteX6" fmla="*/ 1063276 w 2030658"/>
                  <a:gd name="connsiteY6" fmla="*/ 3042868 h 3042868"/>
                  <a:gd name="connsiteX7" fmla="*/ 527457 w 2030658"/>
                  <a:gd name="connsiteY7" fmla="*/ 2689626 h 3042868"/>
                  <a:gd name="connsiteX8" fmla="*/ 46841 w 2030658"/>
                  <a:gd name="connsiteY8" fmla="*/ 1597290 h 3042868"/>
                  <a:gd name="connsiteX0" fmla="*/ 46841 w 2030658"/>
                  <a:gd name="connsiteY0" fmla="*/ 1597290 h 3042868"/>
                  <a:gd name="connsiteX1" fmla="*/ 944692 w 2030658"/>
                  <a:gd name="connsiteY1" fmla="*/ 225982 h 3042868"/>
                  <a:gd name="connsiteX2" fmla="*/ 1348754 w 2030658"/>
                  <a:gd name="connsiteY2" fmla="*/ 44830 h 3042868"/>
                  <a:gd name="connsiteX3" fmla="*/ 1405850 w 2030658"/>
                  <a:gd name="connsiteY3" fmla="*/ 244096 h 3042868"/>
                  <a:gd name="connsiteX4" fmla="*/ 2021343 w 2030658"/>
                  <a:gd name="connsiteY4" fmla="*/ 1607339 h 3042868"/>
                  <a:gd name="connsiteX5" fmla="*/ 1664976 w 2030658"/>
                  <a:gd name="connsiteY5" fmla="*/ 3033812 h 3042868"/>
                  <a:gd name="connsiteX6" fmla="*/ 1063276 w 2030658"/>
                  <a:gd name="connsiteY6" fmla="*/ 3042868 h 3042868"/>
                  <a:gd name="connsiteX7" fmla="*/ 527457 w 2030658"/>
                  <a:gd name="connsiteY7" fmla="*/ 2689626 h 3042868"/>
                  <a:gd name="connsiteX8" fmla="*/ 46841 w 2030658"/>
                  <a:gd name="connsiteY8" fmla="*/ 1597290 h 3042868"/>
                  <a:gd name="connsiteX0" fmla="*/ 46841 w 2030658"/>
                  <a:gd name="connsiteY0" fmla="*/ 1552460 h 2998038"/>
                  <a:gd name="connsiteX1" fmla="*/ 944692 w 2030658"/>
                  <a:gd name="connsiteY1" fmla="*/ 181152 h 2998038"/>
                  <a:gd name="connsiteX2" fmla="*/ 1348754 w 2030658"/>
                  <a:gd name="connsiteY2" fmla="*/ 0 h 2998038"/>
                  <a:gd name="connsiteX3" fmla="*/ 1405850 w 2030658"/>
                  <a:gd name="connsiteY3" fmla="*/ 199266 h 2998038"/>
                  <a:gd name="connsiteX4" fmla="*/ 2021343 w 2030658"/>
                  <a:gd name="connsiteY4" fmla="*/ 1562509 h 2998038"/>
                  <a:gd name="connsiteX5" fmla="*/ 1664976 w 2030658"/>
                  <a:gd name="connsiteY5" fmla="*/ 2988982 h 2998038"/>
                  <a:gd name="connsiteX6" fmla="*/ 1063276 w 2030658"/>
                  <a:gd name="connsiteY6" fmla="*/ 2998038 h 2998038"/>
                  <a:gd name="connsiteX7" fmla="*/ 527457 w 2030658"/>
                  <a:gd name="connsiteY7" fmla="*/ 2644796 h 2998038"/>
                  <a:gd name="connsiteX8" fmla="*/ 46841 w 2030658"/>
                  <a:gd name="connsiteY8" fmla="*/ 1552460 h 2998038"/>
                  <a:gd name="connsiteX0" fmla="*/ 8500 w 1992317"/>
                  <a:gd name="connsiteY0" fmla="*/ 1552460 h 2998038"/>
                  <a:gd name="connsiteX1" fmla="*/ 862431 w 1992317"/>
                  <a:gd name="connsiteY1" fmla="*/ 163036 h 2998038"/>
                  <a:gd name="connsiteX2" fmla="*/ 1310413 w 1992317"/>
                  <a:gd name="connsiteY2" fmla="*/ 0 h 2998038"/>
                  <a:gd name="connsiteX3" fmla="*/ 1367509 w 1992317"/>
                  <a:gd name="connsiteY3" fmla="*/ 199266 h 2998038"/>
                  <a:gd name="connsiteX4" fmla="*/ 1983002 w 1992317"/>
                  <a:gd name="connsiteY4" fmla="*/ 1562509 h 2998038"/>
                  <a:gd name="connsiteX5" fmla="*/ 1626635 w 1992317"/>
                  <a:gd name="connsiteY5" fmla="*/ 2988982 h 2998038"/>
                  <a:gd name="connsiteX6" fmla="*/ 1024935 w 1992317"/>
                  <a:gd name="connsiteY6" fmla="*/ 2998038 h 2998038"/>
                  <a:gd name="connsiteX7" fmla="*/ 489116 w 1992317"/>
                  <a:gd name="connsiteY7" fmla="*/ 2644796 h 2998038"/>
                  <a:gd name="connsiteX8" fmla="*/ 8500 w 1992317"/>
                  <a:gd name="connsiteY8" fmla="*/ 1552460 h 2998038"/>
                  <a:gd name="connsiteX0" fmla="*/ 34226 w 2018043"/>
                  <a:gd name="connsiteY0" fmla="*/ 1552460 h 2998038"/>
                  <a:gd name="connsiteX1" fmla="*/ 888157 w 2018043"/>
                  <a:gd name="connsiteY1" fmla="*/ 163036 h 2998038"/>
                  <a:gd name="connsiteX2" fmla="*/ 1336139 w 2018043"/>
                  <a:gd name="connsiteY2" fmla="*/ 0 h 2998038"/>
                  <a:gd name="connsiteX3" fmla="*/ 1393235 w 2018043"/>
                  <a:gd name="connsiteY3" fmla="*/ 199266 h 2998038"/>
                  <a:gd name="connsiteX4" fmla="*/ 2008728 w 2018043"/>
                  <a:gd name="connsiteY4" fmla="*/ 1562509 h 2998038"/>
                  <a:gd name="connsiteX5" fmla="*/ 1652361 w 2018043"/>
                  <a:gd name="connsiteY5" fmla="*/ 2988982 h 2998038"/>
                  <a:gd name="connsiteX6" fmla="*/ 1050661 w 2018043"/>
                  <a:gd name="connsiteY6" fmla="*/ 2998038 h 2998038"/>
                  <a:gd name="connsiteX7" fmla="*/ 514842 w 2018043"/>
                  <a:gd name="connsiteY7" fmla="*/ 2644796 h 2998038"/>
                  <a:gd name="connsiteX8" fmla="*/ 34226 w 2018043"/>
                  <a:gd name="connsiteY8" fmla="*/ 1552460 h 2998038"/>
                  <a:gd name="connsiteX0" fmla="*/ 34226 w 2018043"/>
                  <a:gd name="connsiteY0" fmla="*/ 1552460 h 2998038"/>
                  <a:gd name="connsiteX1" fmla="*/ 888157 w 2018043"/>
                  <a:gd name="connsiteY1" fmla="*/ 163036 h 2998038"/>
                  <a:gd name="connsiteX2" fmla="*/ 1336139 w 2018043"/>
                  <a:gd name="connsiteY2" fmla="*/ 0 h 2998038"/>
                  <a:gd name="connsiteX3" fmla="*/ 1393235 w 2018043"/>
                  <a:gd name="connsiteY3" fmla="*/ 199266 h 2998038"/>
                  <a:gd name="connsiteX4" fmla="*/ 2008728 w 2018043"/>
                  <a:gd name="connsiteY4" fmla="*/ 1562509 h 2998038"/>
                  <a:gd name="connsiteX5" fmla="*/ 1652361 w 2018043"/>
                  <a:gd name="connsiteY5" fmla="*/ 2988982 h 2998038"/>
                  <a:gd name="connsiteX6" fmla="*/ 1050661 w 2018043"/>
                  <a:gd name="connsiteY6" fmla="*/ 2998038 h 2998038"/>
                  <a:gd name="connsiteX7" fmla="*/ 514842 w 2018043"/>
                  <a:gd name="connsiteY7" fmla="*/ 2644796 h 2998038"/>
                  <a:gd name="connsiteX8" fmla="*/ 34226 w 2018043"/>
                  <a:gd name="connsiteY8" fmla="*/ 1552460 h 2998038"/>
                  <a:gd name="connsiteX0" fmla="*/ 4132 w 1987949"/>
                  <a:gd name="connsiteY0" fmla="*/ 1552460 h 2998038"/>
                  <a:gd name="connsiteX1" fmla="*/ 858063 w 1987949"/>
                  <a:gd name="connsiteY1" fmla="*/ 163036 h 2998038"/>
                  <a:gd name="connsiteX2" fmla="*/ 1306045 w 1987949"/>
                  <a:gd name="connsiteY2" fmla="*/ 0 h 2998038"/>
                  <a:gd name="connsiteX3" fmla="*/ 1363141 w 1987949"/>
                  <a:gd name="connsiteY3" fmla="*/ 199266 h 2998038"/>
                  <a:gd name="connsiteX4" fmla="*/ 1978634 w 1987949"/>
                  <a:gd name="connsiteY4" fmla="*/ 1562509 h 2998038"/>
                  <a:gd name="connsiteX5" fmla="*/ 1622267 w 1987949"/>
                  <a:gd name="connsiteY5" fmla="*/ 2988982 h 2998038"/>
                  <a:gd name="connsiteX6" fmla="*/ 1020567 w 1987949"/>
                  <a:gd name="connsiteY6" fmla="*/ 2998038 h 2998038"/>
                  <a:gd name="connsiteX7" fmla="*/ 603330 w 1987949"/>
                  <a:gd name="connsiteY7" fmla="*/ 2631210 h 2998038"/>
                  <a:gd name="connsiteX8" fmla="*/ 4132 w 1987949"/>
                  <a:gd name="connsiteY8" fmla="*/ 1552460 h 2998038"/>
                  <a:gd name="connsiteX0" fmla="*/ 46869 w 2030686"/>
                  <a:gd name="connsiteY0" fmla="*/ 1552460 h 2998038"/>
                  <a:gd name="connsiteX1" fmla="*/ 900800 w 2030686"/>
                  <a:gd name="connsiteY1" fmla="*/ 163036 h 2998038"/>
                  <a:gd name="connsiteX2" fmla="*/ 1348782 w 2030686"/>
                  <a:gd name="connsiteY2" fmla="*/ 0 h 2998038"/>
                  <a:gd name="connsiteX3" fmla="*/ 1405878 w 2030686"/>
                  <a:gd name="connsiteY3" fmla="*/ 199266 h 2998038"/>
                  <a:gd name="connsiteX4" fmla="*/ 2021371 w 2030686"/>
                  <a:gd name="connsiteY4" fmla="*/ 1562509 h 2998038"/>
                  <a:gd name="connsiteX5" fmla="*/ 1665004 w 2030686"/>
                  <a:gd name="connsiteY5" fmla="*/ 2988982 h 2998038"/>
                  <a:gd name="connsiteX6" fmla="*/ 1063304 w 2030686"/>
                  <a:gd name="connsiteY6" fmla="*/ 2998038 h 2998038"/>
                  <a:gd name="connsiteX7" fmla="*/ 646067 w 2030686"/>
                  <a:gd name="connsiteY7" fmla="*/ 2631210 h 2998038"/>
                  <a:gd name="connsiteX8" fmla="*/ 46869 w 2030686"/>
                  <a:gd name="connsiteY8" fmla="*/ 1552460 h 299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0686" h="2998038">
                    <a:moveTo>
                      <a:pt x="46869" y="1552460"/>
                    </a:moveTo>
                    <a:cubicBezTo>
                      <a:pt x="-7299" y="1104868"/>
                      <a:pt x="-196041" y="437631"/>
                      <a:pt x="900800" y="163036"/>
                    </a:cubicBezTo>
                    <a:cubicBezTo>
                      <a:pt x="956748" y="151109"/>
                      <a:pt x="1055985" y="13586"/>
                      <a:pt x="1348782" y="0"/>
                    </a:cubicBezTo>
                    <a:cubicBezTo>
                      <a:pt x="1117418" y="193099"/>
                      <a:pt x="951207" y="177362"/>
                      <a:pt x="1405878" y="199266"/>
                    </a:cubicBezTo>
                    <a:cubicBezTo>
                      <a:pt x="2119675" y="207583"/>
                      <a:pt x="2033084" y="1076422"/>
                      <a:pt x="2021371" y="1562509"/>
                    </a:cubicBezTo>
                    <a:cubicBezTo>
                      <a:pt x="1908643" y="2678094"/>
                      <a:pt x="1659252" y="2628552"/>
                      <a:pt x="1665004" y="2988982"/>
                    </a:cubicBezTo>
                    <a:cubicBezTo>
                      <a:pt x="1314276" y="2996517"/>
                      <a:pt x="1496645" y="2988226"/>
                      <a:pt x="1063304" y="2998038"/>
                    </a:cubicBezTo>
                    <a:cubicBezTo>
                      <a:pt x="1020849" y="2743264"/>
                      <a:pt x="927467" y="2830627"/>
                      <a:pt x="646067" y="2631210"/>
                    </a:cubicBezTo>
                    <a:cubicBezTo>
                      <a:pt x="456166" y="2459313"/>
                      <a:pt x="101037" y="2000052"/>
                      <a:pt x="46869" y="155246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63088C1-CFF4-BBCD-2F35-69C886847AC4}"/>
                  </a:ext>
                </a:extLst>
              </p:cNvPr>
              <p:cNvSpPr/>
              <p:nvPr/>
            </p:nvSpPr>
            <p:spPr>
              <a:xfrm>
                <a:off x="1769692" y="3959847"/>
                <a:ext cx="926760" cy="409474"/>
              </a:xfrm>
              <a:custGeom>
                <a:avLst/>
                <a:gdLst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900856 w 919798"/>
                  <a:gd name="connsiteY6" fmla="*/ 371929 h 420032"/>
                  <a:gd name="connsiteX7" fmla="*/ 901110 w 919798"/>
                  <a:gd name="connsiteY7" fmla="*/ 372924 h 420032"/>
                  <a:gd name="connsiteX8" fmla="*/ 898670 w 919798"/>
                  <a:gd name="connsiteY8" fmla="*/ 372859 h 420032"/>
                  <a:gd name="connsiteX9" fmla="*/ 406229 w 919798"/>
                  <a:gd name="connsiteY9" fmla="*/ 351628 h 420032"/>
                  <a:gd name="connsiteX10" fmla="*/ 455003 w 919798"/>
                  <a:gd name="connsiteY10" fmla="*/ 372130 h 420032"/>
                  <a:gd name="connsiteX11" fmla="*/ 444897 w 919798"/>
                  <a:gd name="connsiteY11" fmla="*/ 368836 h 420032"/>
                  <a:gd name="connsiteX12" fmla="*/ 412774 w 919798"/>
                  <a:gd name="connsiteY12" fmla="*/ 355114 h 420032"/>
                  <a:gd name="connsiteX13" fmla="*/ 171348 w 919798"/>
                  <a:gd name="connsiteY13" fmla="*/ 212478 h 420032"/>
                  <a:gd name="connsiteX14" fmla="*/ 179533 w 919798"/>
                  <a:gd name="connsiteY14" fmla="*/ 218181 h 420032"/>
                  <a:gd name="connsiteX15" fmla="*/ 177101 w 919798"/>
                  <a:gd name="connsiteY15" fmla="*/ 216633 h 420032"/>
                  <a:gd name="connsiteX16" fmla="*/ 149469 w 919798"/>
                  <a:gd name="connsiteY16" fmla="*/ 196675 h 420032"/>
                  <a:gd name="connsiteX17" fmla="*/ 171348 w 919798"/>
                  <a:gd name="connsiteY17" fmla="*/ 212478 h 420032"/>
                  <a:gd name="connsiteX18" fmla="*/ 153595 w 919798"/>
                  <a:gd name="connsiteY18" fmla="*/ 200106 h 420032"/>
                  <a:gd name="connsiteX19" fmla="*/ 21060 w 919798"/>
                  <a:gd name="connsiteY19" fmla="*/ 86152 h 420032"/>
                  <a:gd name="connsiteX20" fmla="*/ 47653 w 919798"/>
                  <a:gd name="connsiteY20" fmla="*/ 111999 h 420032"/>
                  <a:gd name="connsiteX21" fmla="*/ 149469 w 919798"/>
                  <a:gd name="connsiteY21" fmla="*/ 196675 h 420032"/>
                  <a:gd name="connsiteX22" fmla="*/ 97625 w 919798"/>
                  <a:gd name="connsiteY22" fmla="*/ 159228 h 420032"/>
                  <a:gd name="connsiteX23" fmla="*/ 35884 w 919798"/>
                  <a:gd name="connsiteY23" fmla="*/ 104115 h 420032"/>
                  <a:gd name="connsiteX24" fmla="*/ 66239 w 919798"/>
                  <a:gd name="connsiteY24" fmla="*/ 0 h 420032"/>
                  <a:gd name="connsiteX25" fmla="*/ 150963 w 919798"/>
                  <a:gd name="connsiteY25" fmla="*/ 71165 h 420032"/>
                  <a:gd name="connsiteX26" fmla="*/ 231858 w 919798"/>
                  <a:gd name="connsiteY26" fmla="*/ 132020 h 420032"/>
                  <a:gd name="connsiteX27" fmla="*/ 231868 w 919798"/>
                  <a:gd name="connsiteY27" fmla="*/ 132029 h 420032"/>
                  <a:gd name="connsiteX28" fmla="*/ 241347 w 919798"/>
                  <a:gd name="connsiteY28" fmla="*/ 139159 h 420032"/>
                  <a:gd name="connsiteX29" fmla="*/ 454045 w 919798"/>
                  <a:gd name="connsiteY29" fmla="*/ 257121 h 420032"/>
                  <a:gd name="connsiteX30" fmla="*/ 797950 w 919798"/>
                  <a:gd name="connsiteY30" fmla="*/ 342948 h 420032"/>
                  <a:gd name="connsiteX31" fmla="*/ 831853 w 919798"/>
                  <a:gd name="connsiteY31" fmla="*/ 346602 h 420032"/>
                  <a:gd name="connsiteX32" fmla="*/ 831854 w 919798"/>
                  <a:gd name="connsiteY32" fmla="*/ 346602 h 420032"/>
                  <a:gd name="connsiteX33" fmla="*/ 896149 w 919798"/>
                  <a:gd name="connsiteY33" fmla="*/ 353531 h 420032"/>
                  <a:gd name="connsiteX34" fmla="*/ 896149 w 919798"/>
                  <a:gd name="connsiteY34" fmla="*/ 353532 h 420032"/>
                  <a:gd name="connsiteX35" fmla="*/ 908952 w 919798"/>
                  <a:gd name="connsiteY35" fmla="*/ 354912 h 420032"/>
                  <a:gd name="connsiteX36" fmla="*/ 919798 w 919798"/>
                  <a:gd name="connsiteY36" fmla="*/ 363865 h 420032"/>
                  <a:gd name="connsiteX37" fmla="*/ 900856 w 919798"/>
                  <a:gd name="connsiteY37" fmla="*/ 371929 h 420032"/>
                  <a:gd name="connsiteX38" fmla="*/ 900856 w 919798"/>
                  <a:gd name="connsiteY38" fmla="*/ 371929 h 420032"/>
                  <a:gd name="connsiteX39" fmla="*/ 898671 w 919798"/>
                  <a:gd name="connsiteY39" fmla="*/ 372858 h 420032"/>
                  <a:gd name="connsiteX40" fmla="*/ 867323 w 919798"/>
                  <a:gd name="connsiteY40" fmla="*/ 372026 h 420032"/>
                  <a:gd name="connsiteX41" fmla="*/ 867325 w 919798"/>
                  <a:gd name="connsiteY41" fmla="*/ 372027 h 420032"/>
                  <a:gd name="connsiteX42" fmla="*/ 898670 w 919798"/>
                  <a:gd name="connsiteY42" fmla="*/ 372859 h 420032"/>
                  <a:gd name="connsiteX43" fmla="*/ 882093 w 919798"/>
                  <a:gd name="connsiteY43" fmla="*/ 379916 h 420032"/>
                  <a:gd name="connsiteX44" fmla="*/ 882091 w 919798"/>
                  <a:gd name="connsiteY44" fmla="*/ 379915 h 420032"/>
                  <a:gd name="connsiteX45" fmla="*/ 873912 w 919798"/>
                  <a:gd name="connsiteY45" fmla="*/ 383397 h 420032"/>
                  <a:gd name="connsiteX46" fmla="*/ 784121 w 919798"/>
                  <a:gd name="connsiteY46" fmla="*/ 409310 h 420032"/>
                  <a:gd name="connsiteX47" fmla="*/ 687211 w 919798"/>
                  <a:gd name="connsiteY47" fmla="*/ 420032 h 420032"/>
                  <a:gd name="connsiteX48" fmla="*/ 677650 w 919798"/>
                  <a:gd name="connsiteY48" fmla="*/ 419141 h 420032"/>
                  <a:gd name="connsiteX49" fmla="*/ 577988 w 919798"/>
                  <a:gd name="connsiteY49" fmla="*/ 403710 h 420032"/>
                  <a:gd name="connsiteX50" fmla="*/ 484186 w 919798"/>
                  <a:gd name="connsiteY50" fmla="*/ 381640 h 420032"/>
                  <a:gd name="connsiteX51" fmla="*/ 455004 w 919798"/>
                  <a:gd name="connsiteY51" fmla="*/ 372130 h 420032"/>
                  <a:gd name="connsiteX52" fmla="*/ 406230 w 919798"/>
                  <a:gd name="connsiteY52" fmla="*/ 351628 h 420032"/>
                  <a:gd name="connsiteX53" fmla="*/ 370800 w 919798"/>
                  <a:gd name="connsiteY53" fmla="*/ 336734 h 420032"/>
                  <a:gd name="connsiteX54" fmla="*/ 261815 w 919798"/>
                  <a:gd name="connsiteY54" fmla="*/ 275521 h 420032"/>
                  <a:gd name="connsiteX55" fmla="*/ 179533 w 919798"/>
                  <a:gd name="connsiteY55" fmla="*/ 218180 h 420032"/>
                  <a:gd name="connsiteX56" fmla="*/ 171348 w 919798"/>
                  <a:gd name="connsiteY56" fmla="*/ 212477 h 420032"/>
                  <a:gd name="connsiteX57" fmla="*/ 149469 w 919798"/>
                  <a:gd name="connsiteY57" fmla="*/ 196674 h 420032"/>
                  <a:gd name="connsiteX58" fmla="*/ 47653 w 919798"/>
                  <a:gd name="connsiteY58" fmla="*/ 111998 h 420032"/>
                  <a:gd name="connsiteX59" fmla="*/ 21060 w 919798"/>
                  <a:gd name="connsiteY59" fmla="*/ 86151 h 420032"/>
                  <a:gd name="connsiteX60" fmla="*/ 15076 w 919798"/>
                  <a:gd name="connsiteY60" fmla="*/ 78900 h 420032"/>
                  <a:gd name="connsiteX61" fmla="*/ 66239 w 919798"/>
                  <a:gd name="connsiteY61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82091 w 919798"/>
                  <a:gd name="connsiteY50" fmla="*/ 379915 h 420032"/>
                  <a:gd name="connsiteX51" fmla="*/ 873912 w 919798"/>
                  <a:gd name="connsiteY51" fmla="*/ 383397 h 420032"/>
                  <a:gd name="connsiteX52" fmla="*/ 784121 w 919798"/>
                  <a:gd name="connsiteY52" fmla="*/ 409310 h 420032"/>
                  <a:gd name="connsiteX53" fmla="*/ 687211 w 919798"/>
                  <a:gd name="connsiteY53" fmla="*/ 420032 h 420032"/>
                  <a:gd name="connsiteX54" fmla="*/ 677650 w 919798"/>
                  <a:gd name="connsiteY54" fmla="*/ 419141 h 420032"/>
                  <a:gd name="connsiteX55" fmla="*/ 577988 w 919798"/>
                  <a:gd name="connsiteY55" fmla="*/ 403710 h 420032"/>
                  <a:gd name="connsiteX56" fmla="*/ 484186 w 919798"/>
                  <a:gd name="connsiteY56" fmla="*/ 381640 h 420032"/>
                  <a:gd name="connsiteX57" fmla="*/ 455004 w 919798"/>
                  <a:gd name="connsiteY57" fmla="*/ 372130 h 420032"/>
                  <a:gd name="connsiteX58" fmla="*/ 406230 w 919798"/>
                  <a:gd name="connsiteY58" fmla="*/ 351628 h 420032"/>
                  <a:gd name="connsiteX59" fmla="*/ 370800 w 919798"/>
                  <a:gd name="connsiteY59" fmla="*/ 336734 h 420032"/>
                  <a:gd name="connsiteX60" fmla="*/ 261815 w 919798"/>
                  <a:gd name="connsiteY60" fmla="*/ 275521 h 420032"/>
                  <a:gd name="connsiteX61" fmla="*/ 179533 w 919798"/>
                  <a:gd name="connsiteY61" fmla="*/ 218180 h 420032"/>
                  <a:gd name="connsiteX62" fmla="*/ 171348 w 919798"/>
                  <a:gd name="connsiteY62" fmla="*/ 212477 h 420032"/>
                  <a:gd name="connsiteX63" fmla="*/ 149469 w 919798"/>
                  <a:gd name="connsiteY63" fmla="*/ 196674 h 420032"/>
                  <a:gd name="connsiteX64" fmla="*/ 21060 w 919798"/>
                  <a:gd name="connsiteY64" fmla="*/ 86151 h 420032"/>
                  <a:gd name="connsiteX65" fmla="*/ 15076 w 919798"/>
                  <a:gd name="connsiteY65" fmla="*/ 78900 h 420032"/>
                  <a:gd name="connsiteX66" fmla="*/ 66239 w 919798"/>
                  <a:gd name="connsiteY66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82091 w 919798"/>
                  <a:gd name="connsiteY50" fmla="*/ 379915 h 420032"/>
                  <a:gd name="connsiteX51" fmla="*/ 873912 w 919798"/>
                  <a:gd name="connsiteY51" fmla="*/ 383397 h 420032"/>
                  <a:gd name="connsiteX52" fmla="*/ 784121 w 919798"/>
                  <a:gd name="connsiteY52" fmla="*/ 409310 h 420032"/>
                  <a:gd name="connsiteX53" fmla="*/ 687211 w 919798"/>
                  <a:gd name="connsiteY53" fmla="*/ 420032 h 420032"/>
                  <a:gd name="connsiteX54" fmla="*/ 677650 w 919798"/>
                  <a:gd name="connsiteY54" fmla="*/ 419141 h 420032"/>
                  <a:gd name="connsiteX55" fmla="*/ 577988 w 919798"/>
                  <a:gd name="connsiteY55" fmla="*/ 403710 h 420032"/>
                  <a:gd name="connsiteX56" fmla="*/ 484186 w 919798"/>
                  <a:gd name="connsiteY56" fmla="*/ 381640 h 420032"/>
                  <a:gd name="connsiteX57" fmla="*/ 455004 w 919798"/>
                  <a:gd name="connsiteY57" fmla="*/ 372130 h 420032"/>
                  <a:gd name="connsiteX58" fmla="*/ 406230 w 919798"/>
                  <a:gd name="connsiteY58" fmla="*/ 351628 h 420032"/>
                  <a:gd name="connsiteX59" fmla="*/ 370800 w 919798"/>
                  <a:gd name="connsiteY59" fmla="*/ 336734 h 420032"/>
                  <a:gd name="connsiteX60" fmla="*/ 261815 w 919798"/>
                  <a:gd name="connsiteY60" fmla="*/ 275521 h 420032"/>
                  <a:gd name="connsiteX61" fmla="*/ 179533 w 919798"/>
                  <a:gd name="connsiteY61" fmla="*/ 218180 h 420032"/>
                  <a:gd name="connsiteX62" fmla="*/ 171348 w 919798"/>
                  <a:gd name="connsiteY62" fmla="*/ 212477 h 420032"/>
                  <a:gd name="connsiteX63" fmla="*/ 149469 w 919798"/>
                  <a:gd name="connsiteY63" fmla="*/ 196674 h 420032"/>
                  <a:gd name="connsiteX64" fmla="*/ 15076 w 919798"/>
                  <a:gd name="connsiteY64" fmla="*/ 78900 h 420032"/>
                  <a:gd name="connsiteX65" fmla="*/ 66239 w 919798"/>
                  <a:gd name="connsiteY65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82091 w 919798"/>
                  <a:gd name="connsiteY50" fmla="*/ 379915 h 420032"/>
                  <a:gd name="connsiteX51" fmla="*/ 873912 w 919798"/>
                  <a:gd name="connsiteY51" fmla="*/ 383397 h 420032"/>
                  <a:gd name="connsiteX52" fmla="*/ 784121 w 919798"/>
                  <a:gd name="connsiteY52" fmla="*/ 409310 h 420032"/>
                  <a:gd name="connsiteX53" fmla="*/ 687211 w 919798"/>
                  <a:gd name="connsiteY53" fmla="*/ 420032 h 420032"/>
                  <a:gd name="connsiteX54" fmla="*/ 677650 w 919798"/>
                  <a:gd name="connsiteY54" fmla="*/ 419141 h 420032"/>
                  <a:gd name="connsiteX55" fmla="*/ 484186 w 919798"/>
                  <a:gd name="connsiteY55" fmla="*/ 381640 h 420032"/>
                  <a:gd name="connsiteX56" fmla="*/ 455004 w 919798"/>
                  <a:gd name="connsiteY56" fmla="*/ 372130 h 420032"/>
                  <a:gd name="connsiteX57" fmla="*/ 406230 w 919798"/>
                  <a:gd name="connsiteY57" fmla="*/ 351628 h 420032"/>
                  <a:gd name="connsiteX58" fmla="*/ 370800 w 919798"/>
                  <a:gd name="connsiteY58" fmla="*/ 336734 h 420032"/>
                  <a:gd name="connsiteX59" fmla="*/ 261815 w 919798"/>
                  <a:gd name="connsiteY59" fmla="*/ 275521 h 420032"/>
                  <a:gd name="connsiteX60" fmla="*/ 179533 w 919798"/>
                  <a:gd name="connsiteY60" fmla="*/ 218180 h 420032"/>
                  <a:gd name="connsiteX61" fmla="*/ 171348 w 919798"/>
                  <a:gd name="connsiteY61" fmla="*/ 212477 h 420032"/>
                  <a:gd name="connsiteX62" fmla="*/ 149469 w 919798"/>
                  <a:gd name="connsiteY62" fmla="*/ 196674 h 420032"/>
                  <a:gd name="connsiteX63" fmla="*/ 15076 w 919798"/>
                  <a:gd name="connsiteY63" fmla="*/ 78900 h 420032"/>
                  <a:gd name="connsiteX64" fmla="*/ 66239 w 919798"/>
                  <a:gd name="connsiteY64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82091 w 919798"/>
                  <a:gd name="connsiteY50" fmla="*/ 379915 h 420032"/>
                  <a:gd name="connsiteX51" fmla="*/ 873912 w 919798"/>
                  <a:gd name="connsiteY51" fmla="*/ 383397 h 420032"/>
                  <a:gd name="connsiteX52" fmla="*/ 784121 w 919798"/>
                  <a:gd name="connsiteY52" fmla="*/ 409310 h 420032"/>
                  <a:gd name="connsiteX53" fmla="*/ 687211 w 919798"/>
                  <a:gd name="connsiteY53" fmla="*/ 420032 h 420032"/>
                  <a:gd name="connsiteX54" fmla="*/ 484186 w 919798"/>
                  <a:gd name="connsiteY54" fmla="*/ 381640 h 420032"/>
                  <a:gd name="connsiteX55" fmla="*/ 455004 w 919798"/>
                  <a:gd name="connsiteY55" fmla="*/ 372130 h 420032"/>
                  <a:gd name="connsiteX56" fmla="*/ 406230 w 919798"/>
                  <a:gd name="connsiteY56" fmla="*/ 351628 h 420032"/>
                  <a:gd name="connsiteX57" fmla="*/ 370800 w 919798"/>
                  <a:gd name="connsiteY57" fmla="*/ 336734 h 420032"/>
                  <a:gd name="connsiteX58" fmla="*/ 261815 w 919798"/>
                  <a:gd name="connsiteY58" fmla="*/ 275521 h 420032"/>
                  <a:gd name="connsiteX59" fmla="*/ 179533 w 919798"/>
                  <a:gd name="connsiteY59" fmla="*/ 218180 h 420032"/>
                  <a:gd name="connsiteX60" fmla="*/ 171348 w 919798"/>
                  <a:gd name="connsiteY60" fmla="*/ 212477 h 420032"/>
                  <a:gd name="connsiteX61" fmla="*/ 149469 w 919798"/>
                  <a:gd name="connsiteY61" fmla="*/ 196674 h 420032"/>
                  <a:gd name="connsiteX62" fmla="*/ 15076 w 919798"/>
                  <a:gd name="connsiteY62" fmla="*/ 78900 h 420032"/>
                  <a:gd name="connsiteX63" fmla="*/ 66239 w 919798"/>
                  <a:gd name="connsiteY63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73912 w 919798"/>
                  <a:gd name="connsiteY50" fmla="*/ 383397 h 420032"/>
                  <a:gd name="connsiteX51" fmla="*/ 784121 w 919798"/>
                  <a:gd name="connsiteY51" fmla="*/ 409310 h 420032"/>
                  <a:gd name="connsiteX52" fmla="*/ 687211 w 919798"/>
                  <a:gd name="connsiteY52" fmla="*/ 420032 h 420032"/>
                  <a:gd name="connsiteX53" fmla="*/ 484186 w 919798"/>
                  <a:gd name="connsiteY53" fmla="*/ 381640 h 420032"/>
                  <a:gd name="connsiteX54" fmla="*/ 455004 w 919798"/>
                  <a:gd name="connsiteY54" fmla="*/ 372130 h 420032"/>
                  <a:gd name="connsiteX55" fmla="*/ 406230 w 919798"/>
                  <a:gd name="connsiteY55" fmla="*/ 351628 h 420032"/>
                  <a:gd name="connsiteX56" fmla="*/ 370800 w 919798"/>
                  <a:gd name="connsiteY56" fmla="*/ 336734 h 420032"/>
                  <a:gd name="connsiteX57" fmla="*/ 261815 w 919798"/>
                  <a:gd name="connsiteY57" fmla="*/ 275521 h 420032"/>
                  <a:gd name="connsiteX58" fmla="*/ 179533 w 919798"/>
                  <a:gd name="connsiteY58" fmla="*/ 218180 h 420032"/>
                  <a:gd name="connsiteX59" fmla="*/ 171348 w 919798"/>
                  <a:gd name="connsiteY59" fmla="*/ 212477 h 420032"/>
                  <a:gd name="connsiteX60" fmla="*/ 149469 w 919798"/>
                  <a:gd name="connsiteY60" fmla="*/ 196674 h 420032"/>
                  <a:gd name="connsiteX61" fmla="*/ 15076 w 919798"/>
                  <a:gd name="connsiteY61" fmla="*/ 78900 h 420032"/>
                  <a:gd name="connsiteX62" fmla="*/ 66239 w 919798"/>
                  <a:gd name="connsiteY62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784121 w 919798"/>
                  <a:gd name="connsiteY50" fmla="*/ 409310 h 420032"/>
                  <a:gd name="connsiteX51" fmla="*/ 687211 w 919798"/>
                  <a:gd name="connsiteY51" fmla="*/ 420032 h 420032"/>
                  <a:gd name="connsiteX52" fmla="*/ 484186 w 919798"/>
                  <a:gd name="connsiteY52" fmla="*/ 381640 h 420032"/>
                  <a:gd name="connsiteX53" fmla="*/ 455004 w 919798"/>
                  <a:gd name="connsiteY53" fmla="*/ 372130 h 420032"/>
                  <a:gd name="connsiteX54" fmla="*/ 406230 w 919798"/>
                  <a:gd name="connsiteY54" fmla="*/ 351628 h 420032"/>
                  <a:gd name="connsiteX55" fmla="*/ 370800 w 919798"/>
                  <a:gd name="connsiteY55" fmla="*/ 336734 h 420032"/>
                  <a:gd name="connsiteX56" fmla="*/ 261815 w 919798"/>
                  <a:gd name="connsiteY56" fmla="*/ 275521 h 420032"/>
                  <a:gd name="connsiteX57" fmla="*/ 179533 w 919798"/>
                  <a:gd name="connsiteY57" fmla="*/ 218180 h 420032"/>
                  <a:gd name="connsiteX58" fmla="*/ 171348 w 919798"/>
                  <a:gd name="connsiteY58" fmla="*/ 212477 h 420032"/>
                  <a:gd name="connsiteX59" fmla="*/ 149469 w 919798"/>
                  <a:gd name="connsiteY59" fmla="*/ 196674 h 420032"/>
                  <a:gd name="connsiteX60" fmla="*/ 15076 w 919798"/>
                  <a:gd name="connsiteY60" fmla="*/ 78900 h 420032"/>
                  <a:gd name="connsiteX61" fmla="*/ 66239 w 919798"/>
                  <a:gd name="connsiteY61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98670 w 919798"/>
                  <a:gd name="connsiteY47" fmla="*/ 372859 h 420032"/>
                  <a:gd name="connsiteX48" fmla="*/ 882093 w 919798"/>
                  <a:gd name="connsiteY48" fmla="*/ 379916 h 420032"/>
                  <a:gd name="connsiteX49" fmla="*/ 784121 w 919798"/>
                  <a:gd name="connsiteY49" fmla="*/ 409310 h 420032"/>
                  <a:gd name="connsiteX50" fmla="*/ 687211 w 919798"/>
                  <a:gd name="connsiteY50" fmla="*/ 420032 h 420032"/>
                  <a:gd name="connsiteX51" fmla="*/ 484186 w 919798"/>
                  <a:gd name="connsiteY51" fmla="*/ 381640 h 420032"/>
                  <a:gd name="connsiteX52" fmla="*/ 455004 w 919798"/>
                  <a:gd name="connsiteY52" fmla="*/ 372130 h 420032"/>
                  <a:gd name="connsiteX53" fmla="*/ 406230 w 919798"/>
                  <a:gd name="connsiteY53" fmla="*/ 351628 h 420032"/>
                  <a:gd name="connsiteX54" fmla="*/ 370800 w 919798"/>
                  <a:gd name="connsiteY54" fmla="*/ 336734 h 420032"/>
                  <a:gd name="connsiteX55" fmla="*/ 261815 w 919798"/>
                  <a:gd name="connsiteY55" fmla="*/ 275521 h 420032"/>
                  <a:gd name="connsiteX56" fmla="*/ 179533 w 919798"/>
                  <a:gd name="connsiteY56" fmla="*/ 218180 h 420032"/>
                  <a:gd name="connsiteX57" fmla="*/ 171348 w 919798"/>
                  <a:gd name="connsiteY57" fmla="*/ 212477 h 420032"/>
                  <a:gd name="connsiteX58" fmla="*/ 149469 w 919798"/>
                  <a:gd name="connsiteY58" fmla="*/ 196674 h 420032"/>
                  <a:gd name="connsiteX59" fmla="*/ 15076 w 919798"/>
                  <a:gd name="connsiteY59" fmla="*/ 78900 h 420032"/>
                  <a:gd name="connsiteX60" fmla="*/ 66239 w 919798"/>
                  <a:gd name="connsiteY60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585010 w 908952"/>
                  <a:gd name="connsiteY4" fmla="*/ 410503 h 420032"/>
                  <a:gd name="connsiteX5" fmla="*/ 479036 w 908952"/>
                  <a:gd name="connsiteY5" fmla="*/ 382233 h 420032"/>
                  <a:gd name="connsiteX6" fmla="*/ 455003 w 908952"/>
                  <a:gd name="connsiteY6" fmla="*/ 372131 h 420032"/>
                  <a:gd name="connsiteX7" fmla="*/ 900856 w 908952"/>
                  <a:gd name="connsiteY7" fmla="*/ 371929 h 420032"/>
                  <a:gd name="connsiteX8" fmla="*/ 901110 w 908952"/>
                  <a:gd name="connsiteY8" fmla="*/ 372924 h 420032"/>
                  <a:gd name="connsiteX9" fmla="*/ 898670 w 908952"/>
                  <a:gd name="connsiteY9" fmla="*/ 372859 h 420032"/>
                  <a:gd name="connsiteX10" fmla="*/ 900856 w 908952"/>
                  <a:gd name="connsiteY10" fmla="*/ 371929 h 420032"/>
                  <a:gd name="connsiteX11" fmla="*/ 406229 w 908952"/>
                  <a:gd name="connsiteY11" fmla="*/ 351628 h 420032"/>
                  <a:gd name="connsiteX12" fmla="*/ 455003 w 908952"/>
                  <a:gd name="connsiteY12" fmla="*/ 372130 h 420032"/>
                  <a:gd name="connsiteX13" fmla="*/ 444897 w 908952"/>
                  <a:gd name="connsiteY13" fmla="*/ 368836 h 420032"/>
                  <a:gd name="connsiteX14" fmla="*/ 412774 w 908952"/>
                  <a:gd name="connsiteY14" fmla="*/ 355114 h 420032"/>
                  <a:gd name="connsiteX15" fmla="*/ 406229 w 908952"/>
                  <a:gd name="connsiteY15" fmla="*/ 351628 h 420032"/>
                  <a:gd name="connsiteX16" fmla="*/ 171348 w 908952"/>
                  <a:gd name="connsiteY16" fmla="*/ 212478 h 420032"/>
                  <a:gd name="connsiteX17" fmla="*/ 179533 w 908952"/>
                  <a:gd name="connsiteY17" fmla="*/ 218181 h 420032"/>
                  <a:gd name="connsiteX18" fmla="*/ 177101 w 908952"/>
                  <a:gd name="connsiteY18" fmla="*/ 216633 h 420032"/>
                  <a:gd name="connsiteX19" fmla="*/ 171348 w 908952"/>
                  <a:gd name="connsiteY19" fmla="*/ 212478 h 420032"/>
                  <a:gd name="connsiteX20" fmla="*/ 149469 w 908952"/>
                  <a:gd name="connsiteY20" fmla="*/ 196675 h 420032"/>
                  <a:gd name="connsiteX21" fmla="*/ 171348 w 908952"/>
                  <a:gd name="connsiteY21" fmla="*/ 212478 h 420032"/>
                  <a:gd name="connsiteX22" fmla="*/ 153595 w 908952"/>
                  <a:gd name="connsiteY22" fmla="*/ 200106 h 420032"/>
                  <a:gd name="connsiteX23" fmla="*/ 149469 w 908952"/>
                  <a:gd name="connsiteY23" fmla="*/ 196675 h 420032"/>
                  <a:gd name="connsiteX24" fmla="*/ 21060 w 908952"/>
                  <a:gd name="connsiteY24" fmla="*/ 86152 h 420032"/>
                  <a:gd name="connsiteX25" fmla="*/ 47653 w 908952"/>
                  <a:gd name="connsiteY25" fmla="*/ 111999 h 420032"/>
                  <a:gd name="connsiteX26" fmla="*/ 149469 w 908952"/>
                  <a:gd name="connsiteY26" fmla="*/ 196675 h 420032"/>
                  <a:gd name="connsiteX27" fmla="*/ 97625 w 908952"/>
                  <a:gd name="connsiteY27" fmla="*/ 159228 h 420032"/>
                  <a:gd name="connsiteX28" fmla="*/ 35884 w 908952"/>
                  <a:gd name="connsiteY28" fmla="*/ 104115 h 420032"/>
                  <a:gd name="connsiteX29" fmla="*/ 21060 w 908952"/>
                  <a:gd name="connsiteY29" fmla="*/ 86152 h 420032"/>
                  <a:gd name="connsiteX30" fmla="*/ 66239 w 908952"/>
                  <a:gd name="connsiteY30" fmla="*/ 0 h 420032"/>
                  <a:gd name="connsiteX31" fmla="*/ 150963 w 908952"/>
                  <a:gd name="connsiteY31" fmla="*/ 71165 h 420032"/>
                  <a:gd name="connsiteX32" fmla="*/ 231858 w 908952"/>
                  <a:gd name="connsiteY32" fmla="*/ 132020 h 420032"/>
                  <a:gd name="connsiteX33" fmla="*/ 231868 w 908952"/>
                  <a:gd name="connsiteY33" fmla="*/ 132029 h 420032"/>
                  <a:gd name="connsiteX34" fmla="*/ 241347 w 908952"/>
                  <a:gd name="connsiteY34" fmla="*/ 139159 h 420032"/>
                  <a:gd name="connsiteX35" fmla="*/ 454045 w 908952"/>
                  <a:gd name="connsiteY35" fmla="*/ 257121 h 420032"/>
                  <a:gd name="connsiteX36" fmla="*/ 797950 w 908952"/>
                  <a:gd name="connsiteY36" fmla="*/ 342948 h 420032"/>
                  <a:gd name="connsiteX37" fmla="*/ 831853 w 908952"/>
                  <a:gd name="connsiteY37" fmla="*/ 346602 h 420032"/>
                  <a:gd name="connsiteX38" fmla="*/ 831854 w 908952"/>
                  <a:gd name="connsiteY38" fmla="*/ 346602 h 420032"/>
                  <a:gd name="connsiteX39" fmla="*/ 896149 w 908952"/>
                  <a:gd name="connsiteY39" fmla="*/ 353531 h 420032"/>
                  <a:gd name="connsiteX40" fmla="*/ 896149 w 908952"/>
                  <a:gd name="connsiteY40" fmla="*/ 353532 h 420032"/>
                  <a:gd name="connsiteX41" fmla="*/ 908952 w 908952"/>
                  <a:gd name="connsiteY41" fmla="*/ 354912 h 420032"/>
                  <a:gd name="connsiteX42" fmla="*/ 900856 w 908952"/>
                  <a:gd name="connsiteY42" fmla="*/ 371929 h 420032"/>
                  <a:gd name="connsiteX43" fmla="*/ 900856 w 908952"/>
                  <a:gd name="connsiteY43" fmla="*/ 371929 h 420032"/>
                  <a:gd name="connsiteX44" fmla="*/ 898671 w 908952"/>
                  <a:gd name="connsiteY44" fmla="*/ 372858 h 420032"/>
                  <a:gd name="connsiteX45" fmla="*/ 867323 w 908952"/>
                  <a:gd name="connsiteY45" fmla="*/ 372026 h 420032"/>
                  <a:gd name="connsiteX46" fmla="*/ 898670 w 908952"/>
                  <a:gd name="connsiteY46" fmla="*/ 372859 h 420032"/>
                  <a:gd name="connsiteX47" fmla="*/ 882093 w 908952"/>
                  <a:gd name="connsiteY47" fmla="*/ 379916 h 420032"/>
                  <a:gd name="connsiteX48" fmla="*/ 784121 w 908952"/>
                  <a:gd name="connsiteY48" fmla="*/ 409310 h 420032"/>
                  <a:gd name="connsiteX49" fmla="*/ 687211 w 908952"/>
                  <a:gd name="connsiteY49" fmla="*/ 420032 h 420032"/>
                  <a:gd name="connsiteX50" fmla="*/ 484186 w 908952"/>
                  <a:gd name="connsiteY50" fmla="*/ 381640 h 420032"/>
                  <a:gd name="connsiteX51" fmla="*/ 455004 w 908952"/>
                  <a:gd name="connsiteY51" fmla="*/ 372130 h 420032"/>
                  <a:gd name="connsiteX52" fmla="*/ 406230 w 908952"/>
                  <a:gd name="connsiteY52" fmla="*/ 351628 h 420032"/>
                  <a:gd name="connsiteX53" fmla="*/ 370800 w 908952"/>
                  <a:gd name="connsiteY53" fmla="*/ 336734 h 420032"/>
                  <a:gd name="connsiteX54" fmla="*/ 261815 w 908952"/>
                  <a:gd name="connsiteY54" fmla="*/ 275521 h 420032"/>
                  <a:gd name="connsiteX55" fmla="*/ 179533 w 908952"/>
                  <a:gd name="connsiteY55" fmla="*/ 218180 h 420032"/>
                  <a:gd name="connsiteX56" fmla="*/ 171348 w 908952"/>
                  <a:gd name="connsiteY56" fmla="*/ 212477 h 420032"/>
                  <a:gd name="connsiteX57" fmla="*/ 149469 w 908952"/>
                  <a:gd name="connsiteY57" fmla="*/ 196674 h 420032"/>
                  <a:gd name="connsiteX58" fmla="*/ 15076 w 908952"/>
                  <a:gd name="connsiteY58" fmla="*/ 78900 h 420032"/>
                  <a:gd name="connsiteX59" fmla="*/ 66239 w 908952"/>
                  <a:gd name="connsiteY59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585010 w 908952"/>
                  <a:gd name="connsiteY4" fmla="*/ 410503 h 420032"/>
                  <a:gd name="connsiteX5" fmla="*/ 479036 w 908952"/>
                  <a:gd name="connsiteY5" fmla="*/ 382233 h 420032"/>
                  <a:gd name="connsiteX6" fmla="*/ 455003 w 908952"/>
                  <a:gd name="connsiteY6" fmla="*/ 372131 h 420032"/>
                  <a:gd name="connsiteX7" fmla="*/ 900856 w 908952"/>
                  <a:gd name="connsiteY7" fmla="*/ 371929 h 420032"/>
                  <a:gd name="connsiteX8" fmla="*/ 901110 w 908952"/>
                  <a:gd name="connsiteY8" fmla="*/ 372924 h 420032"/>
                  <a:gd name="connsiteX9" fmla="*/ 898670 w 908952"/>
                  <a:gd name="connsiteY9" fmla="*/ 372859 h 420032"/>
                  <a:gd name="connsiteX10" fmla="*/ 900856 w 908952"/>
                  <a:gd name="connsiteY10" fmla="*/ 371929 h 420032"/>
                  <a:gd name="connsiteX11" fmla="*/ 406229 w 908952"/>
                  <a:gd name="connsiteY11" fmla="*/ 351628 h 420032"/>
                  <a:gd name="connsiteX12" fmla="*/ 455003 w 908952"/>
                  <a:gd name="connsiteY12" fmla="*/ 372130 h 420032"/>
                  <a:gd name="connsiteX13" fmla="*/ 444897 w 908952"/>
                  <a:gd name="connsiteY13" fmla="*/ 368836 h 420032"/>
                  <a:gd name="connsiteX14" fmla="*/ 412774 w 908952"/>
                  <a:gd name="connsiteY14" fmla="*/ 355114 h 420032"/>
                  <a:gd name="connsiteX15" fmla="*/ 406229 w 908952"/>
                  <a:gd name="connsiteY15" fmla="*/ 351628 h 420032"/>
                  <a:gd name="connsiteX16" fmla="*/ 171348 w 908952"/>
                  <a:gd name="connsiteY16" fmla="*/ 212478 h 420032"/>
                  <a:gd name="connsiteX17" fmla="*/ 179533 w 908952"/>
                  <a:gd name="connsiteY17" fmla="*/ 218181 h 420032"/>
                  <a:gd name="connsiteX18" fmla="*/ 177101 w 908952"/>
                  <a:gd name="connsiteY18" fmla="*/ 216633 h 420032"/>
                  <a:gd name="connsiteX19" fmla="*/ 171348 w 908952"/>
                  <a:gd name="connsiteY19" fmla="*/ 212478 h 420032"/>
                  <a:gd name="connsiteX20" fmla="*/ 149469 w 908952"/>
                  <a:gd name="connsiteY20" fmla="*/ 196675 h 420032"/>
                  <a:gd name="connsiteX21" fmla="*/ 171348 w 908952"/>
                  <a:gd name="connsiteY21" fmla="*/ 212478 h 420032"/>
                  <a:gd name="connsiteX22" fmla="*/ 153595 w 908952"/>
                  <a:gd name="connsiteY22" fmla="*/ 200106 h 420032"/>
                  <a:gd name="connsiteX23" fmla="*/ 149469 w 908952"/>
                  <a:gd name="connsiteY23" fmla="*/ 196675 h 420032"/>
                  <a:gd name="connsiteX24" fmla="*/ 21060 w 908952"/>
                  <a:gd name="connsiteY24" fmla="*/ 86152 h 420032"/>
                  <a:gd name="connsiteX25" fmla="*/ 47653 w 908952"/>
                  <a:gd name="connsiteY25" fmla="*/ 111999 h 420032"/>
                  <a:gd name="connsiteX26" fmla="*/ 149469 w 908952"/>
                  <a:gd name="connsiteY26" fmla="*/ 196675 h 420032"/>
                  <a:gd name="connsiteX27" fmla="*/ 97625 w 908952"/>
                  <a:gd name="connsiteY27" fmla="*/ 159228 h 420032"/>
                  <a:gd name="connsiteX28" fmla="*/ 35884 w 908952"/>
                  <a:gd name="connsiteY28" fmla="*/ 104115 h 420032"/>
                  <a:gd name="connsiteX29" fmla="*/ 21060 w 908952"/>
                  <a:gd name="connsiteY29" fmla="*/ 86152 h 420032"/>
                  <a:gd name="connsiteX30" fmla="*/ 66239 w 908952"/>
                  <a:gd name="connsiteY30" fmla="*/ 0 h 420032"/>
                  <a:gd name="connsiteX31" fmla="*/ 150963 w 908952"/>
                  <a:gd name="connsiteY31" fmla="*/ 71165 h 420032"/>
                  <a:gd name="connsiteX32" fmla="*/ 231858 w 908952"/>
                  <a:gd name="connsiteY32" fmla="*/ 132020 h 420032"/>
                  <a:gd name="connsiteX33" fmla="*/ 231868 w 908952"/>
                  <a:gd name="connsiteY33" fmla="*/ 132029 h 420032"/>
                  <a:gd name="connsiteX34" fmla="*/ 241347 w 908952"/>
                  <a:gd name="connsiteY34" fmla="*/ 139159 h 420032"/>
                  <a:gd name="connsiteX35" fmla="*/ 454045 w 908952"/>
                  <a:gd name="connsiteY35" fmla="*/ 257121 h 420032"/>
                  <a:gd name="connsiteX36" fmla="*/ 797950 w 908952"/>
                  <a:gd name="connsiteY36" fmla="*/ 342948 h 420032"/>
                  <a:gd name="connsiteX37" fmla="*/ 831853 w 908952"/>
                  <a:gd name="connsiteY37" fmla="*/ 346602 h 420032"/>
                  <a:gd name="connsiteX38" fmla="*/ 831854 w 908952"/>
                  <a:gd name="connsiteY38" fmla="*/ 346602 h 420032"/>
                  <a:gd name="connsiteX39" fmla="*/ 896149 w 908952"/>
                  <a:gd name="connsiteY39" fmla="*/ 353531 h 420032"/>
                  <a:gd name="connsiteX40" fmla="*/ 896149 w 908952"/>
                  <a:gd name="connsiteY40" fmla="*/ 353532 h 420032"/>
                  <a:gd name="connsiteX41" fmla="*/ 908952 w 908952"/>
                  <a:gd name="connsiteY41" fmla="*/ 354912 h 420032"/>
                  <a:gd name="connsiteX42" fmla="*/ 900856 w 908952"/>
                  <a:gd name="connsiteY42" fmla="*/ 371929 h 420032"/>
                  <a:gd name="connsiteX43" fmla="*/ 900856 w 908952"/>
                  <a:gd name="connsiteY43" fmla="*/ 371929 h 420032"/>
                  <a:gd name="connsiteX44" fmla="*/ 898671 w 908952"/>
                  <a:gd name="connsiteY44" fmla="*/ 372858 h 420032"/>
                  <a:gd name="connsiteX45" fmla="*/ 898670 w 908952"/>
                  <a:gd name="connsiteY45" fmla="*/ 372859 h 420032"/>
                  <a:gd name="connsiteX46" fmla="*/ 882093 w 908952"/>
                  <a:gd name="connsiteY46" fmla="*/ 379916 h 420032"/>
                  <a:gd name="connsiteX47" fmla="*/ 784121 w 908952"/>
                  <a:gd name="connsiteY47" fmla="*/ 409310 h 420032"/>
                  <a:gd name="connsiteX48" fmla="*/ 687211 w 908952"/>
                  <a:gd name="connsiteY48" fmla="*/ 420032 h 420032"/>
                  <a:gd name="connsiteX49" fmla="*/ 484186 w 908952"/>
                  <a:gd name="connsiteY49" fmla="*/ 381640 h 420032"/>
                  <a:gd name="connsiteX50" fmla="*/ 455004 w 908952"/>
                  <a:gd name="connsiteY50" fmla="*/ 372130 h 420032"/>
                  <a:gd name="connsiteX51" fmla="*/ 406230 w 908952"/>
                  <a:gd name="connsiteY51" fmla="*/ 351628 h 420032"/>
                  <a:gd name="connsiteX52" fmla="*/ 370800 w 908952"/>
                  <a:gd name="connsiteY52" fmla="*/ 336734 h 420032"/>
                  <a:gd name="connsiteX53" fmla="*/ 261815 w 908952"/>
                  <a:gd name="connsiteY53" fmla="*/ 275521 h 420032"/>
                  <a:gd name="connsiteX54" fmla="*/ 179533 w 908952"/>
                  <a:gd name="connsiteY54" fmla="*/ 218180 h 420032"/>
                  <a:gd name="connsiteX55" fmla="*/ 171348 w 908952"/>
                  <a:gd name="connsiteY55" fmla="*/ 212477 h 420032"/>
                  <a:gd name="connsiteX56" fmla="*/ 149469 w 908952"/>
                  <a:gd name="connsiteY56" fmla="*/ 196674 h 420032"/>
                  <a:gd name="connsiteX57" fmla="*/ 15076 w 908952"/>
                  <a:gd name="connsiteY57" fmla="*/ 78900 h 420032"/>
                  <a:gd name="connsiteX58" fmla="*/ 66239 w 908952"/>
                  <a:gd name="connsiteY58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585010 w 908952"/>
                  <a:gd name="connsiteY4" fmla="*/ 410503 h 420032"/>
                  <a:gd name="connsiteX5" fmla="*/ 479036 w 908952"/>
                  <a:gd name="connsiteY5" fmla="*/ 382233 h 420032"/>
                  <a:gd name="connsiteX6" fmla="*/ 455003 w 908952"/>
                  <a:gd name="connsiteY6" fmla="*/ 372131 h 420032"/>
                  <a:gd name="connsiteX7" fmla="*/ 900856 w 908952"/>
                  <a:gd name="connsiteY7" fmla="*/ 371929 h 420032"/>
                  <a:gd name="connsiteX8" fmla="*/ 901110 w 908952"/>
                  <a:gd name="connsiteY8" fmla="*/ 372924 h 420032"/>
                  <a:gd name="connsiteX9" fmla="*/ 898670 w 908952"/>
                  <a:gd name="connsiteY9" fmla="*/ 372859 h 420032"/>
                  <a:gd name="connsiteX10" fmla="*/ 900856 w 908952"/>
                  <a:gd name="connsiteY10" fmla="*/ 371929 h 420032"/>
                  <a:gd name="connsiteX11" fmla="*/ 406229 w 908952"/>
                  <a:gd name="connsiteY11" fmla="*/ 351628 h 420032"/>
                  <a:gd name="connsiteX12" fmla="*/ 455003 w 908952"/>
                  <a:gd name="connsiteY12" fmla="*/ 372130 h 420032"/>
                  <a:gd name="connsiteX13" fmla="*/ 444897 w 908952"/>
                  <a:gd name="connsiteY13" fmla="*/ 368836 h 420032"/>
                  <a:gd name="connsiteX14" fmla="*/ 412774 w 908952"/>
                  <a:gd name="connsiteY14" fmla="*/ 355114 h 420032"/>
                  <a:gd name="connsiteX15" fmla="*/ 406229 w 908952"/>
                  <a:gd name="connsiteY15" fmla="*/ 351628 h 420032"/>
                  <a:gd name="connsiteX16" fmla="*/ 171348 w 908952"/>
                  <a:gd name="connsiteY16" fmla="*/ 212478 h 420032"/>
                  <a:gd name="connsiteX17" fmla="*/ 179533 w 908952"/>
                  <a:gd name="connsiteY17" fmla="*/ 218181 h 420032"/>
                  <a:gd name="connsiteX18" fmla="*/ 177101 w 908952"/>
                  <a:gd name="connsiteY18" fmla="*/ 216633 h 420032"/>
                  <a:gd name="connsiteX19" fmla="*/ 171348 w 908952"/>
                  <a:gd name="connsiteY19" fmla="*/ 212478 h 420032"/>
                  <a:gd name="connsiteX20" fmla="*/ 149469 w 908952"/>
                  <a:gd name="connsiteY20" fmla="*/ 196675 h 420032"/>
                  <a:gd name="connsiteX21" fmla="*/ 171348 w 908952"/>
                  <a:gd name="connsiteY21" fmla="*/ 212478 h 420032"/>
                  <a:gd name="connsiteX22" fmla="*/ 153595 w 908952"/>
                  <a:gd name="connsiteY22" fmla="*/ 200106 h 420032"/>
                  <a:gd name="connsiteX23" fmla="*/ 149469 w 908952"/>
                  <a:gd name="connsiteY23" fmla="*/ 196675 h 420032"/>
                  <a:gd name="connsiteX24" fmla="*/ 21060 w 908952"/>
                  <a:gd name="connsiteY24" fmla="*/ 86152 h 420032"/>
                  <a:gd name="connsiteX25" fmla="*/ 47653 w 908952"/>
                  <a:gd name="connsiteY25" fmla="*/ 111999 h 420032"/>
                  <a:gd name="connsiteX26" fmla="*/ 149469 w 908952"/>
                  <a:gd name="connsiteY26" fmla="*/ 196675 h 420032"/>
                  <a:gd name="connsiteX27" fmla="*/ 97625 w 908952"/>
                  <a:gd name="connsiteY27" fmla="*/ 159228 h 420032"/>
                  <a:gd name="connsiteX28" fmla="*/ 35884 w 908952"/>
                  <a:gd name="connsiteY28" fmla="*/ 104115 h 420032"/>
                  <a:gd name="connsiteX29" fmla="*/ 21060 w 908952"/>
                  <a:gd name="connsiteY29" fmla="*/ 86152 h 420032"/>
                  <a:gd name="connsiteX30" fmla="*/ 66239 w 908952"/>
                  <a:gd name="connsiteY30" fmla="*/ 0 h 420032"/>
                  <a:gd name="connsiteX31" fmla="*/ 150963 w 908952"/>
                  <a:gd name="connsiteY31" fmla="*/ 71165 h 420032"/>
                  <a:gd name="connsiteX32" fmla="*/ 231858 w 908952"/>
                  <a:gd name="connsiteY32" fmla="*/ 132020 h 420032"/>
                  <a:gd name="connsiteX33" fmla="*/ 231868 w 908952"/>
                  <a:gd name="connsiteY33" fmla="*/ 132029 h 420032"/>
                  <a:gd name="connsiteX34" fmla="*/ 241347 w 908952"/>
                  <a:gd name="connsiteY34" fmla="*/ 139159 h 420032"/>
                  <a:gd name="connsiteX35" fmla="*/ 454045 w 908952"/>
                  <a:gd name="connsiteY35" fmla="*/ 257121 h 420032"/>
                  <a:gd name="connsiteX36" fmla="*/ 797950 w 908952"/>
                  <a:gd name="connsiteY36" fmla="*/ 342948 h 420032"/>
                  <a:gd name="connsiteX37" fmla="*/ 831853 w 908952"/>
                  <a:gd name="connsiteY37" fmla="*/ 346602 h 420032"/>
                  <a:gd name="connsiteX38" fmla="*/ 831854 w 908952"/>
                  <a:gd name="connsiteY38" fmla="*/ 346602 h 420032"/>
                  <a:gd name="connsiteX39" fmla="*/ 896149 w 908952"/>
                  <a:gd name="connsiteY39" fmla="*/ 353531 h 420032"/>
                  <a:gd name="connsiteX40" fmla="*/ 896149 w 908952"/>
                  <a:gd name="connsiteY40" fmla="*/ 353532 h 420032"/>
                  <a:gd name="connsiteX41" fmla="*/ 908952 w 908952"/>
                  <a:gd name="connsiteY41" fmla="*/ 354912 h 420032"/>
                  <a:gd name="connsiteX42" fmla="*/ 900856 w 908952"/>
                  <a:gd name="connsiteY42" fmla="*/ 371929 h 420032"/>
                  <a:gd name="connsiteX43" fmla="*/ 900856 w 908952"/>
                  <a:gd name="connsiteY43" fmla="*/ 371929 h 420032"/>
                  <a:gd name="connsiteX44" fmla="*/ 898671 w 908952"/>
                  <a:gd name="connsiteY44" fmla="*/ 372858 h 420032"/>
                  <a:gd name="connsiteX45" fmla="*/ 898670 w 908952"/>
                  <a:gd name="connsiteY45" fmla="*/ 372859 h 420032"/>
                  <a:gd name="connsiteX46" fmla="*/ 882093 w 908952"/>
                  <a:gd name="connsiteY46" fmla="*/ 379916 h 420032"/>
                  <a:gd name="connsiteX47" fmla="*/ 784121 w 908952"/>
                  <a:gd name="connsiteY47" fmla="*/ 409310 h 420032"/>
                  <a:gd name="connsiteX48" fmla="*/ 687211 w 908952"/>
                  <a:gd name="connsiteY48" fmla="*/ 420032 h 420032"/>
                  <a:gd name="connsiteX49" fmla="*/ 455004 w 908952"/>
                  <a:gd name="connsiteY49" fmla="*/ 372130 h 420032"/>
                  <a:gd name="connsiteX50" fmla="*/ 406230 w 908952"/>
                  <a:gd name="connsiteY50" fmla="*/ 351628 h 420032"/>
                  <a:gd name="connsiteX51" fmla="*/ 370800 w 908952"/>
                  <a:gd name="connsiteY51" fmla="*/ 336734 h 420032"/>
                  <a:gd name="connsiteX52" fmla="*/ 261815 w 908952"/>
                  <a:gd name="connsiteY52" fmla="*/ 275521 h 420032"/>
                  <a:gd name="connsiteX53" fmla="*/ 179533 w 908952"/>
                  <a:gd name="connsiteY53" fmla="*/ 218180 h 420032"/>
                  <a:gd name="connsiteX54" fmla="*/ 171348 w 908952"/>
                  <a:gd name="connsiteY54" fmla="*/ 212477 h 420032"/>
                  <a:gd name="connsiteX55" fmla="*/ 149469 w 908952"/>
                  <a:gd name="connsiteY55" fmla="*/ 196674 h 420032"/>
                  <a:gd name="connsiteX56" fmla="*/ 15076 w 908952"/>
                  <a:gd name="connsiteY56" fmla="*/ 78900 h 420032"/>
                  <a:gd name="connsiteX57" fmla="*/ 66239 w 908952"/>
                  <a:gd name="connsiteY57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479036 w 908952"/>
                  <a:gd name="connsiteY4" fmla="*/ 382233 h 420032"/>
                  <a:gd name="connsiteX5" fmla="*/ 455003 w 908952"/>
                  <a:gd name="connsiteY5" fmla="*/ 372131 h 420032"/>
                  <a:gd name="connsiteX6" fmla="*/ 900856 w 908952"/>
                  <a:gd name="connsiteY6" fmla="*/ 371929 h 420032"/>
                  <a:gd name="connsiteX7" fmla="*/ 901110 w 908952"/>
                  <a:gd name="connsiteY7" fmla="*/ 372924 h 420032"/>
                  <a:gd name="connsiteX8" fmla="*/ 898670 w 908952"/>
                  <a:gd name="connsiteY8" fmla="*/ 372859 h 420032"/>
                  <a:gd name="connsiteX9" fmla="*/ 900856 w 908952"/>
                  <a:gd name="connsiteY9" fmla="*/ 371929 h 420032"/>
                  <a:gd name="connsiteX10" fmla="*/ 406229 w 908952"/>
                  <a:gd name="connsiteY10" fmla="*/ 351628 h 420032"/>
                  <a:gd name="connsiteX11" fmla="*/ 455003 w 908952"/>
                  <a:gd name="connsiteY11" fmla="*/ 372130 h 420032"/>
                  <a:gd name="connsiteX12" fmla="*/ 444897 w 908952"/>
                  <a:gd name="connsiteY12" fmla="*/ 368836 h 420032"/>
                  <a:gd name="connsiteX13" fmla="*/ 412774 w 908952"/>
                  <a:gd name="connsiteY13" fmla="*/ 355114 h 420032"/>
                  <a:gd name="connsiteX14" fmla="*/ 406229 w 908952"/>
                  <a:gd name="connsiteY14" fmla="*/ 351628 h 420032"/>
                  <a:gd name="connsiteX15" fmla="*/ 171348 w 908952"/>
                  <a:gd name="connsiteY15" fmla="*/ 212478 h 420032"/>
                  <a:gd name="connsiteX16" fmla="*/ 179533 w 908952"/>
                  <a:gd name="connsiteY16" fmla="*/ 218181 h 420032"/>
                  <a:gd name="connsiteX17" fmla="*/ 177101 w 908952"/>
                  <a:gd name="connsiteY17" fmla="*/ 216633 h 420032"/>
                  <a:gd name="connsiteX18" fmla="*/ 171348 w 908952"/>
                  <a:gd name="connsiteY18" fmla="*/ 212478 h 420032"/>
                  <a:gd name="connsiteX19" fmla="*/ 149469 w 908952"/>
                  <a:gd name="connsiteY19" fmla="*/ 196675 h 420032"/>
                  <a:gd name="connsiteX20" fmla="*/ 171348 w 908952"/>
                  <a:gd name="connsiteY20" fmla="*/ 212478 h 420032"/>
                  <a:gd name="connsiteX21" fmla="*/ 153595 w 908952"/>
                  <a:gd name="connsiteY21" fmla="*/ 200106 h 420032"/>
                  <a:gd name="connsiteX22" fmla="*/ 149469 w 908952"/>
                  <a:gd name="connsiteY22" fmla="*/ 196675 h 420032"/>
                  <a:gd name="connsiteX23" fmla="*/ 21060 w 908952"/>
                  <a:gd name="connsiteY23" fmla="*/ 86152 h 420032"/>
                  <a:gd name="connsiteX24" fmla="*/ 47653 w 908952"/>
                  <a:gd name="connsiteY24" fmla="*/ 111999 h 420032"/>
                  <a:gd name="connsiteX25" fmla="*/ 149469 w 908952"/>
                  <a:gd name="connsiteY25" fmla="*/ 196675 h 420032"/>
                  <a:gd name="connsiteX26" fmla="*/ 97625 w 908952"/>
                  <a:gd name="connsiteY26" fmla="*/ 159228 h 420032"/>
                  <a:gd name="connsiteX27" fmla="*/ 35884 w 908952"/>
                  <a:gd name="connsiteY27" fmla="*/ 104115 h 420032"/>
                  <a:gd name="connsiteX28" fmla="*/ 21060 w 908952"/>
                  <a:gd name="connsiteY28" fmla="*/ 86152 h 420032"/>
                  <a:gd name="connsiteX29" fmla="*/ 66239 w 908952"/>
                  <a:gd name="connsiteY29" fmla="*/ 0 h 420032"/>
                  <a:gd name="connsiteX30" fmla="*/ 150963 w 908952"/>
                  <a:gd name="connsiteY30" fmla="*/ 71165 h 420032"/>
                  <a:gd name="connsiteX31" fmla="*/ 231858 w 908952"/>
                  <a:gd name="connsiteY31" fmla="*/ 132020 h 420032"/>
                  <a:gd name="connsiteX32" fmla="*/ 231868 w 908952"/>
                  <a:gd name="connsiteY32" fmla="*/ 132029 h 420032"/>
                  <a:gd name="connsiteX33" fmla="*/ 241347 w 908952"/>
                  <a:gd name="connsiteY33" fmla="*/ 139159 h 420032"/>
                  <a:gd name="connsiteX34" fmla="*/ 454045 w 908952"/>
                  <a:gd name="connsiteY34" fmla="*/ 257121 h 420032"/>
                  <a:gd name="connsiteX35" fmla="*/ 797950 w 908952"/>
                  <a:gd name="connsiteY35" fmla="*/ 342948 h 420032"/>
                  <a:gd name="connsiteX36" fmla="*/ 831853 w 908952"/>
                  <a:gd name="connsiteY36" fmla="*/ 346602 h 420032"/>
                  <a:gd name="connsiteX37" fmla="*/ 831854 w 908952"/>
                  <a:gd name="connsiteY37" fmla="*/ 346602 h 420032"/>
                  <a:gd name="connsiteX38" fmla="*/ 896149 w 908952"/>
                  <a:gd name="connsiteY38" fmla="*/ 353531 h 420032"/>
                  <a:gd name="connsiteX39" fmla="*/ 896149 w 908952"/>
                  <a:gd name="connsiteY39" fmla="*/ 353532 h 420032"/>
                  <a:gd name="connsiteX40" fmla="*/ 908952 w 908952"/>
                  <a:gd name="connsiteY40" fmla="*/ 354912 h 420032"/>
                  <a:gd name="connsiteX41" fmla="*/ 900856 w 908952"/>
                  <a:gd name="connsiteY41" fmla="*/ 371929 h 420032"/>
                  <a:gd name="connsiteX42" fmla="*/ 900856 w 908952"/>
                  <a:gd name="connsiteY42" fmla="*/ 371929 h 420032"/>
                  <a:gd name="connsiteX43" fmla="*/ 898671 w 908952"/>
                  <a:gd name="connsiteY43" fmla="*/ 372858 h 420032"/>
                  <a:gd name="connsiteX44" fmla="*/ 898670 w 908952"/>
                  <a:gd name="connsiteY44" fmla="*/ 372859 h 420032"/>
                  <a:gd name="connsiteX45" fmla="*/ 882093 w 908952"/>
                  <a:gd name="connsiteY45" fmla="*/ 379916 h 420032"/>
                  <a:gd name="connsiteX46" fmla="*/ 784121 w 908952"/>
                  <a:gd name="connsiteY46" fmla="*/ 409310 h 420032"/>
                  <a:gd name="connsiteX47" fmla="*/ 687211 w 908952"/>
                  <a:gd name="connsiteY47" fmla="*/ 420032 h 420032"/>
                  <a:gd name="connsiteX48" fmla="*/ 455004 w 908952"/>
                  <a:gd name="connsiteY48" fmla="*/ 372130 h 420032"/>
                  <a:gd name="connsiteX49" fmla="*/ 406230 w 908952"/>
                  <a:gd name="connsiteY49" fmla="*/ 351628 h 420032"/>
                  <a:gd name="connsiteX50" fmla="*/ 370800 w 908952"/>
                  <a:gd name="connsiteY50" fmla="*/ 336734 h 420032"/>
                  <a:gd name="connsiteX51" fmla="*/ 261815 w 908952"/>
                  <a:gd name="connsiteY51" fmla="*/ 275521 h 420032"/>
                  <a:gd name="connsiteX52" fmla="*/ 179533 w 908952"/>
                  <a:gd name="connsiteY52" fmla="*/ 218180 h 420032"/>
                  <a:gd name="connsiteX53" fmla="*/ 171348 w 908952"/>
                  <a:gd name="connsiteY53" fmla="*/ 212477 h 420032"/>
                  <a:gd name="connsiteX54" fmla="*/ 149469 w 908952"/>
                  <a:gd name="connsiteY54" fmla="*/ 196674 h 420032"/>
                  <a:gd name="connsiteX55" fmla="*/ 15076 w 908952"/>
                  <a:gd name="connsiteY55" fmla="*/ 78900 h 420032"/>
                  <a:gd name="connsiteX56" fmla="*/ 66239 w 908952"/>
                  <a:gd name="connsiteY56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479036 w 908952"/>
                  <a:gd name="connsiteY4" fmla="*/ 382233 h 420032"/>
                  <a:gd name="connsiteX5" fmla="*/ 455003 w 908952"/>
                  <a:gd name="connsiteY5" fmla="*/ 372131 h 420032"/>
                  <a:gd name="connsiteX6" fmla="*/ 900856 w 908952"/>
                  <a:gd name="connsiteY6" fmla="*/ 371929 h 420032"/>
                  <a:gd name="connsiteX7" fmla="*/ 901110 w 908952"/>
                  <a:gd name="connsiteY7" fmla="*/ 372924 h 420032"/>
                  <a:gd name="connsiteX8" fmla="*/ 898670 w 908952"/>
                  <a:gd name="connsiteY8" fmla="*/ 372859 h 420032"/>
                  <a:gd name="connsiteX9" fmla="*/ 900856 w 908952"/>
                  <a:gd name="connsiteY9" fmla="*/ 371929 h 420032"/>
                  <a:gd name="connsiteX10" fmla="*/ 406229 w 908952"/>
                  <a:gd name="connsiteY10" fmla="*/ 351628 h 420032"/>
                  <a:gd name="connsiteX11" fmla="*/ 455003 w 908952"/>
                  <a:gd name="connsiteY11" fmla="*/ 372130 h 420032"/>
                  <a:gd name="connsiteX12" fmla="*/ 444897 w 908952"/>
                  <a:gd name="connsiteY12" fmla="*/ 368836 h 420032"/>
                  <a:gd name="connsiteX13" fmla="*/ 412774 w 908952"/>
                  <a:gd name="connsiteY13" fmla="*/ 355114 h 420032"/>
                  <a:gd name="connsiteX14" fmla="*/ 406229 w 908952"/>
                  <a:gd name="connsiteY14" fmla="*/ 351628 h 420032"/>
                  <a:gd name="connsiteX15" fmla="*/ 171348 w 908952"/>
                  <a:gd name="connsiteY15" fmla="*/ 212478 h 420032"/>
                  <a:gd name="connsiteX16" fmla="*/ 179533 w 908952"/>
                  <a:gd name="connsiteY16" fmla="*/ 218181 h 420032"/>
                  <a:gd name="connsiteX17" fmla="*/ 177101 w 908952"/>
                  <a:gd name="connsiteY17" fmla="*/ 216633 h 420032"/>
                  <a:gd name="connsiteX18" fmla="*/ 171348 w 908952"/>
                  <a:gd name="connsiteY18" fmla="*/ 212478 h 420032"/>
                  <a:gd name="connsiteX19" fmla="*/ 149469 w 908952"/>
                  <a:gd name="connsiteY19" fmla="*/ 196675 h 420032"/>
                  <a:gd name="connsiteX20" fmla="*/ 171348 w 908952"/>
                  <a:gd name="connsiteY20" fmla="*/ 212478 h 420032"/>
                  <a:gd name="connsiteX21" fmla="*/ 153595 w 908952"/>
                  <a:gd name="connsiteY21" fmla="*/ 200106 h 420032"/>
                  <a:gd name="connsiteX22" fmla="*/ 149469 w 908952"/>
                  <a:gd name="connsiteY22" fmla="*/ 196675 h 420032"/>
                  <a:gd name="connsiteX23" fmla="*/ 21060 w 908952"/>
                  <a:gd name="connsiteY23" fmla="*/ 86152 h 420032"/>
                  <a:gd name="connsiteX24" fmla="*/ 47653 w 908952"/>
                  <a:gd name="connsiteY24" fmla="*/ 111999 h 420032"/>
                  <a:gd name="connsiteX25" fmla="*/ 149469 w 908952"/>
                  <a:gd name="connsiteY25" fmla="*/ 196675 h 420032"/>
                  <a:gd name="connsiteX26" fmla="*/ 97625 w 908952"/>
                  <a:gd name="connsiteY26" fmla="*/ 159228 h 420032"/>
                  <a:gd name="connsiteX27" fmla="*/ 35884 w 908952"/>
                  <a:gd name="connsiteY27" fmla="*/ 104115 h 420032"/>
                  <a:gd name="connsiteX28" fmla="*/ 21060 w 908952"/>
                  <a:gd name="connsiteY28" fmla="*/ 86152 h 420032"/>
                  <a:gd name="connsiteX29" fmla="*/ 66239 w 908952"/>
                  <a:gd name="connsiteY29" fmla="*/ 0 h 420032"/>
                  <a:gd name="connsiteX30" fmla="*/ 150963 w 908952"/>
                  <a:gd name="connsiteY30" fmla="*/ 71165 h 420032"/>
                  <a:gd name="connsiteX31" fmla="*/ 231858 w 908952"/>
                  <a:gd name="connsiteY31" fmla="*/ 132020 h 420032"/>
                  <a:gd name="connsiteX32" fmla="*/ 231868 w 908952"/>
                  <a:gd name="connsiteY32" fmla="*/ 132029 h 420032"/>
                  <a:gd name="connsiteX33" fmla="*/ 241347 w 908952"/>
                  <a:gd name="connsiteY33" fmla="*/ 139159 h 420032"/>
                  <a:gd name="connsiteX34" fmla="*/ 454045 w 908952"/>
                  <a:gd name="connsiteY34" fmla="*/ 257121 h 420032"/>
                  <a:gd name="connsiteX35" fmla="*/ 797950 w 908952"/>
                  <a:gd name="connsiteY35" fmla="*/ 342948 h 420032"/>
                  <a:gd name="connsiteX36" fmla="*/ 831853 w 908952"/>
                  <a:gd name="connsiteY36" fmla="*/ 346602 h 420032"/>
                  <a:gd name="connsiteX37" fmla="*/ 831854 w 908952"/>
                  <a:gd name="connsiteY37" fmla="*/ 346602 h 420032"/>
                  <a:gd name="connsiteX38" fmla="*/ 896149 w 908952"/>
                  <a:gd name="connsiteY38" fmla="*/ 353531 h 420032"/>
                  <a:gd name="connsiteX39" fmla="*/ 896149 w 908952"/>
                  <a:gd name="connsiteY39" fmla="*/ 353532 h 420032"/>
                  <a:gd name="connsiteX40" fmla="*/ 908952 w 908952"/>
                  <a:gd name="connsiteY40" fmla="*/ 354912 h 420032"/>
                  <a:gd name="connsiteX41" fmla="*/ 900856 w 908952"/>
                  <a:gd name="connsiteY41" fmla="*/ 371929 h 420032"/>
                  <a:gd name="connsiteX42" fmla="*/ 900856 w 908952"/>
                  <a:gd name="connsiteY42" fmla="*/ 371929 h 420032"/>
                  <a:gd name="connsiteX43" fmla="*/ 898671 w 908952"/>
                  <a:gd name="connsiteY43" fmla="*/ 372858 h 420032"/>
                  <a:gd name="connsiteX44" fmla="*/ 898670 w 908952"/>
                  <a:gd name="connsiteY44" fmla="*/ 372859 h 420032"/>
                  <a:gd name="connsiteX45" fmla="*/ 882093 w 908952"/>
                  <a:gd name="connsiteY45" fmla="*/ 379916 h 420032"/>
                  <a:gd name="connsiteX46" fmla="*/ 784121 w 908952"/>
                  <a:gd name="connsiteY46" fmla="*/ 409310 h 420032"/>
                  <a:gd name="connsiteX47" fmla="*/ 687211 w 908952"/>
                  <a:gd name="connsiteY47" fmla="*/ 420032 h 420032"/>
                  <a:gd name="connsiteX48" fmla="*/ 406230 w 908952"/>
                  <a:gd name="connsiteY48" fmla="*/ 351628 h 420032"/>
                  <a:gd name="connsiteX49" fmla="*/ 370800 w 908952"/>
                  <a:gd name="connsiteY49" fmla="*/ 336734 h 420032"/>
                  <a:gd name="connsiteX50" fmla="*/ 261815 w 908952"/>
                  <a:gd name="connsiteY50" fmla="*/ 275521 h 420032"/>
                  <a:gd name="connsiteX51" fmla="*/ 179533 w 908952"/>
                  <a:gd name="connsiteY51" fmla="*/ 218180 h 420032"/>
                  <a:gd name="connsiteX52" fmla="*/ 171348 w 908952"/>
                  <a:gd name="connsiteY52" fmla="*/ 212477 h 420032"/>
                  <a:gd name="connsiteX53" fmla="*/ 149469 w 908952"/>
                  <a:gd name="connsiteY53" fmla="*/ 196674 h 420032"/>
                  <a:gd name="connsiteX54" fmla="*/ 15076 w 908952"/>
                  <a:gd name="connsiteY54" fmla="*/ 78900 h 420032"/>
                  <a:gd name="connsiteX55" fmla="*/ 66239 w 908952"/>
                  <a:gd name="connsiteY55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455003 w 908952"/>
                  <a:gd name="connsiteY4" fmla="*/ 372131 h 420032"/>
                  <a:gd name="connsiteX5" fmla="*/ 900856 w 908952"/>
                  <a:gd name="connsiteY5" fmla="*/ 371929 h 420032"/>
                  <a:gd name="connsiteX6" fmla="*/ 901110 w 908952"/>
                  <a:gd name="connsiteY6" fmla="*/ 372924 h 420032"/>
                  <a:gd name="connsiteX7" fmla="*/ 898670 w 908952"/>
                  <a:gd name="connsiteY7" fmla="*/ 372859 h 420032"/>
                  <a:gd name="connsiteX8" fmla="*/ 900856 w 908952"/>
                  <a:gd name="connsiteY8" fmla="*/ 371929 h 420032"/>
                  <a:gd name="connsiteX9" fmla="*/ 406229 w 908952"/>
                  <a:gd name="connsiteY9" fmla="*/ 351628 h 420032"/>
                  <a:gd name="connsiteX10" fmla="*/ 455003 w 908952"/>
                  <a:gd name="connsiteY10" fmla="*/ 372130 h 420032"/>
                  <a:gd name="connsiteX11" fmla="*/ 444897 w 908952"/>
                  <a:gd name="connsiteY11" fmla="*/ 368836 h 420032"/>
                  <a:gd name="connsiteX12" fmla="*/ 412774 w 908952"/>
                  <a:gd name="connsiteY12" fmla="*/ 355114 h 420032"/>
                  <a:gd name="connsiteX13" fmla="*/ 406229 w 908952"/>
                  <a:gd name="connsiteY13" fmla="*/ 351628 h 420032"/>
                  <a:gd name="connsiteX14" fmla="*/ 171348 w 908952"/>
                  <a:gd name="connsiteY14" fmla="*/ 212478 h 420032"/>
                  <a:gd name="connsiteX15" fmla="*/ 179533 w 908952"/>
                  <a:gd name="connsiteY15" fmla="*/ 218181 h 420032"/>
                  <a:gd name="connsiteX16" fmla="*/ 177101 w 908952"/>
                  <a:gd name="connsiteY16" fmla="*/ 216633 h 420032"/>
                  <a:gd name="connsiteX17" fmla="*/ 171348 w 908952"/>
                  <a:gd name="connsiteY17" fmla="*/ 212478 h 420032"/>
                  <a:gd name="connsiteX18" fmla="*/ 149469 w 908952"/>
                  <a:gd name="connsiteY18" fmla="*/ 196675 h 420032"/>
                  <a:gd name="connsiteX19" fmla="*/ 171348 w 908952"/>
                  <a:gd name="connsiteY19" fmla="*/ 212478 h 420032"/>
                  <a:gd name="connsiteX20" fmla="*/ 153595 w 908952"/>
                  <a:gd name="connsiteY20" fmla="*/ 200106 h 420032"/>
                  <a:gd name="connsiteX21" fmla="*/ 149469 w 908952"/>
                  <a:gd name="connsiteY21" fmla="*/ 196675 h 420032"/>
                  <a:gd name="connsiteX22" fmla="*/ 21060 w 908952"/>
                  <a:gd name="connsiteY22" fmla="*/ 86152 h 420032"/>
                  <a:gd name="connsiteX23" fmla="*/ 47653 w 908952"/>
                  <a:gd name="connsiteY23" fmla="*/ 111999 h 420032"/>
                  <a:gd name="connsiteX24" fmla="*/ 149469 w 908952"/>
                  <a:gd name="connsiteY24" fmla="*/ 196675 h 420032"/>
                  <a:gd name="connsiteX25" fmla="*/ 97625 w 908952"/>
                  <a:gd name="connsiteY25" fmla="*/ 159228 h 420032"/>
                  <a:gd name="connsiteX26" fmla="*/ 35884 w 908952"/>
                  <a:gd name="connsiteY26" fmla="*/ 104115 h 420032"/>
                  <a:gd name="connsiteX27" fmla="*/ 21060 w 908952"/>
                  <a:gd name="connsiteY27" fmla="*/ 86152 h 420032"/>
                  <a:gd name="connsiteX28" fmla="*/ 66239 w 908952"/>
                  <a:gd name="connsiteY28" fmla="*/ 0 h 420032"/>
                  <a:gd name="connsiteX29" fmla="*/ 150963 w 908952"/>
                  <a:gd name="connsiteY29" fmla="*/ 71165 h 420032"/>
                  <a:gd name="connsiteX30" fmla="*/ 231858 w 908952"/>
                  <a:gd name="connsiteY30" fmla="*/ 132020 h 420032"/>
                  <a:gd name="connsiteX31" fmla="*/ 231868 w 908952"/>
                  <a:gd name="connsiteY31" fmla="*/ 132029 h 420032"/>
                  <a:gd name="connsiteX32" fmla="*/ 241347 w 908952"/>
                  <a:gd name="connsiteY32" fmla="*/ 139159 h 420032"/>
                  <a:gd name="connsiteX33" fmla="*/ 454045 w 908952"/>
                  <a:gd name="connsiteY33" fmla="*/ 257121 h 420032"/>
                  <a:gd name="connsiteX34" fmla="*/ 797950 w 908952"/>
                  <a:gd name="connsiteY34" fmla="*/ 342948 h 420032"/>
                  <a:gd name="connsiteX35" fmla="*/ 831853 w 908952"/>
                  <a:gd name="connsiteY35" fmla="*/ 346602 h 420032"/>
                  <a:gd name="connsiteX36" fmla="*/ 831854 w 908952"/>
                  <a:gd name="connsiteY36" fmla="*/ 346602 h 420032"/>
                  <a:gd name="connsiteX37" fmla="*/ 896149 w 908952"/>
                  <a:gd name="connsiteY37" fmla="*/ 353531 h 420032"/>
                  <a:gd name="connsiteX38" fmla="*/ 896149 w 908952"/>
                  <a:gd name="connsiteY38" fmla="*/ 353532 h 420032"/>
                  <a:gd name="connsiteX39" fmla="*/ 908952 w 908952"/>
                  <a:gd name="connsiteY39" fmla="*/ 354912 h 420032"/>
                  <a:gd name="connsiteX40" fmla="*/ 900856 w 908952"/>
                  <a:gd name="connsiteY40" fmla="*/ 371929 h 420032"/>
                  <a:gd name="connsiteX41" fmla="*/ 900856 w 908952"/>
                  <a:gd name="connsiteY41" fmla="*/ 371929 h 420032"/>
                  <a:gd name="connsiteX42" fmla="*/ 898671 w 908952"/>
                  <a:gd name="connsiteY42" fmla="*/ 372858 h 420032"/>
                  <a:gd name="connsiteX43" fmla="*/ 898670 w 908952"/>
                  <a:gd name="connsiteY43" fmla="*/ 372859 h 420032"/>
                  <a:gd name="connsiteX44" fmla="*/ 882093 w 908952"/>
                  <a:gd name="connsiteY44" fmla="*/ 379916 h 420032"/>
                  <a:gd name="connsiteX45" fmla="*/ 784121 w 908952"/>
                  <a:gd name="connsiteY45" fmla="*/ 409310 h 420032"/>
                  <a:gd name="connsiteX46" fmla="*/ 687211 w 908952"/>
                  <a:gd name="connsiteY46" fmla="*/ 420032 h 420032"/>
                  <a:gd name="connsiteX47" fmla="*/ 406230 w 908952"/>
                  <a:gd name="connsiteY47" fmla="*/ 351628 h 420032"/>
                  <a:gd name="connsiteX48" fmla="*/ 370800 w 908952"/>
                  <a:gd name="connsiteY48" fmla="*/ 336734 h 420032"/>
                  <a:gd name="connsiteX49" fmla="*/ 261815 w 908952"/>
                  <a:gd name="connsiteY49" fmla="*/ 275521 h 420032"/>
                  <a:gd name="connsiteX50" fmla="*/ 179533 w 908952"/>
                  <a:gd name="connsiteY50" fmla="*/ 218180 h 420032"/>
                  <a:gd name="connsiteX51" fmla="*/ 171348 w 908952"/>
                  <a:gd name="connsiteY51" fmla="*/ 212477 h 420032"/>
                  <a:gd name="connsiteX52" fmla="*/ 149469 w 908952"/>
                  <a:gd name="connsiteY52" fmla="*/ 196674 h 420032"/>
                  <a:gd name="connsiteX53" fmla="*/ 15076 w 908952"/>
                  <a:gd name="connsiteY53" fmla="*/ 78900 h 420032"/>
                  <a:gd name="connsiteX54" fmla="*/ 66239 w 908952"/>
                  <a:gd name="connsiteY54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455003 w 908952"/>
                  <a:gd name="connsiteY4" fmla="*/ 372131 h 420032"/>
                  <a:gd name="connsiteX5" fmla="*/ 900856 w 908952"/>
                  <a:gd name="connsiteY5" fmla="*/ 371929 h 420032"/>
                  <a:gd name="connsiteX6" fmla="*/ 901110 w 908952"/>
                  <a:gd name="connsiteY6" fmla="*/ 372924 h 420032"/>
                  <a:gd name="connsiteX7" fmla="*/ 898670 w 908952"/>
                  <a:gd name="connsiteY7" fmla="*/ 372859 h 420032"/>
                  <a:gd name="connsiteX8" fmla="*/ 900856 w 908952"/>
                  <a:gd name="connsiteY8" fmla="*/ 371929 h 420032"/>
                  <a:gd name="connsiteX9" fmla="*/ 406229 w 908952"/>
                  <a:gd name="connsiteY9" fmla="*/ 351628 h 420032"/>
                  <a:gd name="connsiteX10" fmla="*/ 455003 w 908952"/>
                  <a:gd name="connsiteY10" fmla="*/ 372130 h 420032"/>
                  <a:gd name="connsiteX11" fmla="*/ 412774 w 908952"/>
                  <a:gd name="connsiteY11" fmla="*/ 355114 h 420032"/>
                  <a:gd name="connsiteX12" fmla="*/ 406229 w 908952"/>
                  <a:gd name="connsiteY12" fmla="*/ 351628 h 420032"/>
                  <a:gd name="connsiteX13" fmla="*/ 171348 w 908952"/>
                  <a:gd name="connsiteY13" fmla="*/ 212478 h 420032"/>
                  <a:gd name="connsiteX14" fmla="*/ 179533 w 908952"/>
                  <a:gd name="connsiteY14" fmla="*/ 218181 h 420032"/>
                  <a:gd name="connsiteX15" fmla="*/ 177101 w 908952"/>
                  <a:gd name="connsiteY15" fmla="*/ 216633 h 420032"/>
                  <a:gd name="connsiteX16" fmla="*/ 171348 w 908952"/>
                  <a:gd name="connsiteY16" fmla="*/ 212478 h 420032"/>
                  <a:gd name="connsiteX17" fmla="*/ 149469 w 908952"/>
                  <a:gd name="connsiteY17" fmla="*/ 196675 h 420032"/>
                  <a:gd name="connsiteX18" fmla="*/ 171348 w 908952"/>
                  <a:gd name="connsiteY18" fmla="*/ 212478 h 420032"/>
                  <a:gd name="connsiteX19" fmla="*/ 153595 w 908952"/>
                  <a:gd name="connsiteY19" fmla="*/ 200106 h 420032"/>
                  <a:gd name="connsiteX20" fmla="*/ 149469 w 908952"/>
                  <a:gd name="connsiteY20" fmla="*/ 196675 h 420032"/>
                  <a:gd name="connsiteX21" fmla="*/ 21060 w 908952"/>
                  <a:gd name="connsiteY21" fmla="*/ 86152 h 420032"/>
                  <a:gd name="connsiteX22" fmla="*/ 47653 w 908952"/>
                  <a:gd name="connsiteY22" fmla="*/ 111999 h 420032"/>
                  <a:gd name="connsiteX23" fmla="*/ 149469 w 908952"/>
                  <a:gd name="connsiteY23" fmla="*/ 196675 h 420032"/>
                  <a:gd name="connsiteX24" fmla="*/ 97625 w 908952"/>
                  <a:gd name="connsiteY24" fmla="*/ 159228 h 420032"/>
                  <a:gd name="connsiteX25" fmla="*/ 35884 w 908952"/>
                  <a:gd name="connsiteY25" fmla="*/ 104115 h 420032"/>
                  <a:gd name="connsiteX26" fmla="*/ 21060 w 908952"/>
                  <a:gd name="connsiteY26" fmla="*/ 86152 h 420032"/>
                  <a:gd name="connsiteX27" fmla="*/ 66239 w 908952"/>
                  <a:gd name="connsiteY27" fmla="*/ 0 h 420032"/>
                  <a:gd name="connsiteX28" fmla="*/ 150963 w 908952"/>
                  <a:gd name="connsiteY28" fmla="*/ 71165 h 420032"/>
                  <a:gd name="connsiteX29" fmla="*/ 231858 w 908952"/>
                  <a:gd name="connsiteY29" fmla="*/ 132020 h 420032"/>
                  <a:gd name="connsiteX30" fmla="*/ 231868 w 908952"/>
                  <a:gd name="connsiteY30" fmla="*/ 132029 h 420032"/>
                  <a:gd name="connsiteX31" fmla="*/ 241347 w 908952"/>
                  <a:gd name="connsiteY31" fmla="*/ 139159 h 420032"/>
                  <a:gd name="connsiteX32" fmla="*/ 454045 w 908952"/>
                  <a:gd name="connsiteY32" fmla="*/ 257121 h 420032"/>
                  <a:gd name="connsiteX33" fmla="*/ 797950 w 908952"/>
                  <a:gd name="connsiteY33" fmla="*/ 342948 h 420032"/>
                  <a:gd name="connsiteX34" fmla="*/ 831853 w 908952"/>
                  <a:gd name="connsiteY34" fmla="*/ 346602 h 420032"/>
                  <a:gd name="connsiteX35" fmla="*/ 831854 w 908952"/>
                  <a:gd name="connsiteY35" fmla="*/ 346602 h 420032"/>
                  <a:gd name="connsiteX36" fmla="*/ 896149 w 908952"/>
                  <a:gd name="connsiteY36" fmla="*/ 353531 h 420032"/>
                  <a:gd name="connsiteX37" fmla="*/ 896149 w 908952"/>
                  <a:gd name="connsiteY37" fmla="*/ 353532 h 420032"/>
                  <a:gd name="connsiteX38" fmla="*/ 908952 w 908952"/>
                  <a:gd name="connsiteY38" fmla="*/ 354912 h 420032"/>
                  <a:gd name="connsiteX39" fmla="*/ 900856 w 908952"/>
                  <a:gd name="connsiteY39" fmla="*/ 371929 h 420032"/>
                  <a:gd name="connsiteX40" fmla="*/ 900856 w 908952"/>
                  <a:gd name="connsiteY40" fmla="*/ 371929 h 420032"/>
                  <a:gd name="connsiteX41" fmla="*/ 898671 w 908952"/>
                  <a:gd name="connsiteY41" fmla="*/ 372858 h 420032"/>
                  <a:gd name="connsiteX42" fmla="*/ 898670 w 908952"/>
                  <a:gd name="connsiteY42" fmla="*/ 372859 h 420032"/>
                  <a:gd name="connsiteX43" fmla="*/ 882093 w 908952"/>
                  <a:gd name="connsiteY43" fmla="*/ 379916 h 420032"/>
                  <a:gd name="connsiteX44" fmla="*/ 784121 w 908952"/>
                  <a:gd name="connsiteY44" fmla="*/ 409310 h 420032"/>
                  <a:gd name="connsiteX45" fmla="*/ 687211 w 908952"/>
                  <a:gd name="connsiteY45" fmla="*/ 420032 h 420032"/>
                  <a:gd name="connsiteX46" fmla="*/ 406230 w 908952"/>
                  <a:gd name="connsiteY46" fmla="*/ 351628 h 420032"/>
                  <a:gd name="connsiteX47" fmla="*/ 370800 w 908952"/>
                  <a:gd name="connsiteY47" fmla="*/ 336734 h 420032"/>
                  <a:gd name="connsiteX48" fmla="*/ 261815 w 908952"/>
                  <a:gd name="connsiteY48" fmla="*/ 275521 h 420032"/>
                  <a:gd name="connsiteX49" fmla="*/ 179533 w 908952"/>
                  <a:gd name="connsiteY49" fmla="*/ 218180 h 420032"/>
                  <a:gd name="connsiteX50" fmla="*/ 171348 w 908952"/>
                  <a:gd name="connsiteY50" fmla="*/ 212477 h 420032"/>
                  <a:gd name="connsiteX51" fmla="*/ 149469 w 908952"/>
                  <a:gd name="connsiteY51" fmla="*/ 196674 h 420032"/>
                  <a:gd name="connsiteX52" fmla="*/ 15076 w 908952"/>
                  <a:gd name="connsiteY52" fmla="*/ 78900 h 420032"/>
                  <a:gd name="connsiteX53" fmla="*/ 66239 w 908952"/>
                  <a:gd name="connsiteY53" fmla="*/ 0 h 420032"/>
                  <a:gd name="connsiteX0" fmla="*/ 455003 w 908952"/>
                  <a:gd name="connsiteY0" fmla="*/ 372131 h 420032"/>
                  <a:gd name="connsiteX1" fmla="*/ 577987 w 908952"/>
                  <a:gd name="connsiteY1" fmla="*/ 403711 h 420032"/>
                  <a:gd name="connsiteX2" fmla="*/ 677649 w 908952"/>
                  <a:gd name="connsiteY2" fmla="*/ 419142 h 420032"/>
                  <a:gd name="connsiteX3" fmla="*/ 455003 w 908952"/>
                  <a:gd name="connsiteY3" fmla="*/ 372131 h 420032"/>
                  <a:gd name="connsiteX4" fmla="*/ 900856 w 908952"/>
                  <a:gd name="connsiteY4" fmla="*/ 371929 h 420032"/>
                  <a:gd name="connsiteX5" fmla="*/ 901110 w 908952"/>
                  <a:gd name="connsiteY5" fmla="*/ 372924 h 420032"/>
                  <a:gd name="connsiteX6" fmla="*/ 898670 w 908952"/>
                  <a:gd name="connsiteY6" fmla="*/ 372859 h 420032"/>
                  <a:gd name="connsiteX7" fmla="*/ 900856 w 908952"/>
                  <a:gd name="connsiteY7" fmla="*/ 371929 h 420032"/>
                  <a:gd name="connsiteX8" fmla="*/ 406229 w 908952"/>
                  <a:gd name="connsiteY8" fmla="*/ 351628 h 420032"/>
                  <a:gd name="connsiteX9" fmla="*/ 455003 w 908952"/>
                  <a:gd name="connsiteY9" fmla="*/ 372130 h 420032"/>
                  <a:gd name="connsiteX10" fmla="*/ 412774 w 908952"/>
                  <a:gd name="connsiteY10" fmla="*/ 355114 h 420032"/>
                  <a:gd name="connsiteX11" fmla="*/ 406229 w 908952"/>
                  <a:gd name="connsiteY11" fmla="*/ 351628 h 420032"/>
                  <a:gd name="connsiteX12" fmla="*/ 171348 w 908952"/>
                  <a:gd name="connsiteY12" fmla="*/ 212478 h 420032"/>
                  <a:gd name="connsiteX13" fmla="*/ 179533 w 908952"/>
                  <a:gd name="connsiteY13" fmla="*/ 218181 h 420032"/>
                  <a:gd name="connsiteX14" fmla="*/ 177101 w 908952"/>
                  <a:gd name="connsiteY14" fmla="*/ 216633 h 420032"/>
                  <a:gd name="connsiteX15" fmla="*/ 171348 w 908952"/>
                  <a:gd name="connsiteY15" fmla="*/ 212478 h 420032"/>
                  <a:gd name="connsiteX16" fmla="*/ 149469 w 908952"/>
                  <a:gd name="connsiteY16" fmla="*/ 196675 h 420032"/>
                  <a:gd name="connsiteX17" fmla="*/ 171348 w 908952"/>
                  <a:gd name="connsiteY17" fmla="*/ 212478 h 420032"/>
                  <a:gd name="connsiteX18" fmla="*/ 153595 w 908952"/>
                  <a:gd name="connsiteY18" fmla="*/ 200106 h 420032"/>
                  <a:gd name="connsiteX19" fmla="*/ 149469 w 908952"/>
                  <a:gd name="connsiteY19" fmla="*/ 196675 h 420032"/>
                  <a:gd name="connsiteX20" fmla="*/ 21060 w 908952"/>
                  <a:gd name="connsiteY20" fmla="*/ 86152 h 420032"/>
                  <a:gd name="connsiteX21" fmla="*/ 47653 w 908952"/>
                  <a:gd name="connsiteY21" fmla="*/ 111999 h 420032"/>
                  <a:gd name="connsiteX22" fmla="*/ 149469 w 908952"/>
                  <a:gd name="connsiteY22" fmla="*/ 196675 h 420032"/>
                  <a:gd name="connsiteX23" fmla="*/ 97625 w 908952"/>
                  <a:gd name="connsiteY23" fmla="*/ 159228 h 420032"/>
                  <a:gd name="connsiteX24" fmla="*/ 35884 w 908952"/>
                  <a:gd name="connsiteY24" fmla="*/ 104115 h 420032"/>
                  <a:gd name="connsiteX25" fmla="*/ 21060 w 908952"/>
                  <a:gd name="connsiteY25" fmla="*/ 86152 h 420032"/>
                  <a:gd name="connsiteX26" fmla="*/ 66239 w 908952"/>
                  <a:gd name="connsiteY26" fmla="*/ 0 h 420032"/>
                  <a:gd name="connsiteX27" fmla="*/ 150963 w 908952"/>
                  <a:gd name="connsiteY27" fmla="*/ 71165 h 420032"/>
                  <a:gd name="connsiteX28" fmla="*/ 231858 w 908952"/>
                  <a:gd name="connsiteY28" fmla="*/ 132020 h 420032"/>
                  <a:gd name="connsiteX29" fmla="*/ 231868 w 908952"/>
                  <a:gd name="connsiteY29" fmla="*/ 132029 h 420032"/>
                  <a:gd name="connsiteX30" fmla="*/ 241347 w 908952"/>
                  <a:gd name="connsiteY30" fmla="*/ 139159 h 420032"/>
                  <a:gd name="connsiteX31" fmla="*/ 454045 w 908952"/>
                  <a:gd name="connsiteY31" fmla="*/ 257121 h 420032"/>
                  <a:gd name="connsiteX32" fmla="*/ 797950 w 908952"/>
                  <a:gd name="connsiteY32" fmla="*/ 342948 h 420032"/>
                  <a:gd name="connsiteX33" fmla="*/ 831853 w 908952"/>
                  <a:gd name="connsiteY33" fmla="*/ 346602 h 420032"/>
                  <a:gd name="connsiteX34" fmla="*/ 831854 w 908952"/>
                  <a:gd name="connsiteY34" fmla="*/ 346602 h 420032"/>
                  <a:gd name="connsiteX35" fmla="*/ 896149 w 908952"/>
                  <a:gd name="connsiteY35" fmla="*/ 353531 h 420032"/>
                  <a:gd name="connsiteX36" fmla="*/ 896149 w 908952"/>
                  <a:gd name="connsiteY36" fmla="*/ 353532 h 420032"/>
                  <a:gd name="connsiteX37" fmla="*/ 908952 w 908952"/>
                  <a:gd name="connsiteY37" fmla="*/ 354912 h 420032"/>
                  <a:gd name="connsiteX38" fmla="*/ 900856 w 908952"/>
                  <a:gd name="connsiteY38" fmla="*/ 371929 h 420032"/>
                  <a:gd name="connsiteX39" fmla="*/ 900856 w 908952"/>
                  <a:gd name="connsiteY39" fmla="*/ 371929 h 420032"/>
                  <a:gd name="connsiteX40" fmla="*/ 898671 w 908952"/>
                  <a:gd name="connsiteY40" fmla="*/ 372858 h 420032"/>
                  <a:gd name="connsiteX41" fmla="*/ 898670 w 908952"/>
                  <a:gd name="connsiteY41" fmla="*/ 372859 h 420032"/>
                  <a:gd name="connsiteX42" fmla="*/ 882093 w 908952"/>
                  <a:gd name="connsiteY42" fmla="*/ 379916 h 420032"/>
                  <a:gd name="connsiteX43" fmla="*/ 784121 w 908952"/>
                  <a:gd name="connsiteY43" fmla="*/ 409310 h 420032"/>
                  <a:gd name="connsiteX44" fmla="*/ 687211 w 908952"/>
                  <a:gd name="connsiteY44" fmla="*/ 420032 h 420032"/>
                  <a:gd name="connsiteX45" fmla="*/ 406230 w 908952"/>
                  <a:gd name="connsiteY45" fmla="*/ 351628 h 420032"/>
                  <a:gd name="connsiteX46" fmla="*/ 370800 w 908952"/>
                  <a:gd name="connsiteY46" fmla="*/ 336734 h 420032"/>
                  <a:gd name="connsiteX47" fmla="*/ 261815 w 908952"/>
                  <a:gd name="connsiteY47" fmla="*/ 275521 h 420032"/>
                  <a:gd name="connsiteX48" fmla="*/ 179533 w 908952"/>
                  <a:gd name="connsiteY48" fmla="*/ 218180 h 420032"/>
                  <a:gd name="connsiteX49" fmla="*/ 171348 w 908952"/>
                  <a:gd name="connsiteY49" fmla="*/ 212477 h 420032"/>
                  <a:gd name="connsiteX50" fmla="*/ 149469 w 908952"/>
                  <a:gd name="connsiteY50" fmla="*/ 196674 h 420032"/>
                  <a:gd name="connsiteX51" fmla="*/ 15076 w 908952"/>
                  <a:gd name="connsiteY51" fmla="*/ 78900 h 420032"/>
                  <a:gd name="connsiteX52" fmla="*/ 66239 w 908952"/>
                  <a:gd name="connsiteY52" fmla="*/ 0 h 420032"/>
                  <a:gd name="connsiteX0" fmla="*/ 455003 w 908952"/>
                  <a:gd name="connsiteY0" fmla="*/ 372131 h 420032"/>
                  <a:gd name="connsiteX1" fmla="*/ 577987 w 908952"/>
                  <a:gd name="connsiteY1" fmla="*/ 403711 h 420032"/>
                  <a:gd name="connsiteX2" fmla="*/ 677649 w 908952"/>
                  <a:gd name="connsiteY2" fmla="*/ 419142 h 420032"/>
                  <a:gd name="connsiteX3" fmla="*/ 455003 w 908952"/>
                  <a:gd name="connsiteY3" fmla="*/ 372131 h 420032"/>
                  <a:gd name="connsiteX4" fmla="*/ 900856 w 908952"/>
                  <a:gd name="connsiteY4" fmla="*/ 371929 h 420032"/>
                  <a:gd name="connsiteX5" fmla="*/ 901110 w 908952"/>
                  <a:gd name="connsiteY5" fmla="*/ 372924 h 420032"/>
                  <a:gd name="connsiteX6" fmla="*/ 898670 w 908952"/>
                  <a:gd name="connsiteY6" fmla="*/ 372859 h 420032"/>
                  <a:gd name="connsiteX7" fmla="*/ 900856 w 908952"/>
                  <a:gd name="connsiteY7" fmla="*/ 371929 h 420032"/>
                  <a:gd name="connsiteX8" fmla="*/ 406229 w 908952"/>
                  <a:gd name="connsiteY8" fmla="*/ 351628 h 420032"/>
                  <a:gd name="connsiteX9" fmla="*/ 412774 w 908952"/>
                  <a:gd name="connsiteY9" fmla="*/ 355114 h 420032"/>
                  <a:gd name="connsiteX10" fmla="*/ 406229 w 908952"/>
                  <a:gd name="connsiteY10" fmla="*/ 351628 h 420032"/>
                  <a:gd name="connsiteX11" fmla="*/ 171348 w 908952"/>
                  <a:gd name="connsiteY11" fmla="*/ 212478 h 420032"/>
                  <a:gd name="connsiteX12" fmla="*/ 179533 w 908952"/>
                  <a:gd name="connsiteY12" fmla="*/ 218181 h 420032"/>
                  <a:gd name="connsiteX13" fmla="*/ 177101 w 908952"/>
                  <a:gd name="connsiteY13" fmla="*/ 216633 h 420032"/>
                  <a:gd name="connsiteX14" fmla="*/ 171348 w 908952"/>
                  <a:gd name="connsiteY14" fmla="*/ 212478 h 420032"/>
                  <a:gd name="connsiteX15" fmla="*/ 149469 w 908952"/>
                  <a:gd name="connsiteY15" fmla="*/ 196675 h 420032"/>
                  <a:gd name="connsiteX16" fmla="*/ 171348 w 908952"/>
                  <a:gd name="connsiteY16" fmla="*/ 212478 h 420032"/>
                  <a:gd name="connsiteX17" fmla="*/ 153595 w 908952"/>
                  <a:gd name="connsiteY17" fmla="*/ 200106 h 420032"/>
                  <a:gd name="connsiteX18" fmla="*/ 149469 w 908952"/>
                  <a:gd name="connsiteY18" fmla="*/ 196675 h 420032"/>
                  <a:gd name="connsiteX19" fmla="*/ 21060 w 908952"/>
                  <a:gd name="connsiteY19" fmla="*/ 86152 h 420032"/>
                  <a:gd name="connsiteX20" fmla="*/ 47653 w 908952"/>
                  <a:gd name="connsiteY20" fmla="*/ 111999 h 420032"/>
                  <a:gd name="connsiteX21" fmla="*/ 149469 w 908952"/>
                  <a:gd name="connsiteY21" fmla="*/ 196675 h 420032"/>
                  <a:gd name="connsiteX22" fmla="*/ 97625 w 908952"/>
                  <a:gd name="connsiteY22" fmla="*/ 159228 h 420032"/>
                  <a:gd name="connsiteX23" fmla="*/ 35884 w 908952"/>
                  <a:gd name="connsiteY23" fmla="*/ 104115 h 420032"/>
                  <a:gd name="connsiteX24" fmla="*/ 21060 w 908952"/>
                  <a:gd name="connsiteY24" fmla="*/ 86152 h 420032"/>
                  <a:gd name="connsiteX25" fmla="*/ 66239 w 908952"/>
                  <a:gd name="connsiteY25" fmla="*/ 0 h 420032"/>
                  <a:gd name="connsiteX26" fmla="*/ 150963 w 908952"/>
                  <a:gd name="connsiteY26" fmla="*/ 71165 h 420032"/>
                  <a:gd name="connsiteX27" fmla="*/ 231858 w 908952"/>
                  <a:gd name="connsiteY27" fmla="*/ 132020 h 420032"/>
                  <a:gd name="connsiteX28" fmla="*/ 231868 w 908952"/>
                  <a:gd name="connsiteY28" fmla="*/ 132029 h 420032"/>
                  <a:gd name="connsiteX29" fmla="*/ 241347 w 908952"/>
                  <a:gd name="connsiteY29" fmla="*/ 139159 h 420032"/>
                  <a:gd name="connsiteX30" fmla="*/ 454045 w 908952"/>
                  <a:gd name="connsiteY30" fmla="*/ 257121 h 420032"/>
                  <a:gd name="connsiteX31" fmla="*/ 797950 w 908952"/>
                  <a:gd name="connsiteY31" fmla="*/ 342948 h 420032"/>
                  <a:gd name="connsiteX32" fmla="*/ 831853 w 908952"/>
                  <a:gd name="connsiteY32" fmla="*/ 346602 h 420032"/>
                  <a:gd name="connsiteX33" fmla="*/ 831854 w 908952"/>
                  <a:gd name="connsiteY33" fmla="*/ 346602 h 420032"/>
                  <a:gd name="connsiteX34" fmla="*/ 896149 w 908952"/>
                  <a:gd name="connsiteY34" fmla="*/ 353531 h 420032"/>
                  <a:gd name="connsiteX35" fmla="*/ 896149 w 908952"/>
                  <a:gd name="connsiteY35" fmla="*/ 353532 h 420032"/>
                  <a:gd name="connsiteX36" fmla="*/ 908952 w 908952"/>
                  <a:gd name="connsiteY36" fmla="*/ 354912 h 420032"/>
                  <a:gd name="connsiteX37" fmla="*/ 900856 w 908952"/>
                  <a:gd name="connsiteY37" fmla="*/ 371929 h 420032"/>
                  <a:gd name="connsiteX38" fmla="*/ 900856 w 908952"/>
                  <a:gd name="connsiteY38" fmla="*/ 371929 h 420032"/>
                  <a:gd name="connsiteX39" fmla="*/ 898671 w 908952"/>
                  <a:gd name="connsiteY39" fmla="*/ 372858 h 420032"/>
                  <a:gd name="connsiteX40" fmla="*/ 898670 w 908952"/>
                  <a:gd name="connsiteY40" fmla="*/ 372859 h 420032"/>
                  <a:gd name="connsiteX41" fmla="*/ 882093 w 908952"/>
                  <a:gd name="connsiteY41" fmla="*/ 379916 h 420032"/>
                  <a:gd name="connsiteX42" fmla="*/ 784121 w 908952"/>
                  <a:gd name="connsiteY42" fmla="*/ 409310 h 420032"/>
                  <a:gd name="connsiteX43" fmla="*/ 687211 w 908952"/>
                  <a:gd name="connsiteY43" fmla="*/ 420032 h 420032"/>
                  <a:gd name="connsiteX44" fmla="*/ 406230 w 908952"/>
                  <a:gd name="connsiteY44" fmla="*/ 351628 h 420032"/>
                  <a:gd name="connsiteX45" fmla="*/ 370800 w 908952"/>
                  <a:gd name="connsiteY45" fmla="*/ 336734 h 420032"/>
                  <a:gd name="connsiteX46" fmla="*/ 261815 w 908952"/>
                  <a:gd name="connsiteY46" fmla="*/ 275521 h 420032"/>
                  <a:gd name="connsiteX47" fmla="*/ 179533 w 908952"/>
                  <a:gd name="connsiteY47" fmla="*/ 218180 h 420032"/>
                  <a:gd name="connsiteX48" fmla="*/ 171348 w 908952"/>
                  <a:gd name="connsiteY48" fmla="*/ 212477 h 420032"/>
                  <a:gd name="connsiteX49" fmla="*/ 149469 w 908952"/>
                  <a:gd name="connsiteY49" fmla="*/ 196674 h 420032"/>
                  <a:gd name="connsiteX50" fmla="*/ 15076 w 908952"/>
                  <a:gd name="connsiteY50" fmla="*/ 78900 h 420032"/>
                  <a:gd name="connsiteX51" fmla="*/ 66239 w 908952"/>
                  <a:gd name="connsiteY51" fmla="*/ 0 h 420032"/>
                  <a:gd name="connsiteX0" fmla="*/ 677649 w 908952"/>
                  <a:gd name="connsiteY0" fmla="*/ 419142 h 420032"/>
                  <a:gd name="connsiteX1" fmla="*/ 577987 w 908952"/>
                  <a:gd name="connsiteY1" fmla="*/ 403711 h 420032"/>
                  <a:gd name="connsiteX2" fmla="*/ 677649 w 908952"/>
                  <a:gd name="connsiteY2" fmla="*/ 419142 h 420032"/>
                  <a:gd name="connsiteX3" fmla="*/ 900856 w 908952"/>
                  <a:gd name="connsiteY3" fmla="*/ 371929 h 420032"/>
                  <a:gd name="connsiteX4" fmla="*/ 901110 w 908952"/>
                  <a:gd name="connsiteY4" fmla="*/ 372924 h 420032"/>
                  <a:gd name="connsiteX5" fmla="*/ 898670 w 908952"/>
                  <a:gd name="connsiteY5" fmla="*/ 372859 h 420032"/>
                  <a:gd name="connsiteX6" fmla="*/ 900856 w 908952"/>
                  <a:gd name="connsiteY6" fmla="*/ 371929 h 420032"/>
                  <a:gd name="connsiteX7" fmla="*/ 406229 w 908952"/>
                  <a:gd name="connsiteY7" fmla="*/ 351628 h 420032"/>
                  <a:gd name="connsiteX8" fmla="*/ 412774 w 908952"/>
                  <a:gd name="connsiteY8" fmla="*/ 355114 h 420032"/>
                  <a:gd name="connsiteX9" fmla="*/ 406229 w 908952"/>
                  <a:gd name="connsiteY9" fmla="*/ 351628 h 420032"/>
                  <a:gd name="connsiteX10" fmla="*/ 171348 w 908952"/>
                  <a:gd name="connsiteY10" fmla="*/ 212478 h 420032"/>
                  <a:gd name="connsiteX11" fmla="*/ 179533 w 908952"/>
                  <a:gd name="connsiteY11" fmla="*/ 218181 h 420032"/>
                  <a:gd name="connsiteX12" fmla="*/ 177101 w 908952"/>
                  <a:gd name="connsiteY12" fmla="*/ 216633 h 420032"/>
                  <a:gd name="connsiteX13" fmla="*/ 171348 w 908952"/>
                  <a:gd name="connsiteY13" fmla="*/ 212478 h 420032"/>
                  <a:gd name="connsiteX14" fmla="*/ 149469 w 908952"/>
                  <a:gd name="connsiteY14" fmla="*/ 196675 h 420032"/>
                  <a:gd name="connsiteX15" fmla="*/ 171348 w 908952"/>
                  <a:gd name="connsiteY15" fmla="*/ 212478 h 420032"/>
                  <a:gd name="connsiteX16" fmla="*/ 153595 w 908952"/>
                  <a:gd name="connsiteY16" fmla="*/ 200106 h 420032"/>
                  <a:gd name="connsiteX17" fmla="*/ 149469 w 908952"/>
                  <a:gd name="connsiteY17" fmla="*/ 196675 h 420032"/>
                  <a:gd name="connsiteX18" fmla="*/ 21060 w 908952"/>
                  <a:gd name="connsiteY18" fmla="*/ 86152 h 420032"/>
                  <a:gd name="connsiteX19" fmla="*/ 47653 w 908952"/>
                  <a:gd name="connsiteY19" fmla="*/ 111999 h 420032"/>
                  <a:gd name="connsiteX20" fmla="*/ 149469 w 908952"/>
                  <a:gd name="connsiteY20" fmla="*/ 196675 h 420032"/>
                  <a:gd name="connsiteX21" fmla="*/ 97625 w 908952"/>
                  <a:gd name="connsiteY21" fmla="*/ 159228 h 420032"/>
                  <a:gd name="connsiteX22" fmla="*/ 35884 w 908952"/>
                  <a:gd name="connsiteY22" fmla="*/ 104115 h 420032"/>
                  <a:gd name="connsiteX23" fmla="*/ 21060 w 908952"/>
                  <a:gd name="connsiteY23" fmla="*/ 86152 h 420032"/>
                  <a:gd name="connsiteX24" fmla="*/ 66239 w 908952"/>
                  <a:gd name="connsiteY24" fmla="*/ 0 h 420032"/>
                  <a:gd name="connsiteX25" fmla="*/ 150963 w 908952"/>
                  <a:gd name="connsiteY25" fmla="*/ 71165 h 420032"/>
                  <a:gd name="connsiteX26" fmla="*/ 231858 w 908952"/>
                  <a:gd name="connsiteY26" fmla="*/ 132020 h 420032"/>
                  <a:gd name="connsiteX27" fmla="*/ 231868 w 908952"/>
                  <a:gd name="connsiteY27" fmla="*/ 132029 h 420032"/>
                  <a:gd name="connsiteX28" fmla="*/ 241347 w 908952"/>
                  <a:gd name="connsiteY28" fmla="*/ 139159 h 420032"/>
                  <a:gd name="connsiteX29" fmla="*/ 454045 w 908952"/>
                  <a:gd name="connsiteY29" fmla="*/ 257121 h 420032"/>
                  <a:gd name="connsiteX30" fmla="*/ 797950 w 908952"/>
                  <a:gd name="connsiteY30" fmla="*/ 342948 h 420032"/>
                  <a:gd name="connsiteX31" fmla="*/ 831853 w 908952"/>
                  <a:gd name="connsiteY31" fmla="*/ 346602 h 420032"/>
                  <a:gd name="connsiteX32" fmla="*/ 831854 w 908952"/>
                  <a:gd name="connsiteY32" fmla="*/ 346602 h 420032"/>
                  <a:gd name="connsiteX33" fmla="*/ 896149 w 908952"/>
                  <a:gd name="connsiteY33" fmla="*/ 353531 h 420032"/>
                  <a:gd name="connsiteX34" fmla="*/ 896149 w 908952"/>
                  <a:gd name="connsiteY34" fmla="*/ 353532 h 420032"/>
                  <a:gd name="connsiteX35" fmla="*/ 908952 w 908952"/>
                  <a:gd name="connsiteY35" fmla="*/ 354912 h 420032"/>
                  <a:gd name="connsiteX36" fmla="*/ 900856 w 908952"/>
                  <a:gd name="connsiteY36" fmla="*/ 371929 h 420032"/>
                  <a:gd name="connsiteX37" fmla="*/ 900856 w 908952"/>
                  <a:gd name="connsiteY37" fmla="*/ 371929 h 420032"/>
                  <a:gd name="connsiteX38" fmla="*/ 898671 w 908952"/>
                  <a:gd name="connsiteY38" fmla="*/ 372858 h 420032"/>
                  <a:gd name="connsiteX39" fmla="*/ 898670 w 908952"/>
                  <a:gd name="connsiteY39" fmla="*/ 372859 h 420032"/>
                  <a:gd name="connsiteX40" fmla="*/ 882093 w 908952"/>
                  <a:gd name="connsiteY40" fmla="*/ 379916 h 420032"/>
                  <a:gd name="connsiteX41" fmla="*/ 784121 w 908952"/>
                  <a:gd name="connsiteY41" fmla="*/ 409310 h 420032"/>
                  <a:gd name="connsiteX42" fmla="*/ 687211 w 908952"/>
                  <a:gd name="connsiteY42" fmla="*/ 420032 h 420032"/>
                  <a:gd name="connsiteX43" fmla="*/ 406230 w 908952"/>
                  <a:gd name="connsiteY43" fmla="*/ 351628 h 420032"/>
                  <a:gd name="connsiteX44" fmla="*/ 370800 w 908952"/>
                  <a:gd name="connsiteY44" fmla="*/ 336734 h 420032"/>
                  <a:gd name="connsiteX45" fmla="*/ 261815 w 908952"/>
                  <a:gd name="connsiteY45" fmla="*/ 275521 h 420032"/>
                  <a:gd name="connsiteX46" fmla="*/ 179533 w 908952"/>
                  <a:gd name="connsiteY46" fmla="*/ 218180 h 420032"/>
                  <a:gd name="connsiteX47" fmla="*/ 171348 w 908952"/>
                  <a:gd name="connsiteY47" fmla="*/ 212477 h 420032"/>
                  <a:gd name="connsiteX48" fmla="*/ 149469 w 908952"/>
                  <a:gd name="connsiteY48" fmla="*/ 196674 h 420032"/>
                  <a:gd name="connsiteX49" fmla="*/ 15076 w 908952"/>
                  <a:gd name="connsiteY49" fmla="*/ 78900 h 420032"/>
                  <a:gd name="connsiteX50" fmla="*/ 66239 w 908952"/>
                  <a:gd name="connsiteY50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406229 w 908952"/>
                  <a:gd name="connsiteY4" fmla="*/ 351628 h 420032"/>
                  <a:gd name="connsiteX5" fmla="*/ 412774 w 908952"/>
                  <a:gd name="connsiteY5" fmla="*/ 355114 h 420032"/>
                  <a:gd name="connsiteX6" fmla="*/ 406229 w 908952"/>
                  <a:gd name="connsiteY6" fmla="*/ 351628 h 420032"/>
                  <a:gd name="connsiteX7" fmla="*/ 171348 w 908952"/>
                  <a:gd name="connsiteY7" fmla="*/ 212478 h 420032"/>
                  <a:gd name="connsiteX8" fmla="*/ 179533 w 908952"/>
                  <a:gd name="connsiteY8" fmla="*/ 218181 h 420032"/>
                  <a:gd name="connsiteX9" fmla="*/ 177101 w 908952"/>
                  <a:gd name="connsiteY9" fmla="*/ 216633 h 420032"/>
                  <a:gd name="connsiteX10" fmla="*/ 171348 w 908952"/>
                  <a:gd name="connsiteY10" fmla="*/ 212478 h 420032"/>
                  <a:gd name="connsiteX11" fmla="*/ 149469 w 908952"/>
                  <a:gd name="connsiteY11" fmla="*/ 196675 h 420032"/>
                  <a:gd name="connsiteX12" fmla="*/ 171348 w 908952"/>
                  <a:gd name="connsiteY12" fmla="*/ 212478 h 420032"/>
                  <a:gd name="connsiteX13" fmla="*/ 153595 w 908952"/>
                  <a:gd name="connsiteY13" fmla="*/ 200106 h 420032"/>
                  <a:gd name="connsiteX14" fmla="*/ 149469 w 908952"/>
                  <a:gd name="connsiteY14" fmla="*/ 196675 h 420032"/>
                  <a:gd name="connsiteX15" fmla="*/ 21060 w 908952"/>
                  <a:gd name="connsiteY15" fmla="*/ 86152 h 420032"/>
                  <a:gd name="connsiteX16" fmla="*/ 47653 w 908952"/>
                  <a:gd name="connsiteY16" fmla="*/ 111999 h 420032"/>
                  <a:gd name="connsiteX17" fmla="*/ 149469 w 908952"/>
                  <a:gd name="connsiteY17" fmla="*/ 196675 h 420032"/>
                  <a:gd name="connsiteX18" fmla="*/ 97625 w 908952"/>
                  <a:gd name="connsiteY18" fmla="*/ 159228 h 420032"/>
                  <a:gd name="connsiteX19" fmla="*/ 35884 w 908952"/>
                  <a:gd name="connsiteY19" fmla="*/ 104115 h 420032"/>
                  <a:gd name="connsiteX20" fmla="*/ 21060 w 908952"/>
                  <a:gd name="connsiteY20" fmla="*/ 86152 h 420032"/>
                  <a:gd name="connsiteX21" fmla="*/ 66239 w 908952"/>
                  <a:gd name="connsiteY21" fmla="*/ 0 h 420032"/>
                  <a:gd name="connsiteX22" fmla="*/ 150963 w 908952"/>
                  <a:gd name="connsiteY22" fmla="*/ 71165 h 420032"/>
                  <a:gd name="connsiteX23" fmla="*/ 231858 w 908952"/>
                  <a:gd name="connsiteY23" fmla="*/ 132020 h 420032"/>
                  <a:gd name="connsiteX24" fmla="*/ 231868 w 908952"/>
                  <a:gd name="connsiteY24" fmla="*/ 132029 h 420032"/>
                  <a:gd name="connsiteX25" fmla="*/ 241347 w 908952"/>
                  <a:gd name="connsiteY25" fmla="*/ 139159 h 420032"/>
                  <a:gd name="connsiteX26" fmla="*/ 454045 w 908952"/>
                  <a:gd name="connsiteY26" fmla="*/ 257121 h 420032"/>
                  <a:gd name="connsiteX27" fmla="*/ 797950 w 908952"/>
                  <a:gd name="connsiteY27" fmla="*/ 342948 h 420032"/>
                  <a:gd name="connsiteX28" fmla="*/ 831853 w 908952"/>
                  <a:gd name="connsiteY28" fmla="*/ 346602 h 420032"/>
                  <a:gd name="connsiteX29" fmla="*/ 831854 w 908952"/>
                  <a:gd name="connsiteY29" fmla="*/ 346602 h 420032"/>
                  <a:gd name="connsiteX30" fmla="*/ 896149 w 908952"/>
                  <a:gd name="connsiteY30" fmla="*/ 353531 h 420032"/>
                  <a:gd name="connsiteX31" fmla="*/ 896149 w 908952"/>
                  <a:gd name="connsiteY31" fmla="*/ 353532 h 420032"/>
                  <a:gd name="connsiteX32" fmla="*/ 908952 w 908952"/>
                  <a:gd name="connsiteY32" fmla="*/ 354912 h 420032"/>
                  <a:gd name="connsiteX33" fmla="*/ 900856 w 908952"/>
                  <a:gd name="connsiteY33" fmla="*/ 371929 h 420032"/>
                  <a:gd name="connsiteX34" fmla="*/ 900856 w 908952"/>
                  <a:gd name="connsiteY34" fmla="*/ 371929 h 420032"/>
                  <a:gd name="connsiteX35" fmla="*/ 898671 w 908952"/>
                  <a:gd name="connsiteY35" fmla="*/ 372858 h 420032"/>
                  <a:gd name="connsiteX36" fmla="*/ 898670 w 908952"/>
                  <a:gd name="connsiteY36" fmla="*/ 372859 h 420032"/>
                  <a:gd name="connsiteX37" fmla="*/ 882093 w 908952"/>
                  <a:gd name="connsiteY37" fmla="*/ 379916 h 420032"/>
                  <a:gd name="connsiteX38" fmla="*/ 784121 w 908952"/>
                  <a:gd name="connsiteY38" fmla="*/ 409310 h 420032"/>
                  <a:gd name="connsiteX39" fmla="*/ 687211 w 908952"/>
                  <a:gd name="connsiteY39" fmla="*/ 420032 h 420032"/>
                  <a:gd name="connsiteX40" fmla="*/ 406230 w 908952"/>
                  <a:gd name="connsiteY40" fmla="*/ 351628 h 420032"/>
                  <a:gd name="connsiteX41" fmla="*/ 370800 w 908952"/>
                  <a:gd name="connsiteY41" fmla="*/ 336734 h 420032"/>
                  <a:gd name="connsiteX42" fmla="*/ 261815 w 908952"/>
                  <a:gd name="connsiteY42" fmla="*/ 275521 h 420032"/>
                  <a:gd name="connsiteX43" fmla="*/ 179533 w 908952"/>
                  <a:gd name="connsiteY43" fmla="*/ 218180 h 420032"/>
                  <a:gd name="connsiteX44" fmla="*/ 171348 w 908952"/>
                  <a:gd name="connsiteY44" fmla="*/ 212477 h 420032"/>
                  <a:gd name="connsiteX45" fmla="*/ 149469 w 908952"/>
                  <a:gd name="connsiteY45" fmla="*/ 196674 h 420032"/>
                  <a:gd name="connsiteX46" fmla="*/ 15076 w 908952"/>
                  <a:gd name="connsiteY46" fmla="*/ 78900 h 420032"/>
                  <a:gd name="connsiteX47" fmla="*/ 66239 w 908952"/>
                  <a:gd name="connsiteY47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406229 w 908952"/>
                  <a:gd name="connsiteY4" fmla="*/ 351628 h 420032"/>
                  <a:gd name="connsiteX5" fmla="*/ 412774 w 908952"/>
                  <a:gd name="connsiteY5" fmla="*/ 355114 h 420032"/>
                  <a:gd name="connsiteX6" fmla="*/ 406229 w 908952"/>
                  <a:gd name="connsiteY6" fmla="*/ 351628 h 420032"/>
                  <a:gd name="connsiteX7" fmla="*/ 171348 w 908952"/>
                  <a:gd name="connsiteY7" fmla="*/ 212478 h 420032"/>
                  <a:gd name="connsiteX8" fmla="*/ 179533 w 908952"/>
                  <a:gd name="connsiteY8" fmla="*/ 218181 h 420032"/>
                  <a:gd name="connsiteX9" fmla="*/ 177101 w 908952"/>
                  <a:gd name="connsiteY9" fmla="*/ 216633 h 420032"/>
                  <a:gd name="connsiteX10" fmla="*/ 171348 w 908952"/>
                  <a:gd name="connsiteY10" fmla="*/ 212478 h 420032"/>
                  <a:gd name="connsiteX11" fmla="*/ 149469 w 908952"/>
                  <a:gd name="connsiteY11" fmla="*/ 196675 h 420032"/>
                  <a:gd name="connsiteX12" fmla="*/ 171348 w 908952"/>
                  <a:gd name="connsiteY12" fmla="*/ 212478 h 420032"/>
                  <a:gd name="connsiteX13" fmla="*/ 153595 w 908952"/>
                  <a:gd name="connsiteY13" fmla="*/ 200106 h 420032"/>
                  <a:gd name="connsiteX14" fmla="*/ 149469 w 908952"/>
                  <a:gd name="connsiteY14" fmla="*/ 196675 h 420032"/>
                  <a:gd name="connsiteX15" fmla="*/ 21060 w 908952"/>
                  <a:gd name="connsiteY15" fmla="*/ 86152 h 420032"/>
                  <a:gd name="connsiteX16" fmla="*/ 47653 w 908952"/>
                  <a:gd name="connsiteY16" fmla="*/ 111999 h 420032"/>
                  <a:gd name="connsiteX17" fmla="*/ 149469 w 908952"/>
                  <a:gd name="connsiteY17" fmla="*/ 196675 h 420032"/>
                  <a:gd name="connsiteX18" fmla="*/ 97625 w 908952"/>
                  <a:gd name="connsiteY18" fmla="*/ 159228 h 420032"/>
                  <a:gd name="connsiteX19" fmla="*/ 35884 w 908952"/>
                  <a:gd name="connsiteY19" fmla="*/ 104115 h 420032"/>
                  <a:gd name="connsiteX20" fmla="*/ 21060 w 908952"/>
                  <a:gd name="connsiteY20" fmla="*/ 86152 h 420032"/>
                  <a:gd name="connsiteX21" fmla="*/ 66239 w 908952"/>
                  <a:gd name="connsiteY21" fmla="*/ 0 h 420032"/>
                  <a:gd name="connsiteX22" fmla="*/ 150963 w 908952"/>
                  <a:gd name="connsiteY22" fmla="*/ 71165 h 420032"/>
                  <a:gd name="connsiteX23" fmla="*/ 231858 w 908952"/>
                  <a:gd name="connsiteY23" fmla="*/ 132020 h 420032"/>
                  <a:gd name="connsiteX24" fmla="*/ 231868 w 908952"/>
                  <a:gd name="connsiteY24" fmla="*/ 132029 h 420032"/>
                  <a:gd name="connsiteX25" fmla="*/ 241347 w 908952"/>
                  <a:gd name="connsiteY25" fmla="*/ 139159 h 420032"/>
                  <a:gd name="connsiteX26" fmla="*/ 454045 w 908952"/>
                  <a:gd name="connsiteY26" fmla="*/ 257121 h 420032"/>
                  <a:gd name="connsiteX27" fmla="*/ 797950 w 908952"/>
                  <a:gd name="connsiteY27" fmla="*/ 342948 h 420032"/>
                  <a:gd name="connsiteX28" fmla="*/ 831853 w 908952"/>
                  <a:gd name="connsiteY28" fmla="*/ 346602 h 420032"/>
                  <a:gd name="connsiteX29" fmla="*/ 831854 w 908952"/>
                  <a:gd name="connsiteY29" fmla="*/ 346602 h 420032"/>
                  <a:gd name="connsiteX30" fmla="*/ 896149 w 908952"/>
                  <a:gd name="connsiteY30" fmla="*/ 353531 h 420032"/>
                  <a:gd name="connsiteX31" fmla="*/ 896149 w 908952"/>
                  <a:gd name="connsiteY31" fmla="*/ 353532 h 420032"/>
                  <a:gd name="connsiteX32" fmla="*/ 908952 w 908952"/>
                  <a:gd name="connsiteY32" fmla="*/ 354912 h 420032"/>
                  <a:gd name="connsiteX33" fmla="*/ 900856 w 908952"/>
                  <a:gd name="connsiteY33" fmla="*/ 371929 h 420032"/>
                  <a:gd name="connsiteX34" fmla="*/ 900856 w 908952"/>
                  <a:gd name="connsiteY34" fmla="*/ 371929 h 420032"/>
                  <a:gd name="connsiteX35" fmla="*/ 898671 w 908952"/>
                  <a:gd name="connsiteY35" fmla="*/ 372858 h 420032"/>
                  <a:gd name="connsiteX36" fmla="*/ 898670 w 908952"/>
                  <a:gd name="connsiteY36" fmla="*/ 372859 h 420032"/>
                  <a:gd name="connsiteX37" fmla="*/ 882093 w 908952"/>
                  <a:gd name="connsiteY37" fmla="*/ 379916 h 420032"/>
                  <a:gd name="connsiteX38" fmla="*/ 784121 w 908952"/>
                  <a:gd name="connsiteY38" fmla="*/ 409310 h 420032"/>
                  <a:gd name="connsiteX39" fmla="*/ 687211 w 908952"/>
                  <a:gd name="connsiteY39" fmla="*/ 420032 h 420032"/>
                  <a:gd name="connsiteX40" fmla="*/ 370800 w 908952"/>
                  <a:gd name="connsiteY40" fmla="*/ 336734 h 420032"/>
                  <a:gd name="connsiteX41" fmla="*/ 261815 w 908952"/>
                  <a:gd name="connsiteY41" fmla="*/ 275521 h 420032"/>
                  <a:gd name="connsiteX42" fmla="*/ 179533 w 908952"/>
                  <a:gd name="connsiteY42" fmla="*/ 218180 h 420032"/>
                  <a:gd name="connsiteX43" fmla="*/ 171348 w 908952"/>
                  <a:gd name="connsiteY43" fmla="*/ 212477 h 420032"/>
                  <a:gd name="connsiteX44" fmla="*/ 149469 w 908952"/>
                  <a:gd name="connsiteY44" fmla="*/ 196674 h 420032"/>
                  <a:gd name="connsiteX45" fmla="*/ 15076 w 908952"/>
                  <a:gd name="connsiteY45" fmla="*/ 78900 h 420032"/>
                  <a:gd name="connsiteX46" fmla="*/ 66239 w 908952"/>
                  <a:gd name="connsiteY46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171348 w 908952"/>
                  <a:gd name="connsiteY4" fmla="*/ 212478 h 420032"/>
                  <a:gd name="connsiteX5" fmla="*/ 179533 w 908952"/>
                  <a:gd name="connsiteY5" fmla="*/ 218181 h 420032"/>
                  <a:gd name="connsiteX6" fmla="*/ 177101 w 908952"/>
                  <a:gd name="connsiteY6" fmla="*/ 216633 h 420032"/>
                  <a:gd name="connsiteX7" fmla="*/ 171348 w 908952"/>
                  <a:gd name="connsiteY7" fmla="*/ 212478 h 420032"/>
                  <a:gd name="connsiteX8" fmla="*/ 149469 w 908952"/>
                  <a:gd name="connsiteY8" fmla="*/ 196675 h 420032"/>
                  <a:gd name="connsiteX9" fmla="*/ 171348 w 908952"/>
                  <a:gd name="connsiteY9" fmla="*/ 212478 h 420032"/>
                  <a:gd name="connsiteX10" fmla="*/ 153595 w 908952"/>
                  <a:gd name="connsiteY10" fmla="*/ 200106 h 420032"/>
                  <a:gd name="connsiteX11" fmla="*/ 149469 w 908952"/>
                  <a:gd name="connsiteY11" fmla="*/ 196675 h 420032"/>
                  <a:gd name="connsiteX12" fmla="*/ 21060 w 908952"/>
                  <a:gd name="connsiteY12" fmla="*/ 86152 h 420032"/>
                  <a:gd name="connsiteX13" fmla="*/ 47653 w 908952"/>
                  <a:gd name="connsiteY13" fmla="*/ 111999 h 420032"/>
                  <a:gd name="connsiteX14" fmla="*/ 149469 w 908952"/>
                  <a:gd name="connsiteY14" fmla="*/ 196675 h 420032"/>
                  <a:gd name="connsiteX15" fmla="*/ 97625 w 908952"/>
                  <a:gd name="connsiteY15" fmla="*/ 159228 h 420032"/>
                  <a:gd name="connsiteX16" fmla="*/ 35884 w 908952"/>
                  <a:gd name="connsiteY16" fmla="*/ 104115 h 420032"/>
                  <a:gd name="connsiteX17" fmla="*/ 21060 w 908952"/>
                  <a:gd name="connsiteY17" fmla="*/ 86152 h 420032"/>
                  <a:gd name="connsiteX18" fmla="*/ 66239 w 908952"/>
                  <a:gd name="connsiteY18" fmla="*/ 0 h 420032"/>
                  <a:gd name="connsiteX19" fmla="*/ 150963 w 908952"/>
                  <a:gd name="connsiteY19" fmla="*/ 71165 h 420032"/>
                  <a:gd name="connsiteX20" fmla="*/ 231858 w 908952"/>
                  <a:gd name="connsiteY20" fmla="*/ 132020 h 420032"/>
                  <a:gd name="connsiteX21" fmla="*/ 231868 w 908952"/>
                  <a:gd name="connsiteY21" fmla="*/ 132029 h 420032"/>
                  <a:gd name="connsiteX22" fmla="*/ 241347 w 908952"/>
                  <a:gd name="connsiteY22" fmla="*/ 139159 h 420032"/>
                  <a:gd name="connsiteX23" fmla="*/ 454045 w 908952"/>
                  <a:gd name="connsiteY23" fmla="*/ 257121 h 420032"/>
                  <a:gd name="connsiteX24" fmla="*/ 797950 w 908952"/>
                  <a:gd name="connsiteY24" fmla="*/ 342948 h 420032"/>
                  <a:gd name="connsiteX25" fmla="*/ 831853 w 908952"/>
                  <a:gd name="connsiteY25" fmla="*/ 346602 h 420032"/>
                  <a:gd name="connsiteX26" fmla="*/ 831854 w 908952"/>
                  <a:gd name="connsiteY26" fmla="*/ 346602 h 420032"/>
                  <a:gd name="connsiteX27" fmla="*/ 896149 w 908952"/>
                  <a:gd name="connsiteY27" fmla="*/ 353531 h 420032"/>
                  <a:gd name="connsiteX28" fmla="*/ 896149 w 908952"/>
                  <a:gd name="connsiteY28" fmla="*/ 353532 h 420032"/>
                  <a:gd name="connsiteX29" fmla="*/ 908952 w 908952"/>
                  <a:gd name="connsiteY29" fmla="*/ 354912 h 420032"/>
                  <a:gd name="connsiteX30" fmla="*/ 900856 w 908952"/>
                  <a:gd name="connsiteY30" fmla="*/ 371929 h 420032"/>
                  <a:gd name="connsiteX31" fmla="*/ 900856 w 908952"/>
                  <a:gd name="connsiteY31" fmla="*/ 371929 h 420032"/>
                  <a:gd name="connsiteX32" fmla="*/ 898671 w 908952"/>
                  <a:gd name="connsiteY32" fmla="*/ 372858 h 420032"/>
                  <a:gd name="connsiteX33" fmla="*/ 898670 w 908952"/>
                  <a:gd name="connsiteY33" fmla="*/ 372859 h 420032"/>
                  <a:gd name="connsiteX34" fmla="*/ 882093 w 908952"/>
                  <a:gd name="connsiteY34" fmla="*/ 379916 h 420032"/>
                  <a:gd name="connsiteX35" fmla="*/ 784121 w 908952"/>
                  <a:gd name="connsiteY35" fmla="*/ 409310 h 420032"/>
                  <a:gd name="connsiteX36" fmla="*/ 687211 w 908952"/>
                  <a:gd name="connsiteY36" fmla="*/ 420032 h 420032"/>
                  <a:gd name="connsiteX37" fmla="*/ 370800 w 908952"/>
                  <a:gd name="connsiteY37" fmla="*/ 336734 h 420032"/>
                  <a:gd name="connsiteX38" fmla="*/ 261815 w 908952"/>
                  <a:gd name="connsiteY38" fmla="*/ 275521 h 420032"/>
                  <a:gd name="connsiteX39" fmla="*/ 179533 w 908952"/>
                  <a:gd name="connsiteY39" fmla="*/ 218180 h 420032"/>
                  <a:gd name="connsiteX40" fmla="*/ 171348 w 908952"/>
                  <a:gd name="connsiteY40" fmla="*/ 212477 h 420032"/>
                  <a:gd name="connsiteX41" fmla="*/ 149469 w 908952"/>
                  <a:gd name="connsiteY41" fmla="*/ 196674 h 420032"/>
                  <a:gd name="connsiteX42" fmla="*/ 15076 w 908952"/>
                  <a:gd name="connsiteY42" fmla="*/ 78900 h 420032"/>
                  <a:gd name="connsiteX43" fmla="*/ 66239 w 908952"/>
                  <a:gd name="connsiteY43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171348 w 908952"/>
                  <a:gd name="connsiteY4" fmla="*/ 212478 h 420032"/>
                  <a:gd name="connsiteX5" fmla="*/ 179533 w 908952"/>
                  <a:gd name="connsiteY5" fmla="*/ 218181 h 420032"/>
                  <a:gd name="connsiteX6" fmla="*/ 177101 w 908952"/>
                  <a:gd name="connsiteY6" fmla="*/ 216633 h 420032"/>
                  <a:gd name="connsiteX7" fmla="*/ 171348 w 908952"/>
                  <a:gd name="connsiteY7" fmla="*/ 212478 h 420032"/>
                  <a:gd name="connsiteX8" fmla="*/ 149469 w 908952"/>
                  <a:gd name="connsiteY8" fmla="*/ 196675 h 420032"/>
                  <a:gd name="connsiteX9" fmla="*/ 171348 w 908952"/>
                  <a:gd name="connsiteY9" fmla="*/ 212478 h 420032"/>
                  <a:gd name="connsiteX10" fmla="*/ 153595 w 908952"/>
                  <a:gd name="connsiteY10" fmla="*/ 200106 h 420032"/>
                  <a:gd name="connsiteX11" fmla="*/ 149469 w 908952"/>
                  <a:gd name="connsiteY11" fmla="*/ 196675 h 420032"/>
                  <a:gd name="connsiteX12" fmla="*/ 21060 w 908952"/>
                  <a:gd name="connsiteY12" fmla="*/ 86152 h 420032"/>
                  <a:gd name="connsiteX13" fmla="*/ 47653 w 908952"/>
                  <a:gd name="connsiteY13" fmla="*/ 111999 h 420032"/>
                  <a:gd name="connsiteX14" fmla="*/ 149469 w 908952"/>
                  <a:gd name="connsiteY14" fmla="*/ 196675 h 420032"/>
                  <a:gd name="connsiteX15" fmla="*/ 97625 w 908952"/>
                  <a:gd name="connsiteY15" fmla="*/ 159228 h 420032"/>
                  <a:gd name="connsiteX16" fmla="*/ 35884 w 908952"/>
                  <a:gd name="connsiteY16" fmla="*/ 104115 h 420032"/>
                  <a:gd name="connsiteX17" fmla="*/ 21060 w 908952"/>
                  <a:gd name="connsiteY17" fmla="*/ 86152 h 420032"/>
                  <a:gd name="connsiteX18" fmla="*/ 66239 w 908952"/>
                  <a:gd name="connsiteY18" fmla="*/ 0 h 420032"/>
                  <a:gd name="connsiteX19" fmla="*/ 150963 w 908952"/>
                  <a:gd name="connsiteY19" fmla="*/ 71165 h 420032"/>
                  <a:gd name="connsiteX20" fmla="*/ 231858 w 908952"/>
                  <a:gd name="connsiteY20" fmla="*/ 132020 h 420032"/>
                  <a:gd name="connsiteX21" fmla="*/ 231868 w 908952"/>
                  <a:gd name="connsiteY21" fmla="*/ 132029 h 420032"/>
                  <a:gd name="connsiteX22" fmla="*/ 241347 w 908952"/>
                  <a:gd name="connsiteY22" fmla="*/ 139159 h 420032"/>
                  <a:gd name="connsiteX23" fmla="*/ 454045 w 908952"/>
                  <a:gd name="connsiteY23" fmla="*/ 257121 h 420032"/>
                  <a:gd name="connsiteX24" fmla="*/ 797950 w 908952"/>
                  <a:gd name="connsiteY24" fmla="*/ 342948 h 420032"/>
                  <a:gd name="connsiteX25" fmla="*/ 831853 w 908952"/>
                  <a:gd name="connsiteY25" fmla="*/ 346602 h 420032"/>
                  <a:gd name="connsiteX26" fmla="*/ 831854 w 908952"/>
                  <a:gd name="connsiteY26" fmla="*/ 346602 h 420032"/>
                  <a:gd name="connsiteX27" fmla="*/ 896149 w 908952"/>
                  <a:gd name="connsiteY27" fmla="*/ 353531 h 420032"/>
                  <a:gd name="connsiteX28" fmla="*/ 896149 w 908952"/>
                  <a:gd name="connsiteY28" fmla="*/ 353532 h 420032"/>
                  <a:gd name="connsiteX29" fmla="*/ 908952 w 908952"/>
                  <a:gd name="connsiteY29" fmla="*/ 354912 h 420032"/>
                  <a:gd name="connsiteX30" fmla="*/ 900856 w 908952"/>
                  <a:gd name="connsiteY30" fmla="*/ 371929 h 420032"/>
                  <a:gd name="connsiteX31" fmla="*/ 900856 w 908952"/>
                  <a:gd name="connsiteY31" fmla="*/ 371929 h 420032"/>
                  <a:gd name="connsiteX32" fmla="*/ 898671 w 908952"/>
                  <a:gd name="connsiteY32" fmla="*/ 372858 h 420032"/>
                  <a:gd name="connsiteX33" fmla="*/ 882093 w 908952"/>
                  <a:gd name="connsiteY33" fmla="*/ 379916 h 420032"/>
                  <a:gd name="connsiteX34" fmla="*/ 784121 w 908952"/>
                  <a:gd name="connsiteY34" fmla="*/ 409310 h 420032"/>
                  <a:gd name="connsiteX35" fmla="*/ 687211 w 908952"/>
                  <a:gd name="connsiteY35" fmla="*/ 420032 h 420032"/>
                  <a:gd name="connsiteX36" fmla="*/ 370800 w 908952"/>
                  <a:gd name="connsiteY36" fmla="*/ 336734 h 420032"/>
                  <a:gd name="connsiteX37" fmla="*/ 261815 w 908952"/>
                  <a:gd name="connsiteY37" fmla="*/ 275521 h 420032"/>
                  <a:gd name="connsiteX38" fmla="*/ 179533 w 908952"/>
                  <a:gd name="connsiteY38" fmla="*/ 218180 h 420032"/>
                  <a:gd name="connsiteX39" fmla="*/ 171348 w 908952"/>
                  <a:gd name="connsiteY39" fmla="*/ 212477 h 420032"/>
                  <a:gd name="connsiteX40" fmla="*/ 149469 w 908952"/>
                  <a:gd name="connsiteY40" fmla="*/ 196674 h 420032"/>
                  <a:gd name="connsiteX41" fmla="*/ 15076 w 908952"/>
                  <a:gd name="connsiteY41" fmla="*/ 78900 h 420032"/>
                  <a:gd name="connsiteX42" fmla="*/ 66239 w 908952"/>
                  <a:gd name="connsiteY42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171348 w 908952"/>
                  <a:gd name="connsiteY4" fmla="*/ 212478 h 420032"/>
                  <a:gd name="connsiteX5" fmla="*/ 179533 w 908952"/>
                  <a:gd name="connsiteY5" fmla="*/ 218181 h 420032"/>
                  <a:gd name="connsiteX6" fmla="*/ 177101 w 908952"/>
                  <a:gd name="connsiteY6" fmla="*/ 216633 h 420032"/>
                  <a:gd name="connsiteX7" fmla="*/ 171348 w 908952"/>
                  <a:gd name="connsiteY7" fmla="*/ 212478 h 420032"/>
                  <a:gd name="connsiteX8" fmla="*/ 149469 w 908952"/>
                  <a:gd name="connsiteY8" fmla="*/ 196675 h 420032"/>
                  <a:gd name="connsiteX9" fmla="*/ 171348 w 908952"/>
                  <a:gd name="connsiteY9" fmla="*/ 212478 h 420032"/>
                  <a:gd name="connsiteX10" fmla="*/ 153595 w 908952"/>
                  <a:gd name="connsiteY10" fmla="*/ 200106 h 420032"/>
                  <a:gd name="connsiteX11" fmla="*/ 149469 w 908952"/>
                  <a:gd name="connsiteY11" fmla="*/ 196675 h 420032"/>
                  <a:gd name="connsiteX12" fmla="*/ 21060 w 908952"/>
                  <a:gd name="connsiteY12" fmla="*/ 86152 h 420032"/>
                  <a:gd name="connsiteX13" fmla="*/ 47653 w 908952"/>
                  <a:gd name="connsiteY13" fmla="*/ 111999 h 420032"/>
                  <a:gd name="connsiteX14" fmla="*/ 149469 w 908952"/>
                  <a:gd name="connsiteY14" fmla="*/ 196675 h 420032"/>
                  <a:gd name="connsiteX15" fmla="*/ 97625 w 908952"/>
                  <a:gd name="connsiteY15" fmla="*/ 159228 h 420032"/>
                  <a:gd name="connsiteX16" fmla="*/ 35884 w 908952"/>
                  <a:gd name="connsiteY16" fmla="*/ 104115 h 420032"/>
                  <a:gd name="connsiteX17" fmla="*/ 21060 w 908952"/>
                  <a:gd name="connsiteY17" fmla="*/ 86152 h 420032"/>
                  <a:gd name="connsiteX18" fmla="*/ 66239 w 908952"/>
                  <a:gd name="connsiteY18" fmla="*/ 0 h 420032"/>
                  <a:gd name="connsiteX19" fmla="*/ 150963 w 908952"/>
                  <a:gd name="connsiteY19" fmla="*/ 71165 h 420032"/>
                  <a:gd name="connsiteX20" fmla="*/ 231858 w 908952"/>
                  <a:gd name="connsiteY20" fmla="*/ 132020 h 420032"/>
                  <a:gd name="connsiteX21" fmla="*/ 231868 w 908952"/>
                  <a:gd name="connsiteY21" fmla="*/ 132029 h 420032"/>
                  <a:gd name="connsiteX22" fmla="*/ 241347 w 908952"/>
                  <a:gd name="connsiteY22" fmla="*/ 139159 h 420032"/>
                  <a:gd name="connsiteX23" fmla="*/ 454045 w 908952"/>
                  <a:gd name="connsiteY23" fmla="*/ 257121 h 420032"/>
                  <a:gd name="connsiteX24" fmla="*/ 797950 w 908952"/>
                  <a:gd name="connsiteY24" fmla="*/ 342948 h 420032"/>
                  <a:gd name="connsiteX25" fmla="*/ 831853 w 908952"/>
                  <a:gd name="connsiteY25" fmla="*/ 346602 h 420032"/>
                  <a:gd name="connsiteX26" fmla="*/ 831854 w 908952"/>
                  <a:gd name="connsiteY26" fmla="*/ 346602 h 420032"/>
                  <a:gd name="connsiteX27" fmla="*/ 896149 w 908952"/>
                  <a:gd name="connsiteY27" fmla="*/ 353531 h 420032"/>
                  <a:gd name="connsiteX28" fmla="*/ 896149 w 908952"/>
                  <a:gd name="connsiteY28" fmla="*/ 353532 h 420032"/>
                  <a:gd name="connsiteX29" fmla="*/ 908952 w 908952"/>
                  <a:gd name="connsiteY29" fmla="*/ 354912 h 420032"/>
                  <a:gd name="connsiteX30" fmla="*/ 900856 w 908952"/>
                  <a:gd name="connsiteY30" fmla="*/ 371929 h 420032"/>
                  <a:gd name="connsiteX31" fmla="*/ 900856 w 908952"/>
                  <a:gd name="connsiteY31" fmla="*/ 371929 h 420032"/>
                  <a:gd name="connsiteX32" fmla="*/ 882093 w 908952"/>
                  <a:gd name="connsiteY32" fmla="*/ 379916 h 420032"/>
                  <a:gd name="connsiteX33" fmla="*/ 784121 w 908952"/>
                  <a:gd name="connsiteY33" fmla="*/ 409310 h 420032"/>
                  <a:gd name="connsiteX34" fmla="*/ 687211 w 908952"/>
                  <a:gd name="connsiteY34" fmla="*/ 420032 h 420032"/>
                  <a:gd name="connsiteX35" fmla="*/ 370800 w 908952"/>
                  <a:gd name="connsiteY35" fmla="*/ 336734 h 420032"/>
                  <a:gd name="connsiteX36" fmla="*/ 261815 w 908952"/>
                  <a:gd name="connsiteY36" fmla="*/ 275521 h 420032"/>
                  <a:gd name="connsiteX37" fmla="*/ 179533 w 908952"/>
                  <a:gd name="connsiteY37" fmla="*/ 218180 h 420032"/>
                  <a:gd name="connsiteX38" fmla="*/ 171348 w 908952"/>
                  <a:gd name="connsiteY38" fmla="*/ 212477 h 420032"/>
                  <a:gd name="connsiteX39" fmla="*/ 149469 w 908952"/>
                  <a:gd name="connsiteY39" fmla="*/ 196674 h 420032"/>
                  <a:gd name="connsiteX40" fmla="*/ 15076 w 908952"/>
                  <a:gd name="connsiteY40" fmla="*/ 78900 h 420032"/>
                  <a:gd name="connsiteX41" fmla="*/ 66239 w 908952"/>
                  <a:gd name="connsiteY41" fmla="*/ 0 h 420032"/>
                  <a:gd name="connsiteX0" fmla="*/ 900856 w 901110"/>
                  <a:gd name="connsiteY0" fmla="*/ 37192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900856 w 901110"/>
                  <a:gd name="connsiteY3" fmla="*/ 371929 h 420032"/>
                  <a:gd name="connsiteX4" fmla="*/ 171348 w 901110"/>
                  <a:gd name="connsiteY4" fmla="*/ 212478 h 420032"/>
                  <a:gd name="connsiteX5" fmla="*/ 179533 w 901110"/>
                  <a:gd name="connsiteY5" fmla="*/ 218181 h 420032"/>
                  <a:gd name="connsiteX6" fmla="*/ 177101 w 901110"/>
                  <a:gd name="connsiteY6" fmla="*/ 216633 h 420032"/>
                  <a:gd name="connsiteX7" fmla="*/ 171348 w 901110"/>
                  <a:gd name="connsiteY7" fmla="*/ 212478 h 420032"/>
                  <a:gd name="connsiteX8" fmla="*/ 149469 w 901110"/>
                  <a:gd name="connsiteY8" fmla="*/ 196675 h 420032"/>
                  <a:gd name="connsiteX9" fmla="*/ 171348 w 901110"/>
                  <a:gd name="connsiteY9" fmla="*/ 212478 h 420032"/>
                  <a:gd name="connsiteX10" fmla="*/ 153595 w 901110"/>
                  <a:gd name="connsiteY10" fmla="*/ 200106 h 420032"/>
                  <a:gd name="connsiteX11" fmla="*/ 149469 w 901110"/>
                  <a:gd name="connsiteY11" fmla="*/ 196675 h 420032"/>
                  <a:gd name="connsiteX12" fmla="*/ 21060 w 901110"/>
                  <a:gd name="connsiteY12" fmla="*/ 86152 h 420032"/>
                  <a:gd name="connsiteX13" fmla="*/ 47653 w 901110"/>
                  <a:gd name="connsiteY13" fmla="*/ 111999 h 420032"/>
                  <a:gd name="connsiteX14" fmla="*/ 149469 w 901110"/>
                  <a:gd name="connsiteY14" fmla="*/ 196675 h 420032"/>
                  <a:gd name="connsiteX15" fmla="*/ 97625 w 901110"/>
                  <a:gd name="connsiteY15" fmla="*/ 159228 h 420032"/>
                  <a:gd name="connsiteX16" fmla="*/ 35884 w 901110"/>
                  <a:gd name="connsiteY16" fmla="*/ 104115 h 420032"/>
                  <a:gd name="connsiteX17" fmla="*/ 21060 w 901110"/>
                  <a:gd name="connsiteY17" fmla="*/ 86152 h 420032"/>
                  <a:gd name="connsiteX18" fmla="*/ 66239 w 901110"/>
                  <a:gd name="connsiteY18" fmla="*/ 0 h 420032"/>
                  <a:gd name="connsiteX19" fmla="*/ 150963 w 901110"/>
                  <a:gd name="connsiteY19" fmla="*/ 71165 h 420032"/>
                  <a:gd name="connsiteX20" fmla="*/ 231858 w 901110"/>
                  <a:gd name="connsiteY20" fmla="*/ 132020 h 420032"/>
                  <a:gd name="connsiteX21" fmla="*/ 231868 w 901110"/>
                  <a:gd name="connsiteY21" fmla="*/ 132029 h 420032"/>
                  <a:gd name="connsiteX22" fmla="*/ 241347 w 901110"/>
                  <a:gd name="connsiteY22" fmla="*/ 139159 h 420032"/>
                  <a:gd name="connsiteX23" fmla="*/ 454045 w 901110"/>
                  <a:gd name="connsiteY23" fmla="*/ 257121 h 420032"/>
                  <a:gd name="connsiteX24" fmla="*/ 797950 w 901110"/>
                  <a:gd name="connsiteY24" fmla="*/ 342948 h 420032"/>
                  <a:gd name="connsiteX25" fmla="*/ 831853 w 901110"/>
                  <a:gd name="connsiteY25" fmla="*/ 346602 h 420032"/>
                  <a:gd name="connsiteX26" fmla="*/ 831854 w 901110"/>
                  <a:gd name="connsiteY26" fmla="*/ 346602 h 420032"/>
                  <a:gd name="connsiteX27" fmla="*/ 896149 w 901110"/>
                  <a:gd name="connsiteY27" fmla="*/ 353531 h 420032"/>
                  <a:gd name="connsiteX28" fmla="*/ 896149 w 901110"/>
                  <a:gd name="connsiteY28" fmla="*/ 353532 h 420032"/>
                  <a:gd name="connsiteX29" fmla="*/ 900856 w 901110"/>
                  <a:gd name="connsiteY29" fmla="*/ 371929 h 420032"/>
                  <a:gd name="connsiteX30" fmla="*/ 900856 w 901110"/>
                  <a:gd name="connsiteY30" fmla="*/ 371929 h 420032"/>
                  <a:gd name="connsiteX31" fmla="*/ 882093 w 901110"/>
                  <a:gd name="connsiteY31" fmla="*/ 379916 h 420032"/>
                  <a:gd name="connsiteX32" fmla="*/ 784121 w 901110"/>
                  <a:gd name="connsiteY32" fmla="*/ 409310 h 420032"/>
                  <a:gd name="connsiteX33" fmla="*/ 687211 w 901110"/>
                  <a:gd name="connsiteY33" fmla="*/ 420032 h 420032"/>
                  <a:gd name="connsiteX34" fmla="*/ 370800 w 901110"/>
                  <a:gd name="connsiteY34" fmla="*/ 336734 h 420032"/>
                  <a:gd name="connsiteX35" fmla="*/ 261815 w 901110"/>
                  <a:gd name="connsiteY35" fmla="*/ 275521 h 420032"/>
                  <a:gd name="connsiteX36" fmla="*/ 179533 w 901110"/>
                  <a:gd name="connsiteY36" fmla="*/ 218180 h 420032"/>
                  <a:gd name="connsiteX37" fmla="*/ 171348 w 901110"/>
                  <a:gd name="connsiteY37" fmla="*/ 212477 h 420032"/>
                  <a:gd name="connsiteX38" fmla="*/ 149469 w 901110"/>
                  <a:gd name="connsiteY38" fmla="*/ 196674 h 420032"/>
                  <a:gd name="connsiteX39" fmla="*/ 15076 w 901110"/>
                  <a:gd name="connsiteY39" fmla="*/ 78900 h 420032"/>
                  <a:gd name="connsiteX40" fmla="*/ 66239 w 901110"/>
                  <a:gd name="connsiteY40" fmla="*/ 0 h 420032"/>
                  <a:gd name="connsiteX0" fmla="*/ 900856 w 901110"/>
                  <a:gd name="connsiteY0" fmla="*/ 37192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900856 w 901110"/>
                  <a:gd name="connsiteY3" fmla="*/ 371929 h 420032"/>
                  <a:gd name="connsiteX4" fmla="*/ 171348 w 901110"/>
                  <a:gd name="connsiteY4" fmla="*/ 212478 h 420032"/>
                  <a:gd name="connsiteX5" fmla="*/ 179533 w 901110"/>
                  <a:gd name="connsiteY5" fmla="*/ 218181 h 420032"/>
                  <a:gd name="connsiteX6" fmla="*/ 177101 w 901110"/>
                  <a:gd name="connsiteY6" fmla="*/ 216633 h 420032"/>
                  <a:gd name="connsiteX7" fmla="*/ 171348 w 901110"/>
                  <a:gd name="connsiteY7" fmla="*/ 212478 h 420032"/>
                  <a:gd name="connsiteX8" fmla="*/ 149469 w 901110"/>
                  <a:gd name="connsiteY8" fmla="*/ 196675 h 420032"/>
                  <a:gd name="connsiteX9" fmla="*/ 171348 w 901110"/>
                  <a:gd name="connsiteY9" fmla="*/ 212478 h 420032"/>
                  <a:gd name="connsiteX10" fmla="*/ 153595 w 901110"/>
                  <a:gd name="connsiteY10" fmla="*/ 200106 h 420032"/>
                  <a:gd name="connsiteX11" fmla="*/ 149469 w 901110"/>
                  <a:gd name="connsiteY11" fmla="*/ 196675 h 420032"/>
                  <a:gd name="connsiteX12" fmla="*/ 21060 w 901110"/>
                  <a:gd name="connsiteY12" fmla="*/ 86152 h 420032"/>
                  <a:gd name="connsiteX13" fmla="*/ 47653 w 901110"/>
                  <a:gd name="connsiteY13" fmla="*/ 111999 h 420032"/>
                  <a:gd name="connsiteX14" fmla="*/ 149469 w 901110"/>
                  <a:gd name="connsiteY14" fmla="*/ 196675 h 420032"/>
                  <a:gd name="connsiteX15" fmla="*/ 97625 w 901110"/>
                  <a:gd name="connsiteY15" fmla="*/ 159228 h 420032"/>
                  <a:gd name="connsiteX16" fmla="*/ 35884 w 901110"/>
                  <a:gd name="connsiteY16" fmla="*/ 104115 h 420032"/>
                  <a:gd name="connsiteX17" fmla="*/ 21060 w 901110"/>
                  <a:gd name="connsiteY17" fmla="*/ 86152 h 420032"/>
                  <a:gd name="connsiteX18" fmla="*/ 66239 w 901110"/>
                  <a:gd name="connsiteY18" fmla="*/ 0 h 420032"/>
                  <a:gd name="connsiteX19" fmla="*/ 150963 w 901110"/>
                  <a:gd name="connsiteY19" fmla="*/ 71165 h 420032"/>
                  <a:gd name="connsiteX20" fmla="*/ 231858 w 901110"/>
                  <a:gd name="connsiteY20" fmla="*/ 132020 h 420032"/>
                  <a:gd name="connsiteX21" fmla="*/ 231868 w 901110"/>
                  <a:gd name="connsiteY21" fmla="*/ 132029 h 420032"/>
                  <a:gd name="connsiteX22" fmla="*/ 241347 w 901110"/>
                  <a:gd name="connsiteY22" fmla="*/ 139159 h 420032"/>
                  <a:gd name="connsiteX23" fmla="*/ 454045 w 901110"/>
                  <a:gd name="connsiteY23" fmla="*/ 257121 h 420032"/>
                  <a:gd name="connsiteX24" fmla="*/ 797950 w 901110"/>
                  <a:gd name="connsiteY24" fmla="*/ 342948 h 420032"/>
                  <a:gd name="connsiteX25" fmla="*/ 831853 w 901110"/>
                  <a:gd name="connsiteY25" fmla="*/ 346602 h 420032"/>
                  <a:gd name="connsiteX26" fmla="*/ 831854 w 901110"/>
                  <a:gd name="connsiteY26" fmla="*/ 346602 h 420032"/>
                  <a:gd name="connsiteX27" fmla="*/ 896149 w 901110"/>
                  <a:gd name="connsiteY27" fmla="*/ 353531 h 420032"/>
                  <a:gd name="connsiteX28" fmla="*/ 896149 w 901110"/>
                  <a:gd name="connsiteY28" fmla="*/ 353532 h 420032"/>
                  <a:gd name="connsiteX29" fmla="*/ 900856 w 901110"/>
                  <a:gd name="connsiteY29" fmla="*/ 371929 h 420032"/>
                  <a:gd name="connsiteX30" fmla="*/ 882093 w 901110"/>
                  <a:gd name="connsiteY30" fmla="*/ 379916 h 420032"/>
                  <a:gd name="connsiteX31" fmla="*/ 784121 w 901110"/>
                  <a:gd name="connsiteY31" fmla="*/ 409310 h 420032"/>
                  <a:gd name="connsiteX32" fmla="*/ 687211 w 901110"/>
                  <a:gd name="connsiteY32" fmla="*/ 420032 h 420032"/>
                  <a:gd name="connsiteX33" fmla="*/ 370800 w 901110"/>
                  <a:gd name="connsiteY33" fmla="*/ 336734 h 420032"/>
                  <a:gd name="connsiteX34" fmla="*/ 261815 w 901110"/>
                  <a:gd name="connsiteY34" fmla="*/ 275521 h 420032"/>
                  <a:gd name="connsiteX35" fmla="*/ 179533 w 901110"/>
                  <a:gd name="connsiteY35" fmla="*/ 218180 h 420032"/>
                  <a:gd name="connsiteX36" fmla="*/ 171348 w 901110"/>
                  <a:gd name="connsiteY36" fmla="*/ 212477 h 420032"/>
                  <a:gd name="connsiteX37" fmla="*/ 149469 w 901110"/>
                  <a:gd name="connsiteY37" fmla="*/ 196674 h 420032"/>
                  <a:gd name="connsiteX38" fmla="*/ 15076 w 901110"/>
                  <a:gd name="connsiteY38" fmla="*/ 78900 h 420032"/>
                  <a:gd name="connsiteX39" fmla="*/ 66239 w 901110"/>
                  <a:gd name="connsiteY39" fmla="*/ 0 h 420032"/>
                  <a:gd name="connsiteX0" fmla="*/ 900856 w 901110"/>
                  <a:gd name="connsiteY0" fmla="*/ 37192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900856 w 901110"/>
                  <a:gd name="connsiteY3" fmla="*/ 371929 h 420032"/>
                  <a:gd name="connsiteX4" fmla="*/ 171348 w 901110"/>
                  <a:gd name="connsiteY4" fmla="*/ 212478 h 420032"/>
                  <a:gd name="connsiteX5" fmla="*/ 179533 w 901110"/>
                  <a:gd name="connsiteY5" fmla="*/ 218181 h 420032"/>
                  <a:gd name="connsiteX6" fmla="*/ 177101 w 901110"/>
                  <a:gd name="connsiteY6" fmla="*/ 216633 h 420032"/>
                  <a:gd name="connsiteX7" fmla="*/ 171348 w 901110"/>
                  <a:gd name="connsiteY7" fmla="*/ 212478 h 420032"/>
                  <a:gd name="connsiteX8" fmla="*/ 149469 w 901110"/>
                  <a:gd name="connsiteY8" fmla="*/ 196675 h 420032"/>
                  <a:gd name="connsiteX9" fmla="*/ 171348 w 901110"/>
                  <a:gd name="connsiteY9" fmla="*/ 212478 h 420032"/>
                  <a:gd name="connsiteX10" fmla="*/ 153595 w 901110"/>
                  <a:gd name="connsiteY10" fmla="*/ 200106 h 420032"/>
                  <a:gd name="connsiteX11" fmla="*/ 149469 w 901110"/>
                  <a:gd name="connsiteY11" fmla="*/ 196675 h 420032"/>
                  <a:gd name="connsiteX12" fmla="*/ 21060 w 901110"/>
                  <a:gd name="connsiteY12" fmla="*/ 86152 h 420032"/>
                  <a:gd name="connsiteX13" fmla="*/ 47653 w 901110"/>
                  <a:gd name="connsiteY13" fmla="*/ 111999 h 420032"/>
                  <a:gd name="connsiteX14" fmla="*/ 149469 w 901110"/>
                  <a:gd name="connsiteY14" fmla="*/ 196675 h 420032"/>
                  <a:gd name="connsiteX15" fmla="*/ 97625 w 901110"/>
                  <a:gd name="connsiteY15" fmla="*/ 159228 h 420032"/>
                  <a:gd name="connsiteX16" fmla="*/ 35884 w 901110"/>
                  <a:gd name="connsiteY16" fmla="*/ 104115 h 420032"/>
                  <a:gd name="connsiteX17" fmla="*/ 21060 w 901110"/>
                  <a:gd name="connsiteY17" fmla="*/ 86152 h 420032"/>
                  <a:gd name="connsiteX18" fmla="*/ 66239 w 901110"/>
                  <a:gd name="connsiteY18" fmla="*/ 0 h 420032"/>
                  <a:gd name="connsiteX19" fmla="*/ 150963 w 901110"/>
                  <a:gd name="connsiteY19" fmla="*/ 71165 h 420032"/>
                  <a:gd name="connsiteX20" fmla="*/ 231858 w 901110"/>
                  <a:gd name="connsiteY20" fmla="*/ 132020 h 420032"/>
                  <a:gd name="connsiteX21" fmla="*/ 231868 w 901110"/>
                  <a:gd name="connsiteY21" fmla="*/ 132029 h 420032"/>
                  <a:gd name="connsiteX22" fmla="*/ 241347 w 901110"/>
                  <a:gd name="connsiteY22" fmla="*/ 139159 h 420032"/>
                  <a:gd name="connsiteX23" fmla="*/ 454045 w 901110"/>
                  <a:gd name="connsiteY23" fmla="*/ 257121 h 420032"/>
                  <a:gd name="connsiteX24" fmla="*/ 797950 w 901110"/>
                  <a:gd name="connsiteY24" fmla="*/ 342948 h 420032"/>
                  <a:gd name="connsiteX25" fmla="*/ 831853 w 901110"/>
                  <a:gd name="connsiteY25" fmla="*/ 346602 h 420032"/>
                  <a:gd name="connsiteX26" fmla="*/ 831854 w 901110"/>
                  <a:gd name="connsiteY26" fmla="*/ 346602 h 420032"/>
                  <a:gd name="connsiteX27" fmla="*/ 896149 w 901110"/>
                  <a:gd name="connsiteY27" fmla="*/ 353531 h 420032"/>
                  <a:gd name="connsiteX28" fmla="*/ 896149 w 901110"/>
                  <a:gd name="connsiteY28" fmla="*/ 353532 h 420032"/>
                  <a:gd name="connsiteX29" fmla="*/ 882093 w 901110"/>
                  <a:gd name="connsiteY29" fmla="*/ 379916 h 420032"/>
                  <a:gd name="connsiteX30" fmla="*/ 784121 w 901110"/>
                  <a:gd name="connsiteY30" fmla="*/ 409310 h 420032"/>
                  <a:gd name="connsiteX31" fmla="*/ 687211 w 901110"/>
                  <a:gd name="connsiteY31" fmla="*/ 420032 h 420032"/>
                  <a:gd name="connsiteX32" fmla="*/ 370800 w 901110"/>
                  <a:gd name="connsiteY32" fmla="*/ 336734 h 420032"/>
                  <a:gd name="connsiteX33" fmla="*/ 261815 w 901110"/>
                  <a:gd name="connsiteY33" fmla="*/ 275521 h 420032"/>
                  <a:gd name="connsiteX34" fmla="*/ 179533 w 901110"/>
                  <a:gd name="connsiteY34" fmla="*/ 218180 h 420032"/>
                  <a:gd name="connsiteX35" fmla="*/ 171348 w 901110"/>
                  <a:gd name="connsiteY35" fmla="*/ 212477 h 420032"/>
                  <a:gd name="connsiteX36" fmla="*/ 149469 w 901110"/>
                  <a:gd name="connsiteY36" fmla="*/ 196674 h 420032"/>
                  <a:gd name="connsiteX37" fmla="*/ 15076 w 901110"/>
                  <a:gd name="connsiteY37" fmla="*/ 78900 h 420032"/>
                  <a:gd name="connsiteX38" fmla="*/ 66239 w 901110"/>
                  <a:gd name="connsiteY38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21060 w 901110"/>
                  <a:gd name="connsiteY11" fmla="*/ 86152 h 420032"/>
                  <a:gd name="connsiteX12" fmla="*/ 47653 w 901110"/>
                  <a:gd name="connsiteY12" fmla="*/ 111999 h 420032"/>
                  <a:gd name="connsiteX13" fmla="*/ 149469 w 901110"/>
                  <a:gd name="connsiteY13" fmla="*/ 196675 h 420032"/>
                  <a:gd name="connsiteX14" fmla="*/ 97625 w 901110"/>
                  <a:gd name="connsiteY14" fmla="*/ 159228 h 420032"/>
                  <a:gd name="connsiteX15" fmla="*/ 35884 w 901110"/>
                  <a:gd name="connsiteY15" fmla="*/ 104115 h 420032"/>
                  <a:gd name="connsiteX16" fmla="*/ 21060 w 901110"/>
                  <a:gd name="connsiteY16" fmla="*/ 86152 h 420032"/>
                  <a:gd name="connsiteX17" fmla="*/ 66239 w 901110"/>
                  <a:gd name="connsiteY17" fmla="*/ 0 h 420032"/>
                  <a:gd name="connsiteX18" fmla="*/ 150963 w 901110"/>
                  <a:gd name="connsiteY18" fmla="*/ 71165 h 420032"/>
                  <a:gd name="connsiteX19" fmla="*/ 231858 w 901110"/>
                  <a:gd name="connsiteY19" fmla="*/ 132020 h 420032"/>
                  <a:gd name="connsiteX20" fmla="*/ 231868 w 901110"/>
                  <a:gd name="connsiteY20" fmla="*/ 132029 h 420032"/>
                  <a:gd name="connsiteX21" fmla="*/ 241347 w 901110"/>
                  <a:gd name="connsiteY21" fmla="*/ 139159 h 420032"/>
                  <a:gd name="connsiteX22" fmla="*/ 454045 w 901110"/>
                  <a:gd name="connsiteY22" fmla="*/ 257121 h 420032"/>
                  <a:gd name="connsiteX23" fmla="*/ 797950 w 901110"/>
                  <a:gd name="connsiteY23" fmla="*/ 342948 h 420032"/>
                  <a:gd name="connsiteX24" fmla="*/ 831853 w 901110"/>
                  <a:gd name="connsiteY24" fmla="*/ 346602 h 420032"/>
                  <a:gd name="connsiteX25" fmla="*/ 831854 w 901110"/>
                  <a:gd name="connsiteY25" fmla="*/ 346602 h 420032"/>
                  <a:gd name="connsiteX26" fmla="*/ 896149 w 901110"/>
                  <a:gd name="connsiteY26" fmla="*/ 353531 h 420032"/>
                  <a:gd name="connsiteX27" fmla="*/ 896149 w 901110"/>
                  <a:gd name="connsiteY27" fmla="*/ 353532 h 420032"/>
                  <a:gd name="connsiteX28" fmla="*/ 882093 w 901110"/>
                  <a:gd name="connsiteY28" fmla="*/ 379916 h 420032"/>
                  <a:gd name="connsiteX29" fmla="*/ 784121 w 901110"/>
                  <a:gd name="connsiteY29" fmla="*/ 409310 h 420032"/>
                  <a:gd name="connsiteX30" fmla="*/ 687211 w 901110"/>
                  <a:gd name="connsiteY30" fmla="*/ 420032 h 420032"/>
                  <a:gd name="connsiteX31" fmla="*/ 370800 w 901110"/>
                  <a:gd name="connsiteY31" fmla="*/ 336734 h 420032"/>
                  <a:gd name="connsiteX32" fmla="*/ 261815 w 901110"/>
                  <a:gd name="connsiteY32" fmla="*/ 275521 h 420032"/>
                  <a:gd name="connsiteX33" fmla="*/ 179533 w 901110"/>
                  <a:gd name="connsiteY33" fmla="*/ 218180 h 420032"/>
                  <a:gd name="connsiteX34" fmla="*/ 171348 w 901110"/>
                  <a:gd name="connsiteY34" fmla="*/ 212477 h 420032"/>
                  <a:gd name="connsiteX35" fmla="*/ 149469 w 901110"/>
                  <a:gd name="connsiteY35" fmla="*/ 196674 h 420032"/>
                  <a:gd name="connsiteX36" fmla="*/ 15076 w 901110"/>
                  <a:gd name="connsiteY36" fmla="*/ 78900 h 420032"/>
                  <a:gd name="connsiteX37" fmla="*/ 66239 w 901110"/>
                  <a:gd name="connsiteY37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47653 w 901110"/>
                  <a:gd name="connsiteY12" fmla="*/ 111999 h 420032"/>
                  <a:gd name="connsiteX13" fmla="*/ 149469 w 901110"/>
                  <a:gd name="connsiteY13" fmla="*/ 196675 h 420032"/>
                  <a:gd name="connsiteX14" fmla="*/ 97625 w 901110"/>
                  <a:gd name="connsiteY14" fmla="*/ 159228 h 420032"/>
                  <a:gd name="connsiteX15" fmla="*/ 35884 w 901110"/>
                  <a:gd name="connsiteY15" fmla="*/ 104115 h 420032"/>
                  <a:gd name="connsiteX16" fmla="*/ 66239 w 901110"/>
                  <a:gd name="connsiteY16" fmla="*/ 0 h 420032"/>
                  <a:gd name="connsiteX17" fmla="*/ 150963 w 901110"/>
                  <a:gd name="connsiteY17" fmla="*/ 71165 h 420032"/>
                  <a:gd name="connsiteX18" fmla="*/ 231858 w 901110"/>
                  <a:gd name="connsiteY18" fmla="*/ 132020 h 420032"/>
                  <a:gd name="connsiteX19" fmla="*/ 231868 w 901110"/>
                  <a:gd name="connsiteY19" fmla="*/ 132029 h 420032"/>
                  <a:gd name="connsiteX20" fmla="*/ 241347 w 901110"/>
                  <a:gd name="connsiteY20" fmla="*/ 139159 h 420032"/>
                  <a:gd name="connsiteX21" fmla="*/ 454045 w 901110"/>
                  <a:gd name="connsiteY21" fmla="*/ 257121 h 420032"/>
                  <a:gd name="connsiteX22" fmla="*/ 797950 w 901110"/>
                  <a:gd name="connsiteY22" fmla="*/ 342948 h 420032"/>
                  <a:gd name="connsiteX23" fmla="*/ 831853 w 901110"/>
                  <a:gd name="connsiteY23" fmla="*/ 346602 h 420032"/>
                  <a:gd name="connsiteX24" fmla="*/ 831854 w 901110"/>
                  <a:gd name="connsiteY24" fmla="*/ 346602 h 420032"/>
                  <a:gd name="connsiteX25" fmla="*/ 896149 w 901110"/>
                  <a:gd name="connsiteY25" fmla="*/ 353531 h 420032"/>
                  <a:gd name="connsiteX26" fmla="*/ 896149 w 901110"/>
                  <a:gd name="connsiteY26" fmla="*/ 353532 h 420032"/>
                  <a:gd name="connsiteX27" fmla="*/ 882093 w 901110"/>
                  <a:gd name="connsiteY27" fmla="*/ 379916 h 420032"/>
                  <a:gd name="connsiteX28" fmla="*/ 784121 w 901110"/>
                  <a:gd name="connsiteY28" fmla="*/ 409310 h 420032"/>
                  <a:gd name="connsiteX29" fmla="*/ 687211 w 901110"/>
                  <a:gd name="connsiteY29" fmla="*/ 420032 h 420032"/>
                  <a:gd name="connsiteX30" fmla="*/ 370800 w 901110"/>
                  <a:gd name="connsiteY30" fmla="*/ 336734 h 420032"/>
                  <a:gd name="connsiteX31" fmla="*/ 261815 w 901110"/>
                  <a:gd name="connsiteY31" fmla="*/ 275521 h 420032"/>
                  <a:gd name="connsiteX32" fmla="*/ 179533 w 901110"/>
                  <a:gd name="connsiteY32" fmla="*/ 218180 h 420032"/>
                  <a:gd name="connsiteX33" fmla="*/ 171348 w 901110"/>
                  <a:gd name="connsiteY33" fmla="*/ 212477 h 420032"/>
                  <a:gd name="connsiteX34" fmla="*/ 149469 w 901110"/>
                  <a:gd name="connsiteY34" fmla="*/ 196674 h 420032"/>
                  <a:gd name="connsiteX35" fmla="*/ 15076 w 901110"/>
                  <a:gd name="connsiteY35" fmla="*/ 78900 h 420032"/>
                  <a:gd name="connsiteX36" fmla="*/ 66239 w 901110"/>
                  <a:gd name="connsiteY36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149469 w 901110"/>
                  <a:gd name="connsiteY12" fmla="*/ 196675 h 420032"/>
                  <a:gd name="connsiteX13" fmla="*/ 97625 w 901110"/>
                  <a:gd name="connsiteY13" fmla="*/ 159228 h 420032"/>
                  <a:gd name="connsiteX14" fmla="*/ 35884 w 901110"/>
                  <a:gd name="connsiteY14" fmla="*/ 104115 h 420032"/>
                  <a:gd name="connsiteX15" fmla="*/ 66239 w 901110"/>
                  <a:gd name="connsiteY15" fmla="*/ 0 h 420032"/>
                  <a:gd name="connsiteX16" fmla="*/ 150963 w 901110"/>
                  <a:gd name="connsiteY16" fmla="*/ 71165 h 420032"/>
                  <a:gd name="connsiteX17" fmla="*/ 231858 w 901110"/>
                  <a:gd name="connsiteY17" fmla="*/ 132020 h 420032"/>
                  <a:gd name="connsiteX18" fmla="*/ 231868 w 901110"/>
                  <a:gd name="connsiteY18" fmla="*/ 132029 h 420032"/>
                  <a:gd name="connsiteX19" fmla="*/ 241347 w 901110"/>
                  <a:gd name="connsiteY19" fmla="*/ 139159 h 420032"/>
                  <a:gd name="connsiteX20" fmla="*/ 454045 w 901110"/>
                  <a:gd name="connsiteY20" fmla="*/ 257121 h 420032"/>
                  <a:gd name="connsiteX21" fmla="*/ 797950 w 901110"/>
                  <a:gd name="connsiteY21" fmla="*/ 342948 h 420032"/>
                  <a:gd name="connsiteX22" fmla="*/ 831853 w 901110"/>
                  <a:gd name="connsiteY22" fmla="*/ 346602 h 420032"/>
                  <a:gd name="connsiteX23" fmla="*/ 831854 w 901110"/>
                  <a:gd name="connsiteY23" fmla="*/ 346602 h 420032"/>
                  <a:gd name="connsiteX24" fmla="*/ 896149 w 901110"/>
                  <a:gd name="connsiteY24" fmla="*/ 353531 h 420032"/>
                  <a:gd name="connsiteX25" fmla="*/ 896149 w 901110"/>
                  <a:gd name="connsiteY25" fmla="*/ 353532 h 420032"/>
                  <a:gd name="connsiteX26" fmla="*/ 882093 w 901110"/>
                  <a:gd name="connsiteY26" fmla="*/ 379916 h 420032"/>
                  <a:gd name="connsiteX27" fmla="*/ 784121 w 901110"/>
                  <a:gd name="connsiteY27" fmla="*/ 409310 h 420032"/>
                  <a:gd name="connsiteX28" fmla="*/ 687211 w 901110"/>
                  <a:gd name="connsiteY28" fmla="*/ 420032 h 420032"/>
                  <a:gd name="connsiteX29" fmla="*/ 370800 w 901110"/>
                  <a:gd name="connsiteY29" fmla="*/ 336734 h 420032"/>
                  <a:gd name="connsiteX30" fmla="*/ 261815 w 901110"/>
                  <a:gd name="connsiteY30" fmla="*/ 275521 h 420032"/>
                  <a:gd name="connsiteX31" fmla="*/ 179533 w 901110"/>
                  <a:gd name="connsiteY31" fmla="*/ 218180 h 420032"/>
                  <a:gd name="connsiteX32" fmla="*/ 171348 w 901110"/>
                  <a:gd name="connsiteY32" fmla="*/ 212477 h 420032"/>
                  <a:gd name="connsiteX33" fmla="*/ 149469 w 901110"/>
                  <a:gd name="connsiteY33" fmla="*/ 196674 h 420032"/>
                  <a:gd name="connsiteX34" fmla="*/ 15076 w 901110"/>
                  <a:gd name="connsiteY34" fmla="*/ 78900 h 420032"/>
                  <a:gd name="connsiteX35" fmla="*/ 66239 w 901110"/>
                  <a:gd name="connsiteY35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149469 w 901110"/>
                  <a:gd name="connsiteY12" fmla="*/ 196675 h 420032"/>
                  <a:gd name="connsiteX13" fmla="*/ 35884 w 901110"/>
                  <a:gd name="connsiteY13" fmla="*/ 104115 h 420032"/>
                  <a:gd name="connsiteX14" fmla="*/ 66239 w 901110"/>
                  <a:gd name="connsiteY14" fmla="*/ 0 h 420032"/>
                  <a:gd name="connsiteX15" fmla="*/ 150963 w 901110"/>
                  <a:gd name="connsiteY15" fmla="*/ 71165 h 420032"/>
                  <a:gd name="connsiteX16" fmla="*/ 231858 w 901110"/>
                  <a:gd name="connsiteY16" fmla="*/ 132020 h 420032"/>
                  <a:gd name="connsiteX17" fmla="*/ 231868 w 901110"/>
                  <a:gd name="connsiteY17" fmla="*/ 132029 h 420032"/>
                  <a:gd name="connsiteX18" fmla="*/ 241347 w 901110"/>
                  <a:gd name="connsiteY18" fmla="*/ 139159 h 420032"/>
                  <a:gd name="connsiteX19" fmla="*/ 454045 w 901110"/>
                  <a:gd name="connsiteY19" fmla="*/ 257121 h 420032"/>
                  <a:gd name="connsiteX20" fmla="*/ 797950 w 901110"/>
                  <a:gd name="connsiteY20" fmla="*/ 342948 h 420032"/>
                  <a:gd name="connsiteX21" fmla="*/ 831853 w 901110"/>
                  <a:gd name="connsiteY21" fmla="*/ 346602 h 420032"/>
                  <a:gd name="connsiteX22" fmla="*/ 831854 w 901110"/>
                  <a:gd name="connsiteY22" fmla="*/ 346602 h 420032"/>
                  <a:gd name="connsiteX23" fmla="*/ 896149 w 901110"/>
                  <a:gd name="connsiteY23" fmla="*/ 353531 h 420032"/>
                  <a:gd name="connsiteX24" fmla="*/ 896149 w 901110"/>
                  <a:gd name="connsiteY24" fmla="*/ 353532 h 420032"/>
                  <a:gd name="connsiteX25" fmla="*/ 882093 w 901110"/>
                  <a:gd name="connsiteY25" fmla="*/ 379916 h 420032"/>
                  <a:gd name="connsiteX26" fmla="*/ 784121 w 901110"/>
                  <a:gd name="connsiteY26" fmla="*/ 409310 h 420032"/>
                  <a:gd name="connsiteX27" fmla="*/ 687211 w 901110"/>
                  <a:gd name="connsiteY27" fmla="*/ 420032 h 420032"/>
                  <a:gd name="connsiteX28" fmla="*/ 370800 w 901110"/>
                  <a:gd name="connsiteY28" fmla="*/ 336734 h 420032"/>
                  <a:gd name="connsiteX29" fmla="*/ 261815 w 901110"/>
                  <a:gd name="connsiteY29" fmla="*/ 275521 h 420032"/>
                  <a:gd name="connsiteX30" fmla="*/ 179533 w 901110"/>
                  <a:gd name="connsiteY30" fmla="*/ 218180 h 420032"/>
                  <a:gd name="connsiteX31" fmla="*/ 171348 w 901110"/>
                  <a:gd name="connsiteY31" fmla="*/ 212477 h 420032"/>
                  <a:gd name="connsiteX32" fmla="*/ 149469 w 901110"/>
                  <a:gd name="connsiteY32" fmla="*/ 196674 h 420032"/>
                  <a:gd name="connsiteX33" fmla="*/ 15076 w 901110"/>
                  <a:gd name="connsiteY33" fmla="*/ 78900 h 420032"/>
                  <a:gd name="connsiteX34" fmla="*/ 66239 w 901110"/>
                  <a:gd name="connsiteY34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149469 w 901110"/>
                  <a:gd name="connsiteY12" fmla="*/ 196675 h 420032"/>
                  <a:gd name="connsiteX13" fmla="*/ 35884 w 901110"/>
                  <a:gd name="connsiteY13" fmla="*/ 104115 h 420032"/>
                  <a:gd name="connsiteX14" fmla="*/ 66239 w 901110"/>
                  <a:gd name="connsiteY14" fmla="*/ 0 h 420032"/>
                  <a:gd name="connsiteX15" fmla="*/ 150963 w 901110"/>
                  <a:gd name="connsiteY15" fmla="*/ 71165 h 420032"/>
                  <a:gd name="connsiteX16" fmla="*/ 231858 w 901110"/>
                  <a:gd name="connsiteY16" fmla="*/ 132020 h 420032"/>
                  <a:gd name="connsiteX17" fmla="*/ 231868 w 901110"/>
                  <a:gd name="connsiteY17" fmla="*/ 132029 h 420032"/>
                  <a:gd name="connsiteX18" fmla="*/ 241347 w 901110"/>
                  <a:gd name="connsiteY18" fmla="*/ 139159 h 420032"/>
                  <a:gd name="connsiteX19" fmla="*/ 454045 w 901110"/>
                  <a:gd name="connsiteY19" fmla="*/ 257121 h 420032"/>
                  <a:gd name="connsiteX20" fmla="*/ 797950 w 901110"/>
                  <a:gd name="connsiteY20" fmla="*/ 342948 h 420032"/>
                  <a:gd name="connsiteX21" fmla="*/ 831853 w 901110"/>
                  <a:gd name="connsiteY21" fmla="*/ 346602 h 420032"/>
                  <a:gd name="connsiteX22" fmla="*/ 831854 w 901110"/>
                  <a:gd name="connsiteY22" fmla="*/ 346602 h 420032"/>
                  <a:gd name="connsiteX23" fmla="*/ 896149 w 901110"/>
                  <a:gd name="connsiteY23" fmla="*/ 353531 h 420032"/>
                  <a:gd name="connsiteX24" fmla="*/ 896149 w 901110"/>
                  <a:gd name="connsiteY24" fmla="*/ 353532 h 420032"/>
                  <a:gd name="connsiteX25" fmla="*/ 882093 w 901110"/>
                  <a:gd name="connsiteY25" fmla="*/ 379916 h 420032"/>
                  <a:gd name="connsiteX26" fmla="*/ 784121 w 901110"/>
                  <a:gd name="connsiteY26" fmla="*/ 409310 h 420032"/>
                  <a:gd name="connsiteX27" fmla="*/ 687211 w 901110"/>
                  <a:gd name="connsiteY27" fmla="*/ 420032 h 420032"/>
                  <a:gd name="connsiteX28" fmla="*/ 370800 w 901110"/>
                  <a:gd name="connsiteY28" fmla="*/ 336734 h 420032"/>
                  <a:gd name="connsiteX29" fmla="*/ 261815 w 901110"/>
                  <a:gd name="connsiteY29" fmla="*/ 275521 h 420032"/>
                  <a:gd name="connsiteX30" fmla="*/ 179533 w 901110"/>
                  <a:gd name="connsiteY30" fmla="*/ 218180 h 420032"/>
                  <a:gd name="connsiteX31" fmla="*/ 149469 w 901110"/>
                  <a:gd name="connsiteY31" fmla="*/ 196674 h 420032"/>
                  <a:gd name="connsiteX32" fmla="*/ 15076 w 901110"/>
                  <a:gd name="connsiteY32" fmla="*/ 78900 h 420032"/>
                  <a:gd name="connsiteX33" fmla="*/ 66239 w 901110"/>
                  <a:gd name="connsiteY33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149469 w 901110"/>
                  <a:gd name="connsiteY12" fmla="*/ 196675 h 420032"/>
                  <a:gd name="connsiteX13" fmla="*/ 35884 w 901110"/>
                  <a:gd name="connsiteY13" fmla="*/ 104115 h 420032"/>
                  <a:gd name="connsiteX14" fmla="*/ 66239 w 901110"/>
                  <a:gd name="connsiteY14" fmla="*/ 0 h 420032"/>
                  <a:gd name="connsiteX15" fmla="*/ 150963 w 901110"/>
                  <a:gd name="connsiteY15" fmla="*/ 71165 h 420032"/>
                  <a:gd name="connsiteX16" fmla="*/ 231858 w 901110"/>
                  <a:gd name="connsiteY16" fmla="*/ 132020 h 420032"/>
                  <a:gd name="connsiteX17" fmla="*/ 231868 w 901110"/>
                  <a:gd name="connsiteY17" fmla="*/ 132029 h 420032"/>
                  <a:gd name="connsiteX18" fmla="*/ 241347 w 901110"/>
                  <a:gd name="connsiteY18" fmla="*/ 139159 h 420032"/>
                  <a:gd name="connsiteX19" fmla="*/ 454045 w 901110"/>
                  <a:gd name="connsiteY19" fmla="*/ 257121 h 420032"/>
                  <a:gd name="connsiteX20" fmla="*/ 797950 w 901110"/>
                  <a:gd name="connsiteY20" fmla="*/ 342948 h 420032"/>
                  <a:gd name="connsiteX21" fmla="*/ 831853 w 901110"/>
                  <a:gd name="connsiteY21" fmla="*/ 346602 h 420032"/>
                  <a:gd name="connsiteX22" fmla="*/ 831854 w 901110"/>
                  <a:gd name="connsiteY22" fmla="*/ 346602 h 420032"/>
                  <a:gd name="connsiteX23" fmla="*/ 896149 w 901110"/>
                  <a:gd name="connsiteY23" fmla="*/ 353531 h 420032"/>
                  <a:gd name="connsiteX24" fmla="*/ 896149 w 901110"/>
                  <a:gd name="connsiteY24" fmla="*/ 353532 h 420032"/>
                  <a:gd name="connsiteX25" fmla="*/ 882093 w 901110"/>
                  <a:gd name="connsiteY25" fmla="*/ 379916 h 420032"/>
                  <a:gd name="connsiteX26" fmla="*/ 784121 w 901110"/>
                  <a:gd name="connsiteY26" fmla="*/ 409310 h 420032"/>
                  <a:gd name="connsiteX27" fmla="*/ 687211 w 901110"/>
                  <a:gd name="connsiteY27" fmla="*/ 420032 h 420032"/>
                  <a:gd name="connsiteX28" fmla="*/ 370800 w 901110"/>
                  <a:gd name="connsiteY28" fmla="*/ 336734 h 420032"/>
                  <a:gd name="connsiteX29" fmla="*/ 261815 w 901110"/>
                  <a:gd name="connsiteY29" fmla="*/ 275521 h 420032"/>
                  <a:gd name="connsiteX30" fmla="*/ 149469 w 901110"/>
                  <a:gd name="connsiteY30" fmla="*/ 196674 h 420032"/>
                  <a:gd name="connsiteX31" fmla="*/ 15076 w 901110"/>
                  <a:gd name="connsiteY31" fmla="*/ 78900 h 420032"/>
                  <a:gd name="connsiteX32" fmla="*/ 66239 w 901110"/>
                  <a:gd name="connsiteY32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53595 w 901110"/>
                  <a:gd name="connsiteY8" fmla="*/ 200106 h 420032"/>
                  <a:gd name="connsiteX9" fmla="*/ 149469 w 901110"/>
                  <a:gd name="connsiteY9" fmla="*/ 196675 h 420032"/>
                  <a:gd name="connsiteX10" fmla="*/ 35884 w 901110"/>
                  <a:gd name="connsiteY10" fmla="*/ 104115 h 420032"/>
                  <a:gd name="connsiteX11" fmla="*/ 149469 w 901110"/>
                  <a:gd name="connsiteY11" fmla="*/ 196675 h 420032"/>
                  <a:gd name="connsiteX12" fmla="*/ 35884 w 901110"/>
                  <a:gd name="connsiteY12" fmla="*/ 104115 h 420032"/>
                  <a:gd name="connsiteX13" fmla="*/ 66239 w 901110"/>
                  <a:gd name="connsiteY13" fmla="*/ 0 h 420032"/>
                  <a:gd name="connsiteX14" fmla="*/ 150963 w 901110"/>
                  <a:gd name="connsiteY14" fmla="*/ 71165 h 420032"/>
                  <a:gd name="connsiteX15" fmla="*/ 231858 w 901110"/>
                  <a:gd name="connsiteY15" fmla="*/ 132020 h 420032"/>
                  <a:gd name="connsiteX16" fmla="*/ 231868 w 901110"/>
                  <a:gd name="connsiteY16" fmla="*/ 132029 h 420032"/>
                  <a:gd name="connsiteX17" fmla="*/ 241347 w 901110"/>
                  <a:gd name="connsiteY17" fmla="*/ 139159 h 420032"/>
                  <a:gd name="connsiteX18" fmla="*/ 454045 w 901110"/>
                  <a:gd name="connsiteY18" fmla="*/ 257121 h 420032"/>
                  <a:gd name="connsiteX19" fmla="*/ 797950 w 901110"/>
                  <a:gd name="connsiteY19" fmla="*/ 342948 h 420032"/>
                  <a:gd name="connsiteX20" fmla="*/ 831853 w 901110"/>
                  <a:gd name="connsiteY20" fmla="*/ 346602 h 420032"/>
                  <a:gd name="connsiteX21" fmla="*/ 831854 w 901110"/>
                  <a:gd name="connsiteY21" fmla="*/ 346602 h 420032"/>
                  <a:gd name="connsiteX22" fmla="*/ 896149 w 901110"/>
                  <a:gd name="connsiteY22" fmla="*/ 353531 h 420032"/>
                  <a:gd name="connsiteX23" fmla="*/ 896149 w 901110"/>
                  <a:gd name="connsiteY23" fmla="*/ 353532 h 420032"/>
                  <a:gd name="connsiteX24" fmla="*/ 882093 w 901110"/>
                  <a:gd name="connsiteY24" fmla="*/ 379916 h 420032"/>
                  <a:gd name="connsiteX25" fmla="*/ 784121 w 901110"/>
                  <a:gd name="connsiteY25" fmla="*/ 409310 h 420032"/>
                  <a:gd name="connsiteX26" fmla="*/ 687211 w 901110"/>
                  <a:gd name="connsiteY26" fmla="*/ 420032 h 420032"/>
                  <a:gd name="connsiteX27" fmla="*/ 370800 w 901110"/>
                  <a:gd name="connsiteY27" fmla="*/ 336734 h 420032"/>
                  <a:gd name="connsiteX28" fmla="*/ 261815 w 901110"/>
                  <a:gd name="connsiteY28" fmla="*/ 275521 h 420032"/>
                  <a:gd name="connsiteX29" fmla="*/ 149469 w 901110"/>
                  <a:gd name="connsiteY29" fmla="*/ 196674 h 420032"/>
                  <a:gd name="connsiteX30" fmla="*/ 15076 w 901110"/>
                  <a:gd name="connsiteY30" fmla="*/ 78900 h 420032"/>
                  <a:gd name="connsiteX31" fmla="*/ 66239 w 901110"/>
                  <a:gd name="connsiteY31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35884 w 901110"/>
                  <a:gd name="connsiteY7" fmla="*/ 104115 h 420032"/>
                  <a:gd name="connsiteX8" fmla="*/ 149469 w 901110"/>
                  <a:gd name="connsiteY8" fmla="*/ 196675 h 420032"/>
                  <a:gd name="connsiteX9" fmla="*/ 35884 w 901110"/>
                  <a:gd name="connsiteY9" fmla="*/ 104115 h 420032"/>
                  <a:gd name="connsiteX10" fmla="*/ 66239 w 901110"/>
                  <a:gd name="connsiteY10" fmla="*/ 0 h 420032"/>
                  <a:gd name="connsiteX11" fmla="*/ 150963 w 901110"/>
                  <a:gd name="connsiteY11" fmla="*/ 71165 h 420032"/>
                  <a:gd name="connsiteX12" fmla="*/ 231858 w 901110"/>
                  <a:gd name="connsiteY12" fmla="*/ 132020 h 420032"/>
                  <a:gd name="connsiteX13" fmla="*/ 231868 w 901110"/>
                  <a:gd name="connsiteY13" fmla="*/ 132029 h 420032"/>
                  <a:gd name="connsiteX14" fmla="*/ 241347 w 901110"/>
                  <a:gd name="connsiteY14" fmla="*/ 139159 h 420032"/>
                  <a:gd name="connsiteX15" fmla="*/ 454045 w 901110"/>
                  <a:gd name="connsiteY15" fmla="*/ 257121 h 420032"/>
                  <a:gd name="connsiteX16" fmla="*/ 797950 w 901110"/>
                  <a:gd name="connsiteY16" fmla="*/ 342948 h 420032"/>
                  <a:gd name="connsiteX17" fmla="*/ 831853 w 901110"/>
                  <a:gd name="connsiteY17" fmla="*/ 346602 h 420032"/>
                  <a:gd name="connsiteX18" fmla="*/ 831854 w 901110"/>
                  <a:gd name="connsiteY18" fmla="*/ 346602 h 420032"/>
                  <a:gd name="connsiteX19" fmla="*/ 896149 w 901110"/>
                  <a:gd name="connsiteY19" fmla="*/ 353531 h 420032"/>
                  <a:gd name="connsiteX20" fmla="*/ 896149 w 901110"/>
                  <a:gd name="connsiteY20" fmla="*/ 353532 h 420032"/>
                  <a:gd name="connsiteX21" fmla="*/ 882093 w 901110"/>
                  <a:gd name="connsiteY21" fmla="*/ 379916 h 420032"/>
                  <a:gd name="connsiteX22" fmla="*/ 784121 w 901110"/>
                  <a:gd name="connsiteY22" fmla="*/ 409310 h 420032"/>
                  <a:gd name="connsiteX23" fmla="*/ 687211 w 901110"/>
                  <a:gd name="connsiteY23" fmla="*/ 420032 h 420032"/>
                  <a:gd name="connsiteX24" fmla="*/ 370800 w 901110"/>
                  <a:gd name="connsiteY24" fmla="*/ 336734 h 420032"/>
                  <a:gd name="connsiteX25" fmla="*/ 261815 w 901110"/>
                  <a:gd name="connsiteY25" fmla="*/ 275521 h 420032"/>
                  <a:gd name="connsiteX26" fmla="*/ 149469 w 901110"/>
                  <a:gd name="connsiteY26" fmla="*/ 196674 h 420032"/>
                  <a:gd name="connsiteX27" fmla="*/ 15076 w 901110"/>
                  <a:gd name="connsiteY27" fmla="*/ 78900 h 420032"/>
                  <a:gd name="connsiteX28" fmla="*/ 66239 w 901110"/>
                  <a:gd name="connsiteY28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7101 w 901110"/>
                  <a:gd name="connsiteY3" fmla="*/ 216633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35884 w 901110"/>
                  <a:gd name="connsiteY6" fmla="*/ 104115 h 420032"/>
                  <a:gd name="connsiteX7" fmla="*/ 149469 w 901110"/>
                  <a:gd name="connsiteY7" fmla="*/ 196675 h 420032"/>
                  <a:gd name="connsiteX8" fmla="*/ 35884 w 901110"/>
                  <a:gd name="connsiteY8" fmla="*/ 104115 h 420032"/>
                  <a:gd name="connsiteX9" fmla="*/ 66239 w 901110"/>
                  <a:gd name="connsiteY9" fmla="*/ 0 h 420032"/>
                  <a:gd name="connsiteX10" fmla="*/ 150963 w 901110"/>
                  <a:gd name="connsiteY10" fmla="*/ 71165 h 420032"/>
                  <a:gd name="connsiteX11" fmla="*/ 231858 w 901110"/>
                  <a:gd name="connsiteY11" fmla="*/ 132020 h 420032"/>
                  <a:gd name="connsiteX12" fmla="*/ 231868 w 901110"/>
                  <a:gd name="connsiteY12" fmla="*/ 132029 h 420032"/>
                  <a:gd name="connsiteX13" fmla="*/ 241347 w 901110"/>
                  <a:gd name="connsiteY13" fmla="*/ 139159 h 420032"/>
                  <a:gd name="connsiteX14" fmla="*/ 454045 w 901110"/>
                  <a:gd name="connsiteY14" fmla="*/ 257121 h 420032"/>
                  <a:gd name="connsiteX15" fmla="*/ 797950 w 901110"/>
                  <a:gd name="connsiteY15" fmla="*/ 342948 h 420032"/>
                  <a:gd name="connsiteX16" fmla="*/ 831853 w 901110"/>
                  <a:gd name="connsiteY16" fmla="*/ 346602 h 420032"/>
                  <a:gd name="connsiteX17" fmla="*/ 831854 w 901110"/>
                  <a:gd name="connsiteY17" fmla="*/ 346602 h 420032"/>
                  <a:gd name="connsiteX18" fmla="*/ 896149 w 901110"/>
                  <a:gd name="connsiteY18" fmla="*/ 353531 h 420032"/>
                  <a:gd name="connsiteX19" fmla="*/ 896149 w 901110"/>
                  <a:gd name="connsiteY19" fmla="*/ 353532 h 420032"/>
                  <a:gd name="connsiteX20" fmla="*/ 882093 w 901110"/>
                  <a:gd name="connsiteY20" fmla="*/ 379916 h 420032"/>
                  <a:gd name="connsiteX21" fmla="*/ 784121 w 901110"/>
                  <a:gd name="connsiteY21" fmla="*/ 409310 h 420032"/>
                  <a:gd name="connsiteX22" fmla="*/ 687211 w 901110"/>
                  <a:gd name="connsiteY22" fmla="*/ 420032 h 420032"/>
                  <a:gd name="connsiteX23" fmla="*/ 370800 w 901110"/>
                  <a:gd name="connsiteY23" fmla="*/ 336734 h 420032"/>
                  <a:gd name="connsiteX24" fmla="*/ 261815 w 901110"/>
                  <a:gd name="connsiteY24" fmla="*/ 275521 h 420032"/>
                  <a:gd name="connsiteX25" fmla="*/ 149469 w 901110"/>
                  <a:gd name="connsiteY25" fmla="*/ 196674 h 420032"/>
                  <a:gd name="connsiteX26" fmla="*/ 15076 w 901110"/>
                  <a:gd name="connsiteY26" fmla="*/ 78900 h 420032"/>
                  <a:gd name="connsiteX27" fmla="*/ 66239 w 901110"/>
                  <a:gd name="connsiteY27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35884 w 901110"/>
                  <a:gd name="connsiteY3" fmla="*/ 104115 h 420032"/>
                  <a:gd name="connsiteX4" fmla="*/ 149469 w 901110"/>
                  <a:gd name="connsiteY4" fmla="*/ 196675 h 420032"/>
                  <a:gd name="connsiteX5" fmla="*/ 35884 w 901110"/>
                  <a:gd name="connsiteY5" fmla="*/ 104115 h 420032"/>
                  <a:gd name="connsiteX6" fmla="*/ 66239 w 901110"/>
                  <a:gd name="connsiteY6" fmla="*/ 0 h 420032"/>
                  <a:gd name="connsiteX7" fmla="*/ 150963 w 901110"/>
                  <a:gd name="connsiteY7" fmla="*/ 71165 h 420032"/>
                  <a:gd name="connsiteX8" fmla="*/ 231858 w 901110"/>
                  <a:gd name="connsiteY8" fmla="*/ 132020 h 420032"/>
                  <a:gd name="connsiteX9" fmla="*/ 231868 w 901110"/>
                  <a:gd name="connsiteY9" fmla="*/ 132029 h 420032"/>
                  <a:gd name="connsiteX10" fmla="*/ 241347 w 901110"/>
                  <a:gd name="connsiteY10" fmla="*/ 139159 h 420032"/>
                  <a:gd name="connsiteX11" fmla="*/ 454045 w 901110"/>
                  <a:gd name="connsiteY11" fmla="*/ 257121 h 420032"/>
                  <a:gd name="connsiteX12" fmla="*/ 797950 w 901110"/>
                  <a:gd name="connsiteY12" fmla="*/ 342948 h 420032"/>
                  <a:gd name="connsiteX13" fmla="*/ 831853 w 901110"/>
                  <a:gd name="connsiteY13" fmla="*/ 346602 h 420032"/>
                  <a:gd name="connsiteX14" fmla="*/ 831854 w 901110"/>
                  <a:gd name="connsiteY14" fmla="*/ 346602 h 420032"/>
                  <a:gd name="connsiteX15" fmla="*/ 896149 w 901110"/>
                  <a:gd name="connsiteY15" fmla="*/ 353531 h 420032"/>
                  <a:gd name="connsiteX16" fmla="*/ 896149 w 901110"/>
                  <a:gd name="connsiteY16" fmla="*/ 353532 h 420032"/>
                  <a:gd name="connsiteX17" fmla="*/ 882093 w 901110"/>
                  <a:gd name="connsiteY17" fmla="*/ 379916 h 420032"/>
                  <a:gd name="connsiteX18" fmla="*/ 784121 w 901110"/>
                  <a:gd name="connsiteY18" fmla="*/ 409310 h 420032"/>
                  <a:gd name="connsiteX19" fmla="*/ 687211 w 901110"/>
                  <a:gd name="connsiteY19" fmla="*/ 420032 h 420032"/>
                  <a:gd name="connsiteX20" fmla="*/ 370800 w 901110"/>
                  <a:gd name="connsiteY20" fmla="*/ 336734 h 420032"/>
                  <a:gd name="connsiteX21" fmla="*/ 261815 w 901110"/>
                  <a:gd name="connsiteY21" fmla="*/ 275521 h 420032"/>
                  <a:gd name="connsiteX22" fmla="*/ 149469 w 901110"/>
                  <a:gd name="connsiteY22" fmla="*/ 196674 h 420032"/>
                  <a:gd name="connsiteX23" fmla="*/ 15076 w 901110"/>
                  <a:gd name="connsiteY23" fmla="*/ 78900 h 420032"/>
                  <a:gd name="connsiteX24" fmla="*/ 66239 w 901110"/>
                  <a:gd name="connsiteY24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35884 w 901110"/>
                  <a:gd name="connsiteY3" fmla="*/ 104115 h 420032"/>
                  <a:gd name="connsiteX4" fmla="*/ 149469 w 901110"/>
                  <a:gd name="connsiteY4" fmla="*/ 196675 h 420032"/>
                  <a:gd name="connsiteX5" fmla="*/ 35884 w 901110"/>
                  <a:gd name="connsiteY5" fmla="*/ 104115 h 420032"/>
                  <a:gd name="connsiteX6" fmla="*/ 66239 w 901110"/>
                  <a:gd name="connsiteY6" fmla="*/ 0 h 420032"/>
                  <a:gd name="connsiteX7" fmla="*/ 150963 w 901110"/>
                  <a:gd name="connsiteY7" fmla="*/ 71165 h 420032"/>
                  <a:gd name="connsiteX8" fmla="*/ 231858 w 901110"/>
                  <a:gd name="connsiteY8" fmla="*/ 132020 h 420032"/>
                  <a:gd name="connsiteX9" fmla="*/ 231868 w 901110"/>
                  <a:gd name="connsiteY9" fmla="*/ 132029 h 420032"/>
                  <a:gd name="connsiteX10" fmla="*/ 454045 w 901110"/>
                  <a:gd name="connsiteY10" fmla="*/ 257121 h 420032"/>
                  <a:gd name="connsiteX11" fmla="*/ 797950 w 901110"/>
                  <a:gd name="connsiteY11" fmla="*/ 342948 h 420032"/>
                  <a:gd name="connsiteX12" fmla="*/ 831853 w 901110"/>
                  <a:gd name="connsiteY12" fmla="*/ 346602 h 420032"/>
                  <a:gd name="connsiteX13" fmla="*/ 831854 w 901110"/>
                  <a:gd name="connsiteY13" fmla="*/ 346602 h 420032"/>
                  <a:gd name="connsiteX14" fmla="*/ 896149 w 901110"/>
                  <a:gd name="connsiteY14" fmla="*/ 353531 h 420032"/>
                  <a:gd name="connsiteX15" fmla="*/ 896149 w 901110"/>
                  <a:gd name="connsiteY15" fmla="*/ 353532 h 420032"/>
                  <a:gd name="connsiteX16" fmla="*/ 882093 w 901110"/>
                  <a:gd name="connsiteY16" fmla="*/ 379916 h 420032"/>
                  <a:gd name="connsiteX17" fmla="*/ 784121 w 901110"/>
                  <a:gd name="connsiteY17" fmla="*/ 409310 h 420032"/>
                  <a:gd name="connsiteX18" fmla="*/ 687211 w 901110"/>
                  <a:gd name="connsiteY18" fmla="*/ 420032 h 420032"/>
                  <a:gd name="connsiteX19" fmla="*/ 370800 w 901110"/>
                  <a:gd name="connsiteY19" fmla="*/ 336734 h 420032"/>
                  <a:gd name="connsiteX20" fmla="*/ 261815 w 901110"/>
                  <a:gd name="connsiteY20" fmla="*/ 275521 h 420032"/>
                  <a:gd name="connsiteX21" fmla="*/ 149469 w 901110"/>
                  <a:gd name="connsiteY21" fmla="*/ 196674 h 420032"/>
                  <a:gd name="connsiteX22" fmla="*/ 15076 w 901110"/>
                  <a:gd name="connsiteY22" fmla="*/ 78900 h 420032"/>
                  <a:gd name="connsiteX23" fmla="*/ 66239 w 901110"/>
                  <a:gd name="connsiteY23" fmla="*/ 0 h 420032"/>
                  <a:gd name="connsiteX0" fmla="*/ 35884 w 896149"/>
                  <a:gd name="connsiteY0" fmla="*/ 104115 h 420032"/>
                  <a:gd name="connsiteX1" fmla="*/ 149469 w 896149"/>
                  <a:gd name="connsiteY1" fmla="*/ 196675 h 420032"/>
                  <a:gd name="connsiteX2" fmla="*/ 35884 w 896149"/>
                  <a:gd name="connsiteY2" fmla="*/ 104115 h 420032"/>
                  <a:gd name="connsiteX3" fmla="*/ 66239 w 896149"/>
                  <a:gd name="connsiteY3" fmla="*/ 0 h 420032"/>
                  <a:gd name="connsiteX4" fmla="*/ 150963 w 896149"/>
                  <a:gd name="connsiteY4" fmla="*/ 71165 h 420032"/>
                  <a:gd name="connsiteX5" fmla="*/ 231858 w 896149"/>
                  <a:gd name="connsiteY5" fmla="*/ 132020 h 420032"/>
                  <a:gd name="connsiteX6" fmla="*/ 231868 w 896149"/>
                  <a:gd name="connsiteY6" fmla="*/ 132029 h 420032"/>
                  <a:gd name="connsiteX7" fmla="*/ 454045 w 896149"/>
                  <a:gd name="connsiteY7" fmla="*/ 257121 h 420032"/>
                  <a:gd name="connsiteX8" fmla="*/ 797950 w 896149"/>
                  <a:gd name="connsiteY8" fmla="*/ 342948 h 420032"/>
                  <a:gd name="connsiteX9" fmla="*/ 831853 w 896149"/>
                  <a:gd name="connsiteY9" fmla="*/ 346602 h 420032"/>
                  <a:gd name="connsiteX10" fmla="*/ 831854 w 896149"/>
                  <a:gd name="connsiteY10" fmla="*/ 346602 h 420032"/>
                  <a:gd name="connsiteX11" fmla="*/ 896149 w 896149"/>
                  <a:gd name="connsiteY11" fmla="*/ 353531 h 420032"/>
                  <a:gd name="connsiteX12" fmla="*/ 896149 w 896149"/>
                  <a:gd name="connsiteY12" fmla="*/ 353532 h 420032"/>
                  <a:gd name="connsiteX13" fmla="*/ 882093 w 896149"/>
                  <a:gd name="connsiteY13" fmla="*/ 379916 h 420032"/>
                  <a:gd name="connsiteX14" fmla="*/ 784121 w 896149"/>
                  <a:gd name="connsiteY14" fmla="*/ 409310 h 420032"/>
                  <a:gd name="connsiteX15" fmla="*/ 687211 w 896149"/>
                  <a:gd name="connsiteY15" fmla="*/ 420032 h 420032"/>
                  <a:gd name="connsiteX16" fmla="*/ 370800 w 896149"/>
                  <a:gd name="connsiteY16" fmla="*/ 336734 h 420032"/>
                  <a:gd name="connsiteX17" fmla="*/ 261815 w 896149"/>
                  <a:gd name="connsiteY17" fmla="*/ 275521 h 420032"/>
                  <a:gd name="connsiteX18" fmla="*/ 149469 w 896149"/>
                  <a:gd name="connsiteY18" fmla="*/ 196674 h 420032"/>
                  <a:gd name="connsiteX19" fmla="*/ 15076 w 896149"/>
                  <a:gd name="connsiteY19" fmla="*/ 78900 h 420032"/>
                  <a:gd name="connsiteX20" fmla="*/ 66239 w 896149"/>
                  <a:gd name="connsiteY20" fmla="*/ 0 h 420032"/>
                  <a:gd name="connsiteX0" fmla="*/ 66239 w 896149"/>
                  <a:gd name="connsiteY0" fmla="*/ 0 h 420032"/>
                  <a:gd name="connsiteX1" fmla="*/ 150963 w 896149"/>
                  <a:gd name="connsiteY1" fmla="*/ 71165 h 420032"/>
                  <a:gd name="connsiteX2" fmla="*/ 231858 w 896149"/>
                  <a:gd name="connsiteY2" fmla="*/ 132020 h 420032"/>
                  <a:gd name="connsiteX3" fmla="*/ 231868 w 896149"/>
                  <a:gd name="connsiteY3" fmla="*/ 132029 h 420032"/>
                  <a:gd name="connsiteX4" fmla="*/ 454045 w 896149"/>
                  <a:gd name="connsiteY4" fmla="*/ 257121 h 420032"/>
                  <a:gd name="connsiteX5" fmla="*/ 797950 w 896149"/>
                  <a:gd name="connsiteY5" fmla="*/ 342948 h 420032"/>
                  <a:gd name="connsiteX6" fmla="*/ 831853 w 896149"/>
                  <a:gd name="connsiteY6" fmla="*/ 346602 h 420032"/>
                  <a:gd name="connsiteX7" fmla="*/ 831854 w 896149"/>
                  <a:gd name="connsiteY7" fmla="*/ 346602 h 420032"/>
                  <a:gd name="connsiteX8" fmla="*/ 896149 w 896149"/>
                  <a:gd name="connsiteY8" fmla="*/ 353531 h 420032"/>
                  <a:gd name="connsiteX9" fmla="*/ 896149 w 896149"/>
                  <a:gd name="connsiteY9" fmla="*/ 353532 h 420032"/>
                  <a:gd name="connsiteX10" fmla="*/ 882093 w 896149"/>
                  <a:gd name="connsiteY10" fmla="*/ 379916 h 420032"/>
                  <a:gd name="connsiteX11" fmla="*/ 784121 w 896149"/>
                  <a:gd name="connsiteY11" fmla="*/ 409310 h 420032"/>
                  <a:gd name="connsiteX12" fmla="*/ 687211 w 896149"/>
                  <a:gd name="connsiteY12" fmla="*/ 420032 h 420032"/>
                  <a:gd name="connsiteX13" fmla="*/ 370800 w 896149"/>
                  <a:gd name="connsiteY13" fmla="*/ 336734 h 420032"/>
                  <a:gd name="connsiteX14" fmla="*/ 261815 w 896149"/>
                  <a:gd name="connsiteY14" fmla="*/ 275521 h 420032"/>
                  <a:gd name="connsiteX15" fmla="*/ 149469 w 896149"/>
                  <a:gd name="connsiteY15" fmla="*/ 196674 h 420032"/>
                  <a:gd name="connsiteX16" fmla="*/ 15076 w 896149"/>
                  <a:gd name="connsiteY16" fmla="*/ 78900 h 420032"/>
                  <a:gd name="connsiteX17" fmla="*/ 66239 w 896149"/>
                  <a:gd name="connsiteY17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797950 w 915199"/>
                  <a:gd name="connsiteY5" fmla="*/ 342948 h 420032"/>
                  <a:gd name="connsiteX6" fmla="*/ 831853 w 915199"/>
                  <a:gd name="connsiteY6" fmla="*/ 346602 h 420032"/>
                  <a:gd name="connsiteX7" fmla="*/ 831854 w 915199"/>
                  <a:gd name="connsiteY7" fmla="*/ 346602 h 420032"/>
                  <a:gd name="connsiteX8" fmla="*/ 896149 w 915199"/>
                  <a:gd name="connsiteY8" fmla="*/ 353531 h 420032"/>
                  <a:gd name="connsiteX9" fmla="*/ 915199 w 915199"/>
                  <a:gd name="connsiteY9" fmla="*/ 367819 h 420032"/>
                  <a:gd name="connsiteX10" fmla="*/ 882093 w 915199"/>
                  <a:gd name="connsiteY10" fmla="*/ 379916 h 420032"/>
                  <a:gd name="connsiteX11" fmla="*/ 784121 w 915199"/>
                  <a:gd name="connsiteY11" fmla="*/ 409310 h 420032"/>
                  <a:gd name="connsiteX12" fmla="*/ 687211 w 915199"/>
                  <a:gd name="connsiteY12" fmla="*/ 420032 h 420032"/>
                  <a:gd name="connsiteX13" fmla="*/ 370800 w 915199"/>
                  <a:gd name="connsiteY13" fmla="*/ 336734 h 420032"/>
                  <a:gd name="connsiteX14" fmla="*/ 261815 w 915199"/>
                  <a:gd name="connsiteY14" fmla="*/ 275521 h 420032"/>
                  <a:gd name="connsiteX15" fmla="*/ 149469 w 915199"/>
                  <a:gd name="connsiteY15" fmla="*/ 196674 h 420032"/>
                  <a:gd name="connsiteX16" fmla="*/ 15076 w 915199"/>
                  <a:gd name="connsiteY16" fmla="*/ 78900 h 420032"/>
                  <a:gd name="connsiteX17" fmla="*/ 66239 w 915199"/>
                  <a:gd name="connsiteY17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797950 w 915199"/>
                  <a:gd name="connsiteY5" fmla="*/ 342948 h 420032"/>
                  <a:gd name="connsiteX6" fmla="*/ 831853 w 915199"/>
                  <a:gd name="connsiteY6" fmla="*/ 346602 h 420032"/>
                  <a:gd name="connsiteX7" fmla="*/ 831854 w 915199"/>
                  <a:gd name="connsiteY7" fmla="*/ 346602 h 420032"/>
                  <a:gd name="connsiteX8" fmla="*/ 896149 w 915199"/>
                  <a:gd name="connsiteY8" fmla="*/ 353531 h 420032"/>
                  <a:gd name="connsiteX9" fmla="*/ 915199 w 915199"/>
                  <a:gd name="connsiteY9" fmla="*/ 367819 h 420032"/>
                  <a:gd name="connsiteX10" fmla="*/ 784121 w 915199"/>
                  <a:gd name="connsiteY10" fmla="*/ 409310 h 420032"/>
                  <a:gd name="connsiteX11" fmla="*/ 687211 w 915199"/>
                  <a:gd name="connsiteY11" fmla="*/ 420032 h 420032"/>
                  <a:gd name="connsiteX12" fmla="*/ 370800 w 915199"/>
                  <a:gd name="connsiteY12" fmla="*/ 336734 h 420032"/>
                  <a:gd name="connsiteX13" fmla="*/ 261815 w 915199"/>
                  <a:gd name="connsiteY13" fmla="*/ 275521 h 420032"/>
                  <a:gd name="connsiteX14" fmla="*/ 149469 w 915199"/>
                  <a:gd name="connsiteY14" fmla="*/ 196674 h 420032"/>
                  <a:gd name="connsiteX15" fmla="*/ 15076 w 915199"/>
                  <a:gd name="connsiteY15" fmla="*/ 78900 h 420032"/>
                  <a:gd name="connsiteX16" fmla="*/ 66239 w 915199"/>
                  <a:gd name="connsiteY16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797950 w 915199"/>
                  <a:gd name="connsiteY5" fmla="*/ 342948 h 420032"/>
                  <a:gd name="connsiteX6" fmla="*/ 831853 w 915199"/>
                  <a:gd name="connsiteY6" fmla="*/ 346602 h 420032"/>
                  <a:gd name="connsiteX7" fmla="*/ 831854 w 915199"/>
                  <a:gd name="connsiteY7" fmla="*/ 346602 h 420032"/>
                  <a:gd name="connsiteX8" fmla="*/ 915199 w 915199"/>
                  <a:gd name="connsiteY8" fmla="*/ 367819 h 420032"/>
                  <a:gd name="connsiteX9" fmla="*/ 784121 w 915199"/>
                  <a:gd name="connsiteY9" fmla="*/ 409310 h 420032"/>
                  <a:gd name="connsiteX10" fmla="*/ 687211 w 915199"/>
                  <a:gd name="connsiteY10" fmla="*/ 420032 h 420032"/>
                  <a:gd name="connsiteX11" fmla="*/ 370800 w 915199"/>
                  <a:gd name="connsiteY11" fmla="*/ 336734 h 420032"/>
                  <a:gd name="connsiteX12" fmla="*/ 261815 w 915199"/>
                  <a:gd name="connsiteY12" fmla="*/ 275521 h 420032"/>
                  <a:gd name="connsiteX13" fmla="*/ 149469 w 915199"/>
                  <a:gd name="connsiteY13" fmla="*/ 196674 h 420032"/>
                  <a:gd name="connsiteX14" fmla="*/ 15076 w 915199"/>
                  <a:gd name="connsiteY14" fmla="*/ 78900 h 420032"/>
                  <a:gd name="connsiteX15" fmla="*/ 66239 w 915199"/>
                  <a:gd name="connsiteY15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797950 w 915199"/>
                  <a:gd name="connsiteY5" fmla="*/ 342948 h 420032"/>
                  <a:gd name="connsiteX6" fmla="*/ 831853 w 915199"/>
                  <a:gd name="connsiteY6" fmla="*/ 346602 h 420032"/>
                  <a:gd name="connsiteX7" fmla="*/ 831854 w 915199"/>
                  <a:gd name="connsiteY7" fmla="*/ 346602 h 420032"/>
                  <a:gd name="connsiteX8" fmla="*/ 915199 w 915199"/>
                  <a:gd name="connsiteY8" fmla="*/ 367819 h 420032"/>
                  <a:gd name="connsiteX9" fmla="*/ 687211 w 915199"/>
                  <a:gd name="connsiteY9" fmla="*/ 420032 h 420032"/>
                  <a:gd name="connsiteX10" fmla="*/ 370800 w 915199"/>
                  <a:gd name="connsiteY10" fmla="*/ 336734 h 420032"/>
                  <a:gd name="connsiteX11" fmla="*/ 261815 w 915199"/>
                  <a:gd name="connsiteY11" fmla="*/ 275521 h 420032"/>
                  <a:gd name="connsiteX12" fmla="*/ 149469 w 915199"/>
                  <a:gd name="connsiteY12" fmla="*/ 196674 h 420032"/>
                  <a:gd name="connsiteX13" fmla="*/ 15076 w 915199"/>
                  <a:gd name="connsiteY13" fmla="*/ 78900 h 420032"/>
                  <a:gd name="connsiteX14" fmla="*/ 66239 w 915199"/>
                  <a:gd name="connsiteY14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831853 w 915199"/>
                  <a:gd name="connsiteY5" fmla="*/ 346602 h 420032"/>
                  <a:gd name="connsiteX6" fmla="*/ 831854 w 915199"/>
                  <a:gd name="connsiteY6" fmla="*/ 346602 h 420032"/>
                  <a:gd name="connsiteX7" fmla="*/ 915199 w 915199"/>
                  <a:gd name="connsiteY7" fmla="*/ 367819 h 420032"/>
                  <a:gd name="connsiteX8" fmla="*/ 687211 w 915199"/>
                  <a:gd name="connsiteY8" fmla="*/ 420032 h 420032"/>
                  <a:gd name="connsiteX9" fmla="*/ 370800 w 915199"/>
                  <a:gd name="connsiteY9" fmla="*/ 336734 h 420032"/>
                  <a:gd name="connsiteX10" fmla="*/ 261815 w 915199"/>
                  <a:gd name="connsiteY10" fmla="*/ 275521 h 420032"/>
                  <a:gd name="connsiteX11" fmla="*/ 149469 w 915199"/>
                  <a:gd name="connsiteY11" fmla="*/ 196674 h 420032"/>
                  <a:gd name="connsiteX12" fmla="*/ 15076 w 915199"/>
                  <a:gd name="connsiteY12" fmla="*/ 78900 h 420032"/>
                  <a:gd name="connsiteX13" fmla="*/ 66239 w 915199"/>
                  <a:gd name="connsiteY13" fmla="*/ 0 h 420032"/>
                  <a:gd name="connsiteX0" fmla="*/ 66239 w 915199"/>
                  <a:gd name="connsiteY0" fmla="*/ 0 h 420032"/>
                  <a:gd name="connsiteX1" fmla="*/ 231858 w 915199"/>
                  <a:gd name="connsiteY1" fmla="*/ 132020 h 420032"/>
                  <a:gd name="connsiteX2" fmla="*/ 231868 w 915199"/>
                  <a:gd name="connsiteY2" fmla="*/ 132029 h 420032"/>
                  <a:gd name="connsiteX3" fmla="*/ 454045 w 915199"/>
                  <a:gd name="connsiteY3" fmla="*/ 257121 h 420032"/>
                  <a:gd name="connsiteX4" fmla="*/ 831853 w 915199"/>
                  <a:gd name="connsiteY4" fmla="*/ 346602 h 420032"/>
                  <a:gd name="connsiteX5" fmla="*/ 831854 w 915199"/>
                  <a:gd name="connsiteY5" fmla="*/ 346602 h 420032"/>
                  <a:gd name="connsiteX6" fmla="*/ 915199 w 915199"/>
                  <a:gd name="connsiteY6" fmla="*/ 367819 h 420032"/>
                  <a:gd name="connsiteX7" fmla="*/ 687211 w 915199"/>
                  <a:gd name="connsiteY7" fmla="*/ 420032 h 420032"/>
                  <a:gd name="connsiteX8" fmla="*/ 370800 w 915199"/>
                  <a:gd name="connsiteY8" fmla="*/ 336734 h 420032"/>
                  <a:gd name="connsiteX9" fmla="*/ 261815 w 915199"/>
                  <a:gd name="connsiteY9" fmla="*/ 275521 h 420032"/>
                  <a:gd name="connsiteX10" fmla="*/ 149469 w 915199"/>
                  <a:gd name="connsiteY10" fmla="*/ 196674 h 420032"/>
                  <a:gd name="connsiteX11" fmla="*/ 15076 w 915199"/>
                  <a:gd name="connsiteY11" fmla="*/ 78900 h 420032"/>
                  <a:gd name="connsiteX12" fmla="*/ 66239 w 915199"/>
                  <a:gd name="connsiteY12" fmla="*/ 0 h 420032"/>
                  <a:gd name="connsiteX0" fmla="*/ 87148 w 936108"/>
                  <a:gd name="connsiteY0" fmla="*/ 0 h 420032"/>
                  <a:gd name="connsiteX1" fmla="*/ 252767 w 936108"/>
                  <a:gd name="connsiteY1" fmla="*/ 132020 h 420032"/>
                  <a:gd name="connsiteX2" fmla="*/ 252777 w 936108"/>
                  <a:gd name="connsiteY2" fmla="*/ 132029 h 420032"/>
                  <a:gd name="connsiteX3" fmla="*/ 474954 w 936108"/>
                  <a:gd name="connsiteY3" fmla="*/ 257121 h 420032"/>
                  <a:gd name="connsiteX4" fmla="*/ 852762 w 936108"/>
                  <a:gd name="connsiteY4" fmla="*/ 346602 h 420032"/>
                  <a:gd name="connsiteX5" fmla="*/ 852763 w 936108"/>
                  <a:gd name="connsiteY5" fmla="*/ 346602 h 420032"/>
                  <a:gd name="connsiteX6" fmla="*/ 936108 w 936108"/>
                  <a:gd name="connsiteY6" fmla="*/ 367819 h 420032"/>
                  <a:gd name="connsiteX7" fmla="*/ 708120 w 936108"/>
                  <a:gd name="connsiteY7" fmla="*/ 420032 h 420032"/>
                  <a:gd name="connsiteX8" fmla="*/ 391709 w 936108"/>
                  <a:gd name="connsiteY8" fmla="*/ 336734 h 420032"/>
                  <a:gd name="connsiteX9" fmla="*/ 282724 w 936108"/>
                  <a:gd name="connsiteY9" fmla="*/ 275521 h 420032"/>
                  <a:gd name="connsiteX10" fmla="*/ 170378 w 936108"/>
                  <a:gd name="connsiteY10" fmla="*/ 196674 h 420032"/>
                  <a:gd name="connsiteX11" fmla="*/ 9792 w 936108"/>
                  <a:gd name="connsiteY11" fmla="*/ 62231 h 420032"/>
                  <a:gd name="connsiteX12" fmla="*/ 87148 w 936108"/>
                  <a:gd name="connsiteY12" fmla="*/ 0 h 420032"/>
                  <a:gd name="connsiteX0" fmla="*/ 87148 w 936108"/>
                  <a:gd name="connsiteY0" fmla="*/ 0 h 429557"/>
                  <a:gd name="connsiteX1" fmla="*/ 252767 w 936108"/>
                  <a:gd name="connsiteY1" fmla="*/ 141545 h 429557"/>
                  <a:gd name="connsiteX2" fmla="*/ 252777 w 936108"/>
                  <a:gd name="connsiteY2" fmla="*/ 141554 h 429557"/>
                  <a:gd name="connsiteX3" fmla="*/ 474954 w 936108"/>
                  <a:gd name="connsiteY3" fmla="*/ 266646 h 429557"/>
                  <a:gd name="connsiteX4" fmla="*/ 852762 w 936108"/>
                  <a:gd name="connsiteY4" fmla="*/ 356127 h 429557"/>
                  <a:gd name="connsiteX5" fmla="*/ 852763 w 936108"/>
                  <a:gd name="connsiteY5" fmla="*/ 356127 h 429557"/>
                  <a:gd name="connsiteX6" fmla="*/ 936108 w 936108"/>
                  <a:gd name="connsiteY6" fmla="*/ 377344 h 429557"/>
                  <a:gd name="connsiteX7" fmla="*/ 708120 w 936108"/>
                  <a:gd name="connsiteY7" fmla="*/ 429557 h 429557"/>
                  <a:gd name="connsiteX8" fmla="*/ 391709 w 936108"/>
                  <a:gd name="connsiteY8" fmla="*/ 346259 h 429557"/>
                  <a:gd name="connsiteX9" fmla="*/ 282724 w 936108"/>
                  <a:gd name="connsiteY9" fmla="*/ 285046 h 429557"/>
                  <a:gd name="connsiteX10" fmla="*/ 170378 w 936108"/>
                  <a:gd name="connsiteY10" fmla="*/ 206199 h 429557"/>
                  <a:gd name="connsiteX11" fmla="*/ 9792 w 936108"/>
                  <a:gd name="connsiteY11" fmla="*/ 71756 h 429557"/>
                  <a:gd name="connsiteX12" fmla="*/ 87148 w 936108"/>
                  <a:gd name="connsiteY12" fmla="*/ 0 h 429557"/>
                  <a:gd name="connsiteX0" fmla="*/ 85780 w 934740"/>
                  <a:gd name="connsiteY0" fmla="*/ 0 h 429557"/>
                  <a:gd name="connsiteX1" fmla="*/ 251399 w 934740"/>
                  <a:gd name="connsiteY1" fmla="*/ 141545 h 429557"/>
                  <a:gd name="connsiteX2" fmla="*/ 251409 w 934740"/>
                  <a:gd name="connsiteY2" fmla="*/ 141554 h 429557"/>
                  <a:gd name="connsiteX3" fmla="*/ 473586 w 934740"/>
                  <a:gd name="connsiteY3" fmla="*/ 266646 h 429557"/>
                  <a:gd name="connsiteX4" fmla="*/ 851394 w 934740"/>
                  <a:gd name="connsiteY4" fmla="*/ 356127 h 429557"/>
                  <a:gd name="connsiteX5" fmla="*/ 851395 w 934740"/>
                  <a:gd name="connsiteY5" fmla="*/ 356127 h 429557"/>
                  <a:gd name="connsiteX6" fmla="*/ 934740 w 934740"/>
                  <a:gd name="connsiteY6" fmla="*/ 377344 h 429557"/>
                  <a:gd name="connsiteX7" fmla="*/ 706752 w 934740"/>
                  <a:gd name="connsiteY7" fmla="*/ 429557 h 429557"/>
                  <a:gd name="connsiteX8" fmla="*/ 390341 w 934740"/>
                  <a:gd name="connsiteY8" fmla="*/ 346259 h 429557"/>
                  <a:gd name="connsiteX9" fmla="*/ 281356 w 934740"/>
                  <a:gd name="connsiteY9" fmla="*/ 285046 h 429557"/>
                  <a:gd name="connsiteX10" fmla="*/ 169010 w 934740"/>
                  <a:gd name="connsiteY10" fmla="*/ 206199 h 429557"/>
                  <a:gd name="connsiteX11" fmla="*/ 8424 w 934740"/>
                  <a:gd name="connsiteY11" fmla="*/ 71756 h 429557"/>
                  <a:gd name="connsiteX12" fmla="*/ 85780 w 934740"/>
                  <a:gd name="connsiteY12" fmla="*/ 0 h 429557"/>
                  <a:gd name="connsiteX0" fmla="*/ 77356 w 926316"/>
                  <a:gd name="connsiteY0" fmla="*/ 0 h 429557"/>
                  <a:gd name="connsiteX1" fmla="*/ 242975 w 926316"/>
                  <a:gd name="connsiteY1" fmla="*/ 141545 h 429557"/>
                  <a:gd name="connsiteX2" fmla="*/ 242985 w 926316"/>
                  <a:gd name="connsiteY2" fmla="*/ 141554 h 429557"/>
                  <a:gd name="connsiteX3" fmla="*/ 465162 w 926316"/>
                  <a:gd name="connsiteY3" fmla="*/ 266646 h 429557"/>
                  <a:gd name="connsiteX4" fmla="*/ 842970 w 926316"/>
                  <a:gd name="connsiteY4" fmla="*/ 356127 h 429557"/>
                  <a:gd name="connsiteX5" fmla="*/ 842971 w 926316"/>
                  <a:gd name="connsiteY5" fmla="*/ 356127 h 429557"/>
                  <a:gd name="connsiteX6" fmla="*/ 926316 w 926316"/>
                  <a:gd name="connsiteY6" fmla="*/ 377344 h 429557"/>
                  <a:gd name="connsiteX7" fmla="*/ 698328 w 926316"/>
                  <a:gd name="connsiteY7" fmla="*/ 429557 h 429557"/>
                  <a:gd name="connsiteX8" fmla="*/ 381917 w 926316"/>
                  <a:gd name="connsiteY8" fmla="*/ 346259 h 429557"/>
                  <a:gd name="connsiteX9" fmla="*/ 272932 w 926316"/>
                  <a:gd name="connsiteY9" fmla="*/ 285046 h 429557"/>
                  <a:gd name="connsiteX10" fmla="*/ 160586 w 926316"/>
                  <a:gd name="connsiteY10" fmla="*/ 206199 h 429557"/>
                  <a:gd name="connsiteX11" fmla="*/ 0 w 926316"/>
                  <a:gd name="connsiteY11" fmla="*/ 71756 h 429557"/>
                  <a:gd name="connsiteX12" fmla="*/ 77356 w 926316"/>
                  <a:gd name="connsiteY12" fmla="*/ 0 h 429557"/>
                  <a:gd name="connsiteX0" fmla="*/ 77356 w 926316"/>
                  <a:gd name="connsiteY0" fmla="*/ 0 h 429557"/>
                  <a:gd name="connsiteX1" fmla="*/ 242975 w 926316"/>
                  <a:gd name="connsiteY1" fmla="*/ 141545 h 429557"/>
                  <a:gd name="connsiteX2" fmla="*/ 242985 w 926316"/>
                  <a:gd name="connsiteY2" fmla="*/ 141554 h 429557"/>
                  <a:gd name="connsiteX3" fmla="*/ 465162 w 926316"/>
                  <a:gd name="connsiteY3" fmla="*/ 266646 h 429557"/>
                  <a:gd name="connsiteX4" fmla="*/ 842970 w 926316"/>
                  <a:gd name="connsiteY4" fmla="*/ 356127 h 429557"/>
                  <a:gd name="connsiteX5" fmla="*/ 842971 w 926316"/>
                  <a:gd name="connsiteY5" fmla="*/ 356127 h 429557"/>
                  <a:gd name="connsiteX6" fmla="*/ 926316 w 926316"/>
                  <a:gd name="connsiteY6" fmla="*/ 377344 h 429557"/>
                  <a:gd name="connsiteX7" fmla="*/ 698328 w 926316"/>
                  <a:gd name="connsiteY7" fmla="*/ 429557 h 429557"/>
                  <a:gd name="connsiteX8" fmla="*/ 381917 w 926316"/>
                  <a:gd name="connsiteY8" fmla="*/ 346259 h 429557"/>
                  <a:gd name="connsiteX9" fmla="*/ 160586 w 926316"/>
                  <a:gd name="connsiteY9" fmla="*/ 206199 h 429557"/>
                  <a:gd name="connsiteX10" fmla="*/ 0 w 926316"/>
                  <a:gd name="connsiteY10" fmla="*/ 71756 h 429557"/>
                  <a:gd name="connsiteX11" fmla="*/ 77356 w 926316"/>
                  <a:gd name="connsiteY11" fmla="*/ 0 h 429557"/>
                  <a:gd name="connsiteX0" fmla="*/ 77356 w 926316"/>
                  <a:gd name="connsiteY0" fmla="*/ 0 h 377344"/>
                  <a:gd name="connsiteX1" fmla="*/ 242975 w 926316"/>
                  <a:gd name="connsiteY1" fmla="*/ 141545 h 377344"/>
                  <a:gd name="connsiteX2" fmla="*/ 242985 w 926316"/>
                  <a:gd name="connsiteY2" fmla="*/ 141554 h 377344"/>
                  <a:gd name="connsiteX3" fmla="*/ 465162 w 926316"/>
                  <a:gd name="connsiteY3" fmla="*/ 266646 h 377344"/>
                  <a:gd name="connsiteX4" fmla="*/ 842970 w 926316"/>
                  <a:gd name="connsiteY4" fmla="*/ 356127 h 377344"/>
                  <a:gd name="connsiteX5" fmla="*/ 842971 w 926316"/>
                  <a:gd name="connsiteY5" fmla="*/ 356127 h 377344"/>
                  <a:gd name="connsiteX6" fmla="*/ 926316 w 926316"/>
                  <a:gd name="connsiteY6" fmla="*/ 377344 h 377344"/>
                  <a:gd name="connsiteX7" fmla="*/ 381917 w 926316"/>
                  <a:gd name="connsiteY7" fmla="*/ 346259 h 377344"/>
                  <a:gd name="connsiteX8" fmla="*/ 160586 w 926316"/>
                  <a:gd name="connsiteY8" fmla="*/ 206199 h 377344"/>
                  <a:gd name="connsiteX9" fmla="*/ 0 w 926316"/>
                  <a:gd name="connsiteY9" fmla="*/ 71756 h 377344"/>
                  <a:gd name="connsiteX10" fmla="*/ 77356 w 926316"/>
                  <a:gd name="connsiteY10" fmla="*/ 0 h 377344"/>
                  <a:gd name="connsiteX0" fmla="*/ 77356 w 926316"/>
                  <a:gd name="connsiteY0" fmla="*/ 0 h 400814"/>
                  <a:gd name="connsiteX1" fmla="*/ 242975 w 926316"/>
                  <a:gd name="connsiteY1" fmla="*/ 141545 h 400814"/>
                  <a:gd name="connsiteX2" fmla="*/ 242985 w 926316"/>
                  <a:gd name="connsiteY2" fmla="*/ 141554 h 400814"/>
                  <a:gd name="connsiteX3" fmla="*/ 465162 w 926316"/>
                  <a:gd name="connsiteY3" fmla="*/ 266646 h 400814"/>
                  <a:gd name="connsiteX4" fmla="*/ 842970 w 926316"/>
                  <a:gd name="connsiteY4" fmla="*/ 356127 h 400814"/>
                  <a:gd name="connsiteX5" fmla="*/ 842971 w 926316"/>
                  <a:gd name="connsiteY5" fmla="*/ 356127 h 400814"/>
                  <a:gd name="connsiteX6" fmla="*/ 926316 w 926316"/>
                  <a:gd name="connsiteY6" fmla="*/ 377344 h 400814"/>
                  <a:gd name="connsiteX7" fmla="*/ 381917 w 926316"/>
                  <a:gd name="connsiteY7" fmla="*/ 346259 h 400814"/>
                  <a:gd name="connsiteX8" fmla="*/ 160586 w 926316"/>
                  <a:gd name="connsiteY8" fmla="*/ 206199 h 400814"/>
                  <a:gd name="connsiteX9" fmla="*/ 0 w 926316"/>
                  <a:gd name="connsiteY9" fmla="*/ 71756 h 400814"/>
                  <a:gd name="connsiteX10" fmla="*/ 77356 w 926316"/>
                  <a:gd name="connsiteY10" fmla="*/ 0 h 400814"/>
                  <a:gd name="connsiteX0" fmla="*/ 77356 w 926316"/>
                  <a:gd name="connsiteY0" fmla="*/ 0 h 406669"/>
                  <a:gd name="connsiteX1" fmla="*/ 242975 w 926316"/>
                  <a:gd name="connsiteY1" fmla="*/ 141545 h 406669"/>
                  <a:gd name="connsiteX2" fmla="*/ 242985 w 926316"/>
                  <a:gd name="connsiteY2" fmla="*/ 141554 h 406669"/>
                  <a:gd name="connsiteX3" fmla="*/ 465162 w 926316"/>
                  <a:gd name="connsiteY3" fmla="*/ 266646 h 406669"/>
                  <a:gd name="connsiteX4" fmla="*/ 842970 w 926316"/>
                  <a:gd name="connsiteY4" fmla="*/ 356127 h 406669"/>
                  <a:gd name="connsiteX5" fmla="*/ 842971 w 926316"/>
                  <a:gd name="connsiteY5" fmla="*/ 356127 h 406669"/>
                  <a:gd name="connsiteX6" fmla="*/ 926316 w 926316"/>
                  <a:gd name="connsiteY6" fmla="*/ 377344 h 406669"/>
                  <a:gd name="connsiteX7" fmla="*/ 381917 w 926316"/>
                  <a:gd name="connsiteY7" fmla="*/ 346259 h 406669"/>
                  <a:gd name="connsiteX8" fmla="*/ 160586 w 926316"/>
                  <a:gd name="connsiteY8" fmla="*/ 206199 h 406669"/>
                  <a:gd name="connsiteX9" fmla="*/ 0 w 926316"/>
                  <a:gd name="connsiteY9" fmla="*/ 71756 h 406669"/>
                  <a:gd name="connsiteX10" fmla="*/ 77356 w 926316"/>
                  <a:gd name="connsiteY10" fmla="*/ 0 h 406669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242985 w 926316"/>
                  <a:gd name="connsiteY2" fmla="*/ 141554 h 409474"/>
                  <a:gd name="connsiteX3" fmla="*/ 465162 w 926316"/>
                  <a:gd name="connsiteY3" fmla="*/ 266646 h 409474"/>
                  <a:gd name="connsiteX4" fmla="*/ 842970 w 926316"/>
                  <a:gd name="connsiteY4" fmla="*/ 356127 h 409474"/>
                  <a:gd name="connsiteX5" fmla="*/ 842971 w 926316"/>
                  <a:gd name="connsiteY5" fmla="*/ 356127 h 409474"/>
                  <a:gd name="connsiteX6" fmla="*/ 926316 w 926316"/>
                  <a:gd name="connsiteY6" fmla="*/ 377344 h 409474"/>
                  <a:gd name="connsiteX7" fmla="*/ 381917 w 926316"/>
                  <a:gd name="connsiteY7" fmla="*/ 346259 h 409474"/>
                  <a:gd name="connsiteX8" fmla="*/ 160586 w 926316"/>
                  <a:gd name="connsiteY8" fmla="*/ 206199 h 409474"/>
                  <a:gd name="connsiteX9" fmla="*/ 0 w 926316"/>
                  <a:gd name="connsiteY9" fmla="*/ 71756 h 409474"/>
                  <a:gd name="connsiteX10" fmla="*/ 77356 w 926316"/>
                  <a:gd name="connsiteY10" fmla="*/ 0 h 409474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242985 w 926316"/>
                  <a:gd name="connsiteY2" fmla="*/ 141554 h 409474"/>
                  <a:gd name="connsiteX3" fmla="*/ 465162 w 926316"/>
                  <a:gd name="connsiteY3" fmla="*/ 266646 h 409474"/>
                  <a:gd name="connsiteX4" fmla="*/ 842970 w 926316"/>
                  <a:gd name="connsiteY4" fmla="*/ 356127 h 409474"/>
                  <a:gd name="connsiteX5" fmla="*/ 842971 w 926316"/>
                  <a:gd name="connsiteY5" fmla="*/ 356127 h 409474"/>
                  <a:gd name="connsiteX6" fmla="*/ 926316 w 926316"/>
                  <a:gd name="connsiteY6" fmla="*/ 377344 h 409474"/>
                  <a:gd name="connsiteX7" fmla="*/ 381917 w 926316"/>
                  <a:gd name="connsiteY7" fmla="*/ 346259 h 409474"/>
                  <a:gd name="connsiteX8" fmla="*/ 160586 w 926316"/>
                  <a:gd name="connsiteY8" fmla="*/ 206199 h 409474"/>
                  <a:gd name="connsiteX9" fmla="*/ 0 w 926316"/>
                  <a:gd name="connsiteY9" fmla="*/ 71756 h 409474"/>
                  <a:gd name="connsiteX10" fmla="*/ 77356 w 926316"/>
                  <a:gd name="connsiteY10" fmla="*/ 0 h 409474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242985 w 926316"/>
                  <a:gd name="connsiteY2" fmla="*/ 141554 h 409474"/>
                  <a:gd name="connsiteX3" fmla="*/ 465162 w 926316"/>
                  <a:gd name="connsiteY3" fmla="*/ 266646 h 409474"/>
                  <a:gd name="connsiteX4" fmla="*/ 842970 w 926316"/>
                  <a:gd name="connsiteY4" fmla="*/ 356127 h 409474"/>
                  <a:gd name="connsiteX5" fmla="*/ 842971 w 926316"/>
                  <a:gd name="connsiteY5" fmla="*/ 356127 h 409474"/>
                  <a:gd name="connsiteX6" fmla="*/ 926316 w 926316"/>
                  <a:gd name="connsiteY6" fmla="*/ 377344 h 409474"/>
                  <a:gd name="connsiteX7" fmla="*/ 381917 w 926316"/>
                  <a:gd name="connsiteY7" fmla="*/ 346259 h 409474"/>
                  <a:gd name="connsiteX8" fmla="*/ 0 w 926316"/>
                  <a:gd name="connsiteY8" fmla="*/ 71756 h 409474"/>
                  <a:gd name="connsiteX9" fmla="*/ 77356 w 926316"/>
                  <a:gd name="connsiteY9" fmla="*/ 0 h 409474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242985 w 926316"/>
                  <a:gd name="connsiteY2" fmla="*/ 141554 h 409474"/>
                  <a:gd name="connsiteX3" fmla="*/ 465162 w 926316"/>
                  <a:gd name="connsiteY3" fmla="*/ 266646 h 409474"/>
                  <a:gd name="connsiteX4" fmla="*/ 842970 w 926316"/>
                  <a:gd name="connsiteY4" fmla="*/ 356127 h 409474"/>
                  <a:gd name="connsiteX5" fmla="*/ 842971 w 926316"/>
                  <a:gd name="connsiteY5" fmla="*/ 356127 h 409474"/>
                  <a:gd name="connsiteX6" fmla="*/ 926316 w 926316"/>
                  <a:gd name="connsiteY6" fmla="*/ 377344 h 409474"/>
                  <a:gd name="connsiteX7" fmla="*/ 381917 w 926316"/>
                  <a:gd name="connsiteY7" fmla="*/ 346259 h 409474"/>
                  <a:gd name="connsiteX8" fmla="*/ 0 w 926316"/>
                  <a:gd name="connsiteY8" fmla="*/ 71756 h 409474"/>
                  <a:gd name="connsiteX9" fmla="*/ 77356 w 926316"/>
                  <a:gd name="connsiteY9" fmla="*/ 0 h 409474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465162 w 926316"/>
                  <a:gd name="connsiteY2" fmla="*/ 266646 h 409474"/>
                  <a:gd name="connsiteX3" fmla="*/ 842970 w 926316"/>
                  <a:gd name="connsiteY3" fmla="*/ 356127 h 409474"/>
                  <a:gd name="connsiteX4" fmla="*/ 842971 w 926316"/>
                  <a:gd name="connsiteY4" fmla="*/ 356127 h 409474"/>
                  <a:gd name="connsiteX5" fmla="*/ 926316 w 926316"/>
                  <a:gd name="connsiteY5" fmla="*/ 377344 h 409474"/>
                  <a:gd name="connsiteX6" fmla="*/ 381917 w 926316"/>
                  <a:gd name="connsiteY6" fmla="*/ 346259 h 409474"/>
                  <a:gd name="connsiteX7" fmla="*/ 0 w 926316"/>
                  <a:gd name="connsiteY7" fmla="*/ 71756 h 409474"/>
                  <a:gd name="connsiteX8" fmla="*/ 77356 w 926316"/>
                  <a:gd name="connsiteY8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926316 w 926316"/>
                  <a:gd name="connsiteY3" fmla="*/ 377344 h 409474"/>
                  <a:gd name="connsiteX4" fmla="*/ 381917 w 926316"/>
                  <a:gd name="connsiteY4" fmla="*/ 346259 h 409474"/>
                  <a:gd name="connsiteX5" fmla="*/ 0 w 926316"/>
                  <a:gd name="connsiteY5" fmla="*/ 71756 h 409474"/>
                  <a:gd name="connsiteX6" fmla="*/ 77356 w 926316"/>
                  <a:gd name="connsiteY6" fmla="*/ 0 h 409474"/>
                  <a:gd name="connsiteX0" fmla="*/ 77356 w 926735"/>
                  <a:gd name="connsiteY0" fmla="*/ 0 h 409474"/>
                  <a:gd name="connsiteX1" fmla="*/ 465162 w 926735"/>
                  <a:gd name="connsiteY1" fmla="*/ 266646 h 409474"/>
                  <a:gd name="connsiteX2" fmla="*/ 926316 w 926735"/>
                  <a:gd name="connsiteY2" fmla="*/ 377344 h 409474"/>
                  <a:gd name="connsiteX3" fmla="*/ 381917 w 926735"/>
                  <a:gd name="connsiteY3" fmla="*/ 346259 h 409474"/>
                  <a:gd name="connsiteX4" fmla="*/ 0 w 926735"/>
                  <a:gd name="connsiteY4" fmla="*/ 71756 h 409474"/>
                  <a:gd name="connsiteX5" fmla="*/ 77356 w 926735"/>
                  <a:gd name="connsiteY5" fmla="*/ 0 h 409474"/>
                  <a:gd name="connsiteX0" fmla="*/ 77356 w 926730"/>
                  <a:gd name="connsiteY0" fmla="*/ 0 h 409474"/>
                  <a:gd name="connsiteX1" fmla="*/ 460399 w 926730"/>
                  <a:gd name="connsiteY1" fmla="*/ 280933 h 409474"/>
                  <a:gd name="connsiteX2" fmla="*/ 926316 w 926730"/>
                  <a:gd name="connsiteY2" fmla="*/ 377344 h 409474"/>
                  <a:gd name="connsiteX3" fmla="*/ 381917 w 926730"/>
                  <a:gd name="connsiteY3" fmla="*/ 346259 h 409474"/>
                  <a:gd name="connsiteX4" fmla="*/ 0 w 926730"/>
                  <a:gd name="connsiteY4" fmla="*/ 71756 h 409474"/>
                  <a:gd name="connsiteX5" fmla="*/ 77356 w 926730"/>
                  <a:gd name="connsiteY5" fmla="*/ 0 h 409474"/>
                  <a:gd name="connsiteX0" fmla="*/ 77356 w 926750"/>
                  <a:gd name="connsiteY0" fmla="*/ 0 h 409474"/>
                  <a:gd name="connsiteX1" fmla="*/ 460399 w 926750"/>
                  <a:gd name="connsiteY1" fmla="*/ 280933 h 409474"/>
                  <a:gd name="connsiteX2" fmla="*/ 926316 w 926750"/>
                  <a:gd name="connsiteY2" fmla="*/ 377344 h 409474"/>
                  <a:gd name="connsiteX3" fmla="*/ 381917 w 926750"/>
                  <a:gd name="connsiteY3" fmla="*/ 346259 h 409474"/>
                  <a:gd name="connsiteX4" fmla="*/ 0 w 926750"/>
                  <a:gd name="connsiteY4" fmla="*/ 71756 h 409474"/>
                  <a:gd name="connsiteX5" fmla="*/ 77356 w 926750"/>
                  <a:gd name="connsiteY5" fmla="*/ 0 h 409474"/>
                  <a:gd name="connsiteX0" fmla="*/ 77356 w 926760"/>
                  <a:gd name="connsiteY0" fmla="*/ 0 h 409474"/>
                  <a:gd name="connsiteX1" fmla="*/ 467542 w 926760"/>
                  <a:gd name="connsiteY1" fmla="*/ 269027 h 409474"/>
                  <a:gd name="connsiteX2" fmla="*/ 926316 w 926760"/>
                  <a:gd name="connsiteY2" fmla="*/ 377344 h 409474"/>
                  <a:gd name="connsiteX3" fmla="*/ 381917 w 926760"/>
                  <a:gd name="connsiteY3" fmla="*/ 346259 h 409474"/>
                  <a:gd name="connsiteX4" fmla="*/ 0 w 926760"/>
                  <a:gd name="connsiteY4" fmla="*/ 71756 h 409474"/>
                  <a:gd name="connsiteX5" fmla="*/ 77356 w 926760"/>
                  <a:gd name="connsiteY5" fmla="*/ 0 h 40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6760" h="409474">
                    <a:moveTo>
                      <a:pt x="77356" y="0"/>
                    </a:moveTo>
                    <a:cubicBezTo>
                      <a:pt x="154883" y="32482"/>
                      <a:pt x="322206" y="215613"/>
                      <a:pt x="467542" y="269027"/>
                    </a:cubicBezTo>
                    <a:cubicBezTo>
                      <a:pt x="625704" y="327155"/>
                      <a:pt x="940190" y="364075"/>
                      <a:pt x="926316" y="377344"/>
                    </a:cubicBezTo>
                    <a:cubicBezTo>
                      <a:pt x="744850" y="440801"/>
                      <a:pt x="572909" y="399484"/>
                      <a:pt x="381917" y="346259"/>
                    </a:cubicBezTo>
                    <a:cubicBezTo>
                      <a:pt x="220387" y="278660"/>
                      <a:pt x="50760" y="129466"/>
                      <a:pt x="0" y="71756"/>
                    </a:cubicBezTo>
                    <a:cubicBezTo>
                      <a:pt x="22054" y="17241"/>
                      <a:pt x="17724" y="34446"/>
                      <a:pt x="77356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BE38D94-979F-CDAB-B98C-413FF9C31C6C}"/>
                  </a:ext>
                </a:extLst>
              </p:cNvPr>
              <p:cNvSpPr/>
              <p:nvPr/>
            </p:nvSpPr>
            <p:spPr>
              <a:xfrm>
                <a:off x="2559111" y="2652782"/>
                <a:ext cx="683173" cy="1663192"/>
              </a:xfrm>
              <a:custGeom>
                <a:avLst/>
                <a:gdLst>
                  <a:gd name="connsiteX0" fmla="*/ 666465 w 666699"/>
                  <a:gd name="connsiteY0" fmla="*/ 0 h 1647925"/>
                  <a:gd name="connsiteX1" fmla="*/ 666699 w 666699"/>
                  <a:gd name="connsiteY1" fmla="*/ 14940 h 1647925"/>
                  <a:gd name="connsiteX2" fmla="*/ 664850 w 666699"/>
                  <a:gd name="connsiteY2" fmla="*/ 301234 h 1647925"/>
                  <a:gd name="connsiteX3" fmla="*/ 179230 w 666699"/>
                  <a:gd name="connsiteY3" fmla="*/ 1642146 h 1647925"/>
                  <a:gd name="connsiteX4" fmla="*/ 165656 w 666699"/>
                  <a:gd name="connsiteY4" fmla="*/ 1647925 h 1647925"/>
                  <a:gd name="connsiteX5" fmla="*/ 148216 w 666699"/>
                  <a:gd name="connsiteY5" fmla="*/ 1607187 h 1647925"/>
                  <a:gd name="connsiteX6" fmla="*/ 71377 w 666699"/>
                  <a:gd name="connsiteY6" fmla="*/ 1514701 h 1647925"/>
                  <a:gd name="connsiteX7" fmla="*/ 50142 w 666699"/>
                  <a:gd name="connsiteY7" fmla="*/ 1485414 h 1647925"/>
                  <a:gd name="connsiteX8" fmla="*/ 50082 w 666699"/>
                  <a:gd name="connsiteY8" fmla="*/ 1485283 h 1647925"/>
                  <a:gd name="connsiteX9" fmla="*/ 17462 w 666699"/>
                  <a:gd name="connsiteY9" fmla="*/ 1390575 h 1647925"/>
                  <a:gd name="connsiteX10" fmla="*/ 4127 w 666699"/>
                  <a:gd name="connsiteY10" fmla="*/ 1317182 h 1647925"/>
                  <a:gd name="connsiteX11" fmla="*/ 1502 w 666699"/>
                  <a:gd name="connsiteY11" fmla="*/ 1281197 h 1647925"/>
                  <a:gd name="connsiteX12" fmla="*/ 101912 w 666699"/>
                  <a:gd name="connsiteY12" fmla="*/ 871725 h 1647925"/>
                  <a:gd name="connsiteX13" fmla="*/ 378921 w 666699"/>
                  <a:gd name="connsiteY13" fmla="*/ 484464 h 1647925"/>
                  <a:gd name="connsiteX14" fmla="*/ 464139 w 666699"/>
                  <a:gd name="connsiteY14" fmla="*/ 349016 h 1647925"/>
                  <a:gd name="connsiteX15" fmla="*/ 471817 w 666699"/>
                  <a:gd name="connsiteY15" fmla="*/ 334891 h 1647925"/>
                  <a:gd name="connsiteX16" fmla="*/ 484687 w 666699"/>
                  <a:gd name="connsiteY16" fmla="*/ 314604 h 1647925"/>
                  <a:gd name="connsiteX17" fmla="*/ 535708 w 666699"/>
                  <a:gd name="connsiteY17" fmla="*/ 211174 h 1647925"/>
                  <a:gd name="connsiteX18" fmla="*/ 544573 w 666699"/>
                  <a:gd name="connsiteY18" fmla="*/ 185070 h 1647925"/>
                  <a:gd name="connsiteX19" fmla="*/ 561999 w 666699"/>
                  <a:gd name="connsiteY19" fmla="*/ 146462 h 1647925"/>
                  <a:gd name="connsiteX20" fmla="*/ 665266 w 666699"/>
                  <a:gd name="connsiteY20" fmla="*/ 4797 h 1647925"/>
                  <a:gd name="connsiteX21" fmla="*/ 666465 w 666699"/>
                  <a:gd name="connsiteY21" fmla="*/ 0 h 1647925"/>
                  <a:gd name="connsiteX0" fmla="*/ 665266 w 666699"/>
                  <a:gd name="connsiteY0" fmla="*/ 0 h 1643128"/>
                  <a:gd name="connsiteX1" fmla="*/ 666699 w 666699"/>
                  <a:gd name="connsiteY1" fmla="*/ 10143 h 1643128"/>
                  <a:gd name="connsiteX2" fmla="*/ 664850 w 666699"/>
                  <a:gd name="connsiteY2" fmla="*/ 296437 h 1643128"/>
                  <a:gd name="connsiteX3" fmla="*/ 179230 w 666699"/>
                  <a:gd name="connsiteY3" fmla="*/ 1637349 h 1643128"/>
                  <a:gd name="connsiteX4" fmla="*/ 165656 w 666699"/>
                  <a:gd name="connsiteY4" fmla="*/ 1643128 h 1643128"/>
                  <a:gd name="connsiteX5" fmla="*/ 148216 w 666699"/>
                  <a:gd name="connsiteY5" fmla="*/ 1602390 h 1643128"/>
                  <a:gd name="connsiteX6" fmla="*/ 71377 w 666699"/>
                  <a:gd name="connsiteY6" fmla="*/ 1509904 h 1643128"/>
                  <a:gd name="connsiteX7" fmla="*/ 50142 w 666699"/>
                  <a:gd name="connsiteY7" fmla="*/ 1480617 h 1643128"/>
                  <a:gd name="connsiteX8" fmla="*/ 50082 w 666699"/>
                  <a:gd name="connsiteY8" fmla="*/ 1480486 h 1643128"/>
                  <a:gd name="connsiteX9" fmla="*/ 17462 w 666699"/>
                  <a:gd name="connsiteY9" fmla="*/ 1385778 h 1643128"/>
                  <a:gd name="connsiteX10" fmla="*/ 4127 w 666699"/>
                  <a:gd name="connsiteY10" fmla="*/ 1312385 h 1643128"/>
                  <a:gd name="connsiteX11" fmla="*/ 1502 w 666699"/>
                  <a:gd name="connsiteY11" fmla="*/ 1276400 h 1643128"/>
                  <a:gd name="connsiteX12" fmla="*/ 101912 w 666699"/>
                  <a:gd name="connsiteY12" fmla="*/ 866928 h 1643128"/>
                  <a:gd name="connsiteX13" fmla="*/ 378921 w 666699"/>
                  <a:gd name="connsiteY13" fmla="*/ 479667 h 1643128"/>
                  <a:gd name="connsiteX14" fmla="*/ 464139 w 666699"/>
                  <a:gd name="connsiteY14" fmla="*/ 344219 h 1643128"/>
                  <a:gd name="connsiteX15" fmla="*/ 471817 w 666699"/>
                  <a:gd name="connsiteY15" fmla="*/ 330094 h 1643128"/>
                  <a:gd name="connsiteX16" fmla="*/ 484687 w 666699"/>
                  <a:gd name="connsiteY16" fmla="*/ 309807 h 1643128"/>
                  <a:gd name="connsiteX17" fmla="*/ 535708 w 666699"/>
                  <a:gd name="connsiteY17" fmla="*/ 206377 h 1643128"/>
                  <a:gd name="connsiteX18" fmla="*/ 544573 w 666699"/>
                  <a:gd name="connsiteY18" fmla="*/ 180273 h 1643128"/>
                  <a:gd name="connsiteX19" fmla="*/ 561999 w 666699"/>
                  <a:gd name="connsiteY19" fmla="*/ 141665 h 1643128"/>
                  <a:gd name="connsiteX20" fmla="*/ 665266 w 666699"/>
                  <a:gd name="connsiteY20" fmla="*/ 0 h 1643128"/>
                  <a:gd name="connsiteX0" fmla="*/ 561999 w 666699"/>
                  <a:gd name="connsiteY0" fmla="*/ 134913 h 1636376"/>
                  <a:gd name="connsiteX1" fmla="*/ 666699 w 666699"/>
                  <a:gd name="connsiteY1" fmla="*/ 3391 h 1636376"/>
                  <a:gd name="connsiteX2" fmla="*/ 664850 w 666699"/>
                  <a:gd name="connsiteY2" fmla="*/ 289685 h 1636376"/>
                  <a:gd name="connsiteX3" fmla="*/ 179230 w 666699"/>
                  <a:gd name="connsiteY3" fmla="*/ 1630597 h 1636376"/>
                  <a:gd name="connsiteX4" fmla="*/ 165656 w 666699"/>
                  <a:gd name="connsiteY4" fmla="*/ 1636376 h 1636376"/>
                  <a:gd name="connsiteX5" fmla="*/ 148216 w 666699"/>
                  <a:gd name="connsiteY5" fmla="*/ 1595638 h 1636376"/>
                  <a:gd name="connsiteX6" fmla="*/ 71377 w 666699"/>
                  <a:gd name="connsiteY6" fmla="*/ 1503152 h 1636376"/>
                  <a:gd name="connsiteX7" fmla="*/ 50142 w 666699"/>
                  <a:gd name="connsiteY7" fmla="*/ 1473865 h 1636376"/>
                  <a:gd name="connsiteX8" fmla="*/ 50082 w 666699"/>
                  <a:gd name="connsiteY8" fmla="*/ 1473734 h 1636376"/>
                  <a:gd name="connsiteX9" fmla="*/ 17462 w 666699"/>
                  <a:gd name="connsiteY9" fmla="*/ 1379026 h 1636376"/>
                  <a:gd name="connsiteX10" fmla="*/ 4127 w 666699"/>
                  <a:gd name="connsiteY10" fmla="*/ 1305633 h 1636376"/>
                  <a:gd name="connsiteX11" fmla="*/ 1502 w 666699"/>
                  <a:gd name="connsiteY11" fmla="*/ 1269648 h 1636376"/>
                  <a:gd name="connsiteX12" fmla="*/ 101912 w 666699"/>
                  <a:gd name="connsiteY12" fmla="*/ 860176 h 1636376"/>
                  <a:gd name="connsiteX13" fmla="*/ 378921 w 666699"/>
                  <a:gd name="connsiteY13" fmla="*/ 472915 h 1636376"/>
                  <a:gd name="connsiteX14" fmla="*/ 464139 w 666699"/>
                  <a:gd name="connsiteY14" fmla="*/ 337467 h 1636376"/>
                  <a:gd name="connsiteX15" fmla="*/ 471817 w 666699"/>
                  <a:gd name="connsiteY15" fmla="*/ 323342 h 1636376"/>
                  <a:gd name="connsiteX16" fmla="*/ 484687 w 666699"/>
                  <a:gd name="connsiteY16" fmla="*/ 303055 h 1636376"/>
                  <a:gd name="connsiteX17" fmla="*/ 535708 w 666699"/>
                  <a:gd name="connsiteY17" fmla="*/ 199625 h 1636376"/>
                  <a:gd name="connsiteX18" fmla="*/ 544573 w 666699"/>
                  <a:gd name="connsiteY18" fmla="*/ 173521 h 1636376"/>
                  <a:gd name="connsiteX19" fmla="*/ 561999 w 666699"/>
                  <a:gd name="connsiteY19" fmla="*/ 134913 h 1636376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148216 w 666699"/>
                  <a:gd name="connsiteY5" fmla="*/ 1592247 h 1632985"/>
                  <a:gd name="connsiteX6" fmla="*/ 71377 w 666699"/>
                  <a:gd name="connsiteY6" fmla="*/ 1499761 h 1632985"/>
                  <a:gd name="connsiteX7" fmla="*/ 50142 w 666699"/>
                  <a:gd name="connsiteY7" fmla="*/ 1470474 h 1632985"/>
                  <a:gd name="connsiteX8" fmla="*/ 50082 w 666699"/>
                  <a:gd name="connsiteY8" fmla="*/ 1470343 h 1632985"/>
                  <a:gd name="connsiteX9" fmla="*/ 17462 w 666699"/>
                  <a:gd name="connsiteY9" fmla="*/ 1375635 h 1632985"/>
                  <a:gd name="connsiteX10" fmla="*/ 4127 w 666699"/>
                  <a:gd name="connsiteY10" fmla="*/ 1302242 h 1632985"/>
                  <a:gd name="connsiteX11" fmla="*/ 1502 w 666699"/>
                  <a:gd name="connsiteY11" fmla="*/ 1266257 h 1632985"/>
                  <a:gd name="connsiteX12" fmla="*/ 101912 w 666699"/>
                  <a:gd name="connsiteY12" fmla="*/ 856785 h 1632985"/>
                  <a:gd name="connsiteX13" fmla="*/ 378921 w 666699"/>
                  <a:gd name="connsiteY13" fmla="*/ 469524 h 1632985"/>
                  <a:gd name="connsiteX14" fmla="*/ 464139 w 666699"/>
                  <a:gd name="connsiteY14" fmla="*/ 334076 h 1632985"/>
                  <a:gd name="connsiteX15" fmla="*/ 471817 w 666699"/>
                  <a:gd name="connsiteY15" fmla="*/ 319951 h 1632985"/>
                  <a:gd name="connsiteX16" fmla="*/ 484687 w 666699"/>
                  <a:gd name="connsiteY16" fmla="*/ 299664 h 1632985"/>
                  <a:gd name="connsiteX17" fmla="*/ 535708 w 666699"/>
                  <a:gd name="connsiteY17" fmla="*/ 196234 h 1632985"/>
                  <a:gd name="connsiteX18" fmla="*/ 544573 w 666699"/>
                  <a:gd name="connsiteY18" fmla="*/ 170130 h 1632985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148216 w 666699"/>
                  <a:gd name="connsiteY5" fmla="*/ 1592247 h 1632985"/>
                  <a:gd name="connsiteX6" fmla="*/ 71377 w 666699"/>
                  <a:gd name="connsiteY6" fmla="*/ 1499761 h 1632985"/>
                  <a:gd name="connsiteX7" fmla="*/ 50142 w 666699"/>
                  <a:gd name="connsiteY7" fmla="*/ 1470474 h 1632985"/>
                  <a:gd name="connsiteX8" fmla="*/ 50082 w 666699"/>
                  <a:gd name="connsiteY8" fmla="*/ 1470343 h 1632985"/>
                  <a:gd name="connsiteX9" fmla="*/ 17462 w 666699"/>
                  <a:gd name="connsiteY9" fmla="*/ 1375635 h 1632985"/>
                  <a:gd name="connsiteX10" fmla="*/ 4127 w 666699"/>
                  <a:gd name="connsiteY10" fmla="*/ 1302242 h 1632985"/>
                  <a:gd name="connsiteX11" fmla="*/ 1502 w 666699"/>
                  <a:gd name="connsiteY11" fmla="*/ 1266257 h 1632985"/>
                  <a:gd name="connsiteX12" fmla="*/ 101912 w 666699"/>
                  <a:gd name="connsiteY12" fmla="*/ 856785 h 1632985"/>
                  <a:gd name="connsiteX13" fmla="*/ 378921 w 666699"/>
                  <a:gd name="connsiteY13" fmla="*/ 469524 h 1632985"/>
                  <a:gd name="connsiteX14" fmla="*/ 464139 w 666699"/>
                  <a:gd name="connsiteY14" fmla="*/ 334076 h 1632985"/>
                  <a:gd name="connsiteX15" fmla="*/ 471817 w 666699"/>
                  <a:gd name="connsiteY15" fmla="*/ 319951 h 1632985"/>
                  <a:gd name="connsiteX16" fmla="*/ 484687 w 666699"/>
                  <a:gd name="connsiteY16" fmla="*/ 299664 h 1632985"/>
                  <a:gd name="connsiteX17" fmla="*/ 544573 w 666699"/>
                  <a:gd name="connsiteY17" fmla="*/ 170130 h 1632985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148216 w 666699"/>
                  <a:gd name="connsiteY5" fmla="*/ 1592247 h 1632985"/>
                  <a:gd name="connsiteX6" fmla="*/ 71377 w 666699"/>
                  <a:gd name="connsiteY6" fmla="*/ 1499761 h 1632985"/>
                  <a:gd name="connsiteX7" fmla="*/ 50142 w 666699"/>
                  <a:gd name="connsiteY7" fmla="*/ 1470474 h 1632985"/>
                  <a:gd name="connsiteX8" fmla="*/ 50082 w 666699"/>
                  <a:gd name="connsiteY8" fmla="*/ 1470343 h 1632985"/>
                  <a:gd name="connsiteX9" fmla="*/ 17462 w 666699"/>
                  <a:gd name="connsiteY9" fmla="*/ 1375635 h 1632985"/>
                  <a:gd name="connsiteX10" fmla="*/ 4127 w 666699"/>
                  <a:gd name="connsiteY10" fmla="*/ 1302242 h 1632985"/>
                  <a:gd name="connsiteX11" fmla="*/ 1502 w 666699"/>
                  <a:gd name="connsiteY11" fmla="*/ 1266257 h 1632985"/>
                  <a:gd name="connsiteX12" fmla="*/ 101912 w 666699"/>
                  <a:gd name="connsiteY12" fmla="*/ 856785 h 1632985"/>
                  <a:gd name="connsiteX13" fmla="*/ 378921 w 666699"/>
                  <a:gd name="connsiteY13" fmla="*/ 469524 h 1632985"/>
                  <a:gd name="connsiteX14" fmla="*/ 464139 w 666699"/>
                  <a:gd name="connsiteY14" fmla="*/ 334076 h 1632985"/>
                  <a:gd name="connsiteX15" fmla="*/ 471817 w 666699"/>
                  <a:gd name="connsiteY15" fmla="*/ 319951 h 1632985"/>
                  <a:gd name="connsiteX16" fmla="*/ 544573 w 666699"/>
                  <a:gd name="connsiteY16" fmla="*/ 170130 h 1632985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148216 w 666699"/>
                  <a:gd name="connsiteY5" fmla="*/ 1592247 h 1632985"/>
                  <a:gd name="connsiteX6" fmla="*/ 71377 w 666699"/>
                  <a:gd name="connsiteY6" fmla="*/ 1499761 h 1632985"/>
                  <a:gd name="connsiteX7" fmla="*/ 50142 w 666699"/>
                  <a:gd name="connsiteY7" fmla="*/ 1470474 h 1632985"/>
                  <a:gd name="connsiteX8" fmla="*/ 50082 w 666699"/>
                  <a:gd name="connsiteY8" fmla="*/ 1470343 h 1632985"/>
                  <a:gd name="connsiteX9" fmla="*/ 17462 w 666699"/>
                  <a:gd name="connsiteY9" fmla="*/ 1375635 h 1632985"/>
                  <a:gd name="connsiteX10" fmla="*/ 4127 w 666699"/>
                  <a:gd name="connsiteY10" fmla="*/ 1302242 h 1632985"/>
                  <a:gd name="connsiteX11" fmla="*/ 1502 w 666699"/>
                  <a:gd name="connsiteY11" fmla="*/ 1266257 h 1632985"/>
                  <a:gd name="connsiteX12" fmla="*/ 101912 w 666699"/>
                  <a:gd name="connsiteY12" fmla="*/ 856785 h 1632985"/>
                  <a:gd name="connsiteX13" fmla="*/ 378921 w 666699"/>
                  <a:gd name="connsiteY13" fmla="*/ 469524 h 1632985"/>
                  <a:gd name="connsiteX14" fmla="*/ 464139 w 666699"/>
                  <a:gd name="connsiteY14" fmla="*/ 334076 h 1632985"/>
                  <a:gd name="connsiteX15" fmla="*/ 544573 w 666699"/>
                  <a:gd name="connsiteY15" fmla="*/ 170130 h 1632985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148216 w 666699"/>
                  <a:gd name="connsiteY5" fmla="*/ 1592247 h 1632985"/>
                  <a:gd name="connsiteX6" fmla="*/ 71377 w 666699"/>
                  <a:gd name="connsiteY6" fmla="*/ 1499761 h 1632985"/>
                  <a:gd name="connsiteX7" fmla="*/ 50142 w 666699"/>
                  <a:gd name="connsiteY7" fmla="*/ 1470474 h 1632985"/>
                  <a:gd name="connsiteX8" fmla="*/ 50082 w 666699"/>
                  <a:gd name="connsiteY8" fmla="*/ 1470343 h 1632985"/>
                  <a:gd name="connsiteX9" fmla="*/ 17462 w 666699"/>
                  <a:gd name="connsiteY9" fmla="*/ 1375635 h 1632985"/>
                  <a:gd name="connsiteX10" fmla="*/ 4127 w 666699"/>
                  <a:gd name="connsiteY10" fmla="*/ 1302242 h 1632985"/>
                  <a:gd name="connsiteX11" fmla="*/ 1502 w 666699"/>
                  <a:gd name="connsiteY11" fmla="*/ 1266257 h 1632985"/>
                  <a:gd name="connsiteX12" fmla="*/ 101912 w 666699"/>
                  <a:gd name="connsiteY12" fmla="*/ 856785 h 1632985"/>
                  <a:gd name="connsiteX13" fmla="*/ 378921 w 666699"/>
                  <a:gd name="connsiteY13" fmla="*/ 469524 h 1632985"/>
                  <a:gd name="connsiteX14" fmla="*/ 544573 w 666699"/>
                  <a:gd name="connsiteY14" fmla="*/ 170130 h 1632985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148216 w 666699"/>
                  <a:gd name="connsiteY5" fmla="*/ 1592247 h 1632985"/>
                  <a:gd name="connsiteX6" fmla="*/ 71377 w 666699"/>
                  <a:gd name="connsiteY6" fmla="*/ 1499761 h 1632985"/>
                  <a:gd name="connsiteX7" fmla="*/ 50142 w 666699"/>
                  <a:gd name="connsiteY7" fmla="*/ 1470474 h 1632985"/>
                  <a:gd name="connsiteX8" fmla="*/ 50082 w 666699"/>
                  <a:gd name="connsiteY8" fmla="*/ 1470343 h 1632985"/>
                  <a:gd name="connsiteX9" fmla="*/ 17462 w 666699"/>
                  <a:gd name="connsiteY9" fmla="*/ 1375635 h 1632985"/>
                  <a:gd name="connsiteX10" fmla="*/ 1502 w 666699"/>
                  <a:gd name="connsiteY10" fmla="*/ 1266257 h 1632985"/>
                  <a:gd name="connsiteX11" fmla="*/ 101912 w 666699"/>
                  <a:gd name="connsiteY11" fmla="*/ 856785 h 1632985"/>
                  <a:gd name="connsiteX12" fmla="*/ 378921 w 666699"/>
                  <a:gd name="connsiteY12" fmla="*/ 469524 h 1632985"/>
                  <a:gd name="connsiteX13" fmla="*/ 544573 w 666699"/>
                  <a:gd name="connsiteY13" fmla="*/ 170130 h 1632985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148216 w 666699"/>
                  <a:gd name="connsiteY5" fmla="*/ 1592247 h 1632985"/>
                  <a:gd name="connsiteX6" fmla="*/ 71377 w 666699"/>
                  <a:gd name="connsiteY6" fmla="*/ 1499761 h 1632985"/>
                  <a:gd name="connsiteX7" fmla="*/ 50142 w 666699"/>
                  <a:gd name="connsiteY7" fmla="*/ 1470474 h 1632985"/>
                  <a:gd name="connsiteX8" fmla="*/ 17462 w 666699"/>
                  <a:gd name="connsiteY8" fmla="*/ 1375635 h 1632985"/>
                  <a:gd name="connsiteX9" fmla="*/ 1502 w 666699"/>
                  <a:gd name="connsiteY9" fmla="*/ 1266257 h 1632985"/>
                  <a:gd name="connsiteX10" fmla="*/ 101912 w 666699"/>
                  <a:gd name="connsiteY10" fmla="*/ 856785 h 1632985"/>
                  <a:gd name="connsiteX11" fmla="*/ 378921 w 666699"/>
                  <a:gd name="connsiteY11" fmla="*/ 469524 h 1632985"/>
                  <a:gd name="connsiteX12" fmla="*/ 544573 w 666699"/>
                  <a:gd name="connsiteY12" fmla="*/ 170130 h 1632985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148216 w 666699"/>
                  <a:gd name="connsiteY5" fmla="*/ 1592247 h 1632985"/>
                  <a:gd name="connsiteX6" fmla="*/ 50142 w 666699"/>
                  <a:gd name="connsiteY6" fmla="*/ 1470474 h 1632985"/>
                  <a:gd name="connsiteX7" fmla="*/ 17462 w 666699"/>
                  <a:gd name="connsiteY7" fmla="*/ 1375635 h 1632985"/>
                  <a:gd name="connsiteX8" fmla="*/ 1502 w 666699"/>
                  <a:gd name="connsiteY8" fmla="*/ 1266257 h 1632985"/>
                  <a:gd name="connsiteX9" fmla="*/ 101912 w 666699"/>
                  <a:gd name="connsiteY9" fmla="*/ 856785 h 1632985"/>
                  <a:gd name="connsiteX10" fmla="*/ 378921 w 666699"/>
                  <a:gd name="connsiteY10" fmla="*/ 469524 h 1632985"/>
                  <a:gd name="connsiteX11" fmla="*/ 544573 w 666699"/>
                  <a:gd name="connsiteY11" fmla="*/ 170130 h 1632985"/>
                  <a:gd name="connsiteX0" fmla="*/ 544573 w 666699"/>
                  <a:gd name="connsiteY0" fmla="*/ 170130 h 1632985"/>
                  <a:gd name="connsiteX1" fmla="*/ 666699 w 666699"/>
                  <a:gd name="connsiteY1" fmla="*/ 0 h 1632985"/>
                  <a:gd name="connsiteX2" fmla="*/ 664850 w 666699"/>
                  <a:gd name="connsiteY2" fmla="*/ 286294 h 1632985"/>
                  <a:gd name="connsiteX3" fmla="*/ 179230 w 666699"/>
                  <a:gd name="connsiteY3" fmla="*/ 1627206 h 1632985"/>
                  <a:gd name="connsiteX4" fmla="*/ 165656 w 666699"/>
                  <a:gd name="connsiteY4" fmla="*/ 1632985 h 1632985"/>
                  <a:gd name="connsiteX5" fmla="*/ 50142 w 666699"/>
                  <a:gd name="connsiteY5" fmla="*/ 1470474 h 1632985"/>
                  <a:gd name="connsiteX6" fmla="*/ 17462 w 666699"/>
                  <a:gd name="connsiteY6" fmla="*/ 1375635 h 1632985"/>
                  <a:gd name="connsiteX7" fmla="*/ 1502 w 666699"/>
                  <a:gd name="connsiteY7" fmla="*/ 1266257 h 1632985"/>
                  <a:gd name="connsiteX8" fmla="*/ 101912 w 666699"/>
                  <a:gd name="connsiteY8" fmla="*/ 856785 h 1632985"/>
                  <a:gd name="connsiteX9" fmla="*/ 378921 w 666699"/>
                  <a:gd name="connsiteY9" fmla="*/ 469524 h 1632985"/>
                  <a:gd name="connsiteX10" fmla="*/ 544573 w 666699"/>
                  <a:gd name="connsiteY10" fmla="*/ 170130 h 1632985"/>
                  <a:gd name="connsiteX0" fmla="*/ 544573 w 666699"/>
                  <a:gd name="connsiteY0" fmla="*/ 170130 h 1627206"/>
                  <a:gd name="connsiteX1" fmla="*/ 666699 w 666699"/>
                  <a:gd name="connsiteY1" fmla="*/ 0 h 1627206"/>
                  <a:gd name="connsiteX2" fmla="*/ 664850 w 666699"/>
                  <a:gd name="connsiteY2" fmla="*/ 286294 h 1627206"/>
                  <a:gd name="connsiteX3" fmla="*/ 179230 w 666699"/>
                  <a:gd name="connsiteY3" fmla="*/ 1627206 h 1627206"/>
                  <a:gd name="connsiteX4" fmla="*/ 50142 w 666699"/>
                  <a:gd name="connsiteY4" fmla="*/ 1470474 h 1627206"/>
                  <a:gd name="connsiteX5" fmla="*/ 17462 w 666699"/>
                  <a:gd name="connsiteY5" fmla="*/ 1375635 h 1627206"/>
                  <a:gd name="connsiteX6" fmla="*/ 1502 w 666699"/>
                  <a:gd name="connsiteY6" fmla="*/ 1266257 h 1627206"/>
                  <a:gd name="connsiteX7" fmla="*/ 101912 w 666699"/>
                  <a:gd name="connsiteY7" fmla="*/ 856785 h 1627206"/>
                  <a:gd name="connsiteX8" fmla="*/ 378921 w 666699"/>
                  <a:gd name="connsiteY8" fmla="*/ 469524 h 1627206"/>
                  <a:gd name="connsiteX9" fmla="*/ 544573 w 666699"/>
                  <a:gd name="connsiteY9" fmla="*/ 170130 h 1627206"/>
                  <a:gd name="connsiteX0" fmla="*/ 544673 w 666799"/>
                  <a:gd name="connsiteY0" fmla="*/ 170130 h 1627206"/>
                  <a:gd name="connsiteX1" fmla="*/ 666799 w 666799"/>
                  <a:gd name="connsiteY1" fmla="*/ 0 h 1627206"/>
                  <a:gd name="connsiteX2" fmla="*/ 664950 w 666799"/>
                  <a:gd name="connsiteY2" fmla="*/ 286294 h 1627206"/>
                  <a:gd name="connsiteX3" fmla="*/ 179330 w 666799"/>
                  <a:gd name="connsiteY3" fmla="*/ 1627206 h 1627206"/>
                  <a:gd name="connsiteX4" fmla="*/ 50242 w 666799"/>
                  <a:gd name="connsiteY4" fmla="*/ 1470474 h 1627206"/>
                  <a:gd name="connsiteX5" fmla="*/ 1602 w 666799"/>
                  <a:gd name="connsiteY5" fmla="*/ 1266257 h 1627206"/>
                  <a:gd name="connsiteX6" fmla="*/ 102012 w 666799"/>
                  <a:gd name="connsiteY6" fmla="*/ 856785 h 1627206"/>
                  <a:gd name="connsiteX7" fmla="*/ 379021 w 666799"/>
                  <a:gd name="connsiteY7" fmla="*/ 469524 h 1627206"/>
                  <a:gd name="connsiteX8" fmla="*/ 544673 w 666799"/>
                  <a:gd name="connsiteY8" fmla="*/ 170130 h 1627206"/>
                  <a:gd name="connsiteX0" fmla="*/ 379021 w 666799"/>
                  <a:gd name="connsiteY0" fmla="*/ 469524 h 1627206"/>
                  <a:gd name="connsiteX1" fmla="*/ 666799 w 666799"/>
                  <a:gd name="connsiteY1" fmla="*/ 0 h 1627206"/>
                  <a:gd name="connsiteX2" fmla="*/ 664950 w 666799"/>
                  <a:gd name="connsiteY2" fmla="*/ 286294 h 1627206"/>
                  <a:gd name="connsiteX3" fmla="*/ 179330 w 666799"/>
                  <a:gd name="connsiteY3" fmla="*/ 1627206 h 1627206"/>
                  <a:gd name="connsiteX4" fmla="*/ 50242 w 666799"/>
                  <a:gd name="connsiteY4" fmla="*/ 1470474 h 1627206"/>
                  <a:gd name="connsiteX5" fmla="*/ 1602 w 666799"/>
                  <a:gd name="connsiteY5" fmla="*/ 1266257 h 1627206"/>
                  <a:gd name="connsiteX6" fmla="*/ 102012 w 666799"/>
                  <a:gd name="connsiteY6" fmla="*/ 856785 h 1627206"/>
                  <a:gd name="connsiteX7" fmla="*/ 379021 w 666799"/>
                  <a:gd name="connsiteY7" fmla="*/ 469524 h 1627206"/>
                  <a:gd name="connsiteX0" fmla="*/ 379021 w 666799"/>
                  <a:gd name="connsiteY0" fmla="*/ 469524 h 1627206"/>
                  <a:gd name="connsiteX1" fmla="*/ 666799 w 666799"/>
                  <a:gd name="connsiteY1" fmla="*/ 0 h 1627206"/>
                  <a:gd name="connsiteX2" fmla="*/ 664950 w 666799"/>
                  <a:gd name="connsiteY2" fmla="*/ 286294 h 1627206"/>
                  <a:gd name="connsiteX3" fmla="*/ 179330 w 666799"/>
                  <a:gd name="connsiteY3" fmla="*/ 1627206 h 1627206"/>
                  <a:gd name="connsiteX4" fmla="*/ 50242 w 666799"/>
                  <a:gd name="connsiteY4" fmla="*/ 1470474 h 1627206"/>
                  <a:gd name="connsiteX5" fmla="*/ 1602 w 666799"/>
                  <a:gd name="connsiteY5" fmla="*/ 1266257 h 1627206"/>
                  <a:gd name="connsiteX6" fmla="*/ 102012 w 666799"/>
                  <a:gd name="connsiteY6" fmla="*/ 856785 h 1627206"/>
                  <a:gd name="connsiteX7" fmla="*/ 379021 w 666799"/>
                  <a:gd name="connsiteY7" fmla="*/ 469524 h 1627206"/>
                  <a:gd name="connsiteX0" fmla="*/ 379021 w 666799"/>
                  <a:gd name="connsiteY0" fmla="*/ 469524 h 1627206"/>
                  <a:gd name="connsiteX1" fmla="*/ 666799 w 666799"/>
                  <a:gd name="connsiteY1" fmla="*/ 0 h 1627206"/>
                  <a:gd name="connsiteX2" fmla="*/ 664950 w 666799"/>
                  <a:gd name="connsiteY2" fmla="*/ 286294 h 1627206"/>
                  <a:gd name="connsiteX3" fmla="*/ 179330 w 666799"/>
                  <a:gd name="connsiteY3" fmla="*/ 1627206 h 1627206"/>
                  <a:gd name="connsiteX4" fmla="*/ 50242 w 666799"/>
                  <a:gd name="connsiteY4" fmla="*/ 1470474 h 1627206"/>
                  <a:gd name="connsiteX5" fmla="*/ 1602 w 666799"/>
                  <a:gd name="connsiteY5" fmla="*/ 1266257 h 1627206"/>
                  <a:gd name="connsiteX6" fmla="*/ 102012 w 666799"/>
                  <a:gd name="connsiteY6" fmla="*/ 856785 h 1627206"/>
                  <a:gd name="connsiteX7" fmla="*/ 379021 w 666799"/>
                  <a:gd name="connsiteY7" fmla="*/ 469524 h 1627206"/>
                  <a:gd name="connsiteX0" fmla="*/ 384518 w 666799"/>
                  <a:gd name="connsiteY0" fmla="*/ 475021 h 1627206"/>
                  <a:gd name="connsiteX1" fmla="*/ 666799 w 666799"/>
                  <a:gd name="connsiteY1" fmla="*/ 0 h 1627206"/>
                  <a:gd name="connsiteX2" fmla="*/ 664950 w 666799"/>
                  <a:gd name="connsiteY2" fmla="*/ 286294 h 1627206"/>
                  <a:gd name="connsiteX3" fmla="*/ 179330 w 666799"/>
                  <a:gd name="connsiteY3" fmla="*/ 1627206 h 1627206"/>
                  <a:gd name="connsiteX4" fmla="*/ 50242 w 666799"/>
                  <a:gd name="connsiteY4" fmla="*/ 1470474 h 1627206"/>
                  <a:gd name="connsiteX5" fmla="*/ 1602 w 666799"/>
                  <a:gd name="connsiteY5" fmla="*/ 1266257 h 1627206"/>
                  <a:gd name="connsiteX6" fmla="*/ 102012 w 666799"/>
                  <a:gd name="connsiteY6" fmla="*/ 856785 h 1627206"/>
                  <a:gd name="connsiteX7" fmla="*/ 384518 w 666799"/>
                  <a:gd name="connsiteY7" fmla="*/ 475021 h 1627206"/>
                  <a:gd name="connsiteX0" fmla="*/ 384518 w 666799"/>
                  <a:gd name="connsiteY0" fmla="*/ 475021 h 1627206"/>
                  <a:gd name="connsiteX1" fmla="*/ 666799 w 666799"/>
                  <a:gd name="connsiteY1" fmla="*/ 0 h 1627206"/>
                  <a:gd name="connsiteX2" fmla="*/ 664950 w 666799"/>
                  <a:gd name="connsiteY2" fmla="*/ 286294 h 1627206"/>
                  <a:gd name="connsiteX3" fmla="*/ 179330 w 666799"/>
                  <a:gd name="connsiteY3" fmla="*/ 1627206 h 1627206"/>
                  <a:gd name="connsiteX4" fmla="*/ 50242 w 666799"/>
                  <a:gd name="connsiteY4" fmla="*/ 1470474 h 1627206"/>
                  <a:gd name="connsiteX5" fmla="*/ 1602 w 666799"/>
                  <a:gd name="connsiteY5" fmla="*/ 1266257 h 1627206"/>
                  <a:gd name="connsiteX6" fmla="*/ 102012 w 666799"/>
                  <a:gd name="connsiteY6" fmla="*/ 856785 h 1627206"/>
                  <a:gd name="connsiteX7" fmla="*/ 384518 w 666799"/>
                  <a:gd name="connsiteY7" fmla="*/ 475021 h 1627206"/>
                  <a:gd name="connsiteX0" fmla="*/ 386274 w 668555"/>
                  <a:gd name="connsiteY0" fmla="*/ 475021 h 1627206"/>
                  <a:gd name="connsiteX1" fmla="*/ 668555 w 668555"/>
                  <a:gd name="connsiteY1" fmla="*/ 0 h 1627206"/>
                  <a:gd name="connsiteX2" fmla="*/ 666706 w 668555"/>
                  <a:gd name="connsiteY2" fmla="*/ 286294 h 1627206"/>
                  <a:gd name="connsiteX3" fmla="*/ 181086 w 668555"/>
                  <a:gd name="connsiteY3" fmla="*/ 1627206 h 1627206"/>
                  <a:gd name="connsiteX4" fmla="*/ 51998 w 668555"/>
                  <a:gd name="connsiteY4" fmla="*/ 1470474 h 1627206"/>
                  <a:gd name="connsiteX5" fmla="*/ 1525 w 668555"/>
                  <a:gd name="connsiteY5" fmla="*/ 1291911 h 1627206"/>
                  <a:gd name="connsiteX6" fmla="*/ 103768 w 668555"/>
                  <a:gd name="connsiteY6" fmla="*/ 856785 h 1627206"/>
                  <a:gd name="connsiteX7" fmla="*/ 386274 w 668555"/>
                  <a:gd name="connsiteY7" fmla="*/ 475021 h 1627206"/>
                  <a:gd name="connsiteX0" fmla="*/ 385963 w 668244"/>
                  <a:gd name="connsiteY0" fmla="*/ 475021 h 1627206"/>
                  <a:gd name="connsiteX1" fmla="*/ 668244 w 668244"/>
                  <a:gd name="connsiteY1" fmla="*/ 0 h 1627206"/>
                  <a:gd name="connsiteX2" fmla="*/ 666395 w 668244"/>
                  <a:gd name="connsiteY2" fmla="*/ 286294 h 1627206"/>
                  <a:gd name="connsiteX3" fmla="*/ 180775 w 668244"/>
                  <a:gd name="connsiteY3" fmla="*/ 1627206 h 1627206"/>
                  <a:gd name="connsiteX4" fmla="*/ 70011 w 668244"/>
                  <a:gd name="connsiteY4" fmla="*/ 1472306 h 1627206"/>
                  <a:gd name="connsiteX5" fmla="*/ 1214 w 668244"/>
                  <a:gd name="connsiteY5" fmla="*/ 1291911 h 1627206"/>
                  <a:gd name="connsiteX6" fmla="*/ 103457 w 668244"/>
                  <a:gd name="connsiteY6" fmla="*/ 856785 h 1627206"/>
                  <a:gd name="connsiteX7" fmla="*/ 385963 w 668244"/>
                  <a:gd name="connsiteY7" fmla="*/ 475021 h 1627206"/>
                  <a:gd name="connsiteX0" fmla="*/ 385963 w 668244"/>
                  <a:gd name="connsiteY0" fmla="*/ 475021 h 1627206"/>
                  <a:gd name="connsiteX1" fmla="*/ 668244 w 668244"/>
                  <a:gd name="connsiteY1" fmla="*/ 0 h 1627206"/>
                  <a:gd name="connsiteX2" fmla="*/ 666395 w 668244"/>
                  <a:gd name="connsiteY2" fmla="*/ 286294 h 1627206"/>
                  <a:gd name="connsiteX3" fmla="*/ 180775 w 668244"/>
                  <a:gd name="connsiteY3" fmla="*/ 1627206 h 1627206"/>
                  <a:gd name="connsiteX4" fmla="*/ 70011 w 668244"/>
                  <a:gd name="connsiteY4" fmla="*/ 1481469 h 1627206"/>
                  <a:gd name="connsiteX5" fmla="*/ 1214 w 668244"/>
                  <a:gd name="connsiteY5" fmla="*/ 1291911 h 1627206"/>
                  <a:gd name="connsiteX6" fmla="*/ 103457 w 668244"/>
                  <a:gd name="connsiteY6" fmla="*/ 856785 h 1627206"/>
                  <a:gd name="connsiteX7" fmla="*/ 385963 w 668244"/>
                  <a:gd name="connsiteY7" fmla="*/ 475021 h 1627206"/>
                  <a:gd name="connsiteX0" fmla="*/ 385963 w 703301"/>
                  <a:gd name="connsiteY0" fmla="*/ 475021 h 1630871"/>
                  <a:gd name="connsiteX1" fmla="*/ 668244 w 703301"/>
                  <a:gd name="connsiteY1" fmla="*/ 0 h 1630871"/>
                  <a:gd name="connsiteX2" fmla="*/ 666395 w 703301"/>
                  <a:gd name="connsiteY2" fmla="*/ 286294 h 1630871"/>
                  <a:gd name="connsiteX3" fmla="*/ 175277 w 703301"/>
                  <a:gd name="connsiteY3" fmla="*/ 1630871 h 1630871"/>
                  <a:gd name="connsiteX4" fmla="*/ 70011 w 703301"/>
                  <a:gd name="connsiteY4" fmla="*/ 1481469 h 1630871"/>
                  <a:gd name="connsiteX5" fmla="*/ 1214 w 703301"/>
                  <a:gd name="connsiteY5" fmla="*/ 1291911 h 1630871"/>
                  <a:gd name="connsiteX6" fmla="*/ 103457 w 703301"/>
                  <a:gd name="connsiteY6" fmla="*/ 856785 h 1630871"/>
                  <a:gd name="connsiteX7" fmla="*/ 385963 w 703301"/>
                  <a:gd name="connsiteY7" fmla="*/ 475021 h 1630871"/>
                  <a:gd name="connsiteX0" fmla="*/ 385963 w 703301"/>
                  <a:gd name="connsiteY0" fmla="*/ 475021 h 1630871"/>
                  <a:gd name="connsiteX1" fmla="*/ 668244 w 703301"/>
                  <a:gd name="connsiteY1" fmla="*/ 0 h 1630871"/>
                  <a:gd name="connsiteX2" fmla="*/ 666395 w 703301"/>
                  <a:gd name="connsiteY2" fmla="*/ 286294 h 1630871"/>
                  <a:gd name="connsiteX3" fmla="*/ 175277 w 703301"/>
                  <a:gd name="connsiteY3" fmla="*/ 1630871 h 1630871"/>
                  <a:gd name="connsiteX4" fmla="*/ 70011 w 703301"/>
                  <a:gd name="connsiteY4" fmla="*/ 1481469 h 1630871"/>
                  <a:gd name="connsiteX5" fmla="*/ 1214 w 703301"/>
                  <a:gd name="connsiteY5" fmla="*/ 1291911 h 1630871"/>
                  <a:gd name="connsiteX6" fmla="*/ 103457 w 703301"/>
                  <a:gd name="connsiteY6" fmla="*/ 856785 h 1630871"/>
                  <a:gd name="connsiteX7" fmla="*/ 385963 w 703301"/>
                  <a:gd name="connsiteY7" fmla="*/ 475021 h 1630871"/>
                  <a:gd name="connsiteX0" fmla="*/ 385963 w 714441"/>
                  <a:gd name="connsiteY0" fmla="*/ 475021 h 1630871"/>
                  <a:gd name="connsiteX1" fmla="*/ 668244 w 714441"/>
                  <a:gd name="connsiteY1" fmla="*/ 0 h 1630871"/>
                  <a:gd name="connsiteX2" fmla="*/ 681055 w 714441"/>
                  <a:gd name="connsiteY2" fmla="*/ 288126 h 1630871"/>
                  <a:gd name="connsiteX3" fmla="*/ 175277 w 714441"/>
                  <a:gd name="connsiteY3" fmla="*/ 1630871 h 1630871"/>
                  <a:gd name="connsiteX4" fmla="*/ 70011 w 714441"/>
                  <a:gd name="connsiteY4" fmla="*/ 1481469 h 1630871"/>
                  <a:gd name="connsiteX5" fmla="*/ 1214 w 714441"/>
                  <a:gd name="connsiteY5" fmla="*/ 1291911 h 1630871"/>
                  <a:gd name="connsiteX6" fmla="*/ 103457 w 714441"/>
                  <a:gd name="connsiteY6" fmla="*/ 856785 h 1630871"/>
                  <a:gd name="connsiteX7" fmla="*/ 385963 w 714441"/>
                  <a:gd name="connsiteY7" fmla="*/ 475021 h 1630871"/>
                  <a:gd name="connsiteX0" fmla="*/ 385963 w 699949"/>
                  <a:gd name="connsiteY0" fmla="*/ 475021 h 1630871"/>
                  <a:gd name="connsiteX1" fmla="*/ 668244 w 699949"/>
                  <a:gd name="connsiteY1" fmla="*/ 0 h 1630871"/>
                  <a:gd name="connsiteX2" fmla="*/ 681055 w 699949"/>
                  <a:gd name="connsiteY2" fmla="*/ 288126 h 1630871"/>
                  <a:gd name="connsiteX3" fmla="*/ 175277 w 699949"/>
                  <a:gd name="connsiteY3" fmla="*/ 1630871 h 1630871"/>
                  <a:gd name="connsiteX4" fmla="*/ 70011 w 699949"/>
                  <a:gd name="connsiteY4" fmla="*/ 1481469 h 1630871"/>
                  <a:gd name="connsiteX5" fmla="*/ 1214 w 699949"/>
                  <a:gd name="connsiteY5" fmla="*/ 1291911 h 1630871"/>
                  <a:gd name="connsiteX6" fmla="*/ 103457 w 699949"/>
                  <a:gd name="connsiteY6" fmla="*/ 856785 h 1630871"/>
                  <a:gd name="connsiteX7" fmla="*/ 385963 w 699949"/>
                  <a:gd name="connsiteY7" fmla="*/ 475021 h 1630871"/>
                  <a:gd name="connsiteX0" fmla="*/ 385963 w 681223"/>
                  <a:gd name="connsiteY0" fmla="*/ 475021 h 1630871"/>
                  <a:gd name="connsiteX1" fmla="*/ 668244 w 681223"/>
                  <a:gd name="connsiteY1" fmla="*/ 0 h 1630871"/>
                  <a:gd name="connsiteX2" fmla="*/ 681055 w 681223"/>
                  <a:gd name="connsiteY2" fmla="*/ 288126 h 1630871"/>
                  <a:gd name="connsiteX3" fmla="*/ 175277 w 681223"/>
                  <a:gd name="connsiteY3" fmla="*/ 1630871 h 1630871"/>
                  <a:gd name="connsiteX4" fmla="*/ 70011 w 681223"/>
                  <a:gd name="connsiteY4" fmla="*/ 1481469 h 1630871"/>
                  <a:gd name="connsiteX5" fmla="*/ 1214 w 681223"/>
                  <a:gd name="connsiteY5" fmla="*/ 1291911 h 1630871"/>
                  <a:gd name="connsiteX6" fmla="*/ 103457 w 681223"/>
                  <a:gd name="connsiteY6" fmla="*/ 856785 h 1630871"/>
                  <a:gd name="connsiteX7" fmla="*/ 385963 w 681223"/>
                  <a:gd name="connsiteY7" fmla="*/ 475021 h 1630871"/>
                  <a:gd name="connsiteX0" fmla="*/ 385963 w 681194"/>
                  <a:gd name="connsiteY0" fmla="*/ 475021 h 1631048"/>
                  <a:gd name="connsiteX1" fmla="*/ 668244 w 681194"/>
                  <a:gd name="connsiteY1" fmla="*/ 0 h 1631048"/>
                  <a:gd name="connsiteX2" fmla="*/ 681055 w 681194"/>
                  <a:gd name="connsiteY2" fmla="*/ 288126 h 1631048"/>
                  <a:gd name="connsiteX3" fmla="*/ 175277 w 681194"/>
                  <a:gd name="connsiteY3" fmla="*/ 1630871 h 1631048"/>
                  <a:gd name="connsiteX4" fmla="*/ 70011 w 681194"/>
                  <a:gd name="connsiteY4" fmla="*/ 1481469 h 1631048"/>
                  <a:gd name="connsiteX5" fmla="*/ 1214 w 681194"/>
                  <a:gd name="connsiteY5" fmla="*/ 1291911 h 1631048"/>
                  <a:gd name="connsiteX6" fmla="*/ 103457 w 681194"/>
                  <a:gd name="connsiteY6" fmla="*/ 856785 h 1631048"/>
                  <a:gd name="connsiteX7" fmla="*/ 385963 w 681194"/>
                  <a:gd name="connsiteY7" fmla="*/ 475021 h 1631048"/>
                  <a:gd name="connsiteX0" fmla="*/ 385963 w 718431"/>
                  <a:gd name="connsiteY0" fmla="*/ 509838 h 1665864"/>
                  <a:gd name="connsiteX1" fmla="*/ 681071 w 718431"/>
                  <a:gd name="connsiteY1" fmla="*/ 0 h 1665864"/>
                  <a:gd name="connsiteX2" fmla="*/ 681055 w 718431"/>
                  <a:gd name="connsiteY2" fmla="*/ 322943 h 1665864"/>
                  <a:gd name="connsiteX3" fmla="*/ 175277 w 718431"/>
                  <a:gd name="connsiteY3" fmla="*/ 1665688 h 1665864"/>
                  <a:gd name="connsiteX4" fmla="*/ 70011 w 718431"/>
                  <a:gd name="connsiteY4" fmla="*/ 1516286 h 1665864"/>
                  <a:gd name="connsiteX5" fmla="*/ 1214 w 718431"/>
                  <a:gd name="connsiteY5" fmla="*/ 1326728 h 1665864"/>
                  <a:gd name="connsiteX6" fmla="*/ 103457 w 718431"/>
                  <a:gd name="connsiteY6" fmla="*/ 891602 h 1665864"/>
                  <a:gd name="connsiteX7" fmla="*/ 385963 w 718431"/>
                  <a:gd name="connsiteY7" fmla="*/ 509838 h 1665864"/>
                  <a:gd name="connsiteX0" fmla="*/ 385963 w 727392"/>
                  <a:gd name="connsiteY0" fmla="*/ 509838 h 1665864"/>
                  <a:gd name="connsiteX1" fmla="*/ 681071 w 727392"/>
                  <a:gd name="connsiteY1" fmla="*/ 0 h 1665864"/>
                  <a:gd name="connsiteX2" fmla="*/ 681055 w 727392"/>
                  <a:gd name="connsiteY2" fmla="*/ 322943 h 1665864"/>
                  <a:gd name="connsiteX3" fmla="*/ 175277 w 727392"/>
                  <a:gd name="connsiteY3" fmla="*/ 1665688 h 1665864"/>
                  <a:gd name="connsiteX4" fmla="*/ 70011 w 727392"/>
                  <a:gd name="connsiteY4" fmla="*/ 1516286 h 1665864"/>
                  <a:gd name="connsiteX5" fmla="*/ 1214 w 727392"/>
                  <a:gd name="connsiteY5" fmla="*/ 1326728 h 1665864"/>
                  <a:gd name="connsiteX6" fmla="*/ 103457 w 727392"/>
                  <a:gd name="connsiteY6" fmla="*/ 891602 h 1665864"/>
                  <a:gd name="connsiteX7" fmla="*/ 385963 w 727392"/>
                  <a:gd name="connsiteY7" fmla="*/ 509838 h 1665864"/>
                  <a:gd name="connsiteX0" fmla="*/ 385963 w 722891"/>
                  <a:gd name="connsiteY0" fmla="*/ 465859 h 1621883"/>
                  <a:gd name="connsiteX1" fmla="*/ 670076 w 722891"/>
                  <a:gd name="connsiteY1" fmla="*/ 0 h 1621883"/>
                  <a:gd name="connsiteX2" fmla="*/ 681055 w 722891"/>
                  <a:gd name="connsiteY2" fmla="*/ 278964 h 1621883"/>
                  <a:gd name="connsiteX3" fmla="*/ 175277 w 722891"/>
                  <a:gd name="connsiteY3" fmla="*/ 1621709 h 1621883"/>
                  <a:gd name="connsiteX4" fmla="*/ 70011 w 722891"/>
                  <a:gd name="connsiteY4" fmla="*/ 1472307 h 1621883"/>
                  <a:gd name="connsiteX5" fmla="*/ 1214 w 722891"/>
                  <a:gd name="connsiteY5" fmla="*/ 1282749 h 1621883"/>
                  <a:gd name="connsiteX6" fmla="*/ 103457 w 722891"/>
                  <a:gd name="connsiteY6" fmla="*/ 847623 h 1621883"/>
                  <a:gd name="connsiteX7" fmla="*/ 385963 w 722891"/>
                  <a:gd name="connsiteY7" fmla="*/ 465859 h 1621883"/>
                  <a:gd name="connsiteX0" fmla="*/ 385963 w 719700"/>
                  <a:gd name="connsiteY0" fmla="*/ 508534 h 1664558"/>
                  <a:gd name="connsiteX1" fmla="*/ 670076 w 719700"/>
                  <a:gd name="connsiteY1" fmla="*/ 42675 h 1664558"/>
                  <a:gd name="connsiteX2" fmla="*/ 681055 w 719700"/>
                  <a:gd name="connsiteY2" fmla="*/ 321639 h 1664558"/>
                  <a:gd name="connsiteX3" fmla="*/ 175277 w 719700"/>
                  <a:gd name="connsiteY3" fmla="*/ 1664384 h 1664558"/>
                  <a:gd name="connsiteX4" fmla="*/ 70011 w 719700"/>
                  <a:gd name="connsiteY4" fmla="*/ 1514982 h 1664558"/>
                  <a:gd name="connsiteX5" fmla="*/ 1214 w 719700"/>
                  <a:gd name="connsiteY5" fmla="*/ 1325424 h 1664558"/>
                  <a:gd name="connsiteX6" fmla="*/ 103457 w 719700"/>
                  <a:gd name="connsiteY6" fmla="*/ 890298 h 1664558"/>
                  <a:gd name="connsiteX7" fmla="*/ 385963 w 719700"/>
                  <a:gd name="connsiteY7" fmla="*/ 508534 h 1664558"/>
                  <a:gd name="connsiteX0" fmla="*/ 385963 w 717217"/>
                  <a:gd name="connsiteY0" fmla="*/ 495949 h 1651973"/>
                  <a:gd name="connsiteX1" fmla="*/ 662746 w 717217"/>
                  <a:gd name="connsiteY1" fmla="*/ 44749 h 1651973"/>
                  <a:gd name="connsiteX2" fmla="*/ 681055 w 717217"/>
                  <a:gd name="connsiteY2" fmla="*/ 309054 h 1651973"/>
                  <a:gd name="connsiteX3" fmla="*/ 175277 w 717217"/>
                  <a:gd name="connsiteY3" fmla="*/ 1651799 h 1651973"/>
                  <a:gd name="connsiteX4" fmla="*/ 70011 w 717217"/>
                  <a:gd name="connsiteY4" fmla="*/ 1502397 h 1651973"/>
                  <a:gd name="connsiteX5" fmla="*/ 1214 w 717217"/>
                  <a:gd name="connsiteY5" fmla="*/ 1312839 h 1651973"/>
                  <a:gd name="connsiteX6" fmla="*/ 103457 w 717217"/>
                  <a:gd name="connsiteY6" fmla="*/ 877713 h 1651973"/>
                  <a:gd name="connsiteX7" fmla="*/ 385963 w 717217"/>
                  <a:gd name="connsiteY7" fmla="*/ 495949 h 1651973"/>
                  <a:gd name="connsiteX0" fmla="*/ 385963 w 717217"/>
                  <a:gd name="connsiteY0" fmla="*/ 495949 h 1651973"/>
                  <a:gd name="connsiteX1" fmla="*/ 662746 w 717217"/>
                  <a:gd name="connsiteY1" fmla="*/ 44749 h 1651973"/>
                  <a:gd name="connsiteX2" fmla="*/ 681055 w 717217"/>
                  <a:gd name="connsiteY2" fmla="*/ 309054 h 1651973"/>
                  <a:gd name="connsiteX3" fmla="*/ 175277 w 717217"/>
                  <a:gd name="connsiteY3" fmla="*/ 1651799 h 1651973"/>
                  <a:gd name="connsiteX4" fmla="*/ 70011 w 717217"/>
                  <a:gd name="connsiteY4" fmla="*/ 1502397 h 1651973"/>
                  <a:gd name="connsiteX5" fmla="*/ 1214 w 717217"/>
                  <a:gd name="connsiteY5" fmla="*/ 1312839 h 1651973"/>
                  <a:gd name="connsiteX6" fmla="*/ 103457 w 717217"/>
                  <a:gd name="connsiteY6" fmla="*/ 877713 h 1651973"/>
                  <a:gd name="connsiteX7" fmla="*/ 385963 w 717217"/>
                  <a:gd name="connsiteY7" fmla="*/ 495949 h 1651973"/>
                  <a:gd name="connsiteX0" fmla="*/ 385963 w 717217"/>
                  <a:gd name="connsiteY0" fmla="*/ 495949 h 1651973"/>
                  <a:gd name="connsiteX1" fmla="*/ 662746 w 717217"/>
                  <a:gd name="connsiteY1" fmla="*/ 44749 h 1651973"/>
                  <a:gd name="connsiteX2" fmla="*/ 681055 w 717217"/>
                  <a:gd name="connsiteY2" fmla="*/ 309054 h 1651973"/>
                  <a:gd name="connsiteX3" fmla="*/ 175277 w 717217"/>
                  <a:gd name="connsiteY3" fmla="*/ 1651799 h 1651973"/>
                  <a:gd name="connsiteX4" fmla="*/ 70011 w 717217"/>
                  <a:gd name="connsiteY4" fmla="*/ 1502397 h 1651973"/>
                  <a:gd name="connsiteX5" fmla="*/ 1214 w 717217"/>
                  <a:gd name="connsiteY5" fmla="*/ 1312839 h 1651973"/>
                  <a:gd name="connsiteX6" fmla="*/ 103457 w 717217"/>
                  <a:gd name="connsiteY6" fmla="*/ 877713 h 1651973"/>
                  <a:gd name="connsiteX7" fmla="*/ 385963 w 717217"/>
                  <a:gd name="connsiteY7" fmla="*/ 495949 h 1651973"/>
                  <a:gd name="connsiteX0" fmla="*/ 385963 w 723912"/>
                  <a:gd name="connsiteY0" fmla="*/ 488895 h 1644919"/>
                  <a:gd name="connsiteX1" fmla="*/ 662746 w 723912"/>
                  <a:gd name="connsiteY1" fmla="*/ 37695 h 1644919"/>
                  <a:gd name="connsiteX2" fmla="*/ 681055 w 723912"/>
                  <a:gd name="connsiteY2" fmla="*/ 302000 h 1644919"/>
                  <a:gd name="connsiteX3" fmla="*/ 175277 w 723912"/>
                  <a:gd name="connsiteY3" fmla="*/ 1644745 h 1644919"/>
                  <a:gd name="connsiteX4" fmla="*/ 70011 w 723912"/>
                  <a:gd name="connsiteY4" fmla="*/ 1495343 h 1644919"/>
                  <a:gd name="connsiteX5" fmla="*/ 1214 w 723912"/>
                  <a:gd name="connsiteY5" fmla="*/ 1305785 h 1644919"/>
                  <a:gd name="connsiteX6" fmla="*/ 103457 w 723912"/>
                  <a:gd name="connsiteY6" fmla="*/ 870659 h 1644919"/>
                  <a:gd name="connsiteX7" fmla="*/ 385963 w 723912"/>
                  <a:gd name="connsiteY7" fmla="*/ 488895 h 1644919"/>
                  <a:gd name="connsiteX0" fmla="*/ 385963 w 721774"/>
                  <a:gd name="connsiteY0" fmla="*/ 495217 h 1651241"/>
                  <a:gd name="connsiteX1" fmla="*/ 657248 w 721774"/>
                  <a:gd name="connsiteY1" fmla="*/ 36687 h 1651241"/>
                  <a:gd name="connsiteX2" fmla="*/ 681055 w 721774"/>
                  <a:gd name="connsiteY2" fmla="*/ 308322 h 1651241"/>
                  <a:gd name="connsiteX3" fmla="*/ 175277 w 721774"/>
                  <a:gd name="connsiteY3" fmla="*/ 1651067 h 1651241"/>
                  <a:gd name="connsiteX4" fmla="*/ 70011 w 721774"/>
                  <a:gd name="connsiteY4" fmla="*/ 1501665 h 1651241"/>
                  <a:gd name="connsiteX5" fmla="*/ 1214 w 721774"/>
                  <a:gd name="connsiteY5" fmla="*/ 1312107 h 1651241"/>
                  <a:gd name="connsiteX6" fmla="*/ 103457 w 721774"/>
                  <a:gd name="connsiteY6" fmla="*/ 876981 h 1651241"/>
                  <a:gd name="connsiteX7" fmla="*/ 385963 w 721774"/>
                  <a:gd name="connsiteY7" fmla="*/ 495217 h 1651241"/>
                  <a:gd name="connsiteX0" fmla="*/ 385963 w 719952"/>
                  <a:gd name="connsiteY0" fmla="*/ 495991 h 1652015"/>
                  <a:gd name="connsiteX1" fmla="*/ 657248 w 719952"/>
                  <a:gd name="connsiteY1" fmla="*/ 37461 h 1652015"/>
                  <a:gd name="connsiteX2" fmla="*/ 681055 w 719952"/>
                  <a:gd name="connsiteY2" fmla="*/ 309096 h 1652015"/>
                  <a:gd name="connsiteX3" fmla="*/ 175277 w 719952"/>
                  <a:gd name="connsiteY3" fmla="*/ 1651841 h 1652015"/>
                  <a:gd name="connsiteX4" fmla="*/ 70011 w 719952"/>
                  <a:gd name="connsiteY4" fmla="*/ 1502439 h 1652015"/>
                  <a:gd name="connsiteX5" fmla="*/ 1214 w 719952"/>
                  <a:gd name="connsiteY5" fmla="*/ 1312881 h 1652015"/>
                  <a:gd name="connsiteX6" fmla="*/ 103457 w 719952"/>
                  <a:gd name="connsiteY6" fmla="*/ 877755 h 1652015"/>
                  <a:gd name="connsiteX7" fmla="*/ 385963 w 719952"/>
                  <a:gd name="connsiteY7" fmla="*/ 495991 h 1652015"/>
                  <a:gd name="connsiteX0" fmla="*/ 385963 w 718659"/>
                  <a:gd name="connsiteY0" fmla="*/ 508756 h 1664781"/>
                  <a:gd name="connsiteX1" fmla="*/ 653583 w 718659"/>
                  <a:gd name="connsiteY1" fmla="*/ 35566 h 1664781"/>
                  <a:gd name="connsiteX2" fmla="*/ 681055 w 718659"/>
                  <a:gd name="connsiteY2" fmla="*/ 321861 h 1664781"/>
                  <a:gd name="connsiteX3" fmla="*/ 175277 w 718659"/>
                  <a:gd name="connsiteY3" fmla="*/ 1664606 h 1664781"/>
                  <a:gd name="connsiteX4" fmla="*/ 70011 w 718659"/>
                  <a:gd name="connsiteY4" fmla="*/ 1515204 h 1664781"/>
                  <a:gd name="connsiteX5" fmla="*/ 1214 w 718659"/>
                  <a:gd name="connsiteY5" fmla="*/ 1325646 h 1664781"/>
                  <a:gd name="connsiteX6" fmla="*/ 103457 w 718659"/>
                  <a:gd name="connsiteY6" fmla="*/ 890520 h 1664781"/>
                  <a:gd name="connsiteX7" fmla="*/ 385963 w 718659"/>
                  <a:gd name="connsiteY7" fmla="*/ 508756 h 1664781"/>
                  <a:gd name="connsiteX0" fmla="*/ 385963 w 720441"/>
                  <a:gd name="connsiteY0" fmla="*/ 481667 h 1637692"/>
                  <a:gd name="connsiteX1" fmla="*/ 653583 w 720441"/>
                  <a:gd name="connsiteY1" fmla="*/ 8477 h 1637692"/>
                  <a:gd name="connsiteX2" fmla="*/ 681055 w 720441"/>
                  <a:gd name="connsiteY2" fmla="*/ 294772 h 1637692"/>
                  <a:gd name="connsiteX3" fmla="*/ 175277 w 720441"/>
                  <a:gd name="connsiteY3" fmla="*/ 1637517 h 1637692"/>
                  <a:gd name="connsiteX4" fmla="*/ 70011 w 720441"/>
                  <a:gd name="connsiteY4" fmla="*/ 1488115 h 1637692"/>
                  <a:gd name="connsiteX5" fmla="*/ 1214 w 720441"/>
                  <a:gd name="connsiteY5" fmla="*/ 1298557 h 1637692"/>
                  <a:gd name="connsiteX6" fmla="*/ 103457 w 720441"/>
                  <a:gd name="connsiteY6" fmla="*/ 863431 h 1637692"/>
                  <a:gd name="connsiteX7" fmla="*/ 385963 w 720441"/>
                  <a:gd name="connsiteY7" fmla="*/ 481667 h 1637692"/>
                  <a:gd name="connsiteX0" fmla="*/ 385963 w 709909"/>
                  <a:gd name="connsiteY0" fmla="*/ 485130 h 1641156"/>
                  <a:gd name="connsiteX1" fmla="*/ 653583 w 709909"/>
                  <a:gd name="connsiteY1" fmla="*/ 11940 h 1641156"/>
                  <a:gd name="connsiteX2" fmla="*/ 681055 w 709909"/>
                  <a:gd name="connsiteY2" fmla="*/ 298235 h 1641156"/>
                  <a:gd name="connsiteX3" fmla="*/ 175277 w 709909"/>
                  <a:gd name="connsiteY3" fmla="*/ 1640980 h 1641156"/>
                  <a:gd name="connsiteX4" fmla="*/ 70011 w 709909"/>
                  <a:gd name="connsiteY4" fmla="*/ 1491578 h 1641156"/>
                  <a:gd name="connsiteX5" fmla="*/ 1214 w 709909"/>
                  <a:gd name="connsiteY5" fmla="*/ 1302020 h 1641156"/>
                  <a:gd name="connsiteX6" fmla="*/ 103457 w 709909"/>
                  <a:gd name="connsiteY6" fmla="*/ 866894 h 1641156"/>
                  <a:gd name="connsiteX7" fmla="*/ 385963 w 709909"/>
                  <a:gd name="connsiteY7" fmla="*/ 485130 h 1641156"/>
                  <a:gd name="connsiteX0" fmla="*/ 385963 w 699436"/>
                  <a:gd name="connsiteY0" fmla="*/ 499238 h 1655264"/>
                  <a:gd name="connsiteX1" fmla="*/ 653583 w 699436"/>
                  <a:gd name="connsiteY1" fmla="*/ 26048 h 1655264"/>
                  <a:gd name="connsiteX2" fmla="*/ 681055 w 699436"/>
                  <a:gd name="connsiteY2" fmla="*/ 312343 h 1655264"/>
                  <a:gd name="connsiteX3" fmla="*/ 175277 w 699436"/>
                  <a:gd name="connsiteY3" fmla="*/ 1655088 h 1655264"/>
                  <a:gd name="connsiteX4" fmla="*/ 70011 w 699436"/>
                  <a:gd name="connsiteY4" fmla="*/ 1505686 h 1655264"/>
                  <a:gd name="connsiteX5" fmla="*/ 1214 w 699436"/>
                  <a:gd name="connsiteY5" fmla="*/ 1316128 h 1655264"/>
                  <a:gd name="connsiteX6" fmla="*/ 103457 w 699436"/>
                  <a:gd name="connsiteY6" fmla="*/ 881002 h 1655264"/>
                  <a:gd name="connsiteX7" fmla="*/ 385963 w 699436"/>
                  <a:gd name="connsiteY7" fmla="*/ 499238 h 1655264"/>
                  <a:gd name="connsiteX0" fmla="*/ 385963 w 699436"/>
                  <a:gd name="connsiteY0" fmla="*/ 499238 h 1655120"/>
                  <a:gd name="connsiteX1" fmla="*/ 653583 w 699436"/>
                  <a:gd name="connsiteY1" fmla="*/ 26048 h 1655120"/>
                  <a:gd name="connsiteX2" fmla="*/ 681055 w 699436"/>
                  <a:gd name="connsiteY2" fmla="*/ 312343 h 1655120"/>
                  <a:gd name="connsiteX3" fmla="*/ 175277 w 699436"/>
                  <a:gd name="connsiteY3" fmla="*/ 1655088 h 1655120"/>
                  <a:gd name="connsiteX4" fmla="*/ 70011 w 699436"/>
                  <a:gd name="connsiteY4" fmla="*/ 1505686 h 1655120"/>
                  <a:gd name="connsiteX5" fmla="*/ 1214 w 699436"/>
                  <a:gd name="connsiteY5" fmla="*/ 1316128 h 1655120"/>
                  <a:gd name="connsiteX6" fmla="*/ 103457 w 699436"/>
                  <a:gd name="connsiteY6" fmla="*/ 881002 h 1655120"/>
                  <a:gd name="connsiteX7" fmla="*/ 385963 w 699436"/>
                  <a:gd name="connsiteY7" fmla="*/ 499238 h 1655120"/>
                  <a:gd name="connsiteX0" fmla="*/ 385963 w 716567"/>
                  <a:gd name="connsiteY0" fmla="*/ 499705 h 1655587"/>
                  <a:gd name="connsiteX1" fmla="*/ 642393 w 716567"/>
                  <a:gd name="connsiteY1" fmla="*/ 7332 h 1655587"/>
                  <a:gd name="connsiteX2" fmla="*/ 681055 w 716567"/>
                  <a:gd name="connsiteY2" fmla="*/ 312810 h 1655587"/>
                  <a:gd name="connsiteX3" fmla="*/ 175277 w 716567"/>
                  <a:gd name="connsiteY3" fmla="*/ 1655555 h 1655587"/>
                  <a:gd name="connsiteX4" fmla="*/ 70011 w 716567"/>
                  <a:gd name="connsiteY4" fmla="*/ 1506153 h 1655587"/>
                  <a:gd name="connsiteX5" fmla="*/ 1214 w 716567"/>
                  <a:gd name="connsiteY5" fmla="*/ 1316595 h 1655587"/>
                  <a:gd name="connsiteX6" fmla="*/ 103457 w 716567"/>
                  <a:gd name="connsiteY6" fmla="*/ 881469 h 1655587"/>
                  <a:gd name="connsiteX7" fmla="*/ 385963 w 716567"/>
                  <a:gd name="connsiteY7" fmla="*/ 499705 h 1655587"/>
                  <a:gd name="connsiteX0" fmla="*/ 385963 w 681188"/>
                  <a:gd name="connsiteY0" fmla="*/ 510266 h 1666148"/>
                  <a:gd name="connsiteX1" fmla="*/ 642393 w 681188"/>
                  <a:gd name="connsiteY1" fmla="*/ 17893 h 1666148"/>
                  <a:gd name="connsiteX2" fmla="*/ 681055 w 681188"/>
                  <a:gd name="connsiteY2" fmla="*/ 323371 h 1666148"/>
                  <a:gd name="connsiteX3" fmla="*/ 175277 w 681188"/>
                  <a:gd name="connsiteY3" fmla="*/ 1666116 h 1666148"/>
                  <a:gd name="connsiteX4" fmla="*/ 70011 w 681188"/>
                  <a:gd name="connsiteY4" fmla="*/ 1516714 h 1666148"/>
                  <a:gd name="connsiteX5" fmla="*/ 1214 w 681188"/>
                  <a:gd name="connsiteY5" fmla="*/ 1327156 h 1666148"/>
                  <a:gd name="connsiteX6" fmla="*/ 103457 w 681188"/>
                  <a:gd name="connsiteY6" fmla="*/ 892030 h 1666148"/>
                  <a:gd name="connsiteX7" fmla="*/ 385963 w 681188"/>
                  <a:gd name="connsiteY7" fmla="*/ 510266 h 1666148"/>
                  <a:gd name="connsiteX0" fmla="*/ 385963 w 709983"/>
                  <a:gd name="connsiteY0" fmla="*/ 513396 h 1669278"/>
                  <a:gd name="connsiteX1" fmla="*/ 620012 w 709983"/>
                  <a:gd name="connsiteY1" fmla="*/ 6635 h 1669278"/>
                  <a:gd name="connsiteX2" fmla="*/ 681055 w 709983"/>
                  <a:gd name="connsiteY2" fmla="*/ 326501 h 1669278"/>
                  <a:gd name="connsiteX3" fmla="*/ 175277 w 709983"/>
                  <a:gd name="connsiteY3" fmla="*/ 1669246 h 1669278"/>
                  <a:gd name="connsiteX4" fmla="*/ 70011 w 709983"/>
                  <a:gd name="connsiteY4" fmla="*/ 1519844 h 1669278"/>
                  <a:gd name="connsiteX5" fmla="*/ 1214 w 709983"/>
                  <a:gd name="connsiteY5" fmla="*/ 1330286 h 1669278"/>
                  <a:gd name="connsiteX6" fmla="*/ 103457 w 709983"/>
                  <a:gd name="connsiteY6" fmla="*/ 895160 h 1669278"/>
                  <a:gd name="connsiteX7" fmla="*/ 385963 w 709983"/>
                  <a:gd name="connsiteY7" fmla="*/ 513396 h 1669278"/>
                  <a:gd name="connsiteX0" fmla="*/ 385963 w 689571"/>
                  <a:gd name="connsiteY0" fmla="*/ 516675 h 1672557"/>
                  <a:gd name="connsiteX1" fmla="*/ 620012 w 689571"/>
                  <a:gd name="connsiteY1" fmla="*/ 9914 h 1672557"/>
                  <a:gd name="connsiteX2" fmla="*/ 681055 w 689571"/>
                  <a:gd name="connsiteY2" fmla="*/ 329780 h 1672557"/>
                  <a:gd name="connsiteX3" fmla="*/ 175277 w 689571"/>
                  <a:gd name="connsiteY3" fmla="*/ 1672525 h 1672557"/>
                  <a:gd name="connsiteX4" fmla="*/ 70011 w 689571"/>
                  <a:gd name="connsiteY4" fmla="*/ 1523123 h 1672557"/>
                  <a:gd name="connsiteX5" fmla="*/ 1214 w 689571"/>
                  <a:gd name="connsiteY5" fmla="*/ 1333565 h 1672557"/>
                  <a:gd name="connsiteX6" fmla="*/ 103457 w 689571"/>
                  <a:gd name="connsiteY6" fmla="*/ 898439 h 1672557"/>
                  <a:gd name="connsiteX7" fmla="*/ 385963 w 689571"/>
                  <a:gd name="connsiteY7" fmla="*/ 516675 h 1672557"/>
                  <a:gd name="connsiteX0" fmla="*/ 385963 w 686080"/>
                  <a:gd name="connsiteY0" fmla="*/ 558932 h 1714814"/>
                  <a:gd name="connsiteX1" fmla="*/ 620012 w 686080"/>
                  <a:gd name="connsiteY1" fmla="*/ 52171 h 1714814"/>
                  <a:gd name="connsiteX2" fmla="*/ 681055 w 686080"/>
                  <a:gd name="connsiteY2" fmla="*/ 372037 h 1714814"/>
                  <a:gd name="connsiteX3" fmla="*/ 175277 w 686080"/>
                  <a:gd name="connsiteY3" fmla="*/ 1714782 h 1714814"/>
                  <a:gd name="connsiteX4" fmla="*/ 70011 w 686080"/>
                  <a:gd name="connsiteY4" fmla="*/ 1565380 h 1714814"/>
                  <a:gd name="connsiteX5" fmla="*/ 1214 w 686080"/>
                  <a:gd name="connsiteY5" fmla="*/ 1375822 h 1714814"/>
                  <a:gd name="connsiteX6" fmla="*/ 103457 w 686080"/>
                  <a:gd name="connsiteY6" fmla="*/ 940696 h 1714814"/>
                  <a:gd name="connsiteX7" fmla="*/ 385963 w 686080"/>
                  <a:gd name="connsiteY7" fmla="*/ 558932 h 1714814"/>
                  <a:gd name="connsiteX0" fmla="*/ 385963 w 701563"/>
                  <a:gd name="connsiteY0" fmla="*/ 511991 h 1667873"/>
                  <a:gd name="connsiteX1" fmla="*/ 608822 w 701563"/>
                  <a:gd name="connsiteY1" fmla="*/ 51590 h 1667873"/>
                  <a:gd name="connsiteX2" fmla="*/ 681055 w 701563"/>
                  <a:gd name="connsiteY2" fmla="*/ 325096 h 1667873"/>
                  <a:gd name="connsiteX3" fmla="*/ 175277 w 701563"/>
                  <a:gd name="connsiteY3" fmla="*/ 1667841 h 1667873"/>
                  <a:gd name="connsiteX4" fmla="*/ 70011 w 701563"/>
                  <a:gd name="connsiteY4" fmla="*/ 1518439 h 1667873"/>
                  <a:gd name="connsiteX5" fmla="*/ 1214 w 701563"/>
                  <a:gd name="connsiteY5" fmla="*/ 1328881 h 1667873"/>
                  <a:gd name="connsiteX6" fmla="*/ 103457 w 701563"/>
                  <a:gd name="connsiteY6" fmla="*/ 893755 h 1667873"/>
                  <a:gd name="connsiteX7" fmla="*/ 385963 w 701563"/>
                  <a:gd name="connsiteY7" fmla="*/ 511991 h 1667873"/>
                  <a:gd name="connsiteX0" fmla="*/ 385963 w 683848"/>
                  <a:gd name="connsiteY0" fmla="*/ 514013 h 1669895"/>
                  <a:gd name="connsiteX1" fmla="*/ 608822 w 683848"/>
                  <a:gd name="connsiteY1" fmla="*/ 53612 h 1669895"/>
                  <a:gd name="connsiteX2" fmla="*/ 681055 w 683848"/>
                  <a:gd name="connsiteY2" fmla="*/ 327118 h 1669895"/>
                  <a:gd name="connsiteX3" fmla="*/ 175277 w 683848"/>
                  <a:gd name="connsiteY3" fmla="*/ 1669863 h 1669895"/>
                  <a:gd name="connsiteX4" fmla="*/ 70011 w 683848"/>
                  <a:gd name="connsiteY4" fmla="*/ 1520461 h 1669895"/>
                  <a:gd name="connsiteX5" fmla="*/ 1214 w 683848"/>
                  <a:gd name="connsiteY5" fmla="*/ 1330903 h 1669895"/>
                  <a:gd name="connsiteX6" fmla="*/ 103457 w 683848"/>
                  <a:gd name="connsiteY6" fmla="*/ 895777 h 1669895"/>
                  <a:gd name="connsiteX7" fmla="*/ 385963 w 683848"/>
                  <a:gd name="connsiteY7" fmla="*/ 514013 h 1669895"/>
                  <a:gd name="connsiteX0" fmla="*/ 385963 w 700760"/>
                  <a:gd name="connsiteY0" fmla="*/ 507908 h 1663790"/>
                  <a:gd name="connsiteX1" fmla="*/ 604027 w 700760"/>
                  <a:gd name="connsiteY1" fmla="*/ 52302 h 1663790"/>
                  <a:gd name="connsiteX2" fmla="*/ 681055 w 700760"/>
                  <a:gd name="connsiteY2" fmla="*/ 321013 h 1663790"/>
                  <a:gd name="connsiteX3" fmla="*/ 175277 w 700760"/>
                  <a:gd name="connsiteY3" fmla="*/ 1663758 h 1663790"/>
                  <a:gd name="connsiteX4" fmla="*/ 70011 w 700760"/>
                  <a:gd name="connsiteY4" fmla="*/ 1514356 h 1663790"/>
                  <a:gd name="connsiteX5" fmla="*/ 1214 w 700760"/>
                  <a:gd name="connsiteY5" fmla="*/ 1324798 h 1663790"/>
                  <a:gd name="connsiteX6" fmla="*/ 103457 w 700760"/>
                  <a:gd name="connsiteY6" fmla="*/ 889672 h 1663790"/>
                  <a:gd name="connsiteX7" fmla="*/ 385963 w 700760"/>
                  <a:gd name="connsiteY7" fmla="*/ 507908 h 1663790"/>
                  <a:gd name="connsiteX0" fmla="*/ 385963 w 699738"/>
                  <a:gd name="connsiteY0" fmla="*/ 501140 h 1657022"/>
                  <a:gd name="connsiteX1" fmla="*/ 597633 w 699738"/>
                  <a:gd name="connsiteY1" fmla="*/ 53527 h 1657022"/>
                  <a:gd name="connsiteX2" fmla="*/ 681055 w 699738"/>
                  <a:gd name="connsiteY2" fmla="*/ 314245 h 1657022"/>
                  <a:gd name="connsiteX3" fmla="*/ 175277 w 699738"/>
                  <a:gd name="connsiteY3" fmla="*/ 1656990 h 1657022"/>
                  <a:gd name="connsiteX4" fmla="*/ 70011 w 699738"/>
                  <a:gd name="connsiteY4" fmla="*/ 1507588 h 1657022"/>
                  <a:gd name="connsiteX5" fmla="*/ 1214 w 699738"/>
                  <a:gd name="connsiteY5" fmla="*/ 1318030 h 1657022"/>
                  <a:gd name="connsiteX6" fmla="*/ 103457 w 699738"/>
                  <a:gd name="connsiteY6" fmla="*/ 882904 h 1657022"/>
                  <a:gd name="connsiteX7" fmla="*/ 385963 w 699738"/>
                  <a:gd name="connsiteY7" fmla="*/ 501140 h 1657022"/>
                  <a:gd name="connsiteX0" fmla="*/ 385963 w 683173"/>
                  <a:gd name="connsiteY0" fmla="*/ 507310 h 1663192"/>
                  <a:gd name="connsiteX1" fmla="*/ 597633 w 683173"/>
                  <a:gd name="connsiteY1" fmla="*/ 59697 h 1663192"/>
                  <a:gd name="connsiteX2" fmla="*/ 681055 w 683173"/>
                  <a:gd name="connsiteY2" fmla="*/ 320415 h 1663192"/>
                  <a:gd name="connsiteX3" fmla="*/ 175277 w 683173"/>
                  <a:gd name="connsiteY3" fmla="*/ 1663160 h 1663192"/>
                  <a:gd name="connsiteX4" fmla="*/ 70011 w 683173"/>
                  <a:gd name="connsiteY4" fmla="*/ 1513758 h 1663192"/>
                  <a:gd name="connsiteX5" fmla="*/ 1214 w 683173"/>
                  <a:gd name="connsiteY5" fmla="*/ 1324200 h 1663192"/>
                  <a:gd name="connsiteX6" fmla="*/ 103457 w 683173"/>
                  <a:gd name="connsiteY6" fmla="*/ 889074 h 1663192"/>
                  <a:gd name="connsiteX7" fmla="*/ 385963 w 683173"/>
                  <a:gd name="connsiteY7" fmla="*/ 507310 h 166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173" h="1663192">
                    <a:moveTo>
                      <a:pt x="385963" y="507310"/>
                    </a:moveTo>
                    <a:cubicBezTo>
                      <a:pt x="468326" y="369081"/>
                      <a:pt x="594810" y="193157"/>
                      <a:pt x="597633" y="59697"/>
                    </a:cubicBezTo>
                    <a:cubicBezTo>
                      <a:pt x="600456" y="-73763"/>
                      <a:pt x="698694" y="18002"/>
                      <a:pt x="681055" y="320415"/>
                    </a:cubicBezTo>
                    <a:cubicBezTo>
                      <a:pt x="664963" y="596306"/>
                      <a:pt x="454277" y="1670015"/>
                      <a:pt x="175277" y="1663160"/>
                    </a:cubicBezTo>
                    <a:lnTo>
                      <a:pt x="70011" y="1513758"/>
                    </a:lnTo>
                    <a:cubicBezTo>
                      <a:pt x="40390" y="1453600"/>
                      <a:pt x="-7414" y="1426481"/>
                      <a:pt x="1214" y="1324200"/>
                    </a:cubicBezTo>
                    <a:cubicBezTo>
                      <a:pt x="-8845" y="1115011"/>
                      <a:pt x="45251" y="1006280"/>
                      <a:pt x="103457" y="889074"/>
                    </a:cubicBezTo>
                    <a:cubicBezTo>
                      <a:pt x="166360" y="756284"/>
                      <a:pt x="303600" y="645539"/>
                      <a:pt x="385963" y="507310"/>
                    </a:cubicBezTo>
                    <a:close/>
                  </a:path>
                </a:pathLst>
              </a:custGeom>
              <a:solidFill>
                <a:srgbClr val="2E002E">
                  <a:alpha val="15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31872C2-5654-411C-C7B7-67D9EF473BA7}"/>
                  </a:ext>
                </a:extLst>
              </p:cNvPr>
              <p:cNvSpPr/>
              <p:nvPr/>
            </p:nvSpPr>
            <p:spPr>
              <a:xfrm>
                <a:off x="2442011" y="2706022"/>
                <a:ext cx="653903" cy="1609953"/>
              </a:xfrm>
              <a:custGeom>
                <a:avLst/>
                <a:gdLst>
                  <a:gd name="connsiteX0" fmla="*/ 653903 w 653903"/>
                  <a:gd name="connsiteY0" fmla="*/ 0 h 1609953"/>
                  <a:gd name="connsiteX1" fmla="*/ 628363 w 653903"/>
                  <a:gd name="connsiteY1" fmla="*/ 32158 h 1609953"/>
                  <a:gd name="connsiteX2" fmla="*/ 380023 w 653903"/>
                  <a:gd name="connsiteY2" fmla="*/ 465997 h 1609953"/>
                  <a:gd name="connsiteX3" fmla="*/ 137648 w 653903"/>
                  <a:gd name="connsiteY3" fmla="*/ 816320 h 1609953"/>
                  <a:gd name="connsiteX4" fmla="*/ 80125 w 653903"/>
                  <a:gd name="connsiteY4" fmla="*/ 909282 h 1609953"/>
                  <a:gd name="connsiteX5" fmla="*/ 2606 w 653903"/>
                  <a:gd name="connsiteY5" fmla="*/ 1323024 h 1609953"/>
                  <a:gd name="connsiteX6" fmla="*/ 142401 w 653903"/>
                  <a:gd name="connsiteY6" fmla="*/ 1586097 h 1609953"/>
                  <a:gd name="connsiteX7" fmla="*/ 170653 w 653903"/>
                  <a:gd name="connsiteY7" fmla="*/ 1609953 h 1609953"/>
                  <a:gd name="connsiteX8" fmla="*/ 170651 w 653903"/>
                  <a:gd name="connsiteY8" fmla="*/ 1609953 h 1609953"/>
                  <a:gd name="connsiteX9" fmla="*/ 142400 w 653903"/>
                  <a:gd name="connsiteY9" fmla="*/ 1586098 h 1609953"/>
                  <a:gd name="connsiteX10" fmla="*/ 2605 w 653903"/>
                  <a:gd name="connsiteY10" fmla="*/ 1323025 h 1609953"/>
                  <a:gd name="connsiteX11" fmla="*/ 80124 w 653903"/>
                  <a:gd name="connsiteY11" fmla="*/ 909283 h 1609953"/>
                  <a:gd name="connsiteX12" fmla="*/ 137647 w 653903"/>
                  <a:gd name="connsiteY12" fmla="*/ 816321 h 1609953"/>
                  <a:gd name="connsiteX13" fmla="*/ 380022 w 653903"/>
                  <a:gd name="connsiteY13" fmla="*/ 465998 h 1609953"/>
                  <a:gd name="connsiteX14" fmla="*/ 628362 w 653903"/>
                  <a:gd name="connsiteY14" fmla="*/ 32159 h 1609953"/>
                  <a:gd name="connsiteX15" fmla="*/ 653902 w 653903"/>
                  <a:gd name="connsiteY15" fmla="*/ 0 h 1609953"/>
                  <a:gd name="connsiteX16" fmla="*/ 653903 w 653903"/>
                  <a:gd name="connsiteY16" fmla="*/ 0 h 160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3903" h="1609953">
                    <a:moveTo>
                      <a:pt x="653903" y="0"/>
                    </a:moveTo>
                    <a:lnTo>
                      <a:pt x="628363" y="32158"/>
                    </a:lnTo>
                    <a:cubicBezTo>
                      <a:pt x="582131" y="117262"/>
                      <a:pt x="439644" y="314594"/>
                      <a:pt x="380023" y="465997"/>
                    </a:cubicBezTo>
                    <a:lnTo>
                      <a:pt x="137648" y="816320"/>
                    </a:lnTo>
                    <a:cubicBezTo>
                      <a:pt x="112866" y="853413"/>
                      <a:pt x="91683" y="888005"/>
                      <a:pt x="80125" y="909282"/>
                    </a:cubicBezTo>
                    <a:cubicBezTo>
                      <a:pt x="33892" y="994386"/>
                      <a:pt x="-11461" y="1133099"/>
                      <a:pt x="2606" y="1323024"/>
                    </a:cubicBezTo>
                    <a:cubicBezTo>
                      <a:pt x="9639" y="1417987"/>
                      <a:pt x="75778" y="1520574"/>
                      <a:pt x="142401" y="1586097"/>
                    </a:cubicBezTo>
                    <a:lnTo>
                      <a:pt x="170653" y="1609953"/>
                    </a:lnTo>
                    <a:lnTo>
                      <a:pt x="170651" y="1609953"/>
                    </a:lnTo>
                    <a:lnTo>
                      <a:pt x="142400" y="1586098"/>
                    </a:lnTo>
                    <a:cubicBezTo>
                      <a:pt x="75777" y="1520575"/>
                      <a:pt x="9638" y="1417988"/>
                      <a:pt x="2605" y="1323025"/>
                    </a:cubicBezTo>
                    <a:cubicBezTo>
                      <a:pt x="-11462" y="1133100"/>
                      <a:pt x="33891" y="994387"/>
                      <a:pt x="80124" y="909283"/>
                    </a:cubicBezTo>
                    <a:cubicBezTo>
                      <a:pt x="91682" y="888006"/>
                      <a:pt x="112865" y="853414"/>
                      <a:pt x="137647" y="816321"/>
                    </a:cubicBezTo>
                    <a:lnTo>
                      <a:pt x="380022" y="465998"/>
                    </a:lnTo>
                    <a:cubicBezTo>
                      <a:pt x="439643" y="314595"/>
                      <a:pt x="582130" y="117263"/>
                      <a:pt x="628362" y="32159"/>
                    </a:cubicBezTo>
                    <a:cubicBezTo>
                      <a:pt x="634141" y="21521"/>
                      <a:pt x="643112" y="10537"/>
                      <a:pt x="653902" y="0"/>
                    </a:cubicBezTo>
                    <a:lnTo>
                      <a:pt x="653903" y="0"/>
                    </a:ln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CDD8232-A631-4D9F-4FF3-5F281816EEAF}"/>
                  </a:ext>
                </a:extLst>
              </p:cNvPr>
              <p:cNvSpPr/>
              <p:nvPr/>
            </p:nvSpPr>
            <p:spPr>
              <a:xfrm>
                <a:off x="1297925" y="1641376"/>
                <a:ext cx="1854959" cy="2674598"/>
              </a:xfrm>
              <a:custGeom>
                <a:avLst/>
                <a:gdLst>
                  <a:gd name="connsiteX0" fmla="*/ 1048025 w 1859395"/>
                  <a:gd name="connsiteY0" fmla="*/ 99 h 2674060"/>
                  <a:gd name="connsiteX1" fmla="*/ 1859395 w 1859395"/>
                  <a:gd name="connsiteY1" fmla="*/ 999979 h 2674060"/>
                  <a:gd name="connsiteX2" fmla="*/ 1854933 w 1859395"/>
                  <a:gd name="connsiteY2" fmla="*/ 1023090 h 2674060"/>
                  <a:gd name="connsiteX3" fmla="*/ 1834447 w 1859395"/>
                  <a:gd name="connsiteY3" fmla="*/ 1034627 h 2674060"/>
                  <a:gd name="connsiteX4" fmla="*/ 1797989 w 1859395"/>
                  <a:gd name="connsiteY4" fmla="*/ 1064106 h 2674060"/>
                  <a:gd name="connsiteX5" fmla="*/ 1797989 w 1859395"/>
                  <a:gd name="connsiteY5" fmla="*/ 1064107 h 2674060"/>
                  <a:gd name="connsiteX6" fmla="*/ 1797988 w 1859395"/>
                  <a:gd name="connsiteY6" fmla="*/ 1064107 h 2674060"/>
                  <a:gd name="connsiteX7" fmla="*/ 1772448 w 1859395"/>
                  <a:gd name="connsiteY7" fmla="*/ 1096266 h 2674060"/>
                  <a:gd name="connsiteX8" fmla="*/ 1524108 w 1859395"/>
                  <a:gd name="connsiteY8" fmla="*/ 1530105 h 2674060"/>
                  <a:gd name="connsiteX9" fmla="*/ 1281733 w 1859395"/>
                  <a:gd name="connsiteY9" fmla="*/ 1880428 h 2674060"/>
                  <a:gd name="connsiteX10" fmla="*/ 1224210 w 1859395"/>
                  <a:gd name="connsiteY10" fmla="*/ 1973390 h 2674060"/>
                  <a:gd name="connsiteX11" fmla="*/ 1146691 w 1859395"/>
                  <a:gd name="connsiteY11" fmla="*/ 2387132 h 2674060"/>
                  <a:gd name="connsiteX12" fmla="*/ 1286486 w 1859395"/>
                  <a:gd name="connsiteY12" fmla="*/ 2650205 h 2674060"/>
                  <a:gd name="connsiteX13" fmla="*/ 1314737 w 1859395"/>
                  <a:gd name="connsiteY13" fmla="*/ 2674060 h 2674060"/>
                  <a:gd name="connsiteX14" fmla="*/ 1280835 w 1859395"/>
                  <a:gd name="connsiteY14" fmla="*/ 2670406 h 2674060"/>
                  <a:gd name="connsiteX15" fmla="*/ 936930 w 1859395"/>
                  <a:gd name="connsiteY15" fmla="*/ 2584579 h 2674060"/>
                  <a:gd name="connsiteX16" fmla="*/ 724232 w 1859395"/>
                  <a:gd name="connsiteY16" fmla="*/ 2466617 h 2674060"/>
                  <a:gd name="connsiteX17" fmla="*/ 714743 w 1859395"/>
                  <a:gd name="connsiteY17" fmla="*/ 2459479 h 2674060"/>
                  <a:gd name="connsiteX18" fmla="*/ 642102 w 1859395"/>
                  <a:gd name="connsiteY18" fmla="*/ 2397833 h 2674060"/>
                  <a:gd name="connsiteX19" fmla="*/ 35555 w 1859395"/>
                  <a:gd name="connsiteY19" fmla="*/ 1316794 h 2674060"/>
                  <a:gd name="connsiteX20" fmla="*/ 774141 w 1859395"/>
                  <a:gd name="connsiteY20" fmla="*/ 11219 h 2674060"/>
                  <a:gd name="connsiteX21" fmla="*/ 1048025 w 1859395"/>
                  <a:gd name="connsiteY21" fmla="*/ 99 h 2674060"/>
                  <a:gd name="connsiteX0" fmla="*/ 1048025 w 1859395"/>
                  <a:gd name="connsiteY0" fmla="*/ 99 h 2674060"/>
                  <a:gd name="connsiteX1" fmla="*/ 1859395 w 1859395"/>
                  <a:gd name="connsiteY1" fmla="*/ 999979 h 2674060"/>
                  <a:gd name="connsiteX2" fmla="*/ 1854933 w 1859395"/>
                  <a:gd name="connsiteY2" fmla="*/ 1023090 h 2674060"/>
                  <a:gd name="connsiteX3" fmla="*/ 1834447 w 1859395"/>
                  <a:gd name="connsiteY3" fmla="*/ 1034627 h 2674060"/>
                  <a:gd name="connsiteX4" fmla="*/ 1797989 w 1859395"/>
                  <a:gd name="connsiteY4" fmla="*/ 1064106 h 2674060"/>
                  <a:gd name="connsiteX5" fmla="*/ 1797989 w 1859395"/>
                  <a:gd name="connsiteY5" fmla="*/ 1064107 h 2674060"/>
                  <a:gd name="connsiteX6" fmla="*/ 1797988 w 1859395"/>
                  <a:gd name="connsiteY6" fmla="*/ 1064107 h 2674060"/>
                  <a:gd name="connsiteX7" fmla="*/ 1772448 w 1859395"/>
                  <a:gd name="connsiteY7" fmla="*/ 1096266 h 2674060"/>
                  <a:gd name="connsiteX8" fmla="*/ 1524108 w 1859395"/>
                  <a:gd name="connsiteY8" fmla="*/ 1530105 h 2674060"/>
                  <a:gd name="connsiteX9" fmla="*/ 1281733 w 1859395"/>
                  <a:gd name="connsiteY9" fmla="*/ 1880428 h 2674060"/>
                  <a:gd name="connsiteX10" fmla="*/ 1224210 w 1859395"/>
                  <a:gd name="connsiteY10" fmla="*/ 1973390 h 2674060"/>
                  <a:gd name="connsiteX11" fmla="*/ 1146691 w 1859395"/>
                  <a:gd name="connsiteY11" fmla="*/ 2387132 h 2674060"/>
                  <a:gd name="connsiteX12" fmla="*/ 1286486 w 1859395"/>
                  <a:gd name="connsiteY12" fmla="*/ 2650205 h 2674060"/>
                  <a:gd name="connsiteX13" fmla="*/ 1314737 w 1859395"/>
                  <a:gd name="connsiteY13" fmla="*/ 2674060 h 2674060"/>
                  <a:gd name="connsiteX14" fmla="*/ 1280835 w 1859395"/>
                  <a:gd name="connsiteY14" fmla="*/ 2670406 h 2674060"/>
                  <a:gd name="connsiteX15" fmla="*/ 936930 w 1859395"/>
                  <a:gd name="connsiteY15" fmla="*/ 2584579 h 2674060"/>
                  <a:gd name="connsiteX16" fmla="*/ 724232 w 1859395"/>
                  <a:gd name="connsiteY16" fmla="*/ 2466617 h 2674060"/>
                  <a:gd name="connsiteX17" fmla="*/ 642102 w 1859395"/>
                  <a:gd name="connsiteY17" fmla="*/ 2397833 h 2674060"/>
                  <a:gd name="connsiteX18" fmla="*/ 35555 w 1859395"/>
                  <a:gd name="connsiteY18" fmla="*/ 1316794 h 2674060"/>
                  <a:gd name="connsiteX19" fmla="*/ 774141 w 1859395"/>
                  <a:gd name="connsiteY19" fmla="*/ 11219 h 2674060"/>
                  <a:gd name="connsiteX20" fmla="*/ 1048025 w 1859395"/>
                  <a:gd name="connsiteY20" fmla="*/ 99 h 2674060"/>
                  <a:gd name="connsiteX0" fmla="*/ 1048025 w 1859395"/>
                  <a:gd name="connsiteY0" fmla="*/ 99 h 2674060"/>
                  <a:gd name="connsiteX1" fmla="*/ 1859395 w 1859395"/>
                  <a:gd name="connsiteY1" fmla="*/ 999979 h 2674060"/>
                  <a:gd name="connsiteX2" fmla="*/ 1854933 w 1859395"/>
                  <a:gd name="connsiteY2" fmla="*/ 1023090 h 2674060"/>
                  <a:gd name="connsiteX3" fmla="*/ 1834447 w 1859395"/>
                  <a:gd name="connsiteY3" fmla="*/ 1034627 h 2674060"/>
                  <a:gd name="connsiteX4" fmla="*/ 1797989 w 1859395"/>
                  <a:gd name="connsiteY4" fmla="*/ 1064106 h 2674060"/>
                  <a:gd name="connsiteX5" fmla="*/ 1797989 w 1859395"/>
                  <a:gd name="connsiteY5" fmla="*/ 1064107 h 2674060"/>
                  <a:gd name="connsiteX6" fmla="*/ 1797988 w 1859395"/>
                  <a:gd name="connsiteY6" fmla="*/ 1064107 h 2674060"/>
                  <a:gd name="connsiteX7" fmla="*/ 1772448 w 1859395"/>
                  <a:gd name="connsiteY7" fmla="*/ 1096266 h 2674060"/>
                  <a:gd name="connsiteX8" fmla="*/ 1524108 w 1859395"/>
                  <a:gd name="connsiteY8" fmla="*/ 1530105 h 2674060"/>
                  <a:gd name="connsiteX9" fmla="*/ 1281733 w 1859395"/>
                  <a:gd name="connsiteY9" fmla="*/ 1880428 h 2674060"/>
                  <a:gd name="connsiteX10" fmla="*/ 1224210 w 1859395"/>
                  <a:gd name="connsiteY10" fmla="*/ 1973390 h 2674060"/>
                  <a:gd name="connsiteX11" fmla="*/ 1146691 w 1859395"/>
                  <a:gd name="connsiteY11" fmla="*/ 2387132 h 2674060"/>
                  <a:gd name="connsiteX12" fmla="*/ 1286486 w 1859395"/>
                  <a:gd name="connsiteY12" fmla="*/ 2650205 h 2674060"/>
                  <a:gd name="connsiteX13" fmla="*/ 1314737 w 1859395"/>
                  <a:gd name="connsiteY13" fmla="*/ 2674060 h 2674060"/>
                  <a:gd name="connsiteX14" fmla="*/ 1280835 w 1859395"/>
                  <a:gd name="connsiteY14" fmla="*/ 2670406 h 2674060"/>
                  <a:gd name="connsiteX15" fmla="*/ 936930 w 1859395"/>
                  <a:gd name="connsiteY15" fmla="*/ 2584579 h 2674060"/>
                  <a:gd name="connsiteX16" fmla="*/ 642102 w 1859395"/>
                  <a:gd name="connsiteY16" fmla="*/ 2397833 h 2674060"/>
                  <a:gd name="connsiteX17" fmla="*/ 35555 w 1859395"/>
                  <a:gd name="connsiteY17" fmla="*/ 1316794 h 2674060"/>
                  <a:gd name="connsiteX18" fmla="*/ 774141 w 1859395"/>
                  <a:gd name="connsiteY18" fmla="*/ 11219 h 2674060"/>
                  <a:gd name="connsiteX19" fmla="*/ 1048025 w 1859395"/>
                  <a:gd name="connsiteY19" fmla="*/ 99 h 2674060"/>
                  <a:gd name="connsiteX0" fmla="*/ 1048025 w 1859395"/>
                  <a:gd name="connsiteY0" fmla="*/ 99 h 2674060"/>
                  <a:gd name="connsiteX1" fmla="*/ 1859395 w 1859395"/>
                  <a:gd name="connsiteY1" fmla="*/ 999979 h 2674060"/>
                  <a:gd name="connsiteX2" fmla="*/ 1854933 w 1859395"/>
                  <a:gd name="connsiteY2" fmla="*/ 1023090 h 2674060"/>
                  <a:gd name="connsiteX3" fmla="*/ 1834447 w 1859395"/>
                  <a:gd name="connsiteY3" fmla="*/ 1034627 h 2674060"/>
                  <a:gd name="connsiteX4" fmla="*/ 1797989 w 1859395"/>
                  <a:gd name="connsiteY4" fmla="*/ 1064106 h 2674060"/>
                  <a:gd name="connsiteX5" fmla="*/ 1797989 w 1859395"/>
                  <a:gd name="connsiteY5" fmla="*/ 1064107 h 2674060"/>
                  <a:gd name="connsiteX6" fmla="*/ 1797988 w 1859395"/>
                  <a:gd name="connsiteY6" fmla="*/ 1064107 h 2674060"/>
                  <a:gd name="connsiteX7" fmla="*/ 1772448 w 1859395"/>
                  <a:gd name="connsiteY7" fmla="*/ 1096266 h 2674060"/>
                  <a:gd name="connsiteX8" fmla="*/ 1524108 w 1859395"/>
                  <a:gd name="connsiteY8" fmla="*/ 1530105 h 2674060"/>
                  <a:gd name="connsiteX9" fmla="*/ 1281733 w 1859395"/>
                  <a:gd name="connsiteY9" fmla="*/ 1880428 h 2674060"/>
                  <a:gd name="connsiteX10" fmla="*/ 1224210 w 1859395"/>
                  <a:gd name="connsiteY10" fmla="*/ 1973390 h 2674060"/>
                  <a:gd name="connsiteX11" fmla="*/ 1146691 w 1859395"/>
                  <a:gd name="connsiteY11" fmla="*/ 2387132 h 2674060"/>
                  <a:gd name="connsiteX12" fmla="*/ 1286486 w 1859395"/>
                  <a:gd name="connsiteY12" fmla="*/ 2650205 h 2674060"/>
                  <a:gd name="connsiteX13" fmla="*/ 1314737 w 1859395"/>
                  <a:gd name="connsiteY13" fmla="*/ 2674060 h 2674060"/>
                  <a:gd name="connsiteX14" fmla="*/ 1280835 w 1859395"/>
                  <a:gd name="connsiteY14" fmla="*/ 2670406 h 2674060"/>
                  <a:gd name="connsiteX15" fmla="*/ 642102 w 1859395"/>
                  <a:gd name="connsiteY15" fmla="*/ 2397833 h 2674060"/>
                  <a:gd name="connsiteX16" fmla="*/ 35555 w 1859395"/>
                  <a:gd name="connsiteY16" fmla="*/ 1316794 h 2674060"/>
                  <a:gd name="connsiteX17" fmla="*/ 774141 w 1859395"/>
                  <a:gd name="connsiteY17" fmla="*/ 11219 h 2674060"/>
                  <a:gd name="connsiteX18" fmla="*/ 1048025 w 1859395"/>
                  <a:gd name="connsiteY18" fmla="*/ 99 h 2674060"/>
                  <a:gd name="connsiteX0" fmla="*/ 1048025 w 1859395"/>
                  <a:gd name="connsiteY0" fmla="*/ 99 h 2674060"/>
                  <a:gd name="connsiteX1" fmla="*/ 1859395 w 1859395"/>
                  <a:gd name="connsiteY1" fmla="*/ 999979 h 2674060"/>
                  <a:gd name="connsiteX2" fmla="*/ 1854933 w 1859395"/>
                  <a:gd name="connsiteY2" fmla="*/ 1023090 h 2674060"/>
                  <a:gd name="connsiteX3" fmla="*/ 1834447 w 1859395"/>
                  <a:gd name="connsiteY3" fmla="*/ 1034627 h 2674060"/>
                  <a:gd name="connsiteX4" fmla="*/ 1797989 w 1859395"/>
                  <a:gd name="connsiteY4" fmla="*/ 1064106 h 2674060"/>
                  <a:gd name="connsiteX5" fmla="*/ 1797989 w 1859395"/>
                  <a:gd name="connsiteY5" fmla="*/ 1064107 h 2674060"/>
                  <a:gd name="connsiteX6" fmla="*/ 1797988 w 1859395"/>
                  <a:gd name="connsiteY6" fmla="*/ 1064107 h 2674060"/>
                  <a:gd name="connsiteX7" fmla="*/ 1772448 w 1859395"/>
                  <a:gd name="connsiteY7" fmla="*/ 1096266 h 2674060"/>
                  <a:gd name="connsiteX8" fmla="*/ 1524108 w 1859395"/>
                  <a:gd name="connsiteY8" fmla="*/ 1530105 h 2674060"/>
                  <a:gd name="connsiteX9" fmla="*/ 1281733 w 1859395"/>
                  <a:gd name="connsiteY9" fmla="*/ 1880428 h 2674060"/>
                  <a:gd name="connsiteX10" fmla="*/ 1224210 w 1859395"/>
                  <a:gd name="connsiteY10" fmla="*/ 1973390 h 2674060"/>
                  <a:gd name="connsiteX11" fmla="*/ 1146691 w 1859395"/>
                  <a:gd name="connsiteY11" fmla="*/ 2387132 h 2674060"/>
                  <a:gd name="connsiteX12" fmla="*/ 1314737 w 1859395"/>
                  <a:gd name="connsiteY12" fmla="*/ 2674060 h 2674060"/>
                  <a:gd name="connsiteX13" fmla="*/ 1280835 w 1859395"/>
                  <a:gd name="connsiteY13" fmla="*/ 2670406 h 2674060"/>
                  <a:gd name="connsiteX14" fmla="*/ 642102 w 1859395"/>
                  <a:gd name="connsiteY14" fmla="*/ 2397833 h 2674060"/>
                  <a:gd name="connsiteX15" fmla="*/ 35555 w 1859395"/>
                  <a:gd name="connsiteY15" fmla="*/ 1316794 h 2674060"/>
                  <a:gd name="connsiteX16" fmla="*/ 774141 w 1859395"/>
                  <a:gd name="connsiteY16" fmla="*/ 11219 h 2674060"/>
                  <a:gd name="connsiteX17" fmla="*/ 1048025 w 1859395"/>
                  <a:gd name="connsiteY17" fmla="*/ 99 h 2674060"/>
                  <a:gd name="connsiteX0" fmla="*/ 1048025 w 1859395"/>
                  <a:gd name="connsiteY0" fmla="*/ 99 h 2674060"/>
                  <a:gd name="connsiteX1" fmla="*/ 1859395 w 1859395"/>
                  <a:gd name="connsiteY1" fmla="*/ 999979 h 2674060"/>
                  <a:gd name="connsiteX2" fmla="*/ 1854933 w 1859395"/>
                  <a:gd name="connsiteY2" fmla="*/ 1023090 h 2674060"/>
                  <a:gd name="connsiteX3" fmla="*/ 1834447 w 1859395"/>
                  <a:gd name="connsiteY3" fmla="*/ 1034627 h 2674060"/>
                  <a:gd name="connsiteX4" fmla="*/ 1797989 w 1859395"/>
                  <a:gd name="connsiteY4" fmla="*/ 1064106 h 2674060"/>
                  <a:gd name="connsiteX5" fmla="*/ 1797989 w 1859395"/>
                  <a:gd name="connsiteY5" fmla="*/ 1064107 h 2674060"/>
                  <a:gd name="connsiteX6" fmla="*/ 1797988 w 1859395"/>
                  <a:gd name="connsiteY6" fmla="*/ 1064107 h 2674060"/>
                  <a:gd name="connsiteX7" fmla="*/ 1772448 w 1859395"/>
                  <a:gd name="connsiteY7" fmla="*/ 1096266 h 2674060"/>
                  <a:gd name="connsiteX8" fmla="*/ 1524108 w 1859395"/>
                  <a:gd name="connsiteY8" fmla="*/ 1530105 h 2674060"/>
                  <a:gd name="connsiteX9" fmla="*/ 1281733 w 1859395"/>
                  <a:gd name="connsiteY9" fmla="*/ 1880428 h 2674060"/>
                  <a:gd name="connsiteX10" fmla="*/ 1224210 w 1859395"/>
                  <a:gd name="connsiteY10" fmla="*/ 1973390 h 2674060"/>
                  <a:gd name="connsiteX11" fmla="*/ 1146691 w 1859395"/>
                  <a:gd name="connsiteY11" fmla="*/ 2387132 h 2674060"/>
                  <a:gd name="connsiteX12" fmla="*/ 1314737 w 1859395"/>
                  <a:gd name="connsiteY12" fmla="*/ 2674060 h 2674060"/>
                  <a:gd name="connsiteX13" fmla="*/ 642102 w 1859395"/>
                  <a:gd name="connsiteY13" fmla="*/ 2397833 h 2674060"/>
                  <a:gd name="connsiteX14" fmla="*/ 35555 w 1859395"/>
                  <a:gd name="connsiteY14" fmla="*/ 1316794 h 2674060"/>
                  <a:gd name="connsiteX15" fmla="*/ 774141 w 1859395"/>
                  <a:gd name="connsiteY15" fmla="*/ 11219 h 2674060"/>
                  <a:gd name="connsiteX16" fmla="*/ 1048025 w 1859395"/>
                  <a:gd name="connsiteY16" fmla="*/ 99 h 2674060"/>
                  <a:gd name="connsiteX0" fmla="*/ 1048025 w 1859395"/>
                  <a:gd name="connsiteY0" fmla="*/ 99 h 2674060"/>
                  <a:gd name="connsiteX1" fmla="*/ 1859395 w 1859395"/>
                  <a:gd name="connsiteY1" fmla="*/ 999979 h 2674060"/>
                  <a:gd name="connsiteX2" fmla="*/ 1854933 w 1859395"/>
                  <a:gd name="connsiteY2" fmla="*/ 1023090 h 2674060"/>
                  <a:gd name="connsiteX3" fmla="*/ 1797989 w 1859395"/>
                  <a:gd name="connsiteY3" fmla="*/ 1064106 h 2674060"/>
                  <a:gd name="connsiteX4" fmla="*/ 1797989 w 1859395"/>
                  <a:gd name="connsiteY4" fmla="*/ 1064107 h 2674060"/>
                  <a:gd name="connsiteX5" fmla="*/ 1797988 w 1859395"/>
                  <a:gd name="connsiteY5" fmla="*/ 1064107 h 2674060"/>
                  <a:gd name="connsiteX6" fmla="*/ 1772448 w 1859395"/>
                  <a:gd name="connsiteY6" fmla="*/ 1096266 h 2674060"/>
                  <a:gd name="connsiteX7" fmla="*/ 1524108 w 1859395"/>
                  <a:gd name="connsiteY7" fmla="*/ 1530105 h 2674060"/>
                  <a:gd name="connsiteX8" fmla="*/ 1281733 w 1859395"/>
                  <a:gd name="connsiteY8" fmla="*/ 1880428 h 2674060"/>
                  <a:gd name="connsiteX9" fmla="*/ 1224210 w 1859395"/>
                  <a:gd name="connsiteY9" fmla="*/ 1973390 h 2674060"/>
                  <a:gd name="connsiteX10" fmla="*/ 1146691 w 1859395"/>
                  <a:gd name="connsiteY10" fmla="*/ 2387132 h 2674060"/>
                  <a:gd name="connsiteX11" fmla="*/ 1314737 w 1859395"/>
                  <a:gd name="connsiteY11" fmla="*/ 2674060 h 2674060"/>
                  <a:gd name="connsiteX12" fmla="*/ 642102 w 1859395"/>
                  <a:gd name="connsiteY12" fmla="*/ 2397833 h 2674060"/>
                  <a:gd name="connsiteX13" fmla="*/ 35555 w 1859395"/>
                  <a:gd name="connsiteY13" fmla="*/ 1316794 h 2674060"/>
                  <a:gd name="connsiteX14" fmla="*/ 774141 w 1859395"/>
                  <a:gd name="connsiteY14" fmla="*/ 11219 h 2674060"/>
                  <a:gd name="connsiteX15" fmla="*/ 1048025 w 1859395"/>
                  <a:gd name="connsiteY15" fmla="*/ 99 h 2674060"/>
                  <a:gd name="connsiteX0" fmla="*/ 1048025 w 1854933"/>
                  <a:gd name="connsiteY0" fmla="*/ 99 h 2674060"/>
                  <a:gd name="connsiteX1" fmla="*/ 1854933 w 1854933"/>
                  <a:gd name="connsiteY1" fmla="*/ 1023090 h 2674060"/>
                  <a:gd name="connsiteX2" fmla="*/ 1797989 w 1854933"/>
                  <a:gd name="connsiteY2" fmla="*/ 1064106 h 2674060"/>
                  <a:gd name="connsiteX3" fmla="*/ 1797989 w 1854933"/>
                  <a:gd name="connsiteY3" fmla="*/ 1064107 h 2674060"/>
                  <a:gd name="connsiteX4" fmla="*/ 1797988 w 1854933"/>
                  <a:gd name="connsiteY4" fmla="*/ 1064107 h 2674060"/>
                  <a:gd name="connsiteX5" fmla="*/ 1772448 w 1854933"/>
                  <a:gd name="connsiteY5" fmla="*/ 1096266 h 2674060"/>
                  <a:gd name="connsiteX6" fmla="*/ 1524108 w 1854933"/>
                  <a:gd name="connsiteY6" fmla="*/ 1530105 h 2674060"/>
                  <a:gd name="connsiteX7" fmla="*/ 1281733 w 1854933"/>
                  <a:gd name="connsiteY7" fmla="*/ 1880428 h 2674060"/>
                  <a:gd name="connsiteX8" fmla="*/ 1224210 w 1854933"/>
                  <a:gd name="connsiteY8" fmla="*/ 1973390 h 2674060"/>
                  <a:gd name="connsiteX9" fmla="*/ 1146691 w 1854933"/>
                  <a:gd name="connsiteY9" fmla="*/ 2387132 h 2674060"/>
                  <a:gd name="connsiteX10" fmla="*/ 1314737 w 1854933"/>
                  <a:gd name="connsiteY10" fmla="*/ 2674060 h 2674060"/>
                  <a:gd name="connsiteX11" fmla="*/ 642102 w 1854933"/>
                  <a:gd name="connsiteY11" fmla="*/ 2397833 h 2674060"/>
                  <a:gd name="connsiteX12" fmla="*/ 35555 w 1854933"/>
                  <a:gd name="connsiteY12" fmla="*/ 1316794 h 2674060"/>
                  <a:gd name="connsiteX13" fmla="*/ 774141 w 1854933"/>
                  <a:gd name="connsiteY13" fmla="*/ 11219 h 2674060"/>
                  <a:gd name="connsiteX14" fmla="*/ 1048025 w 1854933"/>
                  <a:gd name="connsiteY14" fmla="*/ 99 h 2674060"/>
                  <a:gd name="connsiteX0" fmla="*/ 1048025 w 1854945"/>
                  <a:gd name="connsiteY0" fmla="*/ 99 h 2674060"/>
                  <a:gd name="connsiteX1" fmla="*/ 1854933 w 1854945"/>
                  <a:gd name="connsiteY1" fmla="*/ 1023090 h 2674060"/>
                  <a:gd name="connsiteX2" fmla="*/ 1797989 w 1854945"/>
                  <a:gd name="connsiteY2" fmla="*/ 1064106 h 2674060"/>
                  <a:gd name="connsiteX3" fmla="*/ 1797989 w 1854945"/>
                  <a:gd name="connsiteY3" fmla="*/ 1064107 h 2674060"/>
                  <a:gd name="connsiteX4" fmla="*/ 1797988 w 1854945"/>
                  <a:gd name="connsiteY4" fmla="*/ 1064107 h 2674060"/>
                  <a:gd name="connsiteX5" fmla="*/ 1772448 w 1854945"/>
                  <a:gd name="connsiteY5" fmla="*/ 1096266 h 2674060"/>
                  <a:gd name="connsiteX6" fmla="*/ 1524108 w 1854945"/>
                  <a:gd name="connsiteY6" fmla="*/ 1530105 h 2674060"/>
                  <a:gd name="connsiteX7" fmla="*/ 1281733 w 1854945"/>
                  <a:gd name="connsiteY7" fmla="*/ 1880428 h 2674060"/>
                  <a:gd name="connsiteX8" fmla="*/ 1224210 w 1854945"/>
                  <a:gd name="connsiteY8" fmla="*/ 1973390 h 2674060"/>
                  <a:gd name="connsiteX9" fmla="*/ 1146691 w 1854945"/>
                  <a:gd name="connsiteY9" fmla="*/ 2387132 h 2674060"/>
                  <a:gd name="connsiteX10" fmla="*/ 1314737 w 1854945"/>
                  <a:gd name="connsiteY10" fmla="*/ 2674060 h 2674060"/>
                  <a:gd name="connsiteX11" fmla="*/ 642102 w 1854945"/>
                  <a:gd name="connsiteY11" fmla="*/ 2397833 h 2674060"/>
                  <a:gd name="connsiteX12" fmla="*/ 35555 w 1854945"/>
                  <a:gd name="connsiteY12" fmla="*/ 1316794 h 2674060"/>
                  <a:gd name="connsiteX13" fmla="*/ 774141 w 1854945"/>
                  <a:gd name="connsiteY13" fmla="*/ 11219 h 2674060"/>
                  <a:gd name="connsiteX14" fmla="*/ 1048025 w 1854945"/>
                  <a:gd name="connsiteY14" fmla="*/ 99 h 2674060"/>
                  <a:gd name="connsiteX0" fmla="*/ 1048025 w 1854959"/>
                  <a:gd name="connsiteY0" fmla="*/ 99 h 2674060"/>
                  <a:gd name="connsiteX1" fmla="*/ 1854933 w 1854959"/>
                  <a:gd name="connsiteY1" fmla="*/ 1023090 h 2674060"/>
                  <a:gd name="connsiteX2" fmla="*/ 1797989 w 1854959"/>
                  <a:gd name="connsiteY2" fmla="*/ 1064106 h 2674060"/>
                  <a:gd name="connsiteX3" fmla="*/ 1797989 w 1854959"/>
                  <a:gd name="connsiteY3" fmla="*/ 1064107 h 2674060"/>
                  <a:gd name="connsiteX4" fmla="*/ 1797988 w 1854959"/>
                  <a:gd name="connsiteY4" fmla="*/ 1064107 h 2674060"/>
                  <a:gd name="connsiteX5" fmla="*/ 1772448 w 1854959"/>
                  <a:gd name="connsiteY5" fmla="*/ 1096266 h 2674060"/>
                  <a:gd name="connsiteX6" fmla="*/ 1524108 w 1854959"/>
                  <a:gd name="connsiteY6" fmla="*/ 1530105 h 2674060"/>
                  <a:gd name="connsiteX7" fmla="*/ 1281733 w 1854959"/>
                  <a:gd name="connsiteY7" fmla="*/ 1880428 h 2674060"/>
                  <a:gd name="connsiteX8" fmla="*/ 1224210 w 1854959"/>
                  <a:gd name="connsiteY8" fmla="*/ 1973390 h 2674060"/>
                  <a:gd name="connsiteX9" fmla="*/ 1146691 w 1854959"/>
                  <a:gd name="connsiteY9" fmla="*/ 2387132 h 2674060"/>
                  <a:gd name="connsiteX10" fmla="*/ 1314737 w 1854959"/>
                  <a:gd name="connsiteY10" fmla="*/ 2674060 h 2674060"/>
                  <a:gd name="connsiteX11" fmla="*/ 642102 w 1854959"/>
                  <a:gd name="connsiteY11" fmla="*/ 2397833 h 2674060"/>
                  <a:gd name="connsiteX12" fmla="*/ 35555 w 1854959"/>
                  <a:gd name="connsiteY12" fmla="*/ 1316794 h 2674060"/>
                  <a:gd name="connsiteX13" fmla="*/ 774141 w 1854959"/>
                  <a:gd name="connsiteY13" fmla="*/ 11219 h 2674060"/>
                  <a:gd name="connsiteX14" fmla="*/ 1048025 w 1854959"/>
                  <a:gd name="connsiteY14" fmla="*/ 99 h 2674060"/>
                  <a:gd name="connsiteX0" fmla="*/ 1048025 w 1854959"/>
                  <a:gd name="connsiteY0" fmla="*/ 637 h 2674598"/>
                  <a:gd name="connsiteX1" fmla="*/ 1854933 w 1854959"/>
                  <a:gd name="connsiteY1" fmla="*/ 1023628 h 2674598"/>
                  <a:gd name="connsiteX2" fmla="*/ 1797989 w 1854959"/>
                  <a:gd name="connsiteY2" fmla="*/ 1064644 h 2674598"/>
                  <a:gd name="connsiteX3" fmla="*/ 1797989 w 1854959"/>
                  <a:gd name="connsiteY3" fmla="*/ 1064645 h 2674598"/>
                  <a:gd name="connsiteX4" fmla="*/ 1797988 w 1854959"/>
                  <a:gd name="connsiteY4" fmla="*/ 1064645 h 2674598"/>
                  <a:gd name="connsiteX5" fmla="*/ 1772448 w 1854959"/>
                  <a:gd name="connsiteY5" fmla="*/ 1096804 h 2674598"/>
                  <a:gd name="connsiteX6" fmla="*/ 1524108 w 1854959"/>
                  <a:gd name="connsiteY6" fmla="*/ 1530643 h 2674598"/>
                  <a:gd name="connsiteX7" fmla="*/ 1281733 w 1854959"/>
                  <a:gd name="connsiteY7" fmla="*/ 1880966 h 2674598"/>
                  <a:gd name="connsiteX8" fmla="*/ 1224210 w 1854959"/>
                  <a:gd name="connsiteY8" fmla="*/ 1973928 h 2674598"/>
                  <a:gd name="connsiteX9" fmla="*/ 1146691 w 1854959"/>
                  <a:gd name="connsiteY9" fmla="*/ 2387670 h 2674598"/>
                  <a:gd name="connsiteX10" fmla="*/ 1314737 w 1854959"/>
                  <a:gd name="connsiteY10" fmla="*/ 2674598 h 2674598"/>
                  <a:gd name="connsiteX11" fmla="*/ 642102 w 1854959"/>
                  <a:gd name="connsiteY11" fmla="*/ 2398371 h 2674598"/>
                  <a:gd name="connsiteX12" fmla="*/ 35555 w 1854959"/>
                  <a:gd name="connsiteY12" fmla="*/ 1317332 h 2674598"/>
                  <a:gd name="connsiteX13" fmla="*/ 774141 w 1854959"/>
                  <a:gd name="connsiteY13" fmla="*/ 11757 h 2674598"/>
                  <a:gd name="connsiteX14" fmla="*/ 1048025 w 1854959"/>
                  <a:gd name="connsiteY14" fmla="*/ 637 h 2674598"/>
                  <a:gd name="connsiteX0" fmla="*/ 1048025 w 1854959"/>
                  <a:gd name="connsiteY0" fmla="*/ 637 h 2674598"/>
                  <a:gd name="connsiteX1" fmla="*/ 1854933 w 1854959"/>
                  <a:gd name="connsiteY1" fmla="*/ 1023628 h 2674598"/>
                  <a:gd name="connsiteX2" fmla="*/ 1797989 w 1854959"/>
                  <a:gd name="connsiteY2" fmla="*/ 1064644 h 2674598"/>
                  <a:gd name="connsiteX3" fmla="*/ 1797989 w 1854959"/>
                  <a:gd name="connsiteY3" fmla="*/ 1064645 h 2674598"/>
                  <a:gd name="connsiteX4" fmla="*/ 1797988 w 1854959"/>
                  <a:gd name="connsiteY4" fmla="*/ 1064645 h 2674598"/>
                  <a:gd name="connsiteX5" fmla="*/ 1524108 w 1854959"/>
                  <a:gd name="connsiteY5" fmla="*/ 1530643 h 2674598"/>
                  <a:gd name="connsiteX6" fmla="*/ 1281733 w 1854959"/>
                  <a:gd name="connsiteY6" fmla="*/ 1880966 h 2674598"/>
                  <a:gd name="connsiteX7" fmla="*/ 1224210 w 1854959"/>
                  <a:gd name="connsiteY7" fmla="*/ 1973928 h 2674598"/>
                  <a:gd name="connsiteX8" fmla="*/ 1146691 w 1854959"/>
                  <a:gd name="connsiteY8" fmla="*/ 2387670 h 2674598"/>
                  <a:gd name="connsiteX9" fmla="*/ 1314737 w 1854959"/>
                  <a:gd name="connsiteY9" fmla="*/ 2674598 h 2674598"/>
                  <a:gd name="connsiteX10" fmla="*/ 642102 w 1854959"/>
                  <a:gd name="connsiteY10" fmla="*/ 2398371 h 2674598"/>
                  <a:gd name="connsiteX11" fmla="*/ 35555 w 1854959"/>
                  <a:gd name="connsiteY11" fmla="*/ 1317332 h 2674598"/>
                  <a:gd name="connsiteX12" fmla="*/ 774141 w 1854959"/>
                  <a:gd name="connsiteY12" fmla="*/ 11757 h 2674598"/>
                  <a:gd name="connsiteX13" fmla="*/ 1048025 w 1854959"/>
                  <a:gd name="connsiteY13" fmla="*/ 637 h 2674598"/>
                  <a:gd name="connsiteX0" fmla="*/ 1048025 w 1854959"/>
                  <a:gd name="connsiteY0" fmla="*/ 637 h 2674598"/>
                  <a:gd name="connsiteX1" fmla="*/ 1854933 w 1854959"/>
                  <a:gd name="connsiteY1" fmla="*/ 1023628 h 2674598"/>
                  <a:gd name="connsiteX2" fmla="*/ 1797989 w 1854959"/>
                  <a:gd name="connsiteY2" fmla="*/ 1064644 h 2674598"/>
                  <a:gd name="connsiteX3" fmla="*/ 1797989 w 1854959"/>
                  <a:gd name="connsiteY3" fmla="*/ 1064645 h 2674598"/>
                  <a:gd name="connsiteX4" fmla="*/ 1797988 w 1854959"/>
                  <a:gd name="connsiteY4" fmla="*/ 1064645 h 2674598"/>
                  <a:gd name="connsiteX5" fmla="*/ 1524108 w 1854959"/>
                  <a:gd name="connsiteY5" fmla="*/ 1530643 h 2674598"/>
                  <a:gd name="connsiteX6" fmla="*/ 1281733 w 1854959"/>
                  <a:gd name="connsiteY6" fmla="*/ 1880966 h 2674598"/>
                  <a:gd name="connsiteX7" fmla="*/ 1224210 w 1854959"/>
                  <a:gd name="connsiteY7" fmla="*/ 1973928 h 2674598"/>
                  <a:gd name="connsiteX8" fmla="*/ 1146691 w 1854959"/>
                  <a:gd name="connsiteY8" fmla="*/ 2387670 h 2674598"/>
                  <a:gd name="connsiteX9" fmla="*/ 1314737 w 1854959"/>
                  <a:gd name="connsiteY9" fmla="*/ 2674598 h 2674598"/>
                  <a:gd name="connsiteX10" fmla="*/ 642102 w 1854959"/>
                  <a:gd name="connsiteY10" fmla="*/ 2398371 h 2674598"/>
                  <a:gd name="connsiteX11" fmla="*/ 35555 w 1854959"/>
                  <a:gd name="connsiteY11" fmla="*/ 1317332 h 2674598"/>
                  <a:gd name="connsiteX12" fmla="*/ 774141 w 1854959"/>
                  <a:gd name="connsiteY12" fmla="*/ 11757 h 2674598"/>
                  <a:gd name="connsiteX13" fmla="*/ 1048025 w 1854959"/>
                  <a:gd name="connsiteY13" fmla="*/ 637 h 2674598"/>
                  <a:gd name="connsiteX0" fmla="*/ 1048025 w 1854959"/>
                  <a:gd name="connsiteY0" fmla="*/ 637 h 2674598"/>
                  <a:gd name="connsiteX1" fmla="*/ 1854933 w 1854959"/>
                  <a:gd name="connsiteY1" fmla="*/ 1023628 h 2674598"/>
                  <a:gd name="connsiteX2" fmla="*/ 1797989 w 1854959"/>
                  <a:gd name="connsiteY2" fmla="*/ 1064644 h 2674598"/>
                  <a:gd name="connsiteX3" fmla="*/ 1797989 w 1854959"/>
                  <a:gd name="connsiteY3" fmla="*/ 1064645 h 2674598"/>
                  <a:gd name="connsiteX4" fmla="*/ 1797988 w 1854959"/>
                  <a:gd name="connsiteY4" fmla="*/ 1064645 h 2674598"/>
                  <a:gd name="connsiteX5" fmla="*/ 1524108 w 1854959"/>
                  <a:gd name="connsiteY5" fmla="*/ 1530643 h 2674598"/>
                  <a:gd name="connsiteX6" fmla="*/ 1281733 w 1854959"/>
                  <a:gd name="connsiteY6" fmla="*/ 1880966 h 2674598"/>
                  <a:gd name="connsiteX7" fmla="*/ 1224210 w 1854959"/>
                  <a:gd name="connsiteY7" fmla="*/ 1973928 h 2674598"/>
                  <a:gd name="connsiteX8" fmla="*/ 1146691 w 1854959"/>
                  <a:gd name="connsiteY8" fmla="*/ 2387670 h 2674598"/>
                  <a:gd name="connsiteX9" fmla="*/ 1314737 w 1854959"/>
                  <a:gd name="connsiteY9" fmla="*/ 2674598 h 2674598"/>
                  <a:gd name="connsiteX10" fmla="*/ 642102 w 1854959"/>
                  <a:gd name="connsiteY10" fmla="*/ 2398371 h 2674598"/>
                  <a:gd name="connsiteX11" fmla="*/ 35555 w 1854959"/>
                  <a:gd name="connsiteY11" fmla="*/ 1317332 h 2674598"/>
                  <a:gd name="connsiteX12" fmla="*/ 774141 w 1854959"/>
                  <a:gd name="connsiteY12" fmla="*/ 11757 h 2674598"/>
                  <a:gd name="connsiteX13" fmla="*/ 1048025 w 1854959"/>
                  <a:gd name="connsiteY13" fmla="*/ 637 h 2674598"/>
                  <a:gd name="connsiteX0" fmla="*/ 1048025 w 1854959"/>
                  <a:gd name="connsiteY0" fmla="*/ 637 h 2674598"/>
                  <a:gd name="connsiteX1" fmla="*/ 1854933 w 1854959"/>
                  <a:gd name="connsiteY1" fmla="*/ 1023628 h 2674598"/>
                  <a:gd name="connsiteX2" fmla="*/ 1797989 w 1854959"/>
                  <a:gd name="connsiteY2" fmla="*/ 1064644 h 2674598"/>
                  <a:gd name="connsiteX3" fmla="*/ 1797989 w 1854959"/>
                  <a:gd name="connsiteY3" fmla="*/ 1064645 h 2674598"/>
                  <a:gd name="connsiteX4" fmla="*/ 1797988 w 1854959"/>
                  <a:gd name="connsiteY4" fmla="*/ 1064645 h 2674598"/>
                  <a:gd name="connsiteX5" fmla="*/ 1524108 w 1854959"/>
                  <a:gd name="connsiteY5" fmla="*/ 1530643 h 2674598"/>
                  <a:gd name="connsiteX6" fmla="*/ 1281733 w 1854959"/>
                  <a:gd name="connsiteY6" fmla="*/ 1880966 h 2674598"/>
                  <a:gd name="connsiteX7" fmla="*/ 1224210 w 1854959"/>
                  <a:gd name="connsiteY7" fmla="*/ 1973928 h 2674598"/>
                  <a:gd name="connsiteX8" fmla="*/ 1146691 w 1854959"/>
                  <a:gd name="connsiteY8" fmla="*/ 2387670 h 2674598"/>
                  <a:gd name="connsiteX9" fmla="*/ 1314737 w 1854959"/>
                  <a:gd name="connsiteY9" fmla="*/ 2674598 h 2674598"/>
                  <a:gd name="connsiteX10" fmla="*/ 642102 w 1854959"/>
                  <a:gd name="connsiteY10" fmla="*/ 2398371 h 2674598"/>
                  <a:gd name="connsiteX11" fmla="*/ 35555 w 1854959"/>
                  <a:gd name="connsiteY11" fmla="*/ 1317332 h 2674598"/>
                  <a:gd name="connsiteX12" fmla="*/ 774141 w 1854959"/>
                  <a:gd name="connsiteY12" fmla="*/ 11757 h 2674598"/>
                  <a:gd name="connsiteX13" fmla="*/ 1048025 w 1854959"/>
                  <a:gd name="connsiteY13" fmla="*/ 637 h 2674598"/>
                  <a:gd name="connsiteX0" fmla="*/ 1048025 w 1854959"/>
                  <a:gd name="connsiteY0" fmla="*/ 637 h 2674598"/>
                  <a:gd name="connsiteX1" fmla="*/ 1854933 w 1854959"/>
                  <a:gd name="connsiteY1" fmla="*/ 1023628 h 2674598"/>
                  <a:gd name="connsiteX2" fmla="*/ 1797989 w 1854959"/>
                  <a:gd name="connsiteY2" fmla="*/ 1064644 h 2674598"/>
                  <a:gd name="connsiteX3" fmla="*/ 1797989 w 1854959"/>
                  <a:gd name="connsiteY3" fmla="*/ 1064645 h 2674598"/>
                  <a:gd name="connsiteX4" fmla="*/ 1797988 w 1854959"/>
                  <a:gd name="connsiteY4" fmla="*/ 1064645 h 2674598"/>
                  <a:gd name="connsiteX5" fmla="*/ 1524108 w 1854959"/>
                  <a:gd name="connsiteY5" fmla="*/ 1530643 h 2674598"/>
                  <a:gd name="connsiteX6" fmla="*/ 1281733 w 1854959"/>
                  <a:gd name="connsiteY6" fmla="*/ 1880966 h 2674598"/>
                  <a:gd name="connsiteX7" fmla="*/ 1224210 w 1854959"/>
                  <a:gd name="connsiteY7" fmla="*/ 1973928 h 2674598"/>
                  <a:gd name="connsiteX8" fmla="*/ 1146691 w 1854959"/>
                  <a:gd name="connsiteY8" fmla="*/ 2387670 h 2674598"/>
                  <a:gd name="connsiteX9" fmla="*/ 1314737 w 1854959"/>
                  <a:gd name="connsiteY9" fmla="*/ 2674598 h 2674598"/>
                  <a:gd name="connsiteX10" fmla="*/ 642102 w 1854959"/>
                  <a:gd name="connsiteY10" fmla="*/ 2398371 h 2674598"/>
                  <a:gd name="connsiteX11" fmla="*/ 35555 w 1854959"/>
                  <a:gd name="connsiteY11" fmla="*/ 1317332 h 2674598"/>
                  <a:gd name="connsiteX12" fmla="*/ 774141 w 1854959"/>
                  <a:gd name="connsiteY12" fmla="*/ 11757 h 2674598"/>
                  <a:gd name="connsiteX13" fmla="*/ 1048025 w 1854959"/>
                  <a:gd name="connsiteY13" fmla="*/ 637 h 267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4959" h="2674598">
                    <a:moveTo>
                      <a:pt x="1048025" y="637"/>
                    </a:moveTo>
                    <a:cubicBezTo>
                      <a:pt x="1554335" y="-2970"/>
                      <a:pt x="1858211" y="292889"/>
                      <a:pt x="1854933" y="1023628"/>
                    </a:cubicBezTo>
                    <a:lnTo>
                      <a:pt x="1797989" y="1064644"/>
                    </a:lnTo>
                    <a:lnTo>
                      <a:pt x="1797989" y="1064645"/>
                    </a:lnTo>
                    <a:lnTo>
                      <a:pt x="1797988" y="1064645"/>
                    </a:lnTo>
                    <a:cubicBezTo>
                      <a:pt x="1704697" y="1151474"/>
                      <a:pt x="1610150" y="1394590"/>
                      <a:pt x="1524108" y="1530643"/>
                    </a:cubicBezTo>
                    <a:lnTo>
                      <a:pt x="1281733" y="1880966"/>
                    </a:lnTo>
                    <a:cubicBezTo>
                      <a:pt x="1256951" y="1918059"/>
                      <a:pt x="1235768" y="1952651"/>
                      <a:pt x="1224210" y="1973928"/>
                    </a:cubicBezTo>
                    <a:cubicBezTo>
                      <a:pt x="1177977" y="2059032"/>
                      <a:pt x="1131603" y="2270892"/>
                      <a:pt x="1146691" y="2387670"/>
                    </a:cubicBezTo>
                    <a:cubicBezTo>
                      <a:pt x="1161779" y="2504448"/>
                      <a:pt x="1259395" y="2638381"/>
                      <a:pt x="1314737" y="2674598"/>
                    </a:cubicBezTo>
                    <a:cubicBezTo>
                      <a:pt x="1063038" y="2633831"/>
                      <a:pt x="1016576" y="2670028"/>
                      <a:pt x="642102" y="2398371"/>
                    </a:cubicBezTo>
                    <a:cubicBezTo>
                      <a:pt x="303408" y="2081798"/>
                      <a:pt x="92436" y="1594131"/>
                      <a:pt x="35555" y="1317332"/>
                    </a:cubicBezTo>
                    <a:cubicBezTo>
                      <a:pt x="-55455" y="874454"/>
                      <a:pt x="-24246" y="75192"/>
                      <a:pt x="774141" y="11757"/>
                    </a:cubicBezTo>
                    <a:cubicBezTo>
                      <a:pt x="873940" y="3828"/>
                      <a:pt x="913685" y="-1985"/>
                      <a:pt x="1048025" y="63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F3D60F-3F36-DAB0-7C2F-BC917E5B807C}"/>
                  </a:ext>
                </a:extLst>
              </p:cNvPr>
              <p:cNvSpPr/>
              <p:nvPr/>
            </p:nvSpPr>
            <p:spPr>
              <a:xfrm>
                <a:off x="1174370" y="1559740"/>
                <a:ext cx="2065691" cy="2466325"/>
              </a:xfrm>
              <a:custGeom>
                <a:avLst/>
                <a:gdLst>
                  <a:gd name="connsiteX0" fmla="*/ 1037514 w 2010949"/>
                  <a:gd name="connsiteY0" fmla="*/ 380 h 2541653"/>
                  <a:gd name="connsiteX1" fmla="*/ 2007376 w 2010949"/>
                  <a:gd name="connsiteY1" fmla="*/ 863118 h 2541653"/>
                  <a:gd name="connsiteX2" fmla="*/ 2010949 w 2010949"/>
                  <a:gd name="connsiteY2" fmla="*/ 1091498 h 2541653"/>
                  <a:gd name="connsiteX3" fmla="*/ 1992468 w 2010949"/>
                  <a:gd name="connsiteY3" fmla="*/ 1084897 h 2541653"/>
                  <a:gd name="connsiteX4" fmla="*/ 1958862 w 2010949"/>
                  <a:gd name="connsiteY4" fmla="*/ 1094755 h 2541653"/>
                  <a:gd name="connsiteX5" fmla="*/ 1940201 w 2010949"/>
                  <a:gd name="connsiteY5" fmla="*/ 1105264 h 2541653"/>
                  <a:gd name="connsiteX6" fmla="*/ 1944663 w 2010949"/>
                  <a:gd name="connsiteY6" fmla="*/ 1082153 h 2541653"/>
                  <a:gd name="connsiteX7" fmla="*/ 859409 w 2010949"/>
                  <a:gd name="connsiteY7" fmla="*/ 93393 h 2541653"/>
                  <a:gd name="connsiteX8" fmla="*/ 120823 w 2010949"/>
                  <a:gd name="connsiteY8" fmla="*/ 1398968 h 2541653"/>
                  <a:gd name="connsiteX9" fmla="*/ 727370 w 2010949"/>
                  <a:gd name="connsiteY9" fmla="*/ 2480007 h 2541653"/>
                  <a:gd name="connsiteX10" fmla="*/ 800011 w 2010949"/>
                  <a:gd name="connsiteY10" fmla="*/ 2541653 h 2541653"/>
                  <a:gd name="connsiteX11" fmla="*/ 719116 w 2010949"/>
                  <a:gd name="connsiteY11" fmla="*/ 2480798 h 2541653"/>
                  <a:gd name="connsiteX12" fmla="*/ 634392 w 2010949"/>
                  <a:gd name="connsiteY12" fmla="*/ 2409633 h 2541653"/>
                  <a:gd name="connsiteX13" fmla="*/ 583229 w 2010949"/>
                  <a:gd name="connsiteY13" fmla="*/ 2488533 h 2541653"/>
                  <a:gd name="connsiteX14" fmla="*/ 589213 w 2010949"/>
                  <a:gd name="connsiteY14" fmla="*/ 2495784 h 2541653"/>
                  <a:gd name="connsiteX15" fmla="*/ 513655 w 2010949"/>
                  <a:gd name="connsiteY15" fmla="*/ 2422346 h 2541653"/>
                  <a:gd name="connsiteX16" fmla="*/ 14545 w 2010949"/>
                  <a:gd name="connsiteY16" fmla="*/ 1407149 h 2541653"/>
                  <a:gd name="connsiteX17" fmla="*/ 1037514 w 2010949"/>
                  <a:gd name="connsiteY17" fmla="*/ 380 h 2541653"/>
                  <a:gd name="connsiteX0" fmla="*/ 1037514 w 2010949"/>
                  <a:gd name="connsiteY0" fmla="*/ 380 h 2495784"/>
                  <a:gd name="connsiteX1" fmla="*/ 2007376 w 2010949"/>
                  <a:gd name="connsiteY1" fmla="*/ 863118 h 2495784"/>
                  <a:gd name="connsiteX2" fmla="*/ 2010949 w 2010949"/>
                  <a:gd name="connsiteY2" fmla="*/ 1091498 h 2495784"/>
                  <a:gd name="connsiteX3" fmla="*/ 1992468 w 2010949"/>
                  <a:gd name="connsiteY3" fmla="*/ 1084897 h 2495784"/>
                  <a:gd name="connsiteX4" fmla="*/ 1958862 w 2010949"/>
                  <a:gd name="connsiteY4" fmla="*/ 1094755 h 2495784"/>
                  <a:gd name="connsiteX5" fmla="*/ 1940201 w 2010949"/>
                  <a:gd name="connsiteY5" fmla="*/ 1105264 h 2495784"/>
                  <a:gd name="connsiteX6" fmla="*/ 1944663 w 2010949"/>
                  <a:gd name="connsiteY6" fmla="*/ 1082153 h 2495784"/>
                  <a:gd name="connsiteX7" fmla="*/ 859409 w 2010949"/>
                  <a:gd name="connsiteY7" fmla="*/ 93393 h 2495784"/>
                  <a:gd name="connsiteX8" fmla="*/ 120823 w 2010949"/>
                  <a:gd name="connsiteY8" fmla="*/ 1398968 h 2495784"/>
                  <a:gd name="connsiteX9" fmla="*/ 727370 w 2010949"/>
                  <a:gd name="connsiteY9" fmla="*/ 2480007 h 2495784"/>
                  <a:gd name="connsiteX10" fmla="*/ 719116 w 2010949"/>
                  <a:gd name="connsiteY10" fmla="*/ 2480798 h 2495784"/>
                  <a:gd name="connsiteX11" fmla="*/ 634392 w 2010949"/>
                  <a:gd name="connsiteY11" fmla="*/ 2409633 h 2495784"/>
                  <a:gd name="connsiteX12" fmla="*/ 583229 w 2010949"/>
                  <a:gd name="connsiteY12" fmla="*/ 2488533 h 2495784"/>
                  <a:gd name="connsiteX13" fmla="*/ 589213 w 2010949"/>
                  <a:gd name="connsiteY13" fmla="*/ 2495784 h 2495784"/>
                  <a:gd name="connsiteX14" fmla="*/ 513655 w 2010949"/>
                  <a:gd name="connsiteY14" fmla="*/ 2422346 h 2495784"/>
                  <a:gd name="connsiteX15" fmla="*/ 14545 w 2010949"/>
                  <a:gd name="connsiteY15" fmla="*/ 1407149 h 2495784"/>
                  <a:gd name="connsiteX16" fmla="*/ 1037514 w 2010949"/>
                  <a:gd name="connsiteY16" fmla="*/ 380 h 2495784"/>
                  <a:gd name="connsiteX0" fmla="*/ 1037514 w 2010949"/>
                  <a:gd name="connsiteY0" fmla="*/ 380 h 2495784"/>
                  <a:gd name="connsiteX1" fmla="*/ 2007376 w 2010949"/>
                  <a:gd name="connsiteY1" fmla="*/ 863118 h 2495784"/>
                  <a:gd name="connsiteX2" fmla="*/ 2010949 w 2010949"/>
                  <a:gd name="connsiteY2" fmla="*/ 1091498 h 2495784"/>
                  <a:gd name="connsiteX3" fmla="*/ 1992468 w 2010949"/>
                  <a:gd name="connsiteY3" fmla="*/ 1084897 h 2495784"/>
                  <a:gd name="connsiteX4" fmla="*/ 1958862 w 2010949"/>
                  <a:gd name="connsiteY4" fmla="*/ 1094755 h 2495784"/>
                  <a:gd name="connsiteX5" fmla="*/ 1940201 w 2010949"/>
                  <a:gd name="connsiteY5" fmla="*/ 1105264 h 2495784"/>
                  <a:gd name="connsiteX6" fmla="*/ 1944663 w 2010949"/>
                  <a:gd name="connsiteY6" fmla="*/ 1082153 h 2495784"/>
                  <a:gd name="connsiteX7" fmla="*/ 859409 w 2010949"/>
                  <a:gd name="connsiteY7" fmla="*/ 93393 h 2495784"/>
                  <a:gd name="connsiteX8" fmla="*/ 120823 w 2010949"/>
                  <a:gd name="connsiteY8" fmla="*/ 1398968 h 2495784"/>
                  <a:gd name="connsiteX9" fmla="*/ 727370 w 2010949"/>
                  <a:gd name="connsiteY9" fmla="*/ 2480007 h 2495784"/>
                  <a:gd name="connsiteX10" fmla="*/ 634392 w 2010949"/>
                  <a:gd name="connsiteY10" fmla="*/ 2409633 h 2495784"/>
                  <a:gd name="connsiteX11" fmla="*/ 583229 w 2010949"/>
                  <a:gd name="connsiteY11" fmla="*/ 2488533 h 2495784"/>
                  <a:gd name="connsiteX12" fmla="*/ 589213 w 2010949"/>
                  <a:gd name="connsiteY12" fmla="*/ 2495784 h 2495784"/>
                  <a:gd name="connsiteX13" fmla="*/ 513655 w 2010949"/>
                  <a:gd name="connsiteY13" fmla="*/ 2422346 h 2495784"/>
                  <a:gd name="connsiteX14" fmla="*/ 14545 w 2010949"/>
                  <a:gd name="connsiteY14" fmla="*/ 1407149 h 2495784"/>
                  <a:gd name="connsiteX15" fmla="*/ 1037514 w 2010949"/>
                  <a:gd name="connsiteY15" fmla="*/ 380 h 2495784"/>
                  <a:gd name="connsiteX0" fmla="*/ 1037514 w 2010949"/>
                  <a:gd name="connsiteY0" fmla="*/ 380 h 2495784"/>
                  <a:gd name="connsiteX1" fmla="*/ 2007376 w 2010949"/>
                  <a:gd name="connsiteY1" fmla="*/ 863118 h 2495784"/>
                  <a:gd name="connsiteX2" fmla="*/ 2010949 w 2010949"/>
                  <a:gd name="connsiteY2" fmla="*/ 1091498 h 2495784"/>
                  <a:gd name="connsiteX3" fmla="*/ 1992468 w 2010949"/>
                  <a:gd name="connsiteY3" fmla="*/ 1084897 h 2495784"/>
                  <a:gd name="connsiteX4" fmla="*/ 1958862 w 2010949"/>
                  <a:gd name="connsiteY4" fmla="*/ 1094755 h 2495784"/>
                  <a:gd name="connsiteX5" fmla="*/ 1940201 w 2010949"/>
                  <a:gd name="connsiteY5" fmla="*/ 1105264 h 2495784"/>
                  <a:gd name="connsiteX6" fmla="*/ 1944663 w 2010949"/>
                  <a:gd name="connsiteY6" fmla="*/ 1082153 h 2495784"/>
                  <a:gd name="connsiteX7" fmla="*/ 859409 w 2010949"/>
                  <a:gd name="connsiteY7" fmla="*/ 93393 h 2495784"/>
                  <a:gd name="connsiteX8" fmla="*/ 120823 w 2010949"/>
                  <a:gd name="connsiteY8" fmla="*/ 1398968 h 2495784"/>
                  <a:gd name="connsiteX9" fmla="*/ 634392 w 2010949"/>
                  <a:gd name="connsiteY9" fmla="*/ 2409633 h 2495784"/>
                  <a:gd name="connsiteX10" fmla="*/ 583229 w 2010949"/>
                  <a:gd name="connsiteY10" fmla="*/ 2488533 h 2495784"/>
                  <a:gd name="connsiteX11" fmla="*/ 589213 w 2010949"/>
                  <a:gd name="connsiteY11" fmla="*/ 2495784 h 2495784"/>
                  <a:gd name="connsiteX12" fmla="*/ 513655 w 2010949"/>
                  <a:gd name="connsiteY12" fmla="*/ 2422346 h 2495784"/>
                  <a:gd name="connsiteX13" fmla="*/ 14545 w 2010949"/>
                  <a:gd name="connsiteY13" fmla="*/ 1407149 h 2495784"/>
                  <a:gd name="connsiteX14" fmla="*/ 1037514 w 2010949"/>
                  <a:gd name="connsiteY14" fmla="*/ 380 h 2495784"/>
                  <a:gd name="connsiteX0" fmla="*/ 1037514 w 2010949"/>
                  <a:gd name="connsiteY0" fmla="*/ 380 h 2488533"/>
                  <a:gd name="connsiteX1" fmla="*/ 2007376 w 2010949"/>
                  <a:gd name="connsiteY1" fmla="*/ 863118 h 2488533"/>
                  <a:gd name="connsiteX2" fmla="*/ 2010949 w 2010949"/>
                  <a:gd name="connsiteY2" fmla="*/ 1091498 h 2488533"/>
                  <a:gd name="connsiteX3" fmla="*/ 1992468 w 2010949"/>
                  <a:gd name="connsiteY3" fmla="*/ 1084897 h 2488533"/>
                  <a:gd name="connsiteX4" fmla="*/ 1958862 w 2010949"/>
                  <a:gd name="connsiteY4" fmla="*/ 1094755 h 2488533"/>
                  <a:gd name="connsiteX5" fmla="*/ 1940201 w 2010949"/>
                  <a:gd name="connsiteY5" fmla="*/ 1105264 h 2488533"/>
                  <a:gd name="connsiteX6" fmla="*/ 1944663 w 2010949"/>
                  <a:gd name="connsiteY6" fmla="*/ 1082153 h 2488533"/>
                  <a:gd name="connsiteX7" fmla="*/ 859409 w 2010949"/>
                  <a:gd name="connsiteY7" fmla="*/ 93393 h 2488533"/>
                  <a:gd name="connsiteX8" fmla="*/ 120823 w 2010949"/>
                  <a:gd name="connsiteY8" fmla="*/ 1398968 h 2488533"/>
                  <a:gd name="connsiteX9" fmla="*/ 634392 w 2010949"/>
                  <a:gd name="connsiteY9" fmla="*/ 2409633 h 2488533"/>
                  <a:gd name="connsiteX10" fmla="*/ 583229 w 2010949"/>
                  <a:gd name="connsiteY10" fmla="*/ 2488533 h 2488533"/>
                  <a:gd name="connsiteX11" fmla="*/ 513655 w 2010949"/>
                  <a:gd name="connsiteY11" fmla="*/ 2422346 h 2488533"/>
                  <a:gd name="connsiteX12" fmla="*/ 14545 w 2010949"/>
                  <a:gd name="connsiteY12" fmla="*/ 1407149 h 2488533"/>
                  <a:gd name="connsiteX13" fmla="*/ 1037514 w 2010949"/>
                  <a:gd name="connsiteY13" fmla="*/ 380 h 2488533"/>
                  <a:gd name="connsiteX0" fmla="*/ 1037514 w 2010949"/>
                  <a:gd name="connsiteY0" fmla="*/ 380 h 2542739"/>
                  <a:gd name="connsiteX1" fmla="*/ 2007376 w 2010949"/>
                  <a:gd name="connsiteY1" fmla="*/ 863118 h 2542739"/>
                  <a:gd name="connsiteX2" fmla="*/ 2010949 w 2010949"/>
                  <a:gd name="connsiteY2" fmla="*/ 1091498 h 2542739"/>
                  <a:gd name="connsiteX3" fmla="*/ 1992468 w 2010949"/>
                  <a:gd name="connsiteY3" fmla="*/ 1084897 h 2542739"/>
                  <a:gd name="connsiteX4" fmla="*/ 1958862 w 2010949"/>
                  <a:gd name="connsiteY4" fmla="*/ 1094755 h 2542739"/>
                  <a:gd name="connsiteX5" fmla="*/ 1940201 w 2010949"/>
                  <a:gd name="connsiteY5" fmla="*/ 1105264 h 2542739"/>
                  <a:gd name="connsiteX6" fmla="*/ 1944663 w 2010949"/>
                  <a:gd name="connsiteY6" fmla="*/ 1082153 h 2542739"/>
                  <a:gd name="connsiteX7" fmla="*/ 859409 w 2010949"/>
                  <a:gd name="connsiteY7" fmla="*/ 93393 h 2542739"/>
                  <a:gd name="connsiteX8" fmla="*/ 120823 w 2010949"/>
                  <a:gd name="connsiteY8" fmla="*/ 1398968 h 2542739"/>
                  <a:gd name="connsiteX9" fmla="*/ 634392 w 2010949"/>
                  <a:gd name="connsiteY9" fmla="*/ 2409633 h 2542739"/>
                  <a:gd name="connsiteX10" fmla="*/ 513655 w 2010949"/>
                  <a:gd name="connsiteY10" fmla="*/ 2422346 h 2542739"/>
                  <a:gd name="connsiteX11" fmla="*/ 14545 w 2010949"/>
                  <a:gd name="connsiteY11" fmla="*/ 1407149 h 2542739"/>
                  <a:gd name="connsiteX12" fmla="*/ 1037514 w 2010949"/>
                  <a:gd name="connsiteY12" fmla="*/ 380 h 2542739"/>
                  <a:gd name="connsiteX0" fmla="*/ 1037514 w 2010949"/>
                  <a:gd name="connsiteY0" fmla="*/ 380 h 2567895"/>
                  <a:gd name="connsiteX1" fmla="*/ 2007376 w 2010949"/>
                  <a:gd name="connsiteY1" fmla="*/ 863118 h 2567895"/>
                  <a:gd name="connsiteX2" fmla="*/ 2010949 w 2010949"/>
                  <a:gd name="connsiteY2" fmla="*/ 1091498 h 2567895"/>
                  <a:gd name="connsiteX3" fmla="*/ 1992468 w 2010949"/>
                  <a:gd name="connsiteY3" fmla="*/ 1084897 h 2567895"/>
                  <a:gd name="connsiteX4" fmla="*/ 1958862 w 2010949"/>
                  <a:gd name="connsiteY4" fmla="*/ 1094755 h 2567895"/>
                  <a:gd name="connsiteX5" fmla="*/ 1940201 w 2010949"/>
                  <a:gd name="connsiteY5" fmla="*/ 1105264 h 2567895"/>
                  <a:gd name="connsiteX6" fmla="*/ 1944663 w 2010949"/>
                  <a:gd name="connsiteY6" fmla="*/ 1082153 h 2567895"/>
                  <a:gd name="connsiteX7" fmla="*/ 859409 w 2010949"/>
                  <a:gd name="connsiteY7" fmla="*/ 93393 h 2567895"/>
                  <a:gd name="connsiteX8" fmla="*/ 120823 w 2010949"/>
                  <a:gd name="connsiteY8" fmla="*/ 1398968 h 2567895"/>
                  <a:gd name="connsiteX9" fmla="*/ 634392 w 2010949"/>
                  <a:gd name="connsiteY9" fmla="*/ 2409633 h 2567895"/>
                  <a:gd name="connsiteX10" fmla="*/ 541142 w 2010949"/>
                  <a:gd name="connsiteY10" fmla="*/ 2466325 h 2567895"/>
                  <a:gd name="connsiteX11" fmla="*/ 14545 w 2010949"/>
                  <a:gd name="connsiteY11" fmla="*/ 1407149 h 2567895"/>
                  <a:gd name="connsiteX12" fmla="*/ 1037514 w 2010949"/>
                  <a:gd name="connsiteY12" fmla="*/ 380 h 2567895"/>
                  <a:gd name="connsiteX0" fmla="*/ 1037514 w 2010949"/>
                  <a:gd name="connsiteY0" fmla="*/ 380 h 2488241"/>
                  <a:gd name="connsiteX1" fmla="*/ 2007376 w 2010949"/>
                  <a:gd name="connsiteY1" fmla="*/ 863118 h 2488241"/>
                  <a:gd name="connsiteX2" fmla="*/ 2010949 w 2010949"/>
                  <a:gd name="connsiteY2" fmla="*/ 1091498 h 2488241"/>
                  <a:gd name="connsiteX3" fmla="*/ 1992468 w 2010949"/>
                  <a:gd name="connsiteY3" fmla="*/ 1084897 h 2488241"/>
                  <a:gd name="connsiteX4" fmla="*/ 1958862 w 2010949"/>
                  <a:gd name="connsiteY4" fmla="*/ 1094755 h 2488241"/>
                  <a:gd name="connsiteX5" fmla="*/ 1940201 w 2010949"/>
                  <a:gd name="connsiteY5" fmla="*/ 1105264 h 2488241"/>
                  <a:gd name="connsiteX6" fmla="*/ 1944663 w 2010949"/>
                  <a:gd name="connsiteY6" fmla="*/ 1082153 h 2488241"/>
                  <a:gd name="connsiteX7" fmla="*/ 859409 w 2010949"/>
                  <a:gd name="connsiteY7" fmla="*/ 93393 h 2488241"/>
                  <a:gd name="connsiteX8" fmla="*/ 120823 w 2010949"/>
                  <a:gd name="connsiteY8" fmla="*/ 1398968 h 2488241"/>
                  <a:gd name="connsiteX9" fmla="*/ 634392 w 2010949"/>
                  <a:gd name="connsiteY9" fmla="*/ 2409633 h 2488241"/>
                  <a:gd name="connsiteX10" fmla="*/ 541142 w 2010949"/>
                  <a:gd name="connsiteY10" fmla="*/ 2466325 h 2488241"/>
                  <a:gd name="connsiteX11" fmla="*/ 14545 w 2010949"/>
                  <a:gd name="connsiteY11" fmla="*/ 1407149 h 2488241"/>
                  <a:gd name="connsiteX12" fmla="*/ 1037514 w 2010949"/>
                  <a:gd name="connsiteY12" fmla="*/ 380 h 2488241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92468 w 2010949"/>
                  <a:gd name="connsiteY3" fmla="*/ 1084897 h 2466325"/>
                  <a:gd name="connsiteX4" fmla="*/ 1958862 w 2010949"/>
                  <a:gd name="connsiteY4" fmla="*/ 1094755 h 2466325"/>
                  <a:gd name="connsiteX5" fmla="*/ 1940201 w 2010949"/>
                  <a:gd name="connsiteY5" fmla="*/ 1105264 h 2466325"/>
                  <a:gd name="connsiteX6" fmla="*/ 1944663 w 2010949"/>
                  <a:gd name="connsiteY6" fmla="*/ 1082153 h 2466325"/>
                  <a:gd name="connsiteX7" fmla="*/ 859409 w 2010949"/>
                  <a:gd name="connsiteY7" fmla="*/ 93393 h 2466325"/>
                  <a:gd name="connsiteX8" fmla="*/ 120823 w 2010949"/>
                  <a:gd name="connsiteY8" fmla="*/ 1398968 h 2466325"/>
                  <a:gd name="connsiteX9" fmla="*/ 634392 w 2010949"/>
                  <a:gd name="connsiteY9" fmla="*/ 2409633 h 2466325"/>
                  <a:gd name="connsiteX10" fmla="*/ 541142 w 2010949"/>
                  <a:gd name="connsiteY10" fmla="*/ 2466325 h 2466325"/>
                  <a:gd name="connsiteX11" fmla="*/ 14545 w 2010949"/>
                  <a:gd name="connsiteY11" fmla="*/ 1407149 h 2466325"/>
                  <a:gd name="connsiteX12" fmla="*/ 1037514 w 2010949"/>
                  <a:gd name="connsiteY12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58862 w 2010949"/>
                  <a:gd name="connsiteY3" fmla="*/ 1094755 h 2466325"/>
                  <a:gd name="connsiteX4" fmla="*/ 1940201 w 2010949"/>
                  <a:gd name="connsiteY4" fmla="*/ 1105264 h 2466325"/>
                  <a:gd name="connsiteX5" fmla="*/ 1944663 w 2010949"/>
                  <a:gd name="connsiteY5" fmla="*/ 1082153 h 2466325"/>
                  <a:gd name="connsiteX6" fmla="*/ 859409 w 2010949"/>
                  <a:gd name="connsiteY6" fmla="*/ 93393 h 2466325"/>
                  <a:gd name="connsiteX7" fmla="*/ 120823 w 2010949"/>
                  <a:gd name="connsiteY7" fmla="*/ 1398968 h 2466325"/>
                  <a:gd name="connsiteX8" fmla="*/ 634392 w 2010949"/>
                  <a:gd name="connsiteY8" fmla="*/ 2409633 h 2466325"/>
                  <a:gd name="connsiteX9" fmla="*/ 541142 w 2010949"/>
                  <a:gd name="connsiteY9" fmla="*/ 2466325 h 2466325"/>
                  <a:gd name="connsiteX10" fmla="*/ 14545 w 2010949"/>
                  <a:gd name="connsiteY10" fmla="*/ 1407149 h 2466325"/>
                  <a:gd name="connsiteX11" fmla="*/ 1037514 w 2010949"/>
                  <a:gd name="connsiteY11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58862 w 2010949"/>
                  <a:gd name="connsiteY3" fmla="*/ 1094755 h 2466325"/>
                  <a:gd name="connsiteX4" fmla="*/ 1944663 w 2010949"/>
                  <a:gd name="connsiteY4" fmla="*/ 1082153 h 2466325"/>
                  <a:gd name="connsiteX5" fmla="*/ 859409 w 2010949"/>
                  <a:gd name="connsiteY5" fmla="*/ 93393 h 2466325"/>
                  <a:gd name="connsiteX6" fmla="*/ 120823 w 2010949"/>
                  <a:gd name="connsiteY6" fmla="*/ 1398968 h 2466325"/>
                  <a:gd name="connsiteX7" fmla="*/ 634392 w 2010949"/>
                  <a:gd name="connsiteY7" fmla="*/ 2409633 h 2466325"/>
                  <a:gd name="connsiteX8" fmla="*/ 541142 w 2010949"/>
                  <a:gd name="connsiteY8" fmla="*/ 2466325 h 2466325"/>
                  <a:gd name="connsiteX9" fmla="*/ 14545 w 2010949"/>
                  <a:gd name="connsiteY9" fmla="*/ 1407149 h 2466325"/>
                  <a:gd name="connsiteX10" fmla="*/ 1037514 w 2010949"/>
                  <a:gd name="connsiteY10" fmla="*/ 380 h 2466325"/>
                  <a:gd name="connsiteX0" fmla="*/ 1037514 w 2010949"/>
                  <a:gd name="connsiteY0" fmla="*/ 380 h 2466325"/>
                  <a:gd name="connsiteX1" fmla="*/ 2007376 w 2010949"/>
                  <a:gd name="connsiteY1" fmla="*/ 863118 h 2466325"/>
                  <a:gd name="connsiteX2" fmla="*/ 2010949 w 2010949"/>
                  <a:gd name="connsiteY2" fmla="*/ 1091498 h 2466325"/>
                  <a:gd name="connsiteX3" fmla="*/ 1944663 w 2010949"/>
                  <a:gd name="connsiteY3" fmla="*/ 1082153 h 2466325"/>
                  <a:gd name="connsiteX4" fmla="*/ 859409 w 2010949"/>
                  <a:gd name="connsiteY4" fmla="*/ 93393 h 2466325"/>
                  <a:gd name="connsiteX5" fmla="*/ 120823 w 2010949"/>
                  <a:gd name="connsiteY5" fmla="*/ 1398968 h 2466325"/>
                  <a:gd name="connsiteX6" fmla="*/ 634392 w 2010949"/>
                  <a:gd name="connsiteY6" fmla="*/ 2409633 h 2466325"/>
                  <a:gd name="connsiteX7" fmla="*/ 541142 w 2010949"/>
                  <a:gd name="connsiteY7" fmla="*/ 2466325 h 2466325"/>
                  <a:gd name="connsiteX8" fmla="*/ 14545 w 2010949"/>
                  <a:gd name="connsiteY8" fmla="*/ 1407149 h 2466325"/>
                  <a:gd name="connsiteX9" fmla="*/ 1037514 w 2010949"/>
                  <a:gd name="connsiteY9" fmla="*/ 380 h 2466325"/>
                  <a:gd name="connsiteX0" fmla="*/ 1037514 w 2014614"/>
                  <a:gd name="connsiteY0" fmla="*/ 380 h 2466325"/>
                  <a:gd name="connsiteX1" fmla="*/ 2007376 w 2014614"/>
                  <a:gd name="connsiteY1" fmla="*/ 863118 h 2466325"/>
                  <a:gd name="connsiteX2" fmla="*/ 2014614 w 2014614"/>
                  <a:gd name="connsiteY2" fmla="*/ 1069508 h 2466325"/>
                  <a:gd name="connsiteX3" fmla="*/ 1944663 w 2014614"/>
                  <a:gd name="connsiteY3" fmla="*/ 1082153 h 2466325"/>
                  <a:gd name="connsiteX4" fmla="*/ 859409 w 2014614"/>
                  <a:gd name="connsiteY4" fmla="*/ 93393 h 2466325"/>
                  <a:gd name="connsiteX5" fmla="*/ 120823 w 2014614"/>
                  <a:gd name="connsiteY5" fmla="*/ 1398968 h 2466325"/>
                  <a:gd name="connsiteX6" fmla="*/ 634392 w 2014614"/>
                  <a:gd name="connsiteY6" fmla="*/ 2409633 h 2466325"/>
                  <a:gd name="connsiteX7" fmla="*/ 541142 w 2014614"/>
                  <a:gd name="connsiteY7" fmla="*/ 2466325 h 2466325"/>
                  <a:gd name="connsiteX8" fmla="*/ 14545 w 2014614"/>
                  <a:gd name="connsiteY8" fmla="*/ 1407149 h 2466325"/>
                  <a:gd name="connsiteX9" fmla="*/ 1037514 w 2014614"/>
                  <a:gd name="connsiteY9" fmla="*/ 380 h 2466325"/>
                  <a:gd name="connsiteX0" fmla="*/ 1037514 w 2014614"/>
                  <a:gd name="connsiteY0" fmla="*/ 380 h 2466325"/>
                  <a:gd name="connsiteX1" fmla="*/ 2007376 w 2014614"/>
                  <a:gd name="connsiteY1" fmla="*/ 863118 h 2466325"/>
                  <a:gd name="connsiteX2" fmla="*/ 2014614 w 2014614"/>
                  <a:gd name="connsiteY2" fmla="*/ 1069508 h 2466325"/>
                  <a:gd name="connsiteX3" fmla="*/ 1944663 w 2014614"/>
                  <a:gd name="connsiteY3" fmla="*/ 1082153 h 2466325"/>
                  <a:gd name="connsiteX4" fmla="*/ 859409 w 2014614"/>
                  <a:gd name="connsiteY4" fmla="*/ 93393 h 2466325"/>
                  <a:gd name="connsiteX5" fmla="*/ 120823 w 2014614"/>
                  <a:gd name="connsiteY5" fmla="*/ 1398968 h 2466325"/>
                  <a:gd name="connsiteX6" fmla="*/ 634392 w 2014614"/>
                  <a:gd name="connsiteY6" fmla="*/ 2409633 h 2466325"/>
                  <a:gd name="connsiteX7" fmla="*/ 541142 w 2014614"/>
                  <a:gd name="connsiteY7" fmla="*/ 2466325 h 2466325"/>
                  <a:gd name="connsiteX8" fmla="*/ 14545 w 2014614"/>
                  <a:gd name="connsiteY8" fmla="*/ 1407149 h 2466325"/>
                  <a:gd name="connsiteX9" fmla="*/ 1037514 w 2014614"/>
                  <a:gd name="connsiteY9" fmla="*/ 380 h 2466325"/>
                  <a:gd name="connsiteX0" fmla="*/ 1037514 w 2014782"/>
                  <a:gd name="connsiteY0" fmla="*/ 380 h 2466325"/>
                  <a:gd name="connsiteX1" fmla="*/ 2007376 w 2014782"/>
                  <a:gd name="connsiteY1" fmla="*/ 863118 h 2466325"/>
                  <a:gd name="connsiteX2" fmla="*/ 2014614 w 2014782"/>
                  <a:gd name="connsiteY2" fmla="*/ 1069508 h 2466325"/>
                  <a:gd name="connsiteX3" fmla="*/ 1944663 w 2014782"/>
                  <a:gd name="connsiteY3" fmla="*/ 1082153 h 2466325"/>
                  <a:gd name="connsiteX4" fmla="*/ 859409 w 2014782"/>
                  <a:gd name="connsiteY4" fmla="*/ 93393 h 2466325"/>
                  <a:gd name="connsiteX5" fmla="*/ 120823 w 2014782"/>
                  <a:gd name="connsiteY5" fmla="*/ 1398968 h 2466325"/>
                  <a:gd name="connsiteX6" fmla="*/ 634392 w 2014782"/>
                  <a:gd name="connsiteY6" fmla="*/ 2409633 h 2466325"/>
                  <a:gd name="connsiteX7" fmla="*/ 541142 w 2014782"/>
                  <a:gd name="connsiteY7" fmla="*/ 2466325 h 2466325"/>
                  <a:gd name="connsiteX8" fmla="*/ 14545 w 2014782"/>
                  <a:gd name="connsiteY8" fmla="*/ 1407149 h 2466325"/>
                  <a:gd name="connsiteX9" fmla="*/ 1037514 w 2014782"/>
                  <a:gd name="connsiteY9" fmla="*/ 380 h 2466325"/>
                  <a:gd name="connsiteX0" fmla="*/ 1037514 w 2024277"/>
                  <a:gd name="connsiteY0" fmla="*/ 380 h 2466325"/>
                  <a:gd name="connsiteX1" fmla="*/ 2007376 w 2024277"/>
                  <a:gd name="connsiteY1" fmla="*/ 863118 h 2466325"/>
                  <a:gd name="connsiteX2" fmla="*/ 2024206 w 2024277"/>
                  <a:gd name="connsiteY2" fmla="*/ 1109473 h 2466325"/>
                  <a:gd name="connsiteX3" fmla="*/ 1944663 w 2024277"/>
                  <a:gd name="connsiteY3" fmla="*/ 1082153 h 2466325"/>
                  <a:gd name="connsiteX4" fmla="*/ 859409 w 2024277"/>
                  <a:gd name="connsiteY4" fmla="*/ 93393 h 2466325"/>
                  <a:gd name="connsiteX5" fmla="*/ 120823 w 2024277"/>
                  <a:gd name="connsiteY5" fmla="*/ 1398968 h 2466325"/>
                  <a:gd name="connsiteX6" fmla="*/ 634392 w 2024277"/>
                  <a:gd name="connsiteY6" fmla="*/ 2409633 h 2466325"/>
                  <a:gd name="connsiteX7" fmla="*/ 541142 w 2024277"/>
                  <a:gd name="connsiteY7" fmla="*/ 2466325 h 2466325"/>
                  <a:gd name="connsiteX8" fmla="*/ 14545 w 2024277"/>
                  <a:gd name="connsiteY8" fmla="*/ 1407149 h 2466325"/>
                  <a:gd name="connsiteX9" fmla="*/ 1037514 w 2024277"/>
                  <a:gd name="connsiteY9" fmla="*/ 380 h 2466325"/>
                  <a:gd name="connsiteX0" fmla="*/ 1037514 w 2024277"/>
                  <a:gd name="connsiteY0" fmla="*/ 380 h 2466325"/>
                  <a:gd name="connsiteX1" fmla="*/ 2007376 w 2024277"/>
                  <a:gd name="connsiteY1" fmla="*/ 863118 h 2466325"/>
                  <a:gd name="connsiteX2" fmla="*/ 2024206 w 2024277"/>
                  <a:gd name="connsiteY2" fmla="*/ 1109473 h 2466325"/>
                  <a:gd name="connsiteX3" fmla="*/ 1946261 w 2024277"/>
                  <a:gd name="connsiteY3" fmla="*/ 1126914 h 2466325"/>
                  <a:gd name="connsiteX4" fmla="*/ 859409 w 2024277"/>
                  <a:gd name="connsiteY4" fmla="*/ 93393 h 2466325"/>
                  <a:gd name="connsiteX5" fmla="*/ 120823 w 2024277"/>
                  <a:gd name="connsiteY5" fmla="*/ 1398968 h 2466325"/>
                  <a:gd name="connsiteX6" fmla="*/ 634392 w 2024277"/>
                  <a:gd name="connsiteY6" fmla="*/ 2409633 h 2466325"/>
                  <a:gd name="connsiteX7" fmla="*/ 541142 w 2024277"/>
                  <a:gd name="connsiteY7" fmla="*/ 2466325 h 2466325"/>
                  <a:gd name="connsiteX8" fmla="*/ 14545 w 2024277"/>
                  <a:gd name="connsiteY8" fmla="*/ 1407149 h 2466325"/>
                  <a:gd name="connsiteX9" fmla="*/ 1037514 w 2024277"/>
                  <a:gd name="connsiteY9" fmla="*/ 380 h 2466325"/>
                  <a:gd name="connsiteX0" fmla="*/ 1037514 w 2024277"/>
                  <a:gd name="connsiteY0" fmla="*/ 380 h 2466325"/>
                  <a:gd name="connsiteX1" fmla="*/ 2007376 w 2024277"/>
                  <a:gd name="connsiteY1" fmla="*/ 863118 h 2466325"/>
                  <a:gd name="connsiteX2" fmla="*/ 2024206 w 2024277"/>
                  <a:gd name="connsiteY2" fmla="*/ 1109473 h 2466325"/>
                  <a:gd name="connsiteX3" fmla="*/ 1946261 w 2024277"/>
                  <a:gd name="connsiteY3" fmla="*/ 1126914 h 2466325"/>
                  <a:gd name="connsiteX4" fmla="*/ 859409 w 2024277"/>
                  <a:gd name="connsiteY4" fmla="*/ 93393 h 2466325"/>
                  <a:gd name="connsiteX5" fmla="*/ 120823 w 2024277"/>
                  <a:gd name="connsiteY5" fmla="*/ 1398968 h 2466325"/>
                  <a:gd name="connsiteX6" fmla="*/ 634392 w 2024277"/>
                  <a:gd name="connsiteY6" fmla="*/ 2409633 h 2466325"/>
                  <a:gd name="connsiteX7" fmla="*/ 541142 w 2024277"/>
                  <a:gd name="connsiteY7" fmla="*/ 2466325 h 2466325"/>
                  <a:gd name="connsiteX8" fmla="*/ 14545 w 2024277"/>
                  <a:gd name="connsiteY8" fmla="*/ 1407149 h 2466325"/>
                  <a:gd name="connsiteX9" fmla="*/ 1037514 w 2024277"/>
                  <a:gd name="connsiteY9" fmla="*/ 380 h 2466325"/>
                  <a:gd name="connsiteX0" fmla="*/ 1037514 w 2024277"/>
                  <a:gd name="connsiteY0" fmla="*/ 380 h 2466325"/>
                  <a:gd name="connsiteX1" fmla="*/ 2007376 w 2024277"/>
                  <a:gd name="connsiteY1" fmla="*/ 863118 h 2466325"/>
                  <a:gd name="connsiteX2" fmla="*/ 2024206 w 2024277"/>
                  <a:gd name="connsiteY2" fmla="*/ 1109473 h 2466325"/>
                  <a:gd name="connsiteX3" fmla="*/ 1946261 w 2024277"/>
                  <a:gd name="connsiteY3" fmla="*/ 1126914 h 2466325"/>
                  <a:gd name="connsiteX4" fmla="*/ 859409 w 2024277"/>
                  <a:gd name="connsiteY4" fmla="*/ 93393 h 2466325"/>
                  <a:gd name="connsiteX5" fmla="*/ 120823 w 2024277"/>
                  <a:gd name="connsiteY5" fmla="*/ 1398968 h 2466325"/>
                  <a:gd name="connsiteX6" fmla="*/ 634392 w 2024277"/>
                  <a:gd name="connsiteY6" fmla="*/ 2409633 h 2466325"/>
                  <a:gd name="connsiteX7" fmla="*/ 541142 w 2024277"/>
                  <a:gd name="connsiteY7" fmla="*/ 2466325 h 2466325"/>
                  <a:gd name="connsiteX8" fmla="*/ 14545 w 2024277"/>
                  <a:gd name="connsiteY8" fmla="*/ 1407149 h 2466325"/>
                  <a:gd name="connsiteX9" fmla="*/ 1037514 w 2024277"/>
                  <a:gd name="connsiteY9" fmla="*/ 380 h 2466325"/>
                  <a:gd name="connsiteX0" fmla="*/ 1037514 w 2032246"/>
                  <a:gd name="connsiteY0" fmla="*/ 380 h 2466325"/>
                  <a:gd name="connsiteX1" fmla="*/ 2007376 w 2032246"/>
                  <a:gd name="connsiteY1" fmla="*/ 863118 h 2466325"/>
                  <a:gd name="connsiteX2" fmla="*/ 2032199 w 2032246"/>
                  <a:gd name="connsiteY2" fmla="*/ 1127057 h 2466325"/>
                  <a:gd name="connsiteX3" fmla="*/ 1946261 w 2032246"/>
                  <a:gd name="connsiteY3" fmla="*/ 1126914 h 2466325"/>
                  <a:gd name="connsiteX4" fmla="*/ 859409 w 2032246"/>
                  <a:gd name="connsiteY4" fmla="*/ 93393 h 2466325"/>
                  <a:gd name="connsiteX5" fmla="*/ 120823 w 2032246"/>
                  <a:gd name="connsiteY5" fmla="*/ 1398968 h 2466325"/>
                  <a:gd name="connsiteX6" fmla="*/ 634392 w 2032246"/>
                  <a:gd name="connsiteY6" fmla="*/ 2409633 h 2466325"/>
                  <a:gd name="connsiteX7" fmla="*/ 541142 w 2032246"/>
                  <a:gd name="connsiteY7" fmla="*/ 2466325 h 2466325"/>
                  <a:gd name="connsiteX8" fmla="*/ 14545 w 2032246"/>
                  <a:gd name="connsiteY8" fmla="*/ 1407149 h 2466325"/>
                  <a:gd name="connsiteX9" fmla="*/ 1037514 w 2032246"/>
                  <a:gd name="connsiteY9" fmla="*/ 380 h 2466325"/>
                  <a:gd name="connsiteX0" fmla="*/ 1037514 w 2027462"/>
                  <a:gd name="connsiteY0" fmla="*/ 380 h 2466325"/>
                  <a:gd name="connsiteX1" fmla="*/ 2007376 w 2027462"/>
                  <a:gd name="connsiteY1" fmla="*/ 863118 h 2466325"/>
                  <a:gd name="connsiteX2" fmla="*/ 2027403 w 2027462"/>
                  <a:gd name="connsiteY2" fmla="*/ 1149438 h 2466325"/>
                  <a:gd name="connsiteX3" fmla="*/ 1946261 w 2027462"/>
                  <a:gd name="connsiteY3" fmla="*/ 1126914 h 2466325"/>
                  <a:gd name="connsiteX4" fmla="*/ 859409 w 2027462"/>
                  <a:gd name="connsiteY4" fmla="*/ 93393 h 2466325"/>
                  <a:gd name="connsiteX5" fmla="*/ 120823 w 2027462"/>
                  <a:gd name="connsiteY5" fmla="*/ 1398968 h 2466325"/>
                  <a:gd name="connsiteX6" fmla="*/ 634392 w 2027462"/>
                  <a:gd name="connsiteY6" fmla="*/ 2409633 h 2466325"/>
                  <a:gd name="connsiteX7" fmla="*/ 541142 w 2027462"/>
                  <a:gd name="connsiteY7" fmla="*/ 2466325 h 2466325"/>
                  <a:gd name="connsiteX8" fmla="*/ 14545 w 2027462"/>
                  <a:gd name="connsiteY8" fmla="*/ 1407149 h 2466325"/>
                  <a:gd name="connsiteX9" fmla="*/ 1037514 w 2027462"/>
                  <a:gd name="connsiteY9" fmla="*/ 380 h 2466325"/>
                  <a:gd name="connsiteX0" fmla="*/ 1037514 w 2027462"/>
                  <a:gd name="connsiteY0" fmla="*/ 380 h 2466325"/>
                  <a:gd name="connsiteX1" fmla="*/ 2007376 w 2027462"/>
                  <a:gd name="connsiteY1" fmla="*/ 863118 h 2466325"/>
                  <a:gd name="connsiteX2" fmla="*/ 2027403 w 2027462"/>
                  <a:gd name="connsiteY2" fmla="*/ 1149438 h 2466325"/>
                  <a:gd name="connsiteX3" fmla="*/ 1946261 w 2027462"/>
                  <a:gd name="connsiteY3" fmla="*/ 1126914 h 2466325"/>
                  <a:gd name="connsiteX4" fmla="*/ 859409 w 2027462"/>
                  <a:gd name="connsiteY4" fmla="*/ 93393 h 2466325"/>
                  <a:gd name="connsiteX5" fmla="*/ 120823 w 2027462"/>
                  <a:gd name="connsiteY5" fmla="*/ 1398968 h 2466325"/>
                  <a:gd name="connsiteX6" fmla="*/ 634392 w 2027462"/>
                  <a:gd name="connsiteY6" fmla="*/ 2409633 h 2466325"/>
                  <a:gd name="connsiteX7" fmla="*/ 541142 w 2027462"/>
                  <a:gd name="connsiteY7" fmla="*/ 2466325 h 2466325"/>
                  <a:gd name="connsiteX8" fmla="*/ 14545 w 2027462"/>
                  <a:gd name="connsiteY8" fmla="*/ 1407149 h 2466325"/>
                  <a:gd name="connsiteX9" fmla="*/ 1037514 w 2027462"/>
                  <a:gd name="connsiteY9" fmla="*/ 380 h 2466325"/>
                  <a:gd name="connsiteX0" fmla="*/ 1037514 w 2027462"/>
                  <a:gd name="connsiteY0" fmla="*/ 380 h 2466325"/>
                  <a:gd name="connsiteX1" fmla="*/ 2007376 w 2027462"/>
                  <a:gd name="connsiteY1" fmla="*/ 863118 h 2466325"/>
                  <a:gd name="connsiteX2" fmla="*/ 2027403 w 2027462"/>
                  <a:gd name="connsiteY2" fmla="*/ 1149438 h 2466325"/>
                  <a:gd name="connsiteX3" fmla="*/ 1946261 w 2027462"/>
                  <a:gd name="connsiteY3" fmla="*/ 1126914 h 2466325"/>
                  <a:gd name="connsiteX4" fmla="*/ 859409 w 2027462"/>
                  <a:gd name="connsiteY4" fmla="*/ 93393 h 2466325"/>
                  <a:gd name="connsiteX5" fmla="*/ 120823 w 2027462"/>
                  <a:gd name="connsiteY5" fmla="*/ 1398968 h 2466325"/>
                  <a:gd name="connsiteX6" fmla="*/ 634392 w 2027462"/>
                  <a:gd name="connsiteY6" fmla="*/ 2409633 h 2466325"/>
                  <a:gd name="connsiteX7" fmla="*/ 541142 w 2027462"/>
                  <a:gd name="connsiteY7" fmla="*/ 2466325 h 2466325"/>
                  <a:gd name="connsiteX8" fmla="*/ 14545 w 2027462"/>
                  <a:gd name="connsiteY8" fmla="*/ 1407149 h 2466325"/>
                  <a:gd name="connsiteX9" fmla="*/ 1037514 w 2027462"/>
                  <a:gd name="connsiteY9" fmla="*/ 380 h 2466325"/>
                  <a:gd name="connsiteX0" fmla="*/ 1037514 w 2027403"/>
                  <a:gd name="connsiteY0" fmla="*/ 380 h 2466325"/>
                  <a:gd name="connsiteX1" fmla="*/ 2007376 w 2027403"/>
                  <a:gd name="connsiteY1" fmla="*/ 863118 h 2466325"/>
                  <a:gd name="connsiteX2" fmla="*/ 2027403 w 2027403"/>
                  <a:gd name="connsiteY2" fmla="*/ 1149438 h 2466325"/>
                  <a:gd name="connsiteX3" fmla="*/ 1946261 w 2027403"/>
                  <a:gd name="connsiteY3" fmla="*/ 1126914 h 2466325"/>
                  <a:gd name="connsiteX4" fmla="*/ 859409 w 2027403"/>
                  <a:gd name="connsiteY4" fmla="*/ 93393 h 2466325"/>
                  <a:gd name="connsiteX5" fmla="*/ 120823 w 2027403"/>
                  <a:gd name="connsiteY5" fmla="*/ 1398968 h 2466325"/>
                  <a:gd name="connsiteX6" fmla="*/ 634392 w 2027403"/>
                  <a:gd name="connsiteY6" fmla="*/ 2409633 h 2466325"/>
                  <a:gd name="connsiteX7" fmla="*/ 541142 w 2027403"/>
                  <a:gd name="connsiteY7" fmla="*/ 2466325 h 2466325"/>
                  <a:gd name="connsiteX8" fmla="*/ 14545 w 2027403"/>
                  <a:gd name="connsiteY8" fmla="*/ 1407149 h 2466325"/>
                  <a:gd name="connsiteX9" fmla="*/ 1037514 w 2027403"/>
                  <a:gd name="connsiteY9" fmla="*/ 380 h 2466325"/>
                  <a:gd name="connsiteX0" fmla="*/ 1031836 w 2021725"/>
                  <a:gd name="connsiteY0" fmla="*/ 380 h 2466325"/>
                  <a:gd name="connsiteX1" fmla="*/ 2001698 w 2021725"/>
                  <a:gd name="connsiteY1" fmla="*/ 863118 h 2466325"/>
                  <a:gd name="connsiteX2" fmla="*/ 2021725 w 2021725"/>
                  <a:gd name="connsiteY2" fmla="*/ 1149438 h 2466325"/>
                  <a:gd name="connsiteX3" fmla="*/ 1940583 w 2021725"/>
                  <a:gd name="connsiteY3" fmla="*/ 1126914 h 2466325"/>
                  <a:gd name="connsiteX4" fmla="*/ 853731 w 2021725"/>
                  <a:gd name="connsiteY4" fmla="*/ 93393 h 2466325"/>
                  <a:gd name="connsiteX5" fmla="*/ 115145 w 2021725"/>
                  <a:gd name="connsiteY5" fmla="*/ 1398968 h 2466325"/>
                  <a:gd name="connsiteX6" fmla="*/ 628714 w 2021725"/>
                  <a:gd name="connsiteY6" fmla="*/ 2409633 h 2466325"/>
                  <a:gd name="connsiteX7" fmla="*/ 535464 w 2021725"/>
                  <a:gd name="connsiteY7" fmla="*/ 2466325 h 2466325"/>
                  <a:gd name="connsiteX8" fmla="*/ 8867 w 2021725"/>
                  <a:gd name="connsiteY8" fmla="*/ 1407149 h 2466325"/>
                  <a:gd name="connsiteX9" fmla="*/ 1031836 w 2021725"/>
                  <a:gd name="connsiteY9" fmla="*/ 380 h 2466325"/>
                  <a:gd name="connsiteX0" fmla="*/ 1052048 w 2041937"/>
                  <a:gd name="connsiteY0" fmla="*/ 380 h 2466325"/>
                  <a:gd name="connsiteX1" fmla="*/ 2021910 w 2041937"/>
                  <a:gd name="connsiteY1" fmla="*/ 863118 h 2466325"/>
                  <a:gd name="connsiteX2" fmla="*/ 2041937 w 2041937"/>
                  <a:gd name="connsiteY2" fmla="*/ 1149438 h 2466325"/>
                  <a:gd name="connsiteX3" fmla="*/ 1960795 w 2041937"/>
                  <a:gd name="connsiteY3" fmla="*/ 1126914 h 2466325"/>
                  <a:gd name="connsiteX4" fmla="*/ 873943 w 2041937"/>
                  <a:gd name="connsiteY4" fmla="*/ 93393 h 2466325"/>
                  <a:gd name="connsiteX5" fmla="*/ 135357 w 2041937"/>
                  <a:gd name="connsiteY5" fmla="*/ 1398968 h 2466325"/>
                  <a:gd name="connsiteX6" fmla="*/ 648926 w 2041937"/>
                  <a:gd name="connsiteY6" fmla="*/ 2409633 h 2466325"/>
                  <a:gd name="connsiteX7" fmla="*/ 555676 w 2041937"/>
                  <a:gd name="connsiteY7" fmla="*/ 2466325 h 2466325"/>
                  <a:gd name="connsiteX8" fmla="*/ 7648 w 2041937"/>
                  <a:gd name="connsiteY8" fmla="*/ 1395242 h 2466325"/>
                  <a:gd name="connsiteX9" fmla="*/ 1052048 w 2041937"/>
                  <a:gd name="connsiteY9" fmla="*/ 380 h 2466325"/>
                  <a:gd name="connsiteX0" fmla="*/ 1052048 w 2041937"/>
                  <a:gd name="connsiteY0" fmla="*/ 380 h 2466325"/>
                  <a:gd name="connsiteX1" fmla="*/ 2021910 w 2041937"/>
                  <a:gd name="connsiteY1" fmla="*/ 863118 h 2466325"/>
                  <a:gd name="connsiteX2" fmla="*/ 2041937 w 2041937"/>
                  <a:gd name="connsiteY2" fmla="*/ 1149438 h 2466325"/>
                  <a:gd name="connsiteX3" fmla="*/ 1960795 w 2041937"/>
                  <a:gd name="connsiteY3" fmla="*/ 1126914 h 2466325"/>
                  <a:gd name="connsiteX4" fmla="*/ 873943 w 2041937"/>
                  <a:gd name="connsiteY4" fmla="*/ 93393 h 2466325"/>
                  <a:gd name="connsiteX5" fmla="*/ 135357 w 2041937"/>
                  <a:gd name="connsiteY5" fmla="*/ 1398968 h 2466325"/>
                  <a:gd name="connsiteX6" fmla="*/ 648926 w 2041937"/>
                  <a:gd name="connsiteY6" fmla="*/ 2409633 h 2466325"/>
                  <a:gd name="connsiteX7" fmla="*/ 555676 w 2041937"/>
                  <a:gd name="connsiteY7" fmla="*/ 2466325 h 2466325"/>
                  <a:gd name="connsiteX8" fmla="*/ 7648 w 2041937"/>
                  <a:gd name="connsiteY8" fmla="*/ 1395242 h 2466325"/>
                  <a:gd name="connsiteX9" fmla="*/ 1052048 w 2041937"/>
                  <a:gd name="connsiteY9" fmla="*/ 380 h 2466325"/>
                  <a:gd name="connsiteX0" fmla="*/ 1052048 w 2041937"/>
                  <a:gd name="connsiteY0" fmla="*/ 380 h 2466325"/>
                  <a:gd name="connsiteX1" fmla="*/ 2021910 w 2041937"/>
                  <a:gd name="connsiteY1" fmla="*/ 863118 h 2466325"/>
                  <a:gd name="connsiteX2" fmla="*/ 2041937 w 2041937"/>
                  <a:gd name="connsiteY2" fmla="*/ 1149438 h 2466325"/>
                  <a:gd name="connsiteX3" fmla="*/ 1960795 w 2041937"/>
                  <a:gd name="connsiteY3" fmla="*/ 1126914 h 2466325"/>
                  <a:gd name="connsiteX4" fmla="*/ 873943 w 2041937"/>
                  <a:gd name="connsiteY4" fmla="*/ 93393 h 2466325"/>
                  <a:gd name="connsiteX5" fmla="*/ 135357 w 2041937"/>
                  <a:gd name="connsiteY5" fmla="*/ 1398968 h 2466325"/>
                  <a:gd name="connsiteX6" fmla="*/ 648926 w 2041937"/>
                  <a:gd name="connsiteY6" fmla="*/ 2409633 h 2466325"/>
                  <a:gd name="connsiteX7" fmla="*/ 555676 w 2041937"/>
                  <a:gd name="connsiteY7" fmla="*/ 2466325 h 2466325"/>
                  <a:gd name="connsiteX8" fmla="*/ 7648 w 2041937"/>
                  <a:gd name="connsiteY8" fmla="*/ 1395242 h 2466325"/>
                  <a:gd name="connsiteX9" fmla="*/ 1052048 w 2041937"/>
                  <a:gd name="connsiteY9" fmla="*/ 380 h 2466325"/>
                  <a:gd name="connsiteX0" fmla="*/ 1052048 w 2041937"/>
                  <a:gd name="connsiteY0" fmla="*/ 380 h 2466325"/>
                  <a:gd name="connsiteX1" fmla="*/ 2021910 w 2041937"/>
                  <a:gd name="connsiteY1" fmla="*/ 863118 h 2466325"/>
                  <a:gd name="connsiteX2" fmla="*/ 2041937 w 2041937"/>
                  <a:gd name="connsiteY2" fmla="*/ 1149438 h 2466325"/>
                  <a:gd name="connsiteX3" fmla="*/ 1960795 w 2041937"/>
                  <a:gd name="connsiteY3" fmla="*/ 1126914 h 2466325"/>
                  <a:gd name="connsiteX4" fmla="*/ 873943 w 2041937"/>
                  <a:gd name="connsiteY4" fmla="*/ 93393 h 2466325"/>
                  <a:gd name="connsiteX5" fmla="*/ 135357 w 2041937"/>
                  <a:gd name="connsiteY5" fmla="*/ 1398968 h 2466325"/>
                  <a:gd name="connsiteX6" fmla="*/ 648926 w 2041937"/>
                  <a:gd name="connsiteY6" fmla="*/ 2409633 h 2466325"/>
                  <a:gd name="connsiteX7" fmla="*/ 555676 w 2041937"/>
                  <a:gd name="connsiteY7" fmla="*/ 2466325 h 2466325"/>
                  <a:gd name="connsiteX8" fmla="*/ 7648 w 2041937"/>
                  <a:gd name="connsiteY8" fmla="*/ 1395242 h 2466325"/>
                  <a:gd name="connsiteX9" fmla="*/ 1052048 w 2041937"/>
                  <a:gd name="connsiteY9" fmla="*/ 380 h 2466325"/>
                  <a:gd name="connsiteX0" fmla="*/ 1066556 w 2056445"/>
                  <a:gd name="connsiteY0" fmla="*/ 380 h 2466325"/>
                  <a:gd name="connsiteX1" fmla="*/ 2036418 w 2056445"/>
                  <a:gd name="connsiteY1" fmla="*/ 863118 h 2466325"/>
                  <a:gd name="connsiteX2" fmla="*/ 2056445 w 2056445"/>
                  <a:gd name="connsiteY2" fmla="*/ 1149438 h 2466325"/>
                  <a:gd name="connsiteX3" fmla="*/ 1975303 w 2056445"/>
                  <a:gd name="connsiteY3" fmla="*/ 1126914 h 2466325"/>
                  <a:gd name="connsiteX4" fmla="*/ 888451 w 2056445"/>
                  <a:gd name="connsiteY4" fmla="*/ 93393 h 2466325"/>
                  <a:gd name="connsiteX5" fmla="*/ 149865 w 2056445"/>
                  <a:gd name="connsiteY5" fmla="*/ 1398968 h 2466325"/>
                  <a:gd name="connsiteX6" fmla="*/ 663434 w 2056445"/>
                  <a:gd name="connsiteY6" fmla="*/ 2409633 h 2466325"/>
                  <a:gd name="connsiteX7" fmla="*/ 570184 w 2056445"/>
                  <a:gd name="connsiteY7" fmla="*/ 2466325 h 2466325"/>
                  <a:gd name="connsiteX8" fmla="*/ 22156 w 2056445"/>
                  <a:gd name="connsiteY8" fmla="*/ 1395242 h 2466325"/>
                  <a:gd name="connsiteX9" fmla="*/ 1066556 w 2056445"/>
                  <a:gd name="connsiteY9" fmla="*/ 380 h 2466325"/>
                  <a:gd name="connsiteX0" fmla="*/ 1075802 w 2065691"/>
                  <a:gd name="connsiteY0" fmla="*/ 380 h 2466325"/>
                  <a:gd name="connsiteX1" fmla="*/ 2045664 w 2065691"/>
                  <a:gd name="connsiteY1" fmla="*/ 863118 h 2466325"/>
                  <a:gd name="connsiteX2" fmla="*/ 2065691 w 2065691"/>
                  <a:gd name="connsiteY2" fmla="*/ 1149438 h 2466325"/>
                  <a:gd name="connsiteX3" fmla="*/ 1984549 w 2065691"/>
                  <a:gd name="connsiteY3" fmla="*/ 1126914 h 2466325"/>
                  <a:gd name="connsiteX4" fmla="*/ 897697 w 2065691"/>
                  <a:gd name="connsiteY4" fmla="*/ 93393 h 2466325"/>
                  <a:gd name="connsiteX5" fmla="*/ 159111 w 2065691"/>
                  <a:gd name="connsiteY5" fmla="*/ 1398968 h 2466325"/>
                  <a:gd name="connsiteX6" fmla="*/ 672680 w 2065691"/>
                  <a:gd name="connsiteY6" fmla="*/ 2409633 h 2466325"/>
                  <a:gd name="connsiteX7" fmla="*/ 579430 w 2065691"/>
                  <a:gd name="connsiteY7" fmla="*/ 2466325 h 2466325"/>
                  <a:gd name="connsiteX8" fmla="*/ 31402 w 2065691"/>
                  <a:gd name="connsiteY8" fmla="*/ 1395242 h 2466325"/>
                  <a:gd name="connsiteX9" fmla="*/ 1075802 w 2065691"/>
                  <a:gd name="connsiteY9" fmla="*/ 380 h 246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5691" h="2466325">
                    <a:moveTo>
                      <a:pt x="1075802" y="380"/>
                    </a:moveTo>
                    <a:cubicBezTo>
                      <a:pt x="1873489" y="-13436"/>
                      <a:pt x="2021509" y="350283"/>
                      <a:pt x="2045664" y="863118"/>
                    </a:cubicBezTo>
                    <a:cubicBezTo>
                      <a:pt x="2048077" y="931915"/>
                      <a:pt x="2057351" y="1034204"/>
                      <a:pt x="2065691" y="1149438"/>
                    </a:cubicBezTo>
                    <a:cubicBezTo>
                      <a:pt x="2054265" y="1222899"/>
                      <a:pt x="2007866" y="1122699"/>
                      <a:pt x="1984549" y="1126914"/>
                    </a:cubicBezTo>
                    <a:cubicBezTo>
                      <a:pt x="1936460" y="264010"/>
                      <a:pt x="1657538" y="14481"/>
                      <a:pt x="897697" y="93393"/>
                    </a:cubicBezTo>
                    <a:cubicBezTo>
                      <a:pt x="137856" y="172305"/>
                      <a:pt x="51341" y="966369"/>
                      <a:pt x="159111" y="1398968"/>
                    </a:cubicBezTo>
                    <a:cubicBezTo>
                      <a:pt x="260834" y="1807296"/>
                      <a:pt x="465506" y="2118091"/>
                      <a:pt x="672680" y="2409633"/>
                    </a:cubicBezTo>
                    <a:cubicBezTo>
                      <a:pt x="606216" y="2439096"/>
                      <a:pt x="646088" y="2411678"/>
                      <a:pt x="579430" y="2466325"/>
                    </a:cubicBezTo>
                    <a:cubicBezTo>
                      <a:pt x="313428" y="2188007"/>
                      <a:pt x="104978" y="1770405"/>
                      <a:pt x="31402" y="1395242"/>
                    </a:cubicBezTo>
                    <a:cubicBezTo>
                      <a:pt x="-42174" y="1020079"/>
                      <a:pt x="-83031" y="18801"/>
                      <a:pt x="1075802" y="380"/>
                    </a:cubicBezTo>
                    <a:close/>
                  </a:path>
                </a:pathLst>
              </a:custGeom>
              <a:solidFill>
                <a:srgbClr val="2E002E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79F2F7-AABA-2320-1DCB-D4C6E455BE8C}"/>
                  </a:ext>
                </a:extLst>
              </p:cNvPr>
              <p:cNvSpPr/>
              <p:nvPr/>
            </p:nvSpPr>
            <p:spPr>
              <a:xfrm>
                <a:off x="2442286" y="2681650"/>
                <a:ext cx="706007" cy="1649483"/>
              </a:xfrm>
              <a:custGeom>
                <a:avLst/>
                <a:gdLst>
                  <a:gd name="connsiteX0" fmla="*/ 165651 w 785191"/>
                  <a:gd name="connsiteY0" fmla="*/ 1516480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200718 w 785191"/>
                  <a:gd name="connsiteY8" fmla="*/ 1593604 h 1688598"/>
                  <a:gd name="connsiteX9" fmla="*/ 119638 w 785191"/>
                  <a:gd name="connsiteY9" fmla="*/ 1348249 h 1688598"/>
                  <a:gd name="connsiteX10" fmla="*/ 132973 w 785191"/>
                  <a:gd name="connsiteY10" fmla="*/ 1421642 h 1688598"/>
                  <a:gd name="connsiteX11" fmla="*/ 165593 w 785191"/>
                  <a:gd name="connsiteY11" fmla="*/ 1516350 h 1688598"/>
                  <a:gd name="connsiteX12" fmla="*/ 165653 w 785191"/>
                  <a:gd name="connsiteY12" fmla="*/ 1516481 h 1688598"/>
                  <a:gd name="connsiteX13" fmla="*/ 162592 w 785191"/>
                  <a:gd name="connsiteY13" fmla="*/ 1512260 h 1688598"/>
                  <a:gd name="connsiteX14" fmla="*/ 120548 w 785191"/>
                  <a:gd name="connsiteY14" fmla="*/ 1360720 h 1688598"/>
                  <a:gd name="connsiteX15" fmla="*/ 587327 w 785191"/>
                  <a:gd name="connsiteY15" fmla="*/ 365958 h 1688598"/>
                  <a:gd name="connsiteX16" fmla="*/ 579649 w 785191"/>
                  <a:gd name="connsiteY16" fmla="*/ 380083 h 1688598"/>
                  <a:gd name="connsiteX17" fmla="*/ 494431 w 785191"/>
                  <a:gd name="connsiteY17" fmla="*/ 515531 h 1688598"/>
                  <a:gd name="connsiteX18" fmla="*/ 217422 w 785191"/>
                  <a:gd name="connsiteY18" fmla="*/ 902792 h 1688598"/>
                  <a:gd name="connsiteX19" fmla="*/ 117012 w 785191"/>
                  <a:gd name="connsiteY19" fmla="*/ 1312264 h 1688598"/>
                  <a:gd name="connsiteX20" fmla="*/ 119637 w 785191"/>
                  <a:gd name="connsiteY20" fmla="*/ 1348249 h 1688598"/>
                  <a:gd name="connsiteX21" fmla="*/ 112507 w 785191"/>
                  <a:gd name="connsiteY21" fmla="*/ 1309005 h 1688598"/>
                  <a:gd name="connsiteX22" fmla="*/ 220510 w 785191"/>
                  <a:gd name="connsiteY22" fmla="*/ 858772 h 1688598"/>
                  <a:gd name="connsiteX23" fmla="*/ 538698 w 785191"/>
                  <a:gd name="connsiteY23" fmla="*/ 442612 h 1688598"/>
                  <a:gd name="connsiteX24" fmla="*/ 660083 w 785191"/>
                  <a:gd name="connsiteY24" fmla="*/ 216138 h 1688598"/>
                  <a:gd name="connsiteX25" fmla="*/ 651218 w 785191"/>
                  <a:gd name="connsiteY25" fmla="*/ 242242 h 1688598"/>
                  <a:gd name="connsiteX26" fmla="*/ 600197 w 785191"/>
                  <a:gd name="connsiteY26" fmla="*/ 345672 h 1688598"/>
                  <a:gd name="connsiteX27" fmla="*/ 587327 w 785191"/>
                  <a:gd name="connsiteY27" fmla="*/ 365959 h 1688598"/>
                  <a:gd name="connsiteX28" fmla="*/ 598696 w 785191"/>
                  <a:gd name="connsiteY28" fmla="*/ 345044 h 1688598"/>
                  <a:gd name="connsiteX29" fmla="*/ 645932 w 785191"/>
                  <a:gd name="connsiteY29" fmla="*/ 247490 h 1688598"/>
                  <a:gd name="connsiteX30" fmla="*/ 781594 w 785191"/>
                  <a:gd name="connsiteY30" fmla="*/ 6601 h 1688598"/>
                  <a:gd name="connsiteX31" fmla="*/ 782946 w 785191"/>
                  <a:gd name="connsiteY31" fmla="*/ 7084 h 1688598"/>
                  <a:gd name="connsiteX32" fmla="*/ 785127 w 785191"/>
                  <a:gd name="connsiteY32" fmla="*/ 18465 h 1688598"/>
                  <a:gd name="connsiteX33" fmla="*/ 781976 w 785191"/>
                  <a:gd name="connsiteY33" fmla="*/ 31067 h 1688598"/>
                  <a:gd name="connsiteX34" fmla="*/ 763111 w 785191"/>
                  <a:gd name="connsiteY34" fmla="*/ 0 h 1688598"/>
                  <a:gd name="connsiteX35" fmla="*/ 781592 w 785191"/>
                  <a:gd name="connsiteY35" fmla="*/ 6601 h 1688598"/>
                  <a:gd name="connsiteX36" fmla="*/ 781974 w 785191"/>
                  <a:gd name="connsiteY36" fmla="*/ 31067 h 1688598"/>
                  <a:gd name="connsiteX37" fmla="*/ 780775 w 785191"/>
                  <a:gd name="connsiteY37" fmla="*/ 35864 h 1688598"/>
                  <a:gd name="connsiteX38" fmla="*/ 677508 w 785191"/>
                  <a:gd name="connsiteY38" fmla="*/ 177529 h 1688598"/>
                  <a:gd name="connsiteX39" fmla="*/ 660082 w 785191"/>
                  <a:gd name="connsiteY39" fmla="*/ 216137 h 1688598"/>
                  <a:gd name="connsiteX40" fmla="*/ 645931 w 785191"/>
                  <a:gd name="connsiteY40" fmla="*/ 247489 h 1688598"/>
                  <a:gd name="connsiteX41" fmla="*/ 598695 w 785191"/>
                  <a:gd name="connsiteY41" fmla="*/ 345043 h 1688598"/>
                  <a:gd name="connsiteX42" fmla="*/ 587326 w 785191"/>
                  <a:gd name="connsiteY42" fmla="*/ 365958 h 1688598"/>
                  <a:gd name="connsiteX43" fmla="*/ 538697 w 785191"/>
                  <a:gd name="connsiteY43" fmla="*/ 442612 h 1688598"/>
                  <a:gd name="connsiteX44" fmla="*/ 220509 w 785191"/>
                  <a:gd name="connsiteY44" fmla="*/ 858772 h 1688598"/>
                  <a:gd name="connsiteX45" fmla="*/ 112506 w 785191"/>
                  <a:gd name="connsiteY45" fmla="*/ 1309005 h 1688598"/>
                  <a:gd name="connsiteX46" fmla="*/ 119636 w 785191"/>
                  <a:gd name="connsiteY46" fmla="*/ 1348249 h 1688598"/>
                  <a:gd name="connsiteX47" fmla="*/ 120546 w 785191"/>
                  <a:gd name="connsiteY47" fmla="*/ 1360720 h 1688598"/>
                  <a:gd name="connsiteX48" fmla="*/ 162590 w 785191"/>
                  <a:gd name="connsiteY48" fmla="*/ 1512260 h 1688598"/>
                  <a:gd name="connsiteX49" fmla="*/ 165651 w 785191"/>
                  <a:gd name="connsiteY49" fmla="*/ 1516481 h 1688598"/>
                  <a:gd name="connsiteX50" fmla="*/ 200718 w 785191"/>
                  <a:gd name="connsiteY50" fmla="*/ 1593605 h 1688598"/>
                  <a:gd name="connsiteX51" fmla="*/ 228706 w 785191"/>
                  <a:gd name="connsiteY51" fmla="*/ 1653883 h 1688598"/>
                  <a:gd name="connsiteX52" fmla="*/ 234945 w 785191"/>
                  <a:gd name="connsiteY52" fmla="*/ 1678266 h 1688598"/>
                  <a:gd name="connsiteX53" fmla="*/ 170651 w 785191"/>
                  <a:gd name="connsiteY53" fmla="*/ 1671337 h 1688598"/>
                  <a:gd name="connsiteX54" fmla="*/ 170650 w 785191"/>
                  <a:gd name="connsiteY54" fmla="*/ 1671337 h 1688598"/>
                  <a:gd name="connsiteX55" fmla="*/ 170649 w 785191"/>
                  <a:gd name="connsiteY55" fmla="*/ 1671336 h 1688598"/>
                  <a:gd name="connsiteX56" fmla="*/ 170651 w 785191"/>
                  <a:gd name="connsiteY56" fmla="*/ 1671336 h 1688598"/>
                  <a:gd name="connsiteX57" fmla="*/ 142399 w 785191"/>
                  <a:gd name="connsiteY57" fmla="*/ 1647480 h 1688598"/>
                  <a:gd name="connsiteX58" fmla="*/ 2604 w 785191"/>
                  <a:gd name="connsiteY58" fmla="*/ 1384407 h 1688598"/>
                  <a:gd name="connsiteX59" fmla="*/ 80123 w 785191"/>
                  <a:gd name="connsiteY59" fmla="*/ 970665 h 1688598"/>
                  <a:gd name="connsiteX60" fmla="*/ 137646 w 785191"/>
                  <a:gd name="connsiteY60" fmla="*/ 877703 h 1688598"/>
                  <a:gd name="connsiteX61" fmla="*/ 380021 w 785191"/>
                  <a:gd name="connsiteY61" fmla="*/ 527380 h 1688598"/>
                  <a:gd name="connsiteX62" fmla="*/ 628361 w 785191"/>
                  <a:gd name="connsiteY62" fmla="*/ 93541 h 1688598"/>
                  <a:gd name="connsiteX63" fmla="*/ 653901 w 785191"/>
                  <a:gd name="connsiteY63" fmla="*/ 61383 h 1688598"/>
                  <a:gd name="connsiteX64" fmla="*/ 690358 w 785191"/>
                  <a:gd name="connsiteY64" fmla="*/ 31904 h 1688598"/>
                  <a:gd name="connsiteX65" fmla="*/ 710844 w 785191"/>
                  <a:gd name="connsiteY65" fmla="*/ 20367 h 1688598"/>
                  <a:gd name="connsiteX66" fmla="*/ 729505 w 785191"/>
                  <a:gd name="connsiteY66" fmla="*/ 9858 h 1688598"/>
                  <a:gd name="connsiteX67" fmla="*/ 763111 w 785191"/>
                  <a:gd name="connsiteY67" fmla="*/ 0 h 1688598"/>
                  <a:gd name="connsiteX0" fmla="*/ 165651 w 785191"/>
                  <a:gd name="connsiteY0" fmla="*/ 1516480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200718 w 785191"/>
                  <a:gd name="connsiteY8" fmla="*/ 1593604 h 1688598"/>
                  <a:gd name="connsiteX9" fmla="*/ 165651 w 785191"/>
                  <a:gd name="connsiteY9" fmla="*/ 1516480 h 1688598"/>
                  <a:gd name="connsiteX10" fmla="*/ 119638 w 785191"/>
                  <a:gd name="connsiteY10" fmla="*/ 1348249 h 1688598"/>
                  <a:gd name="connsiteX11" fmla="*/ 132973 w 785191"/>
                  <a:gd name="connsiteY11" fmla="*/ 1421642 h 1688598"/>
                  <a:gd name="connsiteX12" fmla="*/ 165593 w 785191"/>
                  <a:gd name="connsiteY12" fmla="*/ 1516350 h 1688598"/>
                  <a:gd name="connsiteX13" fmla="*/ 165653 w 785191"/>
                  <a:gd name="connsiteY13" fmla="*/ 1516481 h 1688598"/>
                  <a:gd name="connsiteX14" fmla="*/ 162592 w 785191"/>
                  <a:gd name="connsiteY14" fmla="*/ 1512260 h 1688598"/>
                  <a:gd name="connsiteX15" fmla="*/ 120548 w 785191"/>
                  <a:gd name="connsiteY15" fmla="*/ 1360720 h 1688598"/>
                  <a:gd name="connsiteX16" fmla="*/ 119638 w 785191"/>
                  <a:gd name="connsiteY16" fmla="*/ 1348249 h 1688598"/>
                  <a:gd name="connsiteX17" fmla="*/ 587327 w 785191"/>
                  <a:gd name="connsiteY17" fmla="*/ 365958 h 1688598"/>
                  <a:gd name="connsiteX18" fmla="*/ 579649 w 785191"/>
                  <a:gd name="connsiteY18" fmla="*/ 380083 h 1688598"/>
                  <a:gd name="connsiteX19" fmla="*/ 494431 w 785191"/>
                  <a:gd name="connsiteY19" fmla="*/ 515531 h 1688598"/>
                  <a:gd name="connsiteX20" fmla="*/ 217422 w 785191"/>
                  <a:gd name="connsiteY20" fmla="*/ 902792 h 1688598"/>
                  <a:gd name="connsiteX21" fmla="*/ 117012 w 785191"/>
                  <a:gd name="connsiteY21" fmla="*/ 1312264 h 1688598"/>
                  <a:gd name="connsiteX22" fmla="*/ 119637 w 785191"/>
                  <a:gd name="connsiteY22" fmla="*/ 1348249 h 1688598"/>
                  <a:gd name="connsiteX23" fmla="*/ 112507 w 785191"/>
                  <a:gd name="connsiteY23" fmla="*/ 1309005 h 1688598"/>
                  <a:gd name="connsiteX24" fmla="*/ 220510 w 785191"/>
                  <a:gd name="connsiteY24" fmla="*/ 858772 h 1688598"/>
                  <a:gd name="connsiteX25" fmla="*/ 538698 w 785191"/>
                  <a:gd name="connsiteY25" fmla="*/ 442612 h 1688598"/>
                  <a:gd name="connsiteX26" fmla="*/ 587327 w 785191"/>
                  <a:gd name="connsiteY26" fmla="*/ 365958 h 1688598"/>
                  <a:gd name="connsiteX27" fmla="*/ 660083 w 785191"/>
                  <a:gd name="connsiteY27" fmla="*/ 216138 h 1688598"/>
                  <a:gd name="connsiteX28" fmla="*/ 651218 w 785191"/>
                  <a:gd name="connsiteY28" fmla="*/ 242242 h 1688598"/>
                  <a:gd name="connsiteX29" fmla="*/ 600197 w 785191"/>
                  <a:gd name="connsiteY29" fmla="*/ 345672 h 1688598"/>
                  <a:gd name="connsiteX30" fmla="*/ 587327 w 785191"/>
                  <a:gd name="connsiteY30" fmla="*/ 365959 h 1688598"/>
                  <a:gd name="connsiteX31" fmla="*/ 598696 w 785191"/>
                  <a:gd name="connsiteY31" fmla="*/ 345044 h 1688598"/>
                  <a:gd name="connsiteX32" fmla="*/ 645932 w 785191"/>
                  <a:gd name="connsiteY32" fmla="*/ 247490 h 1688598"/>
                  <a:gd name="connsiteX33" fmla="*/ 660083 w 785191"/>
                  <a:gd name="connsiteY33" fmla="*/ 216138 h 1688598"/>
                  <a:gd name="connsiteX34" fmla="*/ 781594 w 785191"/>
                  <a:gd name="connsiteY34" fmla="*/ 6601 h 1688598"/>
                  <a:gd name="connsiteX35" fmla="*/ 782946 w 785191"/>
                  <a:gd name="connsiteY35" fmla="*/ 7084 h 1688598"/>
                  <a:gd name="connsiteX36" fmla="*/ 785127 w 785191"/>
                  <a:gd name="connsiteY36" fmla="*/ 18465 h 1688598"/>
                  <a:gd name="connsiteX37" fmla="*/ 781976 w 785191"/>
                  <a:gd name="connsiteY37" fmla="*/ 31067 h 1688598"/>
                  <a:gd name="connsiteX38" fmla="*/ 781594 w 785191"/>
                  <a:gd name="connsiteY38" fmla="*/ 6601 h 1688598"/>
                  <a:gd name="connsiteX39" fmla="*/ 763111 w 785191"/>
                  <a:gd name="connsiteY39" fmla="*/ 0 h 1688598"/>
                  <a:gd name="connsiteX40" fmla="*/ 781592 w 785191"/>
                  <a:gd name="connsiteY40" fmla="*/ 6601 h 1688598"/>
                  <a:gd name="connsiteX41" fmla="*/ 781974 w 785191"/>
                  <a:gd name="connsiteY41" fmla="*/ 31067 h 1688598"/>
                  <a:gd name="connsiteX42" fmla="*/ 780775 w 785191"/>
                  <a:gd name="connsiteY42" fmla="*/ 35864 h 1688598"/>
                  <a:gd name="connsiteX43" fmla="*/ 677508 w 785191"/>
                  <a:gd name="connsiteY43" fmla="*/ 177529 h 1688598"/>
                  <a:gd name="connsiteX44" fmla="*/ 660082 w 785191"/>
                  <a:gd name="connsiteY44" fmla="*/ 216137 h 1688598"/>
                  <a:gd name="connsiteX45" fmla="*/ 645931 w 785191"/>
                  <a:gd name="connsiteY45" fmla="*/ 247489 h 1688598"/>
                  <a:gd name="connsiteX46" fmla="*/ 598695 w 785191"/>
                  <a:gd name="connsiteY46" fmla="*/ 345043 h 1688598"/>
                  <a:gd name="connsiteX47" fmla="*/ 587326 w 785191"/>
                  <a:gd name="connsiteY47" fmla="*/ 365958 h 1688598"/>
                  <a:gd name="connsiteX48" fmla="*/ 538697 w 785191"/>
                  <a:gd name="connsiteY48" fmla="*/ 442612 h 1688598"/>
                  <a:gd name="connsiteX49" fmla="*/ 220509 w 785191"/>
                  <a:gd name="connsiteY49" fmla="*/ 858772 h 1688598"/>
                  <a:gd name="connsiteX50" fmla="*/ 112506 w 785191"/>
                  <a:gd name="connsiteY50" fmla="*/ 1309005 h 1688598"/>
                  <a:gd name="connsiteX51" fmla="*/ 119636 w 785191"/>
                  <a:gd name="connsiteY51" fmla="*/ 1348249 h 1688598"/>
                  <a:gd name="connsiteX52" fmla="*/ 120546 w 785191"/>
                  <a:gd name="connsiteY52" fmla="*/ 1360720 h 1688598"/>
                  <a:gd name="connsiteX53" fmla="*/ 162590 w 785191"/>
                  <a:gd name="connsiteY53" fmla="*/ 1512260 h 1688598"/>
                  <a:gd name="connsiteX54" fmla="*/ 200718 w 785191"/>
                  <a:gd name="connsiteY54" fmla="*/ 1593605 h 1688598"/>
                  <a:gd name="connsiteX55" fmla="*/ 228706 w 785191"/>
                  <a:gd name="connsiteY55" fmla="*/ 1653883 h 1688598"/>
                  <a:gd name="connsiteX56" fmla="*/ 234945 w 785191"/>
                  <a:gd name="connsiteY56" fmla="*/ 1678266 h 1688598"/>
                  <a:gd name="connsiteX57" fmla="*/ 170651 w 785191"/>
                  <a:gd name="connsiteY57" fmla="*/ 1671337 h 1688598"/>
                  <a:gd name="connsiteX58" fmla="*/ 170650 w 785191"/>
                  <a:gd name="connsiteY58" fmla="*/ 1671337 h 1688598"/>
                  <a:gd name="connsiteX59" fmla="*/ 170649 w 785191"/>
                  <a:gd name="connsiteY59" fmla="*/ 1671336 h 1688598"/>
                  <a:gd name="connsiteX60" fmla="*/ 170651 w 785191"/>
                  <a:gd name="connsiteY60" fmla="*/ 1671336 h 1688598"/>
                  <a:gd name="connsiteX61" fmla="*/ 142399 w 785191"/>
                  <a:gd name="connsiteY61" fmla="*/ 1647480 h 1688598"/>
                  <a:gd name="connsiteX62" fmla="*/ 2604 w 785191"/>
                  <a:gd name="connsiteY62" fmla="*/ 1384407 h 1688598"/>
                  <a:gd name="connsiteX63" fmla="*/ 80123 w 785191"/>
                  <a:gd name="connsiteY63" fmla="*/ 970665 h 1688598"/>
                  <a:gd name="connsiteX64" fmla="*/ 137646 w 785191"/>
                  <a:gd name="connsiteY64" fmla="*/ 877703 h 1688598"/>
                  <a:gd name="connsiteX65" fmla="*/ 380021 w 785191"/>
                  <a:gd name="connsiteY65" fmla="*/ 527380 h 1688598"/>
                  <a:gd name="connsiteX66" fmla="*/ 628361 w 785191"/>
                  <a:gd name="connsiteY66" fmla="*/ 93541 h 1688598"/>
                  <a:gd name="connsiteX67" fmla="*/ 653901 w 785191"/>
                  <a:gd name="connsiteY67" fmla="*/ 61383 h 1688598"/>
                  <a:gd name="connsiteX68" fmla="*/ 690358 w 785191"/>
                  <a:gd name="connsiteY68" fmla="*/ 31904 h 1688598"/>
                  <a:gd name="connsiteX69" fmla="*/ 710844 w 785191"/>
                  <a:gd name="connsiteY69" fmla="*/ 20367 h 1688598"/>
                  <a:gd name="connsiteX70" fmla="*/ 729505 w 785191"/>
                  <a:gd name="connsiteY70" fmla="*/ 9858 h 1688598"/>
                  <a:gd name="connsiteX71" fmla="*/ 763111 w 785191"/>
                  <a:gd name="connsiteY71" fmla="*/ 0 h 1688598"/>
                  <a:gd name="connsiteX0" fmla="*/ 165651 w 785191"/>
                  <a:gd name="connsiteY0" fmla="*/ 1516480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200718 w 785191"/>
                  <a:gd name="connsiteY8" fmla="*/ 1593604 h 1688598"/>
                  <a:gd name="connsiteX9" fmla="*/ 165651 w 785191"/>
                  <a:gd name="connsiteY9" fmla="*/ 1516480 h 1688598"/>
                  <a:gd name="connsiteX10" fmla="*/ 119638 w 785191"/>
                  <a:gd name="connsiteY10" fmla="*/ 1348249 h 1688598"/>
                  <a:gd name="connsiteX11" fmla="*/ 132973 w 785191"/>
                  <a:gd name="connsiteY11" fmla="*/ 1421642 h 1688598"/>
                  <a:gd name="connsiteX12" fmla="*/ 165593 w 785191"/>
                  <a:gd name="connsiteY12" fmla="*/ 1516350 h 1688598"/>
                  <a:gd name="connsiteX13" fmla="*/ 165653 w 785191"/>
                  <a:gd name="connsiteY13" fmla="*/ 1516481 h 1688598"/>
                  <a:gd name="connsiteX14" fmla="*/ 162592 w 785191"/>
                  <a:gd name="connsiteY14" fmla="*/ 1512260 h 1688598"/>
                  <a:gd name="connsiteX15" fmla="*/ 120548 w 785191"/>
                  <a:gd name="connsiteY15" fmla="*/ 1360720 h 1688598"/>
                  <a:gd name="connsiteX16" fmla="*/ 119638 w 785191"/>
                  <a:gd name="connsiteY16" fmla="*/ 1348249 h 1688598"/>
                  <a:gd name="connsiteX17" fmla="*/ 587327 w 785191"/>
                  <a:gd name="connsiteY17" fmla="*/ 365958 h 1688598"/>
                  <a:gd name="connsiteX18" fmla="*/ 579649 w 785191"/>
                  <a:gd name="connsiteY18" fmla="*/ 380083 h 1688598"/>
                  <a:gd name="connsiteX19" fmla="*/ 494431 w 785191"/>
                  <a:gd name="connsiteY19" fmla="*/ 515531 h 1688598"/>
                  <a:gd name="connsiteX20" fmla="*/ 217422 w 785191"/>
                  <a:gd name="connsiteY20" fmla="*/ 902792 h 1688598"/>
                  <a:gd name="connsiteX21" fmla="*/ 117012 w 785191"/>
                  <a:gd name="connsiteY21" fmla="*/ 1312264 h 1688598"/>
                  <a:gd name="connsiteX22" fmla="*/ 119637 w 785191"/>
                  <a:gd name="connsiteY22" fmla="*/ 1348249 h 1688598"/>
                  <a:gd name="connsiteX23" fmla="*/ 112507 w 785191"/>
                  <a:gd name="connsiteY23" fmla="*/ 1309005 h 1688598"/>
                  <a:gd name="connsiteX24" fmla="*/ 220510 w 785191"/>
                  <a:gd name="connsiteY24" fmla="*/ 858772 h 1688598"/>
                  <a:gd name="connsiteX25" fmla="*/ 538698 w 785191"/>
                  <a:gd name="connsiteY25" fmla="*/ 442612 h 1688598"/>
                  <a:gd name="connsiteX26" fmla="*/ 587327 w 785191"/>
                  <a:gd name="connsiteY26" fmla="*/ 365958 h 1688598"/>
                  <a:gd name="connsiteX27" fmla="*/ 660083 w 785191"/>
                  <a:gd name="connsiteY27" fmla="*/ 216138 h 1688598"/>
                  <a:gd name="connsiteX28" fmla="*/ 651218 w 785191"/>
                  <a:gd name="connsiteY28" fmla="*/ 242242 h 1688598"/>
                  <a:gd name="connsiteX29" fmla="*/ 600197 w 785191"/>
                  <a:gd name="connsiteY29" fmla="*/ 345672 h 1688598"/>
                  <a:gd name="connsiteX30" fmla="*/ 587327 w 785191"/>
                  <a:gd name="connsiteY30" fmla="*/ 365959 h 1688598"/>
                  <a:gd name="connsiteX31" fmla="*/ 598696 w 785191"/>
                  <a:gd name="connsiteY31" fmla="*/ 345044 h 1688598"/>
                  <a:gd name="connsiteX32" fmla="*/ 645932 w 785191"/>
                  <a:gd name="connsiteY32" fmla="*/ 247490 h 1688598"/>
                  <a:gd name="connsiteX33" fmla="*/ 660083 w 785191"/>
                  <a:gd name="connsiteY33" fmla="*/ 216138 h 1688598"/>
                  <a:gd name="connsiteX34" fmla="*/ 781594 w 785191"/>
                  <a:gd name="connsiteY34" fmla="*/ 6601 h 1688598"/>
                  <a:gd name="connsiteX35" fmla="*/ 782946 w 785191"/>
                  <a:gd name="connsiteY35" fmla="*/ 7084 h 1688598"/>
                  <a:gd name="connsiteX36" fmla="*/ 785127 w 785191"/>
                  <a:gd name="connsiteY36" fmla="*/ 18465 h 1688598"/>
                  <a:gd name="connsiteX37" fmla="*/ 781976 w 785191"/>
                  <a:gd name="connsiteY37" fmla="*/ 31067 h 1688598"/>
                  <a:gd name="connsiteX38" fmla="*/ 781594 w 785191"/>
                  <a:gd name="connsiteY38" fmla="*/ 6601 h 1688598"/>
                  <a:gd name="connsiteX39" fmla="*/ 763111 w 785191"/>
                  <a:gd name="connsiteY39" fmla="*/ 0 h 1688598"/>
                  <a:gd name="connsiteX40" fmla="*/ 781592 w 785191"/>
                  <a:gd name="connsiteY40" fmla="*/ 6601 h 1688598"/>
                  <a:gd name="connsiteX41" fmla="*/ 781974 w 785191"/>
                  <a:gd name="connsiteY41" fmla="*/ 31067 h 1688598"/>
                  <a:gd name="connsiteX42" fmla="*/ 780775 w 785191"/>
                  <a:gd name="connsiteY42" fmla="*/ 35864 h 1688598"/>
                  <a:gd name="connsiteX43" fmla="*/ 677508 w 785191"/>
                  <a:gd name="connsiteY43" fmla="*/ 177529 h 1688598"/>
                  <a:gd name="connsiteX44" fmla="*/ 660082 w 785191"/>
                  <a:gd name="connsiteY44" fmla="*/ 216137 h 1688598"/>
                  <a:gd name="connsiteX45" fmla="*/ 645931 w 785191"/>
                  <a:gd name="connsiteY45" fmla="*/ 247489 h 1688598"/>
                  <a:gd name="connsiteX46" fmla="*/ 598695 w 785191"/>
                  <a:gd name="connsiteY46" fmla="*/ 345043 h 1688598"/>
                  <a:gd name="connsiteX47" fmla="*/ 587326 w 785191"/>
                  <a:gd name="connsiteY47" fmla="*/ 365958 h 1688598"/>
                  <a:gd name="connsiteX48" fmla="*/ 538697 w 785191"/>
                  <a:gd name="connsiteY48" fmla="*/ 442612 h 1688598"/>
                  <a:gd name="connsiteX49" fmla="*/ 220509 w 785191"/>
                  <a:gd name="connsiteY49" fmla="*/ 858772 h 1688598"/>
                  <a:gd name="connsiteX50" fmla="*/ 112506 w 785191"/>
                  <a:gd name="connsiteY50" fmla="*/ 1309005 h 1688598"/>
                  <a:gd name="connsiteX51" fmla="*/ 119636 w 785191"/>
                  <a:gd name="connsiteY51" fmla="*/ 1348249 h 1688598"/>
                  <a:gd name="connsiteX52" fmla="*/ 120546 w 785191"/>
                  <a:gd name="connsiteY52" fmla="*/ 1360720 h 1688598"/>
                  <a:gd name="connsiteX53" fmla="*/ 200718 w 785191"/>
                  <a:gd name="connsiteY53" fmla="*/ 1593605 h 1688598"/>
                  <a:gd name="connsiteX54" fmla="*/ 228706 w 785191"/>
                  <a:gd name="connsiteY54" fmla="*/ 1653883 h 1688598"/>
                  <a:gd name="connsiteX55" fmla="*/ 234945 w 785191"/>
                  <a:gd name="connsiteY55" fmla="*/ 1678266 h 1688598"/>
                  <a:gd name="connsiteX56" fmla="*/ 170651 w 785191"/>
                  <a:gd name="connsiteY56" fmla="*/ 1671337 h 1688598"/>
                  <a:gd name="connsiteX57" fmla="*/ 170650 w 785191"/>
                  <a:gd name="connsiteY57" fmla="*/ 1671337 h 1688598"/>
                  <a:gd name="connsiteX58" fmla="*/ 170649 w 785191"/>
                  <a:gd name="connsiteY58" fmla="*/ 1671336 h 1688598"/>
                  <a:gd name="connsiteX59" fmla="*/ 170651 w 785191"/>
                  <a:gd name="connsiteY59" fmla="*/ 1671336 h 1688598"/>
                  <a:gd name="connsiteX60" fmla="*/ 142399 w 785191"/>
                  <a:gd name="connsiteY60" fmla="*/ 1647480 h 1688598"/>
                  <a:gd name="connsiteX61" fmla="*/ 2604 w 785191"/>
                  <a:gd name="connsiteY61" fmla="*/ 1384407 h 1688598"/>
                  <a:gd name="connsiteX62" fmla="*/ 80123 w 785191"/>
                  <a:gd name="connsiteY62" fmla="*/ 970665 h 1688598"/>
                  <a:gd name="connsiteX63" fmla="*/ 137646 w 785191"/>
                  <a:gd name="connsiteY63" fmla="*/ 877703 h 1688598"/>
                  <a:gd name="connsiteX64" fmla="*/ 380021 w 785191"/>
                  <a:gd name="connsiteY64" fmla="*/ 527380 h 1688598"/>
                  <a:gd name="connsiteX65" fmla="*/ 628361 w 785191"/>
                  <a:gd name="connsiteY65" fmla="*/ 93541 h 1688598"/>
                  <a:gd name="connsiteX66" fmla="*/ 653901 w 785191"/>
                  <a:gd name="connsiteY66" fmla="*/ 61383 h 1688598"/>
                  <a:gd name="connsiteX67" fmla="*/ 690358 w 785191"/>
                  <a:gd name="connsiteY67" fmla="*/ 31904 h 1688598"/>
                  <a:gd name="connsiteX68" fmla="*/ 710844 w 785191"/>
                  <a:gd name="connsiteY68" fmla="*/ 20367 h 1688598"/>
                  <a:gd name="connsiteX69" fmla="*/ 729505 w 785191"/>
                  <a:gd name="connsiteY69" fmla="*/ 9858 h 1688598"/>
                  <a:gd name="connsiteX70" fmla="*/ 763111 w 785191"/>
                  <a:gd name="connsiteY70" fmla="*/ 0 h 1688598"/>
                  <a:gd name="connsiteX0" fmla="*/ 165651 w 785191"/>
                  <a:gd name="connsiteY0" fmla="*/ 1516480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200718 w 785191"/>
                  <a:gd name="connsiteY8" fmla="*/ 1593604 h 1688598"/>
                  <a:gd name="connsiteX9" fmla="*/ 165651 w 785191"/>
                  <a:gd name="connsiteY9" fmla="*/ 1516480 h 1688598"/>
                  <a:gd name="connsiteX10" fmla="*/ 119638 w 785191"/>
                  <a:gd name="connsiteY10" fmla="*/ 1348249 h 1688598"/>
                  <a:gd name="connsiteX11" fmla="*/ 132973 w 785191"/>
                  <a:gd name="connsiteY11" fmla="*/ 1421642 h 1688598"/>
                  <a:gd name="connsiteX12" fmla="*/ 165593 w 785191"/>
                  <a:gd name="connsiteY12" fmla="*/ 1516350 h 1688598"/>
                  <a:gd name="connsiteX13" fmla="*/ 165653 w 785191"/>
                  <a:gd name="connsiteY13" fmla="*/ 1516481 h 1688598"/>
                  <a:gd name="connsiteX14" fmla="*/ 120548 w 785191"/>
                  <a:gd name="connsiteY14" fmla="*/ 1360720 h 1688598"/>
                  <a:gd name="connsiteX15" fmla="*/ 119638 w 785191"/>
                  <a:gd name="connsiteY15" fmla="*/ 1348249 h 1688598"/>
                  <a:gd name="connsiteX16" fmla="*/ 587327 w 785191"/>
                  <a:gd name="connsiteY16" fmla="*/ 365958 h 1688598"/>
                  <a:gd name="connsiteX17" fmla="*/ 579649 w 785191"/>
                  <a:gd name="connsiteY17" fmla="*/ 380083 h 1688598"/>
                  <a:gd name="connsiteX18" fmla="*/ 494431 w 785191"/>
                  <a:gd name="connsiteY18" fmla="*/ 515531 h 1688598"/>
                  <a:gd name="connsiteX19" fmla="*/ 217422 w 785191"/>
                  <a:gd name="connsiteY19" fmla="*/ 902792 h 1688598"/>
                  <a:gd name="connsiteX20" fmla="*/ 117012 w 785191"/>
                  <a:gd name="connsiteY20" fmla="*/ 1312264 h 1688598"/>
                  <a:gd name="connsiteX21" fmla="*/ 119637 w 785191"/>
                  <a:gd name="connsiteY21" fmla="*/ 1348249 h 1688598"/>
                  <a:gd name="connsiteX22" fmla="*/ 112507 w 785191"/>
                  <a:gd name="connsiteY22" fmla="*/ 1309005 h 1688598"/>
                  <a:gd name="connsiteX23" fmla="*/ 220510 w 785191"/>
                  <a:gd name="connsiteY23" fmla="*/ 858772 h 1688598"/>
                  <a:gd name="connsiteX24" fmla="*/ 538698 w 785191"/>
                  <a:gd name="connsiteY24" fmla="*/ 442612 h 1688598"/>
                  <a:gd name="connsiteX25" fmla="*/ 587327 w 785191"/>
                  <a:gd name="connsiteY25" fmla="*/ 365958 h 1688598"/>
                  <a:gd name="connsiteX26" fmla="*/ 660083 w 785191"/>
                  <a:gd name="connsiteY26" fmla="*/ 216138 h 1688598"/>
                  <a:gd name="connsiteX27" fmla="*/ 651218 w 785191"/>
                  <a:gd name="connsiteY27" fmla="*/ 242242 h 1688598"/>
                  <a:gd name="connsiteX28" fmla="*/ 600197 w 785191"/>
                  <a:gd name="connsiteY28" fmla="*/ 345672 h 1688598"/>
                  <a:gd name="connsiteX29" fmla="*/ 587327 w 785191"/>
                  <a:gd name="connsiteY29" fmla="*/ 365959 h 1688598"/>
                  <a:gd name="connsiteX30" fmla="*/ 598696 w 785191"/>
                  <a:gd name="connsiteY30" fmla="*/ 345044 h 1688598"/>
                  <a:gd name="connsiteX31" fmla="*/ 645932 w 785191"/>
                  <a:gd name="connsiteY31" fmla="*/ 247490 h 1688598"/>
                  <a:gd name="connsiteX32" fmla="*/ 660083 w 785191"/>
                  <a:gd name="connsiteY32" fmla="*/ 216138 h 1688598"/>
                  <a:gd name="connsiteX33" fmla="*/ 781594 w 785191"/>
                  <a:gd name="connsiteY33" fmla="*/ 6601 h 1688598"/>
                  <a:gd name="connsiteX34" fmla="*/ 782946 w 785191"/>
                  <a:gd name="connsiteY34" fmla="*/ 7084 h 1688598"/>
                  <a:gd name="connsiteX35" fmla="*/ 785127 w 785191"/>
                  <a:gd name="connsiteY35" fmla="*/ 18465 h 1688598"/>
                  <a:gd name="connsiteX36" fmla="*/ 781976 w 785191"/>
                  <a:gd name="connsiteY36" fmla="*/ 31067 h 1688598"/>
                  <a:gd name="connsiteX37" fmla="*/ 781594 w 785191"/>
                  <a:gd name="connsiteY37" fmla="*/ 6601 h 1688598"/>
                  <a:gd name="connsiteX38" fmla="*/ 763111 w 785191"/>
                  <a:gd name="connsiteY38" fmla="*/ 0 h 1688598"/>
                  <a:gd name="connsiteX39" fmla="*/ 781592 w 785191"/>
                  <a:gd name="connsiteY39" fmla="*/ 6601 h 1688598"/>
                  <a:gd name="connsiteX40" fmla="*/ 781974 w 785191"/>
                  <a:gd name="connsiteY40" fmla="*/ 31067 h 1688598"/>
                  <a:gd name="connsiteX41" fmla="*/ 780775 w 785191"/>
                  <a:gd name="connsiteY41" fmla="*/ 35864 h 1688598"/>
                  <a:gd name="connsiteX42" fmla="*/ 677508 w 785191"/>
                  <a:gd name="connsiteY42" fmla="*/ 177529 h 1688598"/>
                  <a:gd name="connsiteX43" fmla="*/ 660082 w 785191"/>
                  <a:gd name="connsiteY43" fmla="*/ 216137 h 1688598"/>
                  <a:gd name="connsiteX44" fmla="*/ 645931 w 785191"/>
                  <a:gd name="connsiteY44" fmla="*/ 247489 h 1688598"/>
                  <a:gd name="connsiteX45" fmla="*/ 598695 w 785191"/>
                  <a:gd name="connsiteY45" fmla="*/ 345043 h 1688598"/>
                  <a:gd name="connsiteX46" fmla="*/ 587326 w 785191"/>
                  <a:gd name="connsiteY46" fmla="*/ 365958 h 1688598"/>
                  <a:gd name="connsiteX47" fmla="*/ 538697 w 785191"/>
                  <a:gd name="connsiteY47" fmla="*/ 442612 h 1688598"/>
                  <a:gd name="connsiteX48" fmla="*/ 220509 w 785191"/>
                  <a:gd name="connsiteY48" fmla="*/ 858772 h 1688598"/>
                  <a:gd name="connsiteX49" fmla="*/ 112506 w 785191"/>
                  <a:gd name="connsiteY49" fmla="*/ 1309005 h 1688598"/>
                  <a:gd name="connsiteX50" fmla="*/ 119636 w 785191"/>
                  <a:gd name="connsiteY50" fmla="*/ 1348249 h 1688598"/>
                  <a:gd name="connsiteX51" fmla="*/ 120546 w 785191"/>
                  <a:gd name="connsiteY51" fmla="*/ 1360720 h 1688598"/>
                  <a:gd name="connsiteX52" fmla="*/ 200718 w 785191"/>
                  <a:gd name="connsiteY52" fmla="*/ 1593605 h 1688598"/>
                  <a:gd name="connsiteX53" fmla="*/ 228706 w 785191"/>
                  <a:gd name="connsiteY53" fmla="*/ 1653883 h 1688598"/>
                  <a:gd name="connsiteX54" fmla="*/ 234945 w 785191"/>
                  <a:gd name="connsiteY54" fmla="*/ 1678266 h 1688598"/>
                  <a:gd name="connsiteX55" fmla="*/ 170651 w 785191"/>
                  <a:gd name="connsiteY55" fmla="*/ 1671337 h 1688598"/>
                  <a:gd name="connsiteX56" fmla="*/ 170650 w 785191"/>
                  <a:gd name="connsiteY56" fmla="*/ 1671337 h 1688598"/>
                  <a:gd name="connsiteX57" fmla="*/ 170649 w 785191"/>
                  <a:gd name="connsiteY57" fmla="*/ 1671336 h 1688598"/>
                  <a:gd name="connsiteX58" fmla="*/ 170651 w 785191"/>
                  <a:gd name="connsiteY58" fmla="*/ 1671336 h 1688598"/>
                  <a:gd name="connsiteX59" fmla="*/ 142399 w 785191"/>
                  <a:gd name="connsiteY59" fmla="*/ 1647480 h 1688598"/>
                  <a:gd name="connsiteX60" fmla="*/ 2604 w 785191"/>
                  <a:gd name="connsiteY60" fmla="*/ 1384407 h 1688598"/>
                  <a:gd name="connsiteX61" fmla="*/ 80123 w 785191"/>
                  <a:gd name="connsiteY61" fmla="*/ 970665 h 1688598"/>
                  <a:gd name="connsiteX62" fmla="*/ 137646 w 785191"/>
                  <a:gd name="connsiteY62" fmla="*/ 877703 h 1688598"/>
                  <a:gd name="connsiteX63" fmla="*/ 380021 w 785191"/>
                  <a:gd name="connsiteY63" fmla="*/ 527380 h 1688598"/>
                  <a:gd name="connsiteX64" fmla="*/ 628361 w 785191"/>
                  <a:gd name="connsiteY64" fmla="*/ 93541 h 1688598"/>
                  <a:gd name="connsiteX65" fmla="*/ 653901 w 785191"/>
                  <a:gd name="connsiteY65" fmla="*/ 61383 h 1688598"/>
                  <a:gd name="connsiteX66" fmla="*/ 690358 w 785191"/>
                  <a:gd name="connsiteY66" fmla="*/ 31904 h 1688598"/>
                  <a:gd name="connsiteX67" fmla="*/ 710844 w 785191"/>
                  <a:gd name="connsiteY67" fmla="*/ 20367 h 1688598"/>
                  <a:gd name="connsiteX68" fmla="*/ 729505 w 785191"/>
                  <a:gd name="connsiteY68" fmla="*/ 9858 h 1688598"/>
                  <a:gd name="connsiteX69" fmla="*/ 763111 w 785191"/>
                  <a:gd name="connsiteY69" fmla="*/ 0 h 1688598"/>
                  <a:gd name="connsiteX0" fmla="*/ 165651 w 785191"/>
                  <a:gd name="connsiteY0" fmla="*/ 1516480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200718 w 785191"/>
                  <a:gd name="connsiteY8" fmla="*/ 1593604 h 1688598"/>
                  <a:gd name="connsiteX9" fmla="*/ 165651 w 785191"/>
                  <a:gd name="connsiteY9" fmla="*/ 1516480 h 1688598"/>
                  <a:gd name="connsiteX10" fmla="*/ 119638 w 785191"/>
                  <a:gd name="connsiteY10" fmla="*/ 1348249 h 1688598"/>
                  <a:gd name="connsiteX11" fmla="*/ 132973 w 785191"/>
                  <a:gd name="connsiteY11" fmla="*/ 1421642 h 1688598"/>
                  <a:gd name="connsiteX12" fmla="*/ 165593 w 785191"/>
                  <a:gd name="connsiteY12" fmla="*/ 1516350 h 1688598"/>
                  <a:gd name="connsiteX13" fmla="*/ 120548 w 785191"/>
                  <a:gd name="connsiteY13" fmla="*/ 1360720 h 1688598"/>
                  <a:gd name="connsiteX14" fmla="*/ 119638 w 785191"/>
                  <a:gd name="connsiteY14" fmla="*/ 1348249 h 1688598"/>
                  <a:gd name="connsiteX15" fmla="*/ 587327 w 785191"/>
                  <a:gd name="connsiteY15" fmla="*/ 365958 h 1688598"/>
                  <a:gd name="connsiteX16" fmla="*/ 579649 w 785191"/>
                  <a:gd name="connsiteY16" fmla="*/ 380083 h 1688598"/>
                  <a:gd name="connsiteX17" fmla="*/ 494431 w 785191"/>
                  <a:gd name="connsiteY17" fmla="*/ 515531 h 1688598"/>
                  <a:gd name="connsiteX18" fmla="*/ 217422 w 785191"/>
                  <a:gd name="connsiteY18" fmla="*/ 902792 h 1688598"/>
                  <a:gd name="connsiteX19" fmla="*/ 117012 w 785191"/>
                  <a:gd name="connsiteY19" fmla="*/ 1312264 h 1688598"/>
                  <a:gd name="connsiteX20" fmla="*/ 119637 w 785191"/>
                  <a:gd name="connsiteY20" fmla="*/ 1348249 h 1688598"/>
                  <a:gd name="connsiteX21" fmla="*/ 112507 w 785191"/>
                  <a:gd name="connsiteY21" fmla="*/ 1309005 h 1688598"/>
                  <a:gd name="connsiteX22" fmla="*/ 220510 w 785191"/>
                  <a:gd name="connsiteY22" fmla="*/ 858772 h 1688598"/>
                  <a:gd name="connsiteX23" fmla="*/ 538698 w 785191"/>
                  <a:gd name="connsiteY23" fmla="*/ 442612 h 1688598"/>
                  <a:gd name="connsiteX24" fmla="*/ 587327 w 785191"/>
                  <a:gd name="connsiteY24" fmla="*/ 365958 h 1688598"/>
                  <a:gd name="connsiteX25" fmla="*/ 660083 w 785191"/>
                  <a:gd name="connsiteY25" fmla="*/ 216138 h 1688598"/>
                  <a:gd name="connsiteX26" fmla="*/ 651218 w 785191"/>
                  <a:gd name="connsiteY26" fmla="*/ 242242 h 1688598"/>
                  <a:gd name="connsiteX27" fmla="*/ 600197 w 785191"/>
                  <a:gd name="connsiteY27" fmla="*/ 345672 h 1688598"/>
                  <a:gd name="connsiteX28" fmla="*/ 587327 w 785191"/>
                  <a:gd name="connsiteY28" fmla="*/ 365959 h 1688598"/>
                  <a:gd name="connsiteX29" fmla="*/ 598696 w 785191"/>
                  <a:gd name="connsiteY29" fmla="*/ 345044 h 1688598"/>
                  <a:gd name="connsiteX30" fmla="*/ 645932 w 785191"/>
                  <a:gd name="connsiteY30" fmla="*/ 247490 h 1688598"/>
                  <a:gd name="connsiteX31" fmla="*/ 660083 w 785191"/>
                  <a:gd name="connsiteY31" fmla="*/ 216138 h 1688598"/>
                  <a:gd name="connsiteX32" fmla="*/ 781594 w 785191"/>
                  <a:gd name="connsiteY32" fmla="*/ 6601 h 1688598"/>
                  <a:gd name="connsiteX33" fmla="*/ 782946 w 785191"/>
                  <a:gd name="connsiteY33" fmla="*/ 7084 h 1688598"/>
                  <a:gd name="connsiteX34" fmla="*/ 785127 w 785191"/>
                  <a:gd name="connsiteY34" fmla="*/ 18465 h 1688598"/>
                  <a:gd name="connsiteX35" fmla="*/ 781976 w 785191"/>
                  <a:gd name="connsiteY35" fmla="*/ 31067 h 1688598"/>
                  <a:gd name="connsiteX36" fmla="*/ 781594 w 785191"/>
                  <a:gd name="connsiteY36" fmla="*/ 6601 h 1688598"/>
                  <a:gd name="connsiteX37" fmla="*/ 763111 w 785191"/>
                  <a:gd name="connsiteY37" fmla="*/ 0 h 1688598"/>
                  <a:gd name="connsiteX38" fmla="*/ 781592 w 785191"/>
                  <a:gd name="connsiteY38" fmla="*/ 6601 h 1688598"/>
                  <a:gd name="connsiteX39" fmla="*/ 781974 w 785191"/>
                  <a:gd name="connsiteY39" fmla="*/ 31067 h 1688598"/>
                  <a:gd name="connsiteX40" fmla="*/ 780775 w 785191"/>
                  <a:gd name="connsiteY40" fmla="*/ 35864 h 1688598"/>
                  <a:gd name="connsiteX41" fmla="*/ 677508 w 785191"/>
                  <a:gd name="connsiteY41" fmla="*/ 177529 h 1688598"/>
                  <a:gd name="connsiteX42" fmla="*/ 660082 w 785191"/>
                  <a:gd name="connsiteY42" fmla="*/ 216137 h 1688598"/>
                  <a:gd name="connsiteX43" fmla="*/ 645931 w 785191"/>
                  <a:gd name="connsiteY43" fmla="*/ 247489 h 1688598"/>
                  <a:gd name="connsiteX44" fmla="*/ 598695 w 785191"/>
                  <a:gd name="connsiteY44" fmla="*/ 345043 h 1688598"/>
                  <a:gd name="connsiteX45" fmla="*/ 587326 w 785191"/>
                  <a:gd name="connsiteY45" fmla="*/ 365958 h 1688598"/>
                  <a:gd name="connsiteX46" fmla="*/ 538697 w 785191"/>
                  <a:gd name="connsiteY46" fmla="*/ 442612 h 1688598"/>
                  <a:gd name="connsiteX47" fmla="*/ 220509 w 785191"/>
                  <a:gd name="connsiteY47" fmla="*/ 858772 h 1688598"/>
                  <a:gd name="connsiteX48" fmla="*/ 112506 w 785191"/>
                  <a:gd name="connsiteY48" fmla="*/ 1309005 h 1688598"/>
                  <a:gd name="connsiteX49" fmla="*/ 119636 w 785191"/>
                  <a:gd name="connsiteY49" fmla="*/ 1348249 h 1688598"/>
                  <a:gd name="connsiteX50" fmla="*/ 120546 w 785191"/>
                  <a:gd name="connsiteY50" fmla="*/ 1360720 h 1688598"/>
                  <a:gd name="connsiteX51" fmla="*/ 200718 w 785191"/>
                  <a:gd name="connsiteY51" fmla="*/ 1593605 h 1688598"/>
                  <a:gd name="connsiteX52" fmla="*/ 228706 w 785191"/>
                  <a:gd name="connsiteY52" fmla="*/ 1653883 h 1688598"/>
                  <a:gd name="connsiteX53" fmla="*/ 234945 w 785191"/>
                  <a:gd name="connsiteY53" fmla="*/ 1678266 h 1688598"/>
                  <a:gd name="connsiteX54" fmla="*/ 170651 w 785191"/>
                  <a:gd name="connsiteY54" fmla="*/ 1671337 h 1688598"/>
                  <a:gd name="connsiteX55" fmla="*/ 170650 w 785191"/>
                  <a:gd name="connsiteY55" fmla="*/ 1671337 h 1688598"/>
                  <a:gd name="connsiteX56" fmla="*/ 170649 w 785191"/>
                  <a:gd name="connsiteY56" fmla="*/ 1671336 h 1688598"/>
                  <a:gd name="connsiteX57" fmla="*/ 170651 w 785191"/>
                  <a:gd name="connsiteY57" fmla="*/ 1671336 h 1688598"/>
                  <a:gd name="connsiteX58" fmla="*/ 142399 w 785191"/>
                  <a:gd name="connsiteY58" fmla="*/ 1647480 h 1688598"/>
                  <a:gd name="connsiteX59" fmla="*/ 2604 w 785191"/>
                  <a:gd name="connsiteY59" fmla="*/ 1384407 h 1688598"/>
                  <a:gd name="connsiteX60" fmla="*/ 80123 w 785191"/>
                  <a:gd name="connsiteY60" fmla="*/ 970665 h 1688598"/>
                  <a:gd name="connsiteX61" fmla="*/ 137646 w 785191"/>
                  <a:gd name="connsiteY61" fmla="*/ 877703 h 1688598"/>
                  <a:gd name="connsiteX62" fmla="*/ 380021 w 785191"/>
                  <a:gd name="connsiteY62" fmla="*/ 527380 h 1688598"/>
                  <a:gd name="connsiteX63" fmla="*/ 628361 w 785191"/>
                  <a:gd name="connsiteY63" fmla="*/ 93541 h 1688598"/>
                  <a:gd name="connsiteX64" fmla="*/ 653901 w 785191"/>
                  <a:gd name="connsiteY64" fmla="*/ 61383 h 1688598"/>
                  <a:gd name="connsiteX65" fmla="*/ 690358 w 785191"/>
                  <a:gd name="connsiteY65" fmla="*/ 31904 h 1688598"/>
                  <a:gd name="connsiteX66" fmla="*/ 710844 w 785191"/>
                  <a:gd name="connsiteY66" fmla="*/ 20367 h 1688598"/>
                  <a:gd name="connsiteX67" fmla="*/ 729505 w 785191"/>
                  <a:gd name="connsiteY67" fmla="*/ 9858 h 1688598"/>
                  <a:gd name="connsiteX68" fmla="*/ 763111 w 785191"/>
                  <a:gd name="connsiteY68" fmla="*/ 0 h 1688598"/>
                  <a:gd name="connsiteX0" fmla="*/ 165651 w 785191"/>
                  <a:gd name="connsiteY0" fmla="*/ 1516480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200718 w 785191"/>
                  <a:gd name="connsiteY8" fmla="*/ 1593604 h 1688598"/>
                  <a:gd name="connsiteX9" fmla="*/ 165651 w 785191"/>
                  <a:gd name="connsiteY9" fmla="*/ 1516480 h 1688598"/>
                  <a:gd name="connsiteX10" fmla="*/ 119638 w 785191"/>
                  <a:gd name="connsiteY10" fmla="*/ 1348249 h 1688598"/>
                  <a:gd name="connsiteX11" fmla="*/ 132973 w 785191"/>
                  <a:gd name="connsiteY11" fmla="*/ 1421642 h 1688598"/>
                  <a:gd name="connsiteX12" fmla="*/ 120548 w 785191"/>
                  <a:gd name="connsiteY12" fmla="*/ 1360720 h 1688598"/>
                  <a:gd name="connsiteX13" fmla="*/ 119638 w 785191"/>
                  <a:gd name="connsiteY13" fmla="*/ 1348249 h 1688598"/>
                  <a:gd name="connsiteX14" fmla="*/ 587327 w 785191"/>
                  <a:gd name="connsiteY14" fmla="*/ 365958 h 1688598"/>
                  <a:gd name="connsiteX15" fmla="*/ 579649 w 785191"/>
                  <a:gd name="connsiteY15" fmla="*/ 380083 h 1688598"/>
                  <a:gd name="connsiteX16" fmla="*/ 494431 w 785191"/>
                  <a:gd name="connsiteY16" fmla="*/ 515531 h 1688598"/>
                  <a:gd name="connsiteX17" fmla="*/ 217422 w 785191"/>
                  <a:gd name="connsiteY17" fmla="*/ 902792 h 1688598"/>
                  <a:gd name="connsiteX18" fmla="*/ 117012 w 785191"/>
                  <a:gd name="connsiteY18" fmla="*/ 1312264 h 1688598"/>
                  <a:gd name="connsiteX19" fmla="*/ 119637 w 785191"/>
                  <a:gd name="connsiteY19" fmla="*/ 1348249 h 1688598"/>
                  <a:gd name="connsiteX20" fmla="*/ 112507 w 785191"/>
                  <a:gd name="connsiteY20" fmla="*/ 1309005 h 1688598"/>
                  <a:gd name="connsiteX21" fmla="*/ 220510 w 785191"/>
                  <a:gd name="connsiteY21" fmla="*/ 858772 h 1688598"/>
                  <a:gd name="connsiteX22" fmla="*/ 538698 w 785191"/>
                  <a:gd name="connsiteY22" fmla="*/ 442612 h 1688598"/>
                  <a:gd name="connsiteX23" fmla="*/ 587327 w 785191"/>
                  <a:gd name="connsiteY23" fmla="*/ 365958 h 1688598"/>
                  <a:gd name="connsiteX24" fmla="*/ 660083 w 785191"/>
                  <a:gd name="connsiteY24" fmla="*/ 216138 h 1688598"/>
                  <a:gd name="connsiteX25" fmla="*/ 651218 w 785191"/>
                  <a:gd name="connsiteY25" fmla="*/ 242242 h 1688598"/>
                  <a:gd name="connsiteX26" fmla="*/ 600197 w 785191"/>
                  <a:gd name="connsiteY26" fmla="*/ 345672 h 1688598"/>
                  <a:gd name="connsiteX27" fmla="*/ 587327 w 785191"/>
                  <a:gd name="connsiteY27" fmla="*/ 365959 h 1688598"/>
                  <a:gd name="connsiteX28" fmla="*/ 598696 w 785191"/>
                  <a:gd name="connsiteY28" fmla="*/ 345044 h 1688598"/>
                  <a:gd name="connsiteX29" fmla="*/ 645932 w 785191"/>
                  <a:gd name="connsiteY29" fmla="*/ 247490 h 1688598"/>
                  <a:gd name="connsiteX30" fmla="*/ 660083 w 785191"/>
                  <a:gd name="connsiteY30" fmla="*/ 216138 h 1688598"/>
                  <a:gd name="connsiteX31" fmla="*/ 781594 w 785191"/>
                  <a:gd name="connsiteY31" fmla="*/ 6601 h 1688598"/>
                  <a:gd name="connsiteX32" fmla="*/ 782946 w 785191"/>
                  <a:gd name="connsiteY32" fmla="*/ 7084 h 1688598"/>
                  <a:gd name="connsiteX33" fmla="*/ 785127 w 785191"/>
                  <a:gd name="connsiteY33" fmla="*/ 18465 h 1688598"/>
                  <a:gd name="connsiteX34" fmla="*/ 781976 w 785191"/>
                  <a:gd name="connsiteY34" fmla="*/ 31067 h 1688598"/>
                  <a:gd name="connsiteX35" fmla="*/ 781594 w 785191"/>
                  <a:gd name="connsiteY35" fmla="*/ 6601 h 1688598"/>
                  <a:gd name="connsiteX36" fmla="*/ 763111 w 785191"/>
                  <a:gd name="connsiteY36" fmla="*/ 0 h 1688598"/>
                  <a:gd name="connsiteX37" fmla="*/ 781592 w 785191"/>
                  <a:gd name="connsiteY37" fmla="*/ 6601 h 1688598"/>
                  <a:gd name="connsiteX38" fmla="*/ 781974 w 785191"/>
                  <a:gd name="connsiteY38" fmla="*/ 31067 h 1688598"/>
                  <a:gd name="connsiteX39" fmla="*/ 780775 w 785191"/>
                  <a:gd name="connsiteY39" fmla="*/ 35864 h 1688598"/>
                  <a:gd name="connsiteX40" fmla="*/ 677508 w 785191"/>
                  <a:gd name="connsiteY40" fmla="*/ 177529 h 1688598"/>
                  <a:gd name="connsiteX41" fmla="*/ 660082 w 785191"/>
                  <a:gd name="connsiteY41" fmla="*/ 216137 h 1688598"/>
                  <a:gd name="connsiteX42" fmla="*/ 645931 w 785191"/>
                  <a:gd name="connsiteY42" fmla="*/ 247489 h 1688598"/>
                  <a:gd name="connsiteX43" fmla="*/ 598695 w 785191"/>
                  <a:gd name="connsiteY43" fmla="*/ 345043 h 1688598"/>
                  <a:gd name="connsiteX44" fmla="*/ 587326 w 785191"/>
                  <a:gd name="connsiteY44" fmla="*/ 365958 h 1688598"/>
                  <a:gd name="connsiteX45" fmla="*/ 538697 w 785191"/>
                  <a:gd name="connsiteY45" fmla="*/ 442612 h 1688598"/>
                  <a:gd name="connsiteX46" fmla="*/ 220509 w 785191"/>
                  <a:gd name="connsiteY46" fmla="*/ 858772 h 1688598"/>
                  <a:gd name="connsiteX47" fmla="*/ 112506 w 785191"/>
                  <a:gd name="connsiteY47" fmla="*/ 1309005 h 1688598"/>
                  <a:gd name="connsiteX48" fmla="*/ 119636 w 785191"/>
                  <a:gd name="connsiteY48" fmla="*/ 1348249 h 1688598"/>
                  <a:gd name="connsiteX49" fmla="*/ 120546 w 785191"/>
                  <a:gd name="connsiteY49" fmla="*/ 1360720 h 1688598"/>
                  <a:gd name="connsiteX50" fmla="*/ 200718 w 785191"/>
                  <a:gd name="connsiteY50" fmla="*/ 1593605 h 1688598"/>
                  <a:gd name="connsiteX51" fmla="*/ 228706 w 785191"/>
                  <a:gd name="connsiteY51" fmla="*/ 1653883 h 1688598"/>
                  <a:gd name="connsiteX52" fmla="*/ 234945 w 785191"/>
                  <a:gd name="connsiteY52" fmla="*/ 1678266 h 1688598"/>
                  <a:gd name="connsiteX53" fmla="*/ 170651 w 785191"/>
                  <a:gd name="connsiteY53" fmla="*/ 1671337 h 1688598"/>
                  <a:gd name="connsiteX54" fmla="*/ 170650 w 785191"/>
                  <a:gd name="connsiteY54" fmla="*/ 1671337 h 1688598"/>
                  <a:gd name="connsiteX55" fmla="*/ 170649 w 785191"/>
                  <a:gd name="connsiteY55" fmla="*/ 1671336 h 1688598"/>
                  <a:gd name="connsiteX56" fmla="*/ 170651 w 785191"/>
                  <a:gd name="connsiteY56" fmla="*/ 1671336 h 1688598"/>
                  <a:gd name="connsiteX57" fmla="*/ 142399 w 785191"/>
                  <a:gd name="connsiteY57" fmla="*/ 1647480 h 1688598"/>
                  <a:gd name="connsiteX58" fmla="*/ 2604 w 785191"/>
                  <a:gd name="connsiteY58" fmla="*/ 1384407 h 1688598"/>
                  <a:gd name="connsiteX59" fmla="*/ 80123 w 785191"/>
                  <a:gd name="connsiteY59" fmla="*/ 970665 h 1688598"/>
                  <a:gd name="connsiteX60" fmla="*/ 137646 w 785191"/>
                  <a:gd name="connsiteY60" fmla="*/ 877703 h 1688598"/>
                  <a:gd name="connsiteX61" fmla="*/ 380021 w 785191"/>
                  <a:gd name="connsiteY61" fmla="*/ 527380 h 1688598"/>
                  <a:gd name="connsiteX62" fmla="*/ 628361 w 785191"/>
                  <a:gd name="connsiteY62" fmla="*/ 93541 h 1688598"/>
                  <a:gd name="connsiteX63" fmla="*/ 653901 w 785191"/>
                  <a:gd name="connsiteY63" fmla="*/ 61383 h 1688598"/>
                  <a:gd name="connsiteX64" fmla="*/ 690358 w 785191"/>
                  <a:gd name="connsiteY64" fmla="*/ 31904 h 1688598"/>
                  <a:gd name="connsiteX65" fmla="*/ 710844 w 785191"/>
                  <a:gd name="connsiteY65" fmla="*/ 20367 h 1688598"/>
                  <a:gd name="connsiteX66" fmla="*/ 729505 w 785191"/>
                  <a:gd name="connsiteY66" fmla="*/ 9858 h 1688598"/>
                  <a:gd name="connsiteX67" fmla="*/ 763111 w 785191"/>
                  <a:gd name="connsiteY67" fmla="*/ 0 h 1688598"/>
                  <a:gd name="connsiteX0" fmla="*/ 200718 w 785191"/>
                  <a:gd name="connsiteY0" fmla="*/ 1593604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200718 w 785191"/>
                  <a:gd name="connsiteY8" fmla="*/ 1593604 h 1688598"/>
                  <a:gd name="connsiteX9" fmla="*/ 119638 w 785191"/>
                  <a:gd name="connsiteY9" fmla="*/ 1348249 h 1688598"/>
                  <a:gd name="connsiteX10" fmla="*/ 132973 w 785191"/>
                  <a:gd name="connsiteY10" fmla="*/ 1421642 h 1688598"/>
                  <a:gd name="connsiteX11" fmla="*/ 120548 w 785191"/>
                  <a:gd name="connsiteY11" fmla="*/ 1360720 h 1688598"/>
                  <a:gd name="connsiteX12" fmla="*/ 119638 w 785191"/>
                  <a:gd name="connsiteY12" fmla="*/ 1348249 h 1688598"/>
                  <a:gd name="connsiteX13" fmla="*/ 587327 w 785191"/>
                  <a:gd name="connsiteY13" fmla="*/ 365958 h 1688598"/>
                  <a:gd name="connsiteX14" fmla="*/ 579649 w 785191"/>
                  <a:gd name="connsiteY14" fmla="*/ 380083 h 1688598"/>
                  <a:gd name="connsiteX15" fmla="*/ 494431 w 785191"/>
                  <a:gd name="connsiteY15" fmla="*/ 515531 h 1688598"/>
                  <a:gd name="connsiteX16" fmla="*/ 217422 w 785191"/>
                  <a:gd name="connsiteY16" fmla="*/ 902792 h 1688598"/>
                  <a:gd name="connsiteX17" fmla="*/ 117012 w 785191"/>
                  <a:gd name="connsiteY17" fmla="*/ 1312264 h 1688598"/>
                  <a:gd name="connsiteX18" fmla="*/ 119637 w 785191"/>
                  <a:gd name="connsiteY18" fmla="*/ 1348249 h 1688598"/>
                  <a:gd name="connsiteX19" fmla="*/ 112507 w 785191"/>
                  <a:gd name="connsiteY19" fmla="*/ 1309005 h 1688598"/>
                  <a:gd name="connsiteX20" fmla="*/ 220510 w 785191"/>
                  <a:gd name="connsiteY20" fmla="*/ 858772 h 1688598"/>
                  <a:gd name="connsiteX21" fmla="*/ 538698 w 785191"/>
                  <a:gd name="connsiteY21" fmla="*/ 442612 h 1688598"/>
                  <a:gd name="connsiteX22" fmla="*/ 587327 w 785191"/>
                  <a:gd name="connsiteY22" fmla="*/ 365958 h 1688598"/>
                  <a:gd name="connsiteX23" fmla="*/ 660083 w 785191"/>
                  <a:gd name="connsiteY23" fmla="*/ 216138 h 1688598"/>
                  <a:gd name="connsiteX24" fmla="*/ 651218 w 785191"/>
                  <a:gd name="connsiteY24" fmla="*/ 242242 h 1688598"/>
                  <a:gd name="connsiteX25" fmla="*/ 600197 w 785191"/>
                  <a:gd name="connsiteY25" fmla="*/ 345672 h 1688598"/>
                  <a:gd name="connsiteX26" fmla="*/ 587327 w 785191"/>
                  <a:gd name="connsiteY26" fmla="*/ 365959 h 1688598"/>
                  <a:gd name="connsiteX27" fmla="*/ 598696 w 785191"/>
                  <a:gd name="connsiteY27" fmla="*/ 345044 h 1688598"/>
                  <a:gd name="connsiteX28" fmla="*/ 645932 w 785191"/>
                  <a:gd name="connsiteY28" fmla="*/ 247490 h 1688598"/>
                  <a:gd name="connsiteX29" fmla="*/ 660083 w 785191"/>
                  <a:gd name="connsiteY29" fmla="*/ 216138 h 1688598"/>
                  <a:gd name="connsiteX30" fmla="*/ 781594 w 785191"/>
                  <a:gd name="connsiteY30" fmla="*/ 6601 h 1688598"/>
                  <a:gd name="connsiteX31" fmla="*/ 782946 w 785191"/>
                  <a:gd name="connsiteY31" fmla="*/ 7084 h 1688598"/>
                  <a:gd name="connsiteX32" fmla="*/ 785127 w 785191"/>
                  <a:gd name="connsiteY32" fmla="*/ 18465 h 1688598"/>
                  <a:gd name="connsiteX33" fmla="*/ 781976 w 785191"/>
                  <a:gd name="connsiteY33" fmla="*/ 31067 h 1688598"/>
                  <a:gd name="connsiteX34" fmla="*/ 781594 w 785191"/>
                  <a:gd name="connsiteY34" fmla="*/ 6601 h 1688598"/>
                  <a:gd name="connsiteX35" fmla="*/ 763111 w 785191"/>
                  <a:gd name="connsiteY35" fmla="*/ 0 h 1688598"/>
                  <a:gd name="connsiteX36" fmla="*/ 781592 w 785191"/>
                  <a:gd name="connsiteY36" fmla="*/ 6601 h 1688598"/>
                  <a:gd name="connsiteX37" fmla="*/ 781974 w 785191"/>
                  <a:gd name="connsiteY37" fmla="*/ 31067 h 1688598"/>
                  <a:gd name="connsiteX38" fmla="*/ 780775 w 785191"/>
                  <a:gd name="connsiteY38" fmla="*/ 35864 h 1688598"/>
                  <a:gd name="connsiteX39" fmla="*/ 677508 w 785191"/>
                  <a:gd name="connsiteY39" fmla="*/ 177529 h 1688598"/>
                  <a:gd name="connsiteX40" fmla="*/ 660082 w 785191"/>
                  <a:gd name="connsiteY40" fmla="*/ 216137 h 1688598"/>
                  <a:gd name="connsiteX41" fmla="*/ 645931 w 785191"/>
                  <a:gd name="connsiteY41" fmla="*/ 247489 h 1688598"/>
                  <a:gd name="connsiteX42" fmla="*/ 598695 w 785191"/>
                  <a:gd name="connsiteY42" fmla="*/ 345043 h 1688598"/>
                  <a:gd name="connsiteX43" fmla="*/ 587326 w 785191"/>
                  <a:gd name="connsiteY43" fmla="*/ 365958 h 1688598"/>
                  <a:gd name="connsiteX44" fmla="*/ 538697 w 785191"/>
                  <a:gd name="connsiteY44" fmla="*/ 442612 h 1688598"/>
                  <a:gd name="connsiteX45" fmla="*/ 220509 w 785191"/>
                  <a:gd name="connsiteY45" fmla="*/ 858772 h 1688598"/>
                  <a:gd name="connsiteX46" fmla="*/ 112506 w 785191"/>
                  <a:gd name="connsiteY46" fmla="*/ 1309005 h 1688598"/>
                  <a:gd name="connsiteX47" fmla="*/ 119636 w 785191"/>
                  <a:gd name="connsiteY47" fmla="*/ 1348249 h 1688598"/>
                  <a:gd name="connsiteX48" fmla="*/ 120546 w 785191"/>
                  <a:gd name="connsiteY48" fmla="*/ 1360720 h 1688598"/>
                  <a:gd name="connsiteX49" fmla="*/ 200718 w 785191"/>
                  <a:gd name="connsiteY49" fmla="*/ 1593605 h 1688598"/>
                  <a:gd name="connsiteX50" fmla="*/ 228706 w 785191"/>
                  <a:gd name="connsiteY50" fmla="*/ 1653883 h 1688598"/>
                  <a:gd name="connsiteX51" fmla="*/ 234945 w 785191"/>
                  <a:gd name="connsiteY51" fmla="*/ 1678266 h 1688598"/>
                  <a:gd name="connsiteX52" fmla="*/ 170651 w 785191"/>
                  <a:gd name="connsiteY52" fmla="*/ 1671337 h 1688598"/>
                  <a:gd name="connsiteX53" fmla="*/ 170650 w 785191"/>
                  <a:gd name="connsiteY53" fmla="*/ 1671337 h 1688598"/>
                  <a:gd name="connsiteX54" fmla="*/ 170649 w 785191"/>
                  <a:gd name="connsiteY54" fmla="*/ 1671336 h 1688598"/>
                  <a:gd name="connsiteX55" fmla="*/ 170651 w 785191"/>
                  <a:gd name="connsiteY55" fmla="*/ 1671336 h 1688598"/>
                  <a:gd name="connsiteX56" fmla="*/ 142399 w 785191"/>
                  <a:gd name="connsiteY56" fmla="*/ 1647480 h 1688598"/>
                  <a:gd name="connsiteX57" fmla="*/ 2604 w 785191"/>
                  <a:gd name="connsiteY57" fmla="*/ 1384407 h 1688598"/>
                  <a:gd name="connsiteX58" fmla="*/ 80123 w 785191"/>
                  <a:gd name="connsiteY58" fmla="*/ 970665 h 1688598"/>
                  <a:gd name="connsiteX59" fmla="*/ 137646 w 785191"/>
                  <a:gd name="connsiteY59" fmla="*/ 877703 h 1688598"/>
                  <a:gd name="connsiteX60" fmla="*/ 380021 w 785191"/>
                  <a:gd name="connsiteY60" fmla="*/ 527380 h 1688598"/>
                  <a:gd name="connsiteX61" fmla="*/ 628361 w 785191"/>
                  <a:gd name="connsiteY61" fmla="*/ 93541 h 1688598"/>
                  <a:gd name="connsiteX62" fmla="*/ 653901 w 785191"/>
                  <a:gd name="connsiteY62" fmla="*/ 61383 h 1688598"/>
                  <a:gd name="connsiteX63" fmla="*/ 690358 w 785191"/>
                  <a:gd name="connsiteY63" fmla="*/ 31904 h 1688598"/>
                  <a:gd name="connsiteX64" fmla="*/ 710844 w 785191"/>
                  <a:gd name="connsiteY64" fmla="*/ 20367 h 1688598"/>
                  <a:gd name="connsiteX65" fmla="*/ 729505 w 785191"/>
                  <a:gd name="connsiteY65" fmla="*/ 9858 h 1688598"/>
                  <a:gd name="connsiteX66" fmla="*/ 763111 w 785191"/>
                  <a:gd name="connsiteY66" fmla="*/ 0 h 1688598"/>
                  <a:gd name="connsiteX0" fmla="*/ 200718 w 785191"/>
                  <a:gd name="connsiteY0" fmla="*/ 1593604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200718 w 785191"/>
                  <a:gd name="connsiteY8" fmla="*/ 1593604 h 1688598"/>
                  <a:gd name="connsiteX9" fmla="*/ 119638 w 785191"/>
                  <a:gd name="connsiteY9" fmla="*/ 1348249 h 1688598"/>
                  <a:gd name="connsiteX10" fmla="*/ 132973 w 785191"/>
                  <a:gd name="connsiteY10" fmla="*/ 1421642 h 1688598"/>
                  <a:gd name="connsiteX11" fmla="*/ 120548 w 785191"/>
                  <a:gd name="connsiteY11" fmla="*/ 1360720 h 1688598"/>
                  <a:gd name="connsiteX12" fmla="*/ 119638 w 785191"/>
                  <a:gd name="connsiteY12" fmla="*/ 1348249 h 1688598"/>
                  <a:gd name="connsiteX13" fmla="*/ 587327 w 785191"/>
                  <a:gd name="connsiteY13" fmla="*/ 365958 h 1688598"/>
                  <a:gd name="connsiteX14" fmla="*/ 579649 w 785191"/>
                  <a:gd name="connsiteY14" fmla="*/ 380083 h 1688598"/>
                  <a:gd name="connsiteX15" fmla="*/ 494431 w 785191"/>
                  <a:gd name="connsiteY15" fmla="*/ 515531 h 1688598"/>
                  <a:gd name="connsiteX16" fmla="*/ 217422 w 785191"/>
                  <a:gd name="connsiteY16" fmla="*/ 902792 h 1688598"/>
                  <a:gd name="connsiteX17" fmla="*/ 117012 w 785191"/>
                  <a:gd name="connsiteY17" fmla="*/ 1312264 h 1688598"/>
                  <a:gd name="connsiteX18" fmla="*/ 119637 w 785191"/>
                  <a:gd name="connsiteY18" fmla="*/ 1348249 h 1688598"/>
                  <a:gd name="connsiteX19" fmla="*/ 112507 w 785191"/>
                  <a:gd name="connsiteY19" fmla="*/ 1309005 h 1688598"/>
                  <a:gd name="connsiteX20" fmla="*/ 220510 w 785191"/>
                  <a:gd name="connsiteY20" fmla="*/ 858772 h 1688598"/>
                  <a:gd name="connsiteX21" fmla="*/ 538698 w 785191"/>
                  <a:gd name="connsiteY21" fmla="*/ 442612 h 1688598"/>
                  <a:gd name="connsiteX22" fmla="*/ 587327 w 785191"/>
                  <a:gd name="connsiteY22" fmla="*/ 365958 h 1688598"/>
                  <a:gd name="connsiteX23" fmla="*/ 660083 w 785191"/>
                  <a:gd name="connsiteY23" fmla="*/ 216138 h 1688598"/>
                  <a:gd name="connsiteX24" fmla="*/ 651218 w 785191"/>
                  <a:gd name="connsiteY24" fmla="*/ 242242 h 1688598"/>
                  <a:gd name="connsiteX25" fmla="*/ 600197 w 785191"/>
                  <a:gd name="connsiteY25" fmla="*/ 345672 h 1688598"/>
                  <a:gd name="connsiteX26" fmla="*/ 587327 w 785191"/>
                  <a:gd name="connsiteY26" fmla="*/ 365959 h 1688598"/>
                  <a:gd name="connsiteX27" fmla="*/ 598696 w 785191"/>
                  <a:gd name="connsiteY27" fmla="*/ 345044 h 1688598"/>
                  <a:gd name="connsiteX28" fmla="*/ 645932 w 785191"/>
                  <a:gd name="connsiteY28" fmla="*/ 247490 h 1688598"/>
                  <a:gd name="connsiteX29" fmla="*/ 660083 w 785191"/>
                  <a:gd name="connsiteY29" fmla="*/ 216138 h 1688598"/>
                  <a:gd name="connsiteX30" fmla="*/ 781594 w 785191"/>
                  <a:gd name="connsiteY30" fmla="*/ 6601 h 1688598"/>
                  <a:gd name="connsiteX31" fmla="*/ 782946 w 785191"/>
                  <a:gd name="connsiteY31" fmla="*/ 7084 h 1688598"/>
                  <a:gd name="connsiteX32" fmla="*/ 785127 w 785191"/>
                  <a:gd name="connsiteY32" fmla="*/ 18465 h 1688598"/>
                  <a:gd name="connsiteX33" fmla="*/ 781976 w 785191"/>
                  <a:gd name="connsiteY33" fmla="*/ 31067 h 1688598"/>
                  <a:gd name="connsiteX34" fmla="*/ 781594 w 785191"/>
                  <a:gd name="connsiteY34" fmla="*/ 6601 h 1688598"/>
                  <a:gd name="connsiteX35" fmla="*/ 763111 w 785191"/>
                  <a:gd name="connsiteY35" fmla="*/ 0 h 1688598"/>
                  <a:gd name="connsiteX36" fmla="*/ 781592 w 785191"/>
                  <a:gd name="connsiteY36" fmla="*/ 6601 h 1688598"/>
                  <a:gd name="connsiteX37" fmla="*/ 781974 w 785191"/>
                  <a:gd name="connsiteY37" fmla="*/ 31067 h 1688598"/>
                  <a:gd name="connsiteX38" fmla="*/ 780775 w 785191"/>
                  <a:gd name="connsiteY38" fmla="*/ 35864 h 1688598"/>
                  <a:gd name="connsiteX39" fmla="*/ 677508 w 785191"/>
                  <a:gd name="connsiteY39" fmla="*/ 177529 h 1688598"/>
                  <a:gd name="connsiteX40" fmla="*/ 660082 w 785191"/>
                  <a:gd name="connsiteY40" fmla="*/ 216137 h 1688598"/>
                  <a:gd name="connsiteX41" fmla="*/ 645931 w 785191"/>
                  <a:gd name="connsiteY41" fmla="*/ 247489 h 1688598"/>
                  <a:gd name="connsiteX42" fmla="*/ 598695 w 785191"/>
                  <a:gd name="connsiteY42" fmla="*/ 345043 h 1688598"/>
                  <a:gd name="connsiteX43" fmla="*/ 587326 w 785191"/>
                  <a:gd name="connsiteY43" fmla="*/ 365958 h 1688598"/>
                  <a:gd name="connsiteX44" fmla="*/ 538697 w 785191"/>
                  <a:gd name="connsiteY44" fmla="*/ 442612 h 1688598"/>
                  <a:gd name="connsiteX45" fmla="*/ 220509 w 785191"/>
                  <a:gd name="connsiteY45" fmla="*/ 858772 h 1688598"/>
                  <a:gd name="connsiteX46" fmla="*/ 112506 w 785191"/>
                  <a:gd name="connsiteY46" fmla="*/ 1309005 h 1688598"/>
                  <a:gd name="connsiteX47" fmla="*/ 119636 w 785191"/>
                  <a:gd name="connsiteY47" fmla="*/ 1348249 h 1688598"/>
                  <a:gd name="connsiteX48" fmla="*/ 120546 w 785191"/>
                  <a:gd name="connsiteY48" fmla="*/ 1360720 h 1688598"/>
                  <a:gd name="connsiteX49" fmla="*/ 228706 w 785191"/>
                  <a:gd name="connsiteY49" fmla="*/ 1653883 h 1688598"/>
                  <a:gd name="connsiteX50" fmla="*/ 234945 w 785191"/>
                  <a:gd name="connsiteY50" fmla="*/ 1678266 h 1688598"/>
                  <a:gd name="connsiteX51" fmla="*/ 170651 w 785191"/>
                  <a:gd name="connsiteY51" fmla="*/ 1671337 h 1688598"/>
                  <a:gd name="connsiteX52" fmla="*/ 170650 w 785191"/>
                  <a:gd name="connsiteY52" fmla="*/ 1671337 h 1688598"/>
                  <a:gd name="connsiteX53" fmla="*/ 170649 w 785191"/>
                  <a:gd name="connsiteY53" fmla="*/ 1671336 h 1688598"/>
                  <a:gd name="connsiteX54" fmla="*/ 170651 w 785191"/>
                  <a:gd name="connsiteY54" fmla="*/ 1671336 h 1688598"/>
                  <a:gd name="connsiteX55" fmla="*/ 142399 w 785191"/>
                  <a:gd name="connsiteY55" fmla="*/ 1647480 h 1688598"/>
                  <a:gd name="connsiteX56" fmla="*/ 2604 w 785191"/>
                  <a:gd name="connsiteY56" fmla="*/ 1384407 h 1688598"/>
                  <a:gd name="connsiteX57" fmla="*/ 80123 w 785191"/>
                  <a:gd name="connsiteY57" fmla="*/ 970665 h 1688598"/>
                  <a:gd name="connsiteX58" fmla="*/ 137646 w 785191"/>
                  <a:gd name="connsiteY58" fmla="*/ 877703 h 1688598"/>
                  <a:gd name="connsiteX59" fmla="*/ 380021 w 785191"/>
                  <a:gd name="connsiteY59" fmla="*/ 527380 h 1688598"/>
                  <a:gd name="connsiteX60" fmla="*/ 628361 w 785191"/>
                  <a:gd name="connsiteY60" fmla="*/ 93541 h 1688598"/>
                  <a:gd name="connsiteX61" fmla="*/ 653901 w 785191"/>
                  <a:gd name="connsiteY61" fmla="*/ 61383 h 1688598"/>
                  <a:gd name="connsiteX62" fmla="*/ 690358 w 785191"/>
                  <a:gd name="connsiteY62" fmla="*/ 31904 h 1688598"/>
                  <a:gd name="connsiteX63" fmla="*/ 710844 w 785191"/>
                  <a:gd name="connsiteY63" fmla="*/ 20367 h 1688598"/>
                  <a:gd name="connsiteX64" fmla="*/ 729505 w 785191"/>
                  <a:gd name="connsiteY64" fmla="*/ 9858 h 1688598"/>
                  <a:gd name="connsiteX65" fmla="*/ 763111 w 785191"/>
                  <a:gd name="connsiteY65" fmla="*/ 0 h 1688598"/>
                  <a:gd name="connsiteX0" fmla="*/ 228706 w 785191"/>
                  <a:gd name="connsiteY0" fmla="*/ 1653882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119638 w 785191"/>
                  <a:gd name="connsiteY8" fmla="*/ 1348249 h 1688598"/>
                  <a:gd name="connsiteX9" fmla="*/ 132973 w 785191"/>
                  <a:gd name="connsiteY9" fmla="*/ 1421642 h 1688598"/>
                  <a:gd name="connsiteX10" fmla="*/ 120548 w 785191"/>
                  <a:gd name="connsiteY10" fmla="*/ 1360720 h 1688598"/>
                  <a:gd name="connsiteX11" fmla="*/ 119638 w 785191"/>
                  <a:gd name="connsiteY11" fmla="*/ 1348249 h 1688598"/>
                  <a:gd name="connsiteX12" fmla="*/ 587327 w 785191"/>
                  <a:gd name="connsiteY12" fmla="*/ 365958 h 1688598"/>
                  <a:gd name="connsiteX13" fmla="*/ 579649 w 785191"/>
                  <a:gd name="connsiteY13" fmla="*/ 380083 h 1688598"/>
                  <a:gd name="connsiteX14" fmla="*/ 494431 w 785191"/>
                  <a:gd name="connsiteY14" fmla="*/ 515531 h 1688598"/>
                  <a:gd name="connsiteX15" fmla="*/ 217422 w 785191"/>
                  <a:gd name="connsiteY15" fmla="*/ 902792 h 1688598"/>
                  <a:gd name="connsiteX16" fmla="*/ 117012 w 785191"/>
                  <a:gd name="connsiteY16" fmla="*/ 1312264 h 1688598"/>
                  <a:gd name="connsiteX17" fmla="*/ 119637 w 785191"/>
                  <a:gd name="connsiteY17" fmla="*/ 1348249 h 1688598"/>
                  <a:gd name="connsiteX18" fmla="*/ 112507 w 785191"/>
                  <a:gd name="connsiteY18" fmla="*/ 1309005 h 1688598"/>
                  <a:gd name="connsiteX19" fmla="*/ 220510 w 785191"/>
                  <a:gd name="connsiteY19" fmla="*/ 858772 h 1688598"/>
                  <a:gd name="connsiteX20" fmla="*/ 538698 w 785191"/>
                  <a:gd name="connsiteY20" fmla="*/ 442612 h 1688598"/>
                  <a:gd name="connsiteX21" fmla="*/ 587327 w 785191"/>
                  <a:gd name="connsiteY21" fmla="*/ 365958 h 1688598"/>
                  <a:gd name="connsiteX22" fmla="*/ 660083 w 785191"/>
                  <a:gd name="connsiteY22" fmla="*/ 216138 h 1688598"/>
                  <a:gd name="connsiteX23" fmla="*/ 651218 w 785191"/>
                  <a:gd name="connsiteY23" fmla="*/ 242242 h 1688598"/>
                  <a:gd name="connsiteX24" fmla="*/ 600197 w 785191"/>
                  <a:gd name="connsiteY24" fmla="*/ 345672 h 1688598"/>
                  <a:gd name="connsiteX25" fmla="*/ 587327 w 785191"/>
                  <a:gd name="connsiteY25" fmla="*/ 365959 h 1688598"/>
                  <a:gd name="connsiteX26" fmla="*/ 598696 w 785191"/>
                  <a:gd name="connsiteY26" fmla="*/ 345044 h 1688598"/>
                  <a:gd name="connsiteX27" fmla="*/ 645932 w 785191"/>
                  <a:gd name="connsiteY27" fmla="*/ 247490 h 1688598"/>
                  <a:gd name="connsiteX28" fmla="*/ 660083 w 785191"/>
                  <a:gd name="connsiteY28" fmla="*/ 216138 h 1688598"/>
                  <a:gd name="connsiteX29" fmla="*/ 781594 w 785191"/>
                  <a:gd name="connsiteY29" fmla="*/ 6601 h 1688598"/>
                  <a:gd name="connsiteX30" fmla="*/ 782946 w 785191"/>
                  <a:gd name="connsiteY30" fmla="*/ 7084 h 1688598"/>
                  <a:gd name="connsiteX31" fmla="*/ 785127 w 785191"/>
                  <a:gd name="connsiteY31" fmla="*/ 18465 h 1688598"/>
                  <a:gd name="connsiteX32" fmla="*/ 781976 w 785191"/>
                  <a:gd name="connsiteY32" fmla="*/ 31067 h 1688598"/>
                  <a:gd name="connsiteX33" fmla="*/ 781594 w 785191"/>
                  <a:gd name="connsiteY33" fmla="*/ 6601 h 1688598"/>
                  <a:gd name="connsiteX34" fmla="*/ 763111 w 785191"/>
                  <a:gd name="connsiteY34" fmla="*/ 0 h 1688598"/>
                  <a:gd name="connsiteX35" fmla="*/ 781592 w 785191"/>
                  <a:gd name="connsiteY35" fmla="*/ 6601 h 1688598"/>
                  <a:gd name="connsiteX36" fmla="*/ 781974 w 785191"/>
                  <a:gd name="connsiteY36" fmla="*/ 31067 h 1688598"/>
                  <a:gd name="connsiteX37" fmla="*/ 780775 w 785191"/>
                  <a:gd name="connsiteY37" fmla="*/ 35864 h 1688598"/>
                  <a:gd name="connsiteX38" fmla="*/ 677508 w 785191"/>
                  <a:gd name="connsiteY38" fmla="*/ 177529 h 1688598"/>
                  <a:gd name="connsiteX39" fmla="*/ 660082 w 785191"/>
                  <a:gd name="connsiteY39" fmla="*/ 216137 h 1688598"/>
                  <a:gd name="connsiteX40" fmla="*/ 645931 w 785191"/>
                  <a:gd name="connsiteY40" fmla="*/ 247489 h 1688598"/>
                  <a:gd name="connsiteX41" fmla="*/ 598695 w 785191"/>
                  <a:gd name="connsiteY41" fmla="*/ 345043 h 1688598"/>
                  <a:gd name="connsiteX42" fmla="*/ 587326 w 785191"/>
                  <a:gd name="connsiteY42" fmla="*/ 365958 h 1688598"/>
                  <a:gd name="connsiteX43" fmla="*/ 538697 w 785191"/>
                  <a:gd name="connsiteY43" fmla="*/ 442612 h 1688598"/>
                  <a:gd name="connsiteX44" fmla="*/ 220509 w 785191"/>
                  <a:gd name="connsiteY44" fmla="*/ 858772 h 1688598"/>
                  <a:gd name="connsiteX45" fmla="*/ 112506 w 785191"/>
                  <a:gd name="connsiteY45" fmla="*/ 1309005 h 1688598"/>
                  <a:gd name="connsiteX46" fmla="*/ 119636 w 785191"/>
                  <a:gd name="connsiteY46" fmla="*/ 1348249 h 1688598"/>
                  <a:gd name="connsiteX47" fmla="*/ 120546 w 785191"/>
                  <a:gd name="connsiteY47" fmla="*/ 1360720 h 1688598"/>
                  <a:gd name="connsiteX48" fmla="*/ 228706 w 785191"/>
                  <a:gd name="connsiteY48" fmla="*/ 1653883 h 1688598"/>
                  <a:gd name="connsiteX49" fmla="*/ 234945 w 785191"/>
                  <a:gd name="connsiteY49" fmla="*/ 1678266 h 1688598"/>
                  <a:gd name="connsiteX50" fmla="*/ 170651 w 785191"/>
                  <a:gd name="connsiteY50" fmla="*/ 1671337 h 1688598"/>
                  <a:gd name="connsiteX51" fmla="*/ 170650 w 785191"/>
                  <a:gd name="connsiteY51" fmla="*/ 1671337 h 1688598"/>
                  <a:gd name="connsiteX52" fmla="*/ 170649 w 785191"/>
                  <a:gd name="connsiteY52" fmla="*/ 1671336 h 1688598"/>
                  <a:gd name="connsiteX53" fmla="*/ 170651 w 785191"/>
                  <a:gd name="connsiteY53" fmla="*/ 1671336 h 1688598"/>
                  <a:gd name="connsiteX54" fmla="*/ 142399 w 785191"/>
                  <a:gd name="connsiteY54" fmla="*/ 1647480 h 1688598"/>
                  <a:gd name="connsiteX55" fmla="*/ 2604 w 785191"/>
                  <a:gd name="connsiteY55" fmla="*/ 1384407 h 1688598"/>
                  <a:gd name="connsiteX56" fmla="*/ 80123 w 785191"/>
                  <a:gd name="connsiteY56" fmla="*/ 970665 h 1688598"/>
                  <a:gd name="connsiteX57" fmla="*/ 137646 w 785191"/>
                  <a:gd name="connsiteY57" fmla="*/ 877703 h 1688598"/>
                  <a:gd name="connsiteX58" fmla="*/ 380021 w 785191"/>
                  <a:gd name="connsiteY58" fmla="*/ 527380 h 1688598"/>
                  <a:gd name="connsiteX59" fmla="*/ 628361 w 785191"/>
                  <a:gd name="connsiteY59" fmla="*/ 93541 h 1688598"/>
                  <a:gd name="connsiteX60" fmla="*/ 653901 w 785191"/>
                  <a:gd name="connsiteY60" fmla="*/ 61383 h 1688598"/>
                  <a:gd name="connsiteX61" fmla="*/ 690358 w 785191"/>
                  <a:gd name="connsiteY61" fmla="*/ 31904 h 1688598"/>
                  <a:gd name="connsiteX62" fmla="*/ 710844 w 785191"/>
                  <a:gd name="connsiteY62" fmla="*/ 20367 h 1688598"/>
                  <a:gd name="connsiteX63" fmla="*/ 729505 w 785191"/>
                  <a:gd name="connsiteY63" fmla="*/ 9858 h 1688598"/>
                  <a:gd name="connsiteX64" fmla="*/ 763111 w 785191"/>
                  <a:gd name="connsiteY64" fmla="*/ 0 h 1688598"/>
                  <a:gd name="connsiteX0" fmla="*/ 228706 w 785191"/>
                  <a:gd name="connsiteY0" fmla="*/ 1653882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228706 w 785191"/>
                  <a:gd name="connsiteY7" fmla="*/ 1653882 h 1688598"/>
                  <a:gd name="connsiteX8" fmla="*/ 119638 w 785191"/>
                  <a:gd name="connsiteY8" fmla="*/ 1348249 h 1688598"/>
                  <a:gd name="connsiteX9" fmla="*/ 132973 w 785191"/>
                  <a:gd name="connsiteY9" fmla="*/ 1421642 h 1688598"/>
                  <a:gd name="connsiteX10" fmla="*/ 120548 w 785191"/>
                  <a:gd name="connsiteY10" fmla="*/ 1360720 h 1688598"/>
                  <a:gd name="connsiteX11" fmla="*/ 119638 w 785191"/>
                  <a:gd name="connsiteY11" fmla="*/ 1348249 h 1688598"/>
                  <a:gd name="connsiteX12" fmla="*/ 587327 w 785191"/>
                  <a:gd name="connsiteY12" fmla="*/ 365958 h 1688598"/>
                  <a:gd name="connsiteX13" fmla="*/ 579649 w 785191"/>
                  <a:gd name="connsiteY13" fmla="*/ 380083 h 1688598"/>
                  <a:gd name="connsiteX14" fmla="*/ 494431 w 785191"/>
                  <a:gd name="connsiteY14" fmla="*/ 515531 h 1688598"/>
                  <a:gd name="connsiteX15" fmla="*/ 217422 w 785191"/>
                  <a:gd name="connsiteY15" fmla="*/ 902792 h 1688598"/>
                  <a:gd name="connsiteX16" fmla="*/ 117012 w 785191"/>
                  <a:gd name="connsiteY16" fmla="*/ 1312264 h 1688598"/>
                  <a:gd name="connsiteX17" fmla="*/ 119637 w 785191"/>
                  <a:gd name="connsiteY17" fmla="*/ 1348249 h 1688598"/>
                  <a:gd name="connsiteX18" fmla="*/ 112507 w 785191"/>
                  <a:gd name="connsiteY18" fmla="*/ 1309005 h 1688598"/>
                  <a:gd name="connsiteX19" fmla="*/ 220510 w 785191"/>
                  <a:gd name="connsiteY19" fmla="*/ 858772 h 1688598"/>
                  <a:gd name="connsiteX20" fmla="*/ 538698 w 785191"/>
                  <a:gd name="connsiteY20" fmla="*/ 442612 h 1688598"/>
                  <a:gd name="connsiteX21" fmla="*/ 587327 w 785191"/>
                  <a:gd name="connsiteY21" fmla="*/ 365958 h 1688598"/>
                  <a:gd name="connsiteX22" fmla="*/ 660083 w 785191"/>
                  <a:gd name="connsiteY22" fmla="*/ 216138 h 1688598"/>
                  <a:gd name="connsiteX23" fmla="*/ 651218 w 785191"/>
                  <a:gd name="connsiteY23" fmla="*/ 242242 h 1688598"/>
                  <a:gd name="connsiteX24" fmla="*/ 600197 w 785191"/>
                  <a:gd name="connsiteY24" fmla="*/ 345672 h 1688598"/>
                  <a:gd name="connsiteX25" fmla="*/ 587327 w 785191"/>
                  <a:gd name="connsiteY25" fmla="*/ 365959 h 1688598"/>
                  <a:gd name="connsiteX26" fmla="*/ 598696 w 785191"/>
                  <a:gd name="connsiteY26" fmla="*/ 345044 h 1688598"/>
                  <a:gd name="connsiteX27" fmla="*/ 645932 w 785191"/>
                  <a:gd name="connsiteY27" fmla="*/ 247490 h 1688598"/>
                  <a:gd name="connsiteX28" fmla="*/ 660083 w 785191"/>
                  <a:gd name="connsiteY28" fmla="*/ 216138 h 1688598"/>
                  <a:gd name="connsiteX29" fmla="*/ 781594 w 785191"/>
                  <a:gd name="connsiteY29" fmla="*/ 6601 h 1688598"/>
                  <a:gd name="connsiteX30" fmla="*/ 782946 w 785191"/>
                  <a:gd name="connsiteY30" fmla="*/ 7084 h 1688598"/>
                  <a:gd name="connsiteX31" fmla="*/ 785127 w 785191"/>
                  <a:gd name="connsiteY31" fmla="*/ 18465 h 1688598"/>
                  <a:gd name="connsiteX32" fmla="*/ 781976 w 785191"/>
                  <a:gd name="connsiteY32" fmla="*/ 31067 h 1688598"/>
                  <a:gd name="connsiteX33" fmla="*/ 781594 w 785191"/>
                  <a:gd name="connsiteY33" fmla="*/ 6601 h 1688598"/>
                  <a:gd name="connsiteX34" fmla="*/ 763111 w 785191"/>
                  <a:gd name="connsiteY34" fmla="*/ 0 h 1688598"/>
                  <a:gd name="connsiteX35" fmla="*/ 781592 w 785191"/>
                  <a:gd name="connsiteY35" fmla="*/ 6601 h 1688598"/>
                  <a:gd name="connsiteX36" fmla="*/ 781974 w 785191"/>
                  <a:gd name="connsiteY36" fmla="*/ 31067 h 1688598"/>
                  <a:gd name="connsiteX37" fmla="*/ 780775 w 785191"/>
                  <a:gd name="connsiteY37" fmla="*/ 35864 h 1688598"/>
                  <a:gd name="connsiteX38" fmla="*/ 677508 w 785191"/>
                  <a:gd name="connsiteY38" fmla="*/ 177529 h 1688598"/>
                  <a:gd name="connsiteX39" fmla="*/ 660082 w 785191"/>
                  <a:gd name="connsiteY39" fmla="*/ 216137 h 1688598"/>
                  <a:gd name="connsiteX40" fmla="*/ 645931 w 785191"/>
                  <a:gd name="connsiteY40" fmla="*/ 247489 h 1688598"/>
                  <a:gd name="connsiteX41" fmla="*/ 598695 w 785191"/>
                  <a:gd name="connsiteY41" fmla="*/ 345043 h 1688598"/>
                  <a:gd name="connsiteX42" fmla="*/ 587326 w 785191"/>
                  <a:gd name="connsiteY42" fmla="*/ 365958 h 1688598"/>
                  <a:gd name="connsiteX43" fmla="*/ 538697 w 785191"/>
                  <a:gd name="connsiteY43" fmla="*/ 442612 h 1688598"/>
                  <a:gd name="connsiteX44" fmla="*/ 220509 w 785191"/>
                  <a:gd name="connsiteY44" fmla="*/ 858772 h 1688598"/>
                  <a:gd name="connsiteX45" fmla="*/ 112506 w 785191"/>
                  <a:gd name="connsiteY45" fmla="*/ 1309005 h 1688598"/>
                  <a:gd name="connsiteX46" fmla="*/ 119636 w 785191"/>
                  <a:gd name="connsiteY46" fmla="*/ 1348249 h 1688598"/>
                  <a:gd name="connsiteX47" fmla="*/ 120546 w 785191"/>
                  <a:gd name="connsiteY47" fmla="*/ 1360720 h 1688598"/>
                  <a:gd name="connsiteX48" fmla="*/ 234945 w 785191"/>
                  <a:gd name="connsiteY48" fmla="*/ 1678266 h 1688598"/>
                  <a:gd name="connsiteX49" fmla="*/ 170651 w 785191"/>
                  <a:gd name="connsiteY49" fmla="*/ 1671337 h 1688598"/>
                  <a:gd name="connsiteX50" fmla="*/ 170650 w 785191"/>
                  <a:gd name="connsiteY50" fmla="*/ 1671337 h 1688598"/>
                  <a:gd name="connsiteX51" fmla="*/ 170649 w 785191"/>
                  <a:gd name="connsiteY51" fmla="*/ 1671336 h 1688598"/>
                  <a:gd name="connsiteX52" fmla="*/ 170651 w 785191"/>
                  <a:gd name="connsiteY52" fmla="*/ 1671336 h 1688598"/>
                  <a:gd name="connsiteX53" fmla="*/ 142399 w 785191"/>
                  <a:gd name="connsiteY53" fmla="*/ 1647480 h 1688598"/>
                  <a:gd name="connsiteX54" fmla="*/ 2604 w 785191"/>
                  <a:gd name="connsiteY54" fmla="*/ 1384407 h 1688598"/>
                  <a:gd name="connsiteX55" fmla="*/ 80123 w 785191"/>
                  <a:gd name="connsiteY55" fmla="*/ 970665 h 1688598"/>
                  <a:gd name="connsiteX56" fmla="*/ 137646 w 785191"/>
                  <a:gd name="connsiteY56" fmla="*/ 877703 h 1688598"/>
                  <a:gd name="connsiteX57" fmla="*/ 380021 w 785191"/>
                  <a:gd name="connsiteY57" fmla="*/ 527380 h 1688598"/>
                  <a:gd name="connsiteX58" fmla="*/ 628361 w 785191"/>
                  <a:gd name="connsiteY58" fmla="*/ 93541 h 1688598"/>
                  <a:gd name="connsiteX59" fmla="*/ 653901 w 785191"/>
                  <a:gd name="connsiteY59" fmla="*/ 61383 h 1688598"/>
                  <a:gd name="connsiteX60" fmla="*/ 690358 w 785191"/>
                  <a:gd name="connsiteY60" fmla="*/ 31904 h 1688598"/>
                  <a:gd name="connsiteX61" fmla="*/ 710844 w 785191"/>
                  <a:gd name="connsiteY61" fmla="*/ 20367 h 1688598"/>
                  <a:gd name="connsiteX62" fmla="*/ 729505 w 785191"/>
                  <a:gd name="connsiteY62" fmla="*/ 9858 h 1688598"/>
                  <a:gd name="connsiteX63" fmla="*/ 763111 w 785191"/>
                  <a:gd name="connsiteY63" fmla="*/ 0 h 1688598"/>
                  <a:gd name="connsiteX0" fmla="*/ 234945 w 785191"/>
                  <a:gd name="connsiteY0" fmla="*/ 1678265 h 1688598"/>
                  <a:gd name="connsiteX1" fmla="*/ 186886 w 785191"/>
                  <a:gd name="connsiteY1" fmla="*/ 1545767 h 1688598"/>
                  <a:gd name="connsiteX2" fmla="*/ 263725 w 785191"/>
                  <a:gd name="connsiteY2" fmla="*/ 1638253 h 1688598"/>
                  <a:gd name="connsiteX3" fmla="*/ 281165 w 785191"/>
                  <a:gd name="connsiteY3" fmla="*/ 1678991 h 1688598"/>
                  <a:gd name="connsiteX4" fmla="*/ 258595 w 785191"/>
                  <a:gd name="connsiteY4" fmla="*/ 1688598 h 1688598"/>
                  <a:gd name="connsiteX5" fmla="*/ 247749 w 785191"/>
                  <a:gd name="connsiteY5" fmla="*/ 1679645 h 1688598"/>
                  <a:gd name="connsiteX6" fmla="*/ 234945 w 785191"/>
                  <a:gd name="connsiteY6" fmla="*/ 1678265 h 1688598"/>
                  <a:gd name="connsiteX7" fmla="*/ 119638 w 785191"/>
                  <a:gd name="connsiteY7" fmla="*/ 1348249 h 1688598"/>
                  <a:gd name="connsiteX8" fmla="*/ 132973 w 785191"/>
                  <a:gd name="connsiteY8" fmla="*/ 1421642 h 1688598"/>
                  <a:gd name="connsiteX9" fmla="*/ 120548 w 785191"/>
                  <a:gd name="connsiteY9" fmla="*/ 1360720 h 1688598"/>
                  <a:gd name="connsiteX10" fmla="*/ 119638 w 785191"/>
                  <a:gd name="connsiteY10" fmla="*/ 1348249 h 1688598"/>
                  <a:gd name="connsiteX11" fmla="*/ 587327 w 785191"/>
                  <a:gd name="connsiteY11" fmla="*/ 365958 h 1688598"/>
                  <a:gd name="connsiteX12" fmla="*/ 579649 w 785191"/>
                  <a:gd name="connsiteY12" fmla="*/ 380083 h 1688598"/>
                  <a:gd name="connsiteX13" fmla="*/ 494431 w 785191"/>
                  <a:gd name="connsiteY13" fmla="*/ 515531 h 1688598"/>
                  <a:gd name="connsiteX14" fmla="*/ 217422 w 785191"/>
                  <a:gd name="connsiteY14" fmla="*/ 902792 h 1688598"/>
                  <a:gd name="connsiteX15" fmla="*/ 117012 w 785191"/>
                  <a:gd name="connsiteY15" fmla="*/ 1312264 h 1688598"/>
                  <a:gd name="connsiteX16" fmla="*/ 119637 w 785191"/>
                  <a:gd name="connsiteY16" fmla="*/ 1348249 h 1688598"/>
                  <a:gd name="connsiteX17" fmla="*/ 112507 w 785191"/>
                  <a:gd name="connsiteY17" fmla="*/ 1309005 h 1688598"/>
                  <a:gd name="connsiteX18" fmla="*/ 220510 w 785191"/>
                  <a:gd name="connsiteY18" fmla="*/ 858772 h 1688598"/>
                  <a:gd name="connsiteX19" fmla="*/ 538698 w 785191"/>
                  <a:gd name="connsiteY19" fmla="*/ 442612 h 1688598"/>
                  <a:gd name="connsiteX20" fmla="*/ 587327 w 785191"/>
                  <a:gd name="connsiteY20" fmla="*/ 365958 h 1688598"/>
                  <a:gd name="connsiteX21" fmla="*/ 660083 w 785191"/>
                  <a:gd name="connsiteY21" fmla="*/ 216138 h 1688598"/>
                  <a:gd name="connsiteX22" fmla="*/ 651218 w 785191"/>
                  <a:gd name="connsiteY22" fmla="*/ 242242 h 1688598"/>
                  <a:gd name="connsiteX23" fmla="*/ 600197 w 785191"/>
                  <a:gd name="connsiteY23" fmla="*/ 345672 h 1688598"/>
                  <a:gd name="connsiteX24" fmla="*/ 587327 w 785191"/>
                  <a:gd name="connsiteY24" fmla="*/ 365959 h 1688598"/>
                  <a:gd name="connsiteX25" fmla="*/ 598696 w 785191"/>
                  <a:gd name="connsiteY25" fmla="*/ 345044 h 1688598"/>
                  <a:gd name="connsiteX26" fmla="*/ 645932 w 785191"/>
                  <a:gd name="connsiteY26" fmla="*/ 247490 h 1688598"/>
                  <a:gd name="connsiteX27" fmla="*/ 660083 w 785191"/>
                  <a:gd name="connsiteY27" fmla="*/ 216138 h 1688598"/>
                  <a:gd name="connsiteX28" fmla="*/ 781594 w 785191"/>
                  <a:gd name="connsiteY28" fmla="*/ 6601 h 1688598"/>
                  <a:gd name="connsiteX29" fmla="*/ 782946 w 785191"/>
                  <a:gd name="connsiteY29" fmla="*/ 7084 h 1688598"/>
                  <a:gd name="connsiteX30" fmla="*/ 785127 w 785191"/>
                  <a:gd name="connsiteY30" fmla="*/ 18465 h 1688598"/>
                  <a:gd name="connsiteX31" fmla="*/ 781976 w 785191"/>
                  <a:gd name="connsiteY31" fmla="*/ 31067 h 1688598"/>
                  <a:gd name="connsiteX32" fmla="*/ 781594 w 785191"/>
                  <a:gd name="connsiteY32" fmla="*/ 6601 h 1688598"/>
                  <a:gd name="connsiteX33" fmla="*/ 763111 w 785191"/>
                  <a:gd name="connsiteY33" fmla="*/ 0 h 1688598"/>
                  <a:gd name="connsiteX34" fmla="*/ 781592 w 785191"/>
                  <a:gd name="connsiteY34" fmla="*/ 6601 h 1688598"/>
                  <a:gd name="connsiteX35" fmla="*/ 781974 w 785191"/>
                  <a:gd name="connsiteY35" fmla="*/ 31067 h 1688598"/>
                  <a:gd name="connsiteX36" fmla="*/ 780775 w 785191"/>
                  <a:gd name="connsiteY36" fmla="*/ 35864 h 1688598"/>
                  <a:gd name="connsiteX37" fmla="*/ 677508 w 785191"/>
                  <a:gd name="connsiteY37" fmla="*/ 177529 h 1688598"/>
                  <a:gd name="connsiteX38" fmla="*/ 660082 w 785191"/>
                  <a:gd name="connsiteY38" fmla="*/ 216137 h 1688598"/>
                  <a:gd name="connsiteX39" fmla="*/ 645931 w 785191"/>
                  <a:gd name="connsiteY39" fmla="*/ 247489 h 1688598"/>
                  <a:gd name="connsiteX40" fmla="*/ 598695 w 785191"/>
                  <a:gd name="connsiteY40" fmla="*/ 345043 h 1688598"/>
                  <a:gd name="connsiteX41" fmla="*/ 587326 w 785191"/>
                  <a:gd name="connsiteY41" fmla="*/ 365958 h 1688598"/>
                  <a:gd name="connsiteX42" fmla="*/ 538697 w 785191"/>
                  <a:gd name="connsiteY42" fmla="*/ 442612 h 1688598"/>
                  <a:gd name="connsiteX43" fmla="*/ 220509 w 785191"/>
                  <a:gd name="connsiteY43" fmla="*/ 858772 h 1688598"/>
                  <a:gd name="connsiteX44" fmla="*/ 112506 w 785191"/>
                  <a:gd name="connsiteY44" fmla="*/ 1309005 h 1688598"/>
                  <a:gd name="connsiteX45" fmla="*/ 119636 w 785191"/>
                  <a:gd name="connsiteY45" fmla="*/ 1348249 h 1688598"/>
                  <a:gd name="connsiteX46" fmla="*/ 120546 w 785191"/>
                  <a:gd name="connsiteY46" fmla="*/ 1360720 h 1688598"/>
                  <a:gd name="connsiteX47" fmla="*/ 234945 w 785191"/>
                  <a:gd name="connsiteY47" fmla="*/ 1678266 h 1688598"/>
                  <a:gd name="connsiteX48" fmla="*/ 170651 w 785191"/>
                  <a:gd name="connsiteY48" fmla="*/ 1671337 h 1688598"/>
                  <a:gd name="connsiteX49" fmla="*/ 170650 w 785191"/>
                  <a:gd name="connsiteY49" fmla="*/ 1671337 h 1688598"/>
                  <a:gd name="connsiteX50" fmla="*/ 170649 w 785191"/>
                  <a:gd name="connsiteY50" fmla="*/ 1671336 h 1688598"/>
                  <a:gd name="connsiteX51" fmla="*/ 170651 w 785191"/>
                  <a:gd name="connsiteY51" fmla="*/ 1671336 h 1688598"/>
                  <a:gd name="connsiteX52" fmla="*/ 142399 w 785191"/>
                  <a:gd name="connsiteY52" fmla="*/ 1647480 h 1688598"/>
                  <a:gd name="connsiteX53" fmla="*/ 2604 w 785191"/>
                  <a:gd name="connsiteY53" fmla="*/ 1384407 h 1688598"/>
                  <a:gd name="connsiteX54" fmla="*/ 80123 w 785191"/>
                  <a:gd name="connsiteY54" fmla="*/ 970665 h 1688598"/>
                  <a:gd name="connsiteX55" fmla="*/ 137646 w 785191"/>
                  <a:gd name="connsiteY55" fmla="*/ 877703 h 1688598"/>
                  <a:gd name="connsiteX56" fmla="*/ 380021 w 785191"/>
                  <a:gd name="connsiteY56" fmla="*/ 527380 h 1688598"/>
                  <a:gd name="connsiteX57" fmla="*/ 628361 w 785191"/>
                  <a:gd name="connsiteY57" fmla="*/ 93541 h 1688598"/>
                  <a:gd name="connsiteX58" fmla="*/ 653901 w 785191"/>
                  <a:gd name="connsiteY58" fmla="*/ 61383 h 1688598"/>
                  <a:gd name="connsiteX59" fmla="*/ 690358 w 785191"/>
                  <a:gd name="connsiteY59" fmla="*/ 31904 h 1688598"/>
                  <a:gd name="connsiteX60" fmla="*/ 710844 w 785191"/>
                  <a:gd name="connsiteY60" fmla="*/ 20367 h 1688598"/>
                  <a:gd name="connsiteX61" fmla="*/ 729505 w 785191"/>
                  <a:gd name="connsiteY61" fmla="*/ 9858 h 1688598"/>
                  <a:gd name="connsiteX62" fmla="*/ 763111 w 785191"/>
                  <a:gd name="connsiteY62" fmla="*/ 0 h 1688598"/>
                  <a:gd name="connsiteX0" fmla="*/ 234945 w 785191"/>
                  <a:gd name="connsiteY0" fmla="*/ 1678265 h 1694345"/>
                  <a:gd name="connsiteX1" fmla="*/ 186886 w 785191"/>
                  <a:gd name="connsiteY1" fmla="*/ 1545767 h 1694345"/>
                  <a:gd name="connsiteX2" fmla="*/ 263725 w 785191"/>
                  <a:gd name="connsiteY2" fmla="*/ 1638253 h 1694345"/>
                  <a:gd name="connsiteX3" fmla="*/ 281165 w 785191"/>
                  <a:gd name="connsiteY3" fmla="*/ 1678991 h 1694345"/>
                  <a:gd name="connsiteX4" fmla="*/ 258595 w 785191"/>
                  <a:gd name="connsiteY4" fmla="*/ 1688598 h 1694345"/>
                  <a:gd name="connsiteX5" fmla="*/ 247749 w 785191"/>
                  <a:gd name="connsiteY5" fmla="*/ 1679645 h 1694345"/>
                  <a:gd name="connsiteX6" fmla="*/ 234945 w 785191"/>
                  <a:gd name="connsiteY6" fmla="*/ 1678265 h 1694345"/>
                  <a:gd name="connsiteX7" fmla="*/ 119638 w 785191"/>
                  <a:gd name="connsiteY7" fmla="*/ 1348249 h 1694345"/>
                  <a:gd name="connsiteX8" fmla="*/ 132973 w 785191"/>
                  <a:gd name="connsiteY8" fmla="*/ 1421642 h 1694345"/>
                  <a:gd name="connsiteX9" fmla="*/ 120548 w 785191"/>
                  <a:gd name="connsiteY9" fmla="*/ 1360720 h 1694345"/>
                  <a:gd name="connsiteX10" fmla="*/ 119638 w 785191"/>
                  <a:gd name="connsiteY10" fmla="*/ 1348249 h 1694345"/>
                  <a:gd name="connsiteX11" fmla="*/ 587327 w 785191"/>
                  <a:gd name="connsiteY11" fmla="*/ 365958 h 1694345"/>
                  <a:gd name="connsiteX12" fmla="*/ 579649 w 785191"/>
                  <a:gd name="connsiteY12" fmla="*/ 380083 h 1694345"/>
                  <a:gd name="connsiteX13" fmla="*/ 494431 w 785191"/>
                  <a:gd name="connsiteY13" fmla="*/ 515531 h 1694345"/>
                  <a:gd name="connsiteX14" fmla="*/ 217422 w 785191"/>
                  <a:gd name="connsiteY14" fmla="*/ 902792 h 1694345"/>
                  <a:gd name="connsiteX15" fmla="*/ 117012 w 785191"/>
                  <a:gd name="connsiteY15" fmla="*/ 1312264 h 1694345"/>
                  <a:gd name="connsiteX16" fmla="*/ 119637 w 785191"/>
                  <a:gd name="connsiteY16" fmla="*/ 1348249 h 1694345"/>
                  <a:gd name="connsiteX17" fmla="*/ 112507 w 785191"/>
                  <a:gd name="connsiteY17" fmla="*/ 1309005 h 1694345"/>
                  <a:gd name="connsiteX18" fmla="*/ 220510 w 785191"/>
                  <a:gd name="connsiteY18" fmla="*/ 858772 h 1694345"/>
                  <a:gd name="connsiteX19" fmla="*/ 538698 w 785191"/>
                  <a:gd name="connsiteY19" fmla="*/ 442612 h 1694345"/>
                  <a:gd name="connsiteX20" fmla="*/ 587327 w 785191"/>
                  <a:gd name="connsiteY20" fmla="*/ 365958 h 1694345"/>
                  <a:gd name="connsiteX21" fmla="*/ 660083 w 785191"/>
                  <a:gd name="connsiteY21" fmla="*/ 216138 h 1694345"/>
                  <a:gd name="connsiteX22" fmla="*/ 651218 w 785191"/>
                  <a:gd name="connsiteY22" fmla="*/ 242242 h 1694345"/>
                  <a:gd name="connsiteX23" fmla="*/ 600197 w 785191"/>
                  <a:gd name="connsiteY23" fmla="*/ 345672 h 1694345"/>
                  <a:gd name="connsiteX24" fmla="*/ 587327 w 785191"/>
                  <a:gd name="connsiteY24" fmla="*/ 365959 h 1694345"/>
                  <a:gd name="connsiteX25" fmla="*/ 598696 w 785191"/>
                  <a:gd name="connsiteY25" fmla="*/ 345044 h 1694345"/>
                  <a:gd name="connsiteX26" fmla="*/ 645932 w 785191"/>
                  <a:gd name="connsiteY26" fmla="*/ 247490 h 1694345"/>
                  <a:gd name="connsiteX27" fmla="*/ 660083 w 785191"/>
                  <a:gd name="connsiteY27" fmla="*/ 216138 h 1694345"/>
                  <a:gd name="connsiteX28" fmla="*/ 781594 w 785191"/>
                  <a:gd name="connsiteY28" fmla="*/ 6601 h 1694345"/>
                  <a:gd name="connsiteX29" fmla="*/ 782946 w 785191"/>
                  <a:gd name="connsiteY29" fmla="*/ 7084 h 1694345"/>
                  <a:gd name="connsiteX30" fmla="*/ 785127 w 785191"/>
                  <a:gd name="connsiteY30" fmla="*/ 18465 h 1694345"/>
                  <a:gd name="connsiteX31" fmla="*/ 781976 w 785191"/>
                  <a:gd name="connsiteY31" fmla="*/ 31067 h 1694345"/>
                  <a:gd name="connsiteX32" fmla="*/ 781594 w 785191"/>
                  <a:gd name="connsiteY32" fmla="*/ 6601 h 1694345"/>
                  <a:gd name="connsiteX33" fmla="*/ 763111 w 785191"/>
                  <a:gd name="connsiteY33" fmla="*/ 0 h 1694345"/>
                  <a:gd name="connsiteX34" fmla="*/ 781592 w 785191"/>
                  <a:gd name="connsiteY34" fmla="*/ 6601 h 1694345"/>
                  <a:gd name="connsiteX35" fmla="*/ 781974 w 785191"/>
                  <a:gd name="connsiteY35" fmla="*/ 31067 h 1694345"/>
                  <a:gd name="connsiteX36" fmla="*/ 780775 w 785191"/>
                  <a:gd name="connsiteY36" fmla="*/ 35864 h 1694345"/>
                  <a:gd name="connsiteX37" fmla="*/ 677508 w 785191"/>
                  <a:gd name="connsiteY37" fmla="*/ 177529 h 1694345"/>
                  <a:gd name="connsiteX38" fmla="*/ 660082 w 785191"/>
                  <a:gd name="connsiteY38" fmla="*/ 216137 h 1694345"/>
                  <a:gd name="connsiteX39" fmla="*/ 645931 w 785191"/>
                  <a:gd name="connsiteY39" fmla="*/ 247489 h 1694345"/>
                  <a:gd name="connsiteX40" fmla="*/ 598695 w 785191"/>
                  <a:gd name="connsiteY40" fmla="*/ 345043 h 1694345"/>
                  <a:gd name="connsiteX41" fmla="*/ 587326 w 785191"/>
                  <a:gd name="connsiteY41" fmla="*/ 365958 h 1694345"/>
                  <a:gd name="connsiteX42" fmla="*/ 538697 w 785191"/>
                  <a:gd name="connsiteY42" fmla="*/ 442612 h 1694345"/>
                  <a:gd name="connsiteX43" fmla="*/ 220509 w 785191"/>
                  <a:gd name="connsiteY43" fmla="*/ 858772 h 1694345"/>
                  <a:gd name="connsiteX44" fmla="*/ 112506 w 785191"/>
                  <a:gd name="connsiteY44" fmla="*/ 1309005 h 1694345"/>
                  <a:gd name="connsiteX45" fmla="*/ 119636 w 785191"/>
                  <a:gd name="connsiteY45" fmla="*/ 1348249 h 1694345"/>
                  <a:gd name="connsiteX46" fmla="*/ 120546 w 785191"/>
                  <a:gd name="connsiteY46" fmla="*/ 1360720 h 1694345"/>
                  <a:gd name="connsiteX47" fmla="*/ 170651 w 785191"/>
                  <a:gd name="connsiteY47" fmla="*/ 1671337 h 1694345"/>
                  <a:gd name="connsiteX48" fmla="*/ 170650 w 785191"/>
                  <a:gd name="connsiteY48" fmla="*/ 1671337 h 1694345"/>
                  <a:gd name="connsiteX49" fmla="*/ 170649 w 785191"/>
                  <a:gd name="connsiteY49" fmla="*/ 1671336 h 1694345"/>
                  <a:gd name="connsiteX50" fmla="*/ 170651 w 785191"/>
                  <a:gd name="connsiteY50" fmla="*/ 1671336 h 1694345"/>
                  <a:gd name="connsiteX51" fmla="*/ 142399 w 785191"/>
                  <a:gd name="connsiteY51" fmla="*/ 1647480 h 1694345"/>
                  <a:gd name="connsiteX52" fmla="*/ 2604 w 785191"/>
                  <a:gd name="connsiteY52" fmla="*/ 1384407 h 1694345"/>
                  <a:gd name="connsiteX53" fmla="*/ 80123 w 785191"/>
                  <a:gd name="connsiteY53" fmla="*/ 970665 h 1694345"/>
                  <a:gd name="connsiteX54" fmla="*/ 137646 w 785191"/>
                  <a:gd name="connsiteY54" fmla="*/ 877703 h 1694345"/>
                  <a:gd name="connsiteX55" fmla="*/ 380021 w 785191"/>
                  <a:gd name="connsiteY55" fmla="*/ 527380 h 1694345"/>
                  <a:gd name="connsiteX56" fmla="*/ 628361 w 785191"/>
                  <a:gd name="connsiteY56" fmla="*/ 93541 h 1694345"/>
                  <a:gd name="connsiteX57" fmla="*/ 653901 w 785191"/>
                  <a:gd name="connsiteY57" fmla="*/ 61383 h 1694345"/>
                  <a:gd name="connsiteX58" fmla="*/ 690358 w 785191"/>
                  <a:gd name="connsiteY58" fmla="*/ 31904 h 1694345"/>
                  <a:gd name="connsiteX59" fmla="*/ 710844 w 785191"/>
                  <a:gd name="connsiteY59" fmla="*/ 20367 h 1694345"/>
                  <a:gd name="connsiteX60" fmla="*/ 729505 w 785191"/>
                  <a:gd name="connsiteY60" fmla="*/ 9858 h 1694345"/>
                  <a:gd name="connsiteX61" fmla="*/ 763111 w 785191"/>
                  <a:gd name="connsiteY61" fmla="*/ 0 h 1694345"/>
                  <a:gd name="connsiteX0" fmla="*/ 247749 w 785191"/>
                  <a:gd name="connsiteY0" fmla="*/ 1679645 h 1694345"/>
                  <a:gd name="connsiteX1" fmla="*/ 186886 w 785191"/>
                  <a:gd name="connsiteY1" fmla="*/ 1545767 h 1694345"/>
                  <a:gd name="connsiteX2" fmla="*/ 263725 w 785191"/>
                  <a:gd name="connsiteY2" fmla="*/ 1638253 h 1694345"/>
                  <a:gd name="connsiteX3" fmla="*/ 281165 w 785191"/>
                  <a:gd name="connsiteY3" fmla="*/ 1678991 h 1694345"/>
                  <a:gd name="connsiteX4" fmla="*/ 258595 w 785191"/>
                  <a:gd name="connsiteY4" fmla="*/ 1688598 h 1694345"/>
                  <a:gd name="connsiteX5" fmla="*/ 247749 w 785191"/>
                  <a:gd name="connsiteY5" fmla="*/ 1679645 h 1694345"/>
                  <a:gd name="connsiteX6" fmla="*/ 119638 w 785191"/>
                  <a:gd name="connsiteY6" fmla="*/ 1348249 h 1694345"/>
                  <a:gd name="connsiteX7" fmla="*/ 132973 w 785191"/>
                  <a:gd name="connsiteY7" fmla="*/ 1421642 h 1694345"/>
                  <a:gd name="connsiteX8" fmla="*/ 120548 w 785191"/>
                  <a:gd name="connsiteY8" fmla="*/ 1360720 h 1694345"/>
                  <a:gd name="connsiteX9" fmla="*/ 119638 w 785191"/>
                  <a:gd name="connsiteY9" fmla="*/ 1348249 h 1694345"/>
                  <a:gd name="connsiteX10" fmla="*/ 587327 w 785191"/>
                  <a:gd name="connsiteY10" fmla="*/ 365958 h 1694345"/>
                  <a:gd name="connsiteX11" fmla="*/ 579649 w 785191"/>
                  <a:gd name="connsiteY11" fmla="*/ 380083 h 1694345"/>
                  <a:gd name="connsiteX12" fmla="*/ 494431 w 785191"/>
                  <a:gd name="connsiteY12" fmla="*/ 515531 h 1694345"/>
                  <a:gd name="connsiteX13" fmla="*/ 217422 w 785191"/>
                  <a:gd name="connsiteY13" fmla="*/ 902792 h 1694345"/>
                  <a:gd name="connsiteX14" fmla="*/ 117012 w 785191"/>
                  <a:gd name="connsiteY14" fmla="*/ 1312264 h 1694345"/>
                  <a:gd name="connsiteX15" fmla="*/ 119637 w 785191"/>
                  <a:gd name="connsiteY15" fmla="*/ 1348249 h 1694345"/>
                  <a:gd name="connsiteX16" fmla="*/ 112507 w 785191"/>
                  <a:gd name="connsiteY16" fmla="*/ 1309005 h 1694345"/>
                  <a:gd name="connsiteX17" fmla="*/ 220510 w 785191"/>
                  <a:gd name="connsiteY17" fmla="*/ 858772 h 1694345"/>
                  <a:gd name="connsiteX18" fmla="*/ 538698 w 785191"/>
                  <a:gd name="connsiteY18" fmla="*/ 442612 h 1694345"/>
                  <a:gd name="connsiteX19" fmla="*/ 587327 w 785191"/>
                  <a:gd name="connsiteY19" fmla="*/ 365958 h 1694345"/>
                  <a:gd name="connsiteX20" fmla="*/ 660083 w 785191"/>
                  <a:gd name="connsiteY20" fmla="*/ 216138 h 1694345"/>
                  <a:gd name="connsiteX21" fmla="*/ 651218 w 785191"/>
                  <a:gd name="connsiteY21" fmla="*/ 242242 h 1694345"/>
                  <a:gd name="connsiteX22" fmla="*/ 600197 w 785191"/>
                  <a:gd name="connsiteY22" fmla="*/ 345672 h 1694345"/>
                  <a:gd name="connsiteX23" fmla="*/ 587327 w 785191"/>
                  <a:gd name="connsiteY23" fmla="*/ 365959 h 1694345"/>
                  <a:gd name="connsiteX24" fmla="*/ 598696 w 785191"/>
                  <a:gd name="connsiteY24" fmla="*/ 345044 h 1694345"/>
                  <a:gd name="connsiteX25" fmla="*/ 645932 w 785191"/>
                  <a:gd name="connsiteY25" fmla="*/ 247490 h 1694345"/>
                  <a:gd name="connsiteX26" fmla="*/ 660083 w 785191"/>
                  <a:gd name="connsiteY26" fmla="*/ 216138 h 1694345"/>
                  <a:gd name="connsiteX27" fmla="*/ 781594 w 785191"/>
                  <a:gd name="connsiteY27" fmla="*/ 6601 h 1694345"/>
                  <a:gd name="connsiteX28" fmla="*/ 782946 w 785191"/>
                  <a:gd name="connsiteY28" fmla="*/ 7084 h 1694345"/>
                  <a:gd name="connsiteX29" fmla="*/ 785127 w 785191"/>
                  <a:gd name="connsiteY29" fmla="*/ 18465 h 1694345"/>
                  <a:gd name="connsiteX30" fmla="*/ 781976 w 785191"/>
                  <a:gd name="connsiteY30" fmla="*/ 31067 h 1694345"/>
                  <a:gd name="connsiteX31" fmla="*/ 781594 w 785191"/>
                  <a:gd name="connsiteY31" fmla="*/ 6601 h 1694345"/>
                  <a:gd name="connsiteX32" fmla="*/ 763111 w 785191"/>
                  <a:gd name="connsiteY32" fmla="*/ 0 h 1694345"/>
                  <a:gd name="connsiteX33" fmla="*/ 781592 w 785191"/>
                  <a:gd name="connsiteY33" fmla="*/ 6601 h 1694345"/>
                  <a:gd name="connsiteX34" fmla="*/ 781974 w 785191"/>
                  <a:gd name="connsiteY34" fmla="*/ 31067 h 1694345"/>
                  <a:gd name="connsiteX35" fmla="*/ 780775 w 785191"/>
                  <a:gd name="connsiteY35" fmla="*/ 35864 h 1694345"/>
                  <a:gd name="connsiteX36" fmla="*/ 677508 w 785191"/>
                  <a:gd name="connsiteY36" fmla="*/ 177529 h 1694345"/>
                  <a:gd name="connsiteX37" fmla="*/ 660082 w 785191"/>
                  <a:gd name="connsiteY37" fmla="*/ 216137 h 1694345"/>
                  <a:gd name="connsiteX38" fmla="*/ 645931 w 785191"/>
                  <a:gd name="connsiteY38" fmla="*/ 247489 h 1694345"/>
                  <a:gd name="connsiteX39" fmla="*/ 598695 w 785191"/>
                  <a:gd name="connsiteY39" fmla="*/ 345043 h 1694345"/>
                  <a:gd name="connsiteX40" fmla="*/ 587326 w 785191"/>
                  <a:gd name="connsiteY40" fmla="*/ 365958 h 1694345"/>
                  <a:gd name="connsiteX41" fmla="*/ 538697 w 785191"/>
                  <a:gd name="connsiteY41" fmla="*/ 442612 h 1694345"/>
                  <a:gd name="connsiteX42" fmla="*/ 220509 w 785191"/>
                  <a:gd name="connsiteY42" fmla="*/ 858772 h 1694345"/>
                  <a:gd name="connsiteX43" fmla="*/ 112506 w 785191"/>
                  <a:gd name="connsiteY43" fmla="*/ 1309005 h 1694345"/>
                  <a:gd name="connsiteX44" fmla="*/ 119636 w 785191"/>
                  <a:gd name="connsiteY44" fmla="*/ 1348249 h 1694345"/>
                  <a:gd name="connsiteX45" fmla="*/ 120546 w 785191"/>
                  <a:gd name="connsiteY45" fmla="*/ 1360720 h 1694345"/>
                  <a:gd name="connsiteX46" fmla="*/ 170651 w 785191"/>
                  <a:gd name="connsiteY46" fmla="*/ 1671337 h 1694345"/>
                  <a:gd name="connsiteX47" fmla="*/ 170650 w 785191"/>
                  <a:gd name="connsiteY47" fmla="*/ 1671337 h 1694345"/>
                  <a:gd name="connsiteX48" fmla="*/ 170649 w 785191"/>
                  <a:gd name="connsiteY48" fmla="*/ 1671336 h 1694345"/>
                  <a:gd name="connsiteX49" fmla="*/ 170651 w 785191"/>
                  <a:gd name="connsiteY49" fmla="*/ 1671336 h 1694345"/>
                  <a:gd name="connsiteX50" fmla="*/ 142399 w 785191"/>
                  <a:gd name="connsiteY50" fmla="*/ 1647480 h 1694345"/>
                  <a:gd name="connsiteX51" fmla="*/ 2604 w 785191"/>
                  <a:gd name="connsiteY51" fmla="*/ 1384407 h 1694345"/>
                  <a:gd name="connsiteX52" fmla="*/ 80123 w 785191"/>
                  <a:gd name="connsiteY52" fmla="*/ 970665 h 1694345"/>
                  <a:gd name="connsiteX53" fmla="*/ 137646 w 785191"/>
                  <a:gd name="connsiteY53" fmla="*/ 877703 h 1694345"/>
                  <a:gd name="connsiteX54" fmla="*/ 380021 w 785191"/>
                  <a:gd name="connsiteY54" fmla="*/ 527380 h 1694345"/>
                  <a:gd name="connsiteX55" fmla="*/ 628361 w 785191"/>
                  <a:gd name="connsiteY55" fmla="*/ 93541 h 1694345"/>
                  <a:gd name="connsiteX56" fmla="*/ 653901 w 785191"/>
                  <a:gd name="connsiteY56" fmla="*/ 61383 h 1694345"/>
                  <a:gd name="connsiteX57" fmla="*/ 690358 w 785191"/>
                  <a:gd name="connsiteY57" fmla="*/ 31904 h 1694345"/>
                  <a:gd name="connsiteX58" fmla="*/ 710844 w 785191"/>
                  <a:gd name="connsiteY58" fmla="*/ 20367 h 1694345"/>
                  <a:gd name="connsiteX59" fmla="*/ 729505 w 785191"/>
                  <a:gd name="connsiteY59" fmla="*/ 9858 h 1694345"/>
                  <a:gd name="connsiteX60" fmla="*/ 763111 w 785191"/>
                  <a:gd name="connsiteY60" fmla="*/ 0 h 1694345"/>
                  <a:gd name="connsiteX0" fmla="*/ 247749 w 785191"/>
                  <a:gd name="connsiteY0" fmla="*/ 1679645 h 1694345"/>
                  <a:gd name="connsiteX1" fmla="*/ 186886 w 785191"/>
                  <a:gd name="connsiteY1" fmla="*/ 1545767 h 1694345"/>
                  <a:gd name="connsiteX2" fmla="*/ 263725 w 785191"/>
                  <a:gd name="connsiteY2" fmla="*/ 1638253 h 1694345"/>
                  <a:gd name="connsiteX3" fmla="*/ 281165 w 785191"/>
                  <a:gd name="connsiteY3" fmla="*/ 1678991 h 1694345"/>
                  <a:gd name="connsiteX4" fmla="*/ 258595 w 785191"/>
                  <a:gd name="connsiteY4" fmla="*/ 1688598 h 1694345"/>
                  <a:gd name="connsiteX5" fmla="*/ 247749 w 785191"/>
                  <a:gd name="connsiteY5" fmla="*/ 1679645 h 1694345"/>
                  <a:gd name="connsiteX6" fmla="*/ 119638 w 785191"/>
                  <a:gd name="connsiteY6" fmla="*/ 1348249 h 1694345"/>
                  <a:gd name="connsiteX7" fmla="*/ 120548 w 785191"/>
                  <a:gd name="connsiteY7" fmla="*/ 1360720 h 1694345"/>
                  <a:gd name="connsiteX8" fmla="*/ 119638 w 785191"/>
                  <a:gd name="connsiteY8" fmla="*/ 1348249 h 1694345"/>
                  <a:gd name="connsiteX9" fmla="*/ 587327 w 785191"/>
                  <a:gd name="connsiteY9" fmla="*/ 365958 h 1694345"/>
                  <a:gd name="connsiteX10" fmla="*/ 579649 w 785191"/>
                  <a:gd name="connsiteY10" fmla="*/ 380083 h 1694345"/>
                  <a:gd name="connsiteX11" fmla="*/ 494431 w 785191"/>
                  <a:gd name="connsiteY11" fmla="*/ 515531 h 1694345"/>
                  <a:gd name="connsiteX12" fmla="*/ 217422 w 785191"/>
                  <a:gd name="connsiteY12" fmla="*/ 902792 h 1694345"/>
                  <a:gd name="connsiteX13" fmla="*/ 117012 w 785191"/>
                  <a:gd name="connsiteY13" fmla="*/ 1312264 h 1694345"/>
                  <a:gd name="connsiteX14" fmla="*/ 119637 w 785191"/>
                  <a:gd name="connsiteY14" fmla="*/ 1348249 h 1694345"/>
                  <a:gd name="connsiteX15" fmla="*/ 112507 w 785191"/>
                  <a:gd name="connsiteY15" fmla="*/ 1309005 h 1694345"/>
                  <a:gd name="connsiteX16" fmla="*/ 220510 w 785191"/>
                  <a:gd name="connsiteY16" fmla="*/ 858772 h 1694345"/>
                  <a:gd name="connsiteX17" fmla="*/ 538698 w 785191"/>
                  <a:gd name="connsiteY17" fmla="*/ 442612 h 1694345"/>
                  <a:gd name="connsiteX18" fmla="*/ 587327 w 785191"/>
                  <a:gd name="connsiteY18" fmla="*/ 365958 h 1694345"/>
                  <a:gd name="connsiteX19" fmla="*/ 660083 w 785191"/>
                  <a:gd name="connsiteY19" fmla="*/ 216138 h 1694345"/>
                  <a:gd name="connsiteX20" fmla="*/ 651218 w 785191"/>
                  <a:gd name="connsiteY20" fmla="*/ 242242 h 1694345"/>
                  <a:gd name="connsiteX21" fmla="*/ 600197 w 785191"/>
                  <a:gd name="connsiteY21" fmla="*/ 345672 h 1694345"/>
                  <a:gd name="connsiteX22" fmla="*/ 587327 w 785191"/>
                  <a:gd name="connsiteY22" fmla="*/ 365959 h 1694345"/>
                  <a:gd name="connsiteX23" fmla="*/ 598696 w 785191"/>
                  <a:gd name="connsiteY23" fmla="*/ 345044 h 1694345"/>
                  <a:gd name="connsiteX24" fmla="*/ 645932 w 785191"/>
                  <a:gd name="connsiteY24" fmla="*/ 247490 h 1694345"/>
                  <a:gd name="connsiteX25" fmla="*/ 660083 w 785191"/>
                  <a:gd name="connsiteY25" fmla="*/ 216138 h 1694345"/>
                  <a:gd name="connsiteX26" fmla="*/ 781594 w 785191"/>
                  <a:gd name="connsiteY26" fmla="*/ 6601 h 1694345"/>
                  <a:gd name="connsiteX27" fmla="*/ 782946 w 785191"/>
                  <a:gd name="connsiteY27" fmla="*/ 7084 h 1694345"/>
                  <a:gd name="connsiteX28" fmla="*/ 785127 w 785191"/>
                  <a:gd name="connsiteY28" fmla="*/ 18465 h 1694345"/>
                  <a:gd name="connsiteX29" fmla="*/ 781976 w 785191"/>
                  <a:gd name="connsiteY29" fmla="*/ 31067 h 1694345"/>
                  <a:gd name="connsiteX30" fmla="*/ 781594 w 785191"/>
                  <a:gd name="connsiteY30" fmla="*/ 6601 h 1694345"/>
                  <a:gd name="connsiteX31" fmla="*/ 763111 w 785191"/>
                  <a:gd name="connsiteY31" fmla="*/ 0 h 1694345"/>
                  <a:gd name="connsiteX32" fmla="*/ 781592 w 785191"/>
                  <a:gd name="connsiteY32" fmla="*/ 6601 h 1694345"/>
                  <a:gd name="connsiteX33" fmla="*/ 781974 w 785191"/>
                  <a:gd name="connsiteY33" fmla="*/ 31067 h 1694345"/>
                  <a:gd name="connsiteX34" fmla="*/ 780775 w 785191"/>
                  <a:gd name="connsiteY34" fmla="*/ 35864 h 1694345"/>
                  <a:gd name="connsiteX35" fmla="*/ 677508 w 785191"/>
                  <a:gd name="connsiteY35" fmla="*/ 177529 h 1694345"/>
                  <a:gd name="connsiteX36" fmla="*/ 660082 w 785191"/>
                  <a:gd name="connsiteY36" fmla="*/ 216137 h 1694345"/>
                  <a:gd name="connsiteX37" fmla="*/ 645931 w 785191"/>
                  <a:gd name="connsiteY37" fmla="*/ 247489 h 1694345"/>
                  <a:gd name="connsiteX38" fmla="*/ 598695 w 785191"/>
                  <a:gd name="connsiteY38" fmla="*/ 345043 h 1694345"/>
                  <a:gd name="connsiteX39" fmla="*/ 587326 w 785191"/>
                  <a:gd name="connsiteY39" fmla="*/ 365958 h 1694345"/>
                  <a:gd name="connsiteX40" fmla="*/ 538697 w 785191"/>
                  <a:gd name="connsiteY40" fmla="*/ 442612 h 1694345"/>
                  <a:gd name="connsiteX41" fmla="*/ 220509 w 785191"/>
                  <a:gd name="connsiteY41" fmla="*/ 858772 h 1694345"/>
                  <a:gd name="connsiteX42" fmla="*/ 112506 w 785191"/>
                  <a:gd name="connsiteY42" fmla="*/ 1309005 h 1694345"/>
                  <a:gd name="connsiteX43" fmla="*/ 119636 w 785191"/>
                  <a:gd name="connsiteY43" fmla="*/ 1348249 h 1694345"/>
                  <a:gd name="connsiteX44" fmla="*/ 120546 w 785191"/>
                  <a:gd name="connsiteY44" fmla="*/ 1360720 h 1694345"/>
                  <a:gd name="connsiteX45" fmla="*/ 170651 w 785191"/>
                  <a:gd name="connsiteY45" fmla="*/ 1671337 h 1694345"/>
                  <a:gd name="connsiteX46" fmla="*/ 170650 w 785191"/>
                  <a:gd name="connsiteY46" fmla="*/ 1671337 h 1694345"/>
                  <a:gd name="connsiteX47" fmla="*/ 170649 w 785191"/>
                  <a:gd name="connsiteY47" fmla="*/ 1671336 h 1694345"/>
                  <a:gd name="connsiteX48" fmla="*/ 170651 w 785191"/>
                  <a:gd name="connsiteY48" fmla="*/ 1671336 h 1694345"/>
                  <a:gd name="connsiteX49" fmla="*/ 142399 w 785191"/>
                  <a:gd name="connsiteY49" fmla="*/ 1647480 h 1694345"/>
                  <a:gd name="connsiteX50" fmla="*/ 2604 w 785191"/>
                  <a:gd name="connsiteY50" fmla="*/ 1384407 h 1694345"/>
                  <a:gd name="connsiteX51" fmla="*/ 80123 w 785191"/>
                  <a:gd name="connsiteY51" fmla="*/ 970665 h 1694345"/>
                  <a:gd name="connsiteX52" fmla="*/ 137646 w 785191"/>
                  <a:gd name="connsiteY52" fmla="*/ 877703 h 1694345"/>
                  <a:gd name="connsiteX53" fmla="*/ 380021 w 785191"/>
                  <a:gd name="connsiteY53" fmla="*/ 527380 h 1694345"/>
                  <a:gd name="connsiteX54" fmla="*/ 628361 w 785191"/>
                  <a:gd name="connsiteY54" fmla="*/ 93541 h 1694345"/>
                  <a:gd name="connsiteX55" fmla="*/ 653901 w 785191"/>
                  <a:gd name="connsiteY55" fmla="*/ 61383 h 1694345"/>
                  <a:gd name="connsiteX56" fmla="*/ 690358 w 785191"/>
                  <a:gd name="connsiteY56" fmla="*/ 31904 h 1694345"/>
                  <a:gd name="connsiteX57" fmla="*/ 710844 w 785191"/>
                  <a:gd name="connsiteY57" fmla="*/ 20367 h 1694345"/>
                  <a:gd name="connsiteX58" fmla="*/ 729505 w 785191"/>
                  <a:gd name="connsiteY58" fmla="*/ 9858 h 1694345"/>
                  <a:gd name="connsiteX59" fmla="*/ 763111 w 785191"/>
                  <a:gd name="connsiteY59" fmla="*/ 0 h 1694345"/>
                  <a:gd name="connsiteX0" fmla="*/ 247749 w 785191"/>
                  <a:gd name="connsiteY0" fmla="*/ 1679645 h 1694345"/>
                  <a:gd name="connsiteX1" fmla="*/ 186886 w 785191"/>
                  <a:gd name="connsiteY1" fmla="*/ 1545767 h 1694345"/>
                  <a:gd name="connsiteX2" fmla="*/ 281165 w 785191"/>
                  <a:gd name="connsiteY2" fmla="*/ 1678991 h 1694345"/>
                  <a:gd name="connsiteX3" fmla="*/ 258595 w 785191"/>
                  <a:gd name="connsiteY3" fmla="*/ 1688598 h 1694345"/>
                  <a:gd name="connsiteX4" fmla="*/ 247749 w 785191"/>
                  <a:gd name="connsiteY4" fmla="*/ 1679645 h 1694345"/>
                  <a:gd name="connsiteX5" fmla="*/ 119638 w 785191"/>
                  <a:gd name="connsiteY5" fmla="*/ 1348249 h 1694345"/>
                  <a:gd name="connsiteX6" fmla="*/ 120548 w 785191"/>
                  <a:gd name="connsiteY6" fmla="*/ 1360720 h 1694345"/>
                  <a:gd name="connsiteX7" fmla="*/ 119638 w 785191"/>
                  <a:gd name="connsiteY7" fmla="*/ 1348249 h 1694345"/>
                  <a:gd name="connsiteX8" fmla="*/ 587327 w 785191"/>
                  <a:gd name="connsiteY8" fmla="*/ 365958 h 1694345"/>
                  <a:gd name="connsiteX9" fmla="*/ 579649 w 785191"/>
                  <a:gd name="connsiteY9" fmla="*/ 380083 h 1694345"/>
                  <a:gd name="connsiteX10" fmla="*/ 494431 w 785191"/>
                  <a:gd name="connsiteY10" fmla="*/ 515531 h 1694345"/>
                  <a:gd name="connsiteX11" fmla="*/ 217422 w 785191"/>
                  <a:gd name="connsiteY11" fmla="*/ 902792 h 1694345"/>
                  <a:gd name="connsiteX12" fmla="*/ 117012 w 785191"/>
                  <a:gd name="connsiteY12" fmla="*/ 1312264 h 1694345"/>
                  <a:gd name="connsiteX13" fmla="*/ 119637 w 785191"/>
                  <a:gd name="connsiteY13" fmla="*/ 1348249 h 1694345"/>
                  <a:gd name="connsiteX14" fmla="*/ 112507 w 785191"/>
                  <a:gd name="connsiteY14" fmla="*/ 1309005 h 1694345"/>
                  <a:gd name="connsiteX15" fmla="*/ 220510 w 785191"/>
                  <a:gd name="connsiteY15" fmla="*/ 858772 h 1694345"/>
                  <a:gd name="connsiteX16" fmla="*/ 538698 w 785191"/>
                  <a:gd name="connsiteY16" fmla="*/ 442612 h 1694345"/>
                  <a:gd name="connsiteX17" fmla="*/ 587327 w 785191"/>
                  <a:gd name="connsiteY17" fmla="*/ 365958 h 1694345"/>
                  <a:gd name="connsiteX18" fmla="*/ 660083 w 785191"/>
                  <a:gd name="connsiteY18" fmla="*/ 216138 h 1694345"/>
                  <a:gd name="connsiteX19" fmla="*/ 651218 w 785191"/>
                  <a:gd name="connsiteY19" fmla="*/ 242242 h 1694345"/>
                  <a:gd name="connsiteX20" fmla="*/ 600197 w 785191"/>
                  <a:gd name="connsiteY20" fmla="*/ 345672 h 1694345"/>
                  <a:gd name="connsiteX21" fmla="*/ 587327 w 785191"/>
                  <a:gd name="connsiteY21" fmla="*/ 365959 h 1694345"/>
                  <a:gd name="connsiteX22" fmla="*/ 598696 w 785191"/>
                  <a:gd name="connsiteY22" fmla="*/ 345044 h 1694345"/>
                  <a:gd name="connsiteX23" fmla="*/ 645932 w 785191"/>
                  <a:gd name="connsiteY23" fmla="*/ 247490 h 1694345"/>
                  <a:gd name="connsiteX24" fmla="*/ 660083 w 785191"/>
                  <a:gd name="connsiteY24" fmla="*/ 216138 h 1694345"/>
                  <a:gd name="connsiteX25" fmla="*/ 781594 w 785191"/>
                  <a:gd name="connsiteY25" fmla="*/ 6601 h 1694345"/>
                  <a:gd name="connsiteX26" fmla="*/ 782946 w 785191"/>
                  <a:gd name="connsiteY26" fmla="*/ 7084 h 1694345"/>
                  <a:gd name="connsiteX27" fmla="*/ 785127 w 785191"/>
                  <a:gd name="connsiteY27" fmla="*/ 18465 h 1694345"/>
                  <a:gd name="connsiteX28" fmla="*/ 781976 w 785191"/>
                  <a:gd name="connsiteY28" fmla="*/ 31067 h 1694345"/>
                  <a:gd name="connsiteX29" fmla="*/ 781594 w 785191"/>
                  <a:gd name="connsiteY29" fmla="*/ 6601 h 1694345"/>
                  <a:gd name="connsiteX30" fmla="*/ 763111 w 785191"/>
                  <a:gd name="connsiteY30" fmla="*/ 0 h 1694345"/>
                  <a:gd name="connsiteX31" fmla="*/ 781592 w 785191"/>
                  <a:gd name="connsiteY31" fmla="*/ 6601 h 1694345"/>
                  <a:gd name="connsiteX32" fmla="*/ 781974 w 785191"/>
                  <a:gd name="connsiteY32" fmla="*/ 31067 h 1694345"/>
                  <a:gd name="connsiteX33" fmla="*/ 780775 w 785191"/>
                  <a:gd name="connsiteY33" fmla="*/ 35864 h 1694345"/>
                  <a:gd name="connsiteX34" fmla="*/ 677508 w 785191"/>
                  <a:gd name="connsiteY34" fmla="*/ 177529 h 1694345"/>
                  <a:gd name="connsiteX35" fmla="*/ 660082 w 785191"/>
                  <a:gd name="connsiteY35" fmla="*/ 216137 h 1694345"/>
                  <a:gd name="connsiteX36" fmla="*/ 645931 w 785191"/>
                  <a:gd name="connsiteY36" fmla="*/ 247489 h 1694345"/>
                  <a:gd name="connsiteX37" fmla="*/ 598695 w 785191"/>
                  <a:gd name="connsiteY37" fmla="*/ 345043 h 1694345"/>
                  <a:gd name="connsiteX38" fmla="*/ 587326 w 785191"/>
                  <a:gd name="connsiteY38" fmla="*/ 365958 h 1694345"/>
                  <a:gd name="connsiteX39" fmla="*/ 538697 w 785191"/>
                  <a:gd name="connsiteY39" fmla="*/ 442612 h 1694345"/>
                  <a:gd name="connsiteX40" fmla="*/ 220509 w 785191"/>
                  <a:gd name="connsiteY40" fmla="*/ 858772 h 1694345"/>
                  <a:gd name="connsiteX41" fmla="*/ 112506 w 785191"/>
                  <a:gd name="connsiteY41" fmla="*/ 1309005 h 1694345"/>
                  <a:gd name="connsiteX42" fmla="*/ 119636 w 785191"/>
                  <a:gd name="connsiteY42" fmla="*/ 1348249 h 1694345"/>
                  <a:gd name="connsiteX43" fmla="*/ 120546 w 785191"/>
                  <a:gd name="connsiteY43" fmla="*/ 1360720 h 1694345"/>
                  <a:gd name="connsiteX44" fmla="*/ 170651 w 785191"/>
                  <a:gd name="connsiteY44" fmla="*/ 1671337 h 1694345"/>
                  <a:gd name="connsiteX45" fmla="*/ 170650 w 785191"/>
                  <a:gd name="connsiteY45" fmla="*/ 1671337 h 1694345"/>
                  <a:gd name="connsiteX46" fmla="*/ 170649 w 785191"/>
                  <a:gd name="connsiteY46" fmla="*/ 1671336 h 1694345"/>
                  <a:gd name="connsiteX47" fmla="*/ 170651 w 785191"/>
                  <a:gd name="connsiteY47" fmla="*/ 1671336 h 1694345"/>
                  <a:gd name="connsiteX48" fmla="*/ 142399 w 785191"/>
                  <a:gd name="connsiteY48" fmla="*/ 1647480 h 1694345"/>
                  <a:gd name="connsiteX49" fmla="*/ 2604 w 785191"/>
                  <a:gd name="connsiteY49" fmla="*/ 1384407 h 1694345"/>
                  <a:gd name="connsiteX50" fmla="*/ 80123 w 785191"/>
                  <a:gd name="connsiteY50" fmla="*/ 970665 h 1694345"/>
                  <a:gd name="connsiteX51" fmla="*/ 137646 w 785191"/>
                  <a:gd name="connsiteY51" fmla="*/ 877703 h 1694345"/>
                  <a:gd name="connsiteX52" fmla="*/ 380021 w 785191"/>
                  <a:gd name="connsiteY52" fmla="*/ 527380 h 1694345"/>
                  <a:gd name="connsiteX53" fmla="*/ 628361 w 785191"/>
                  <a:gd name="connsiteY53" fmla="*/ 93541 h 1694345"/>
                  <a:gd name="connsiteX54" fmla="*/ 653901 w 785191"/>
                  <a:gd name="connsiteY54" fmla="*/ 61383 h 1694345"/>
                  <a:gd name="connsiteX55" fmla="*/ 690358 w 785191"/>
                  <a:gd name="connsiteY55" fmla="*/ 31904 h 1694345"/>
                  <a:gd name="connsiteX56" fmla="*/ 710844 w 785191"/>
                  <a:gd name="connsiteY56" fmla="*/ 20367 h 1694345"/>
                  <a:gd name="connsiteX57" fmla="*/ 729505 w 785191"/>
                  <a:gd name="connsiteY57" fmla="*/ 9858 h 1694345"/>
                  <a:gd name="connsiteX58" fmla="*/ 763111 w 785191"/>
                  <a:gd name="connsiteY58" fmla="*/ 0 h 1694345"/>
                  <a:gd name="connsiteX0" fmla="*/ 258595 w 785191"/>
                  <a:gd name="connsiteY0" fmla="*/ 1688598 h 1694345"/>
                  <a:gd name="connsiteX1" fmla="*/ 186886 w 785191"/>
                  <a:gd name="connsiteY1" fmla="*/ 1545767 h 1694345"/>
                  <a:gd name="connsiteX2" fmla="*/ 281165 w 785191"/>
                  <a:gd name="connsiteY2" fmla="*/ 1678991 h 1694345"/>
                  <a:gd name="connsiteX3" fmla="*/ 258595 w 785191"/>
                  <a:gd name="connsiteY3" fmla="*/ 1688598 h 1694345"/>
                  <a:gd name="connsiteX4" fmla="*/ 119638 w 785191"/>
                  <a:gd name="connsiteY4" fmla="*/ 1348249 h 1694345"/>
                  <a:gd name="connsiteX5" fmla="*/ 120548 w 785191"/>
                  <a:gd name="connsiteY5" fmla="*/ 1360720 h 1694345"/>
                  <a:gd name="connsiteX6" fmla="*/ 119638 w 785191"/>
                  <a:gd name="connsiteY6" fmla="*/ 1348249 h 1694345"/>
                  <a:gd name="connsiteX7" fmla="*/ 587327 w 785191"/>
                  <a:gd name="connsiteY7" fmla="*/ 365958 h 1694345"/>
                  <a:gd name="connsiteX8" fmla="*/ 579649 w 785191"/>
                  <a:gd name="connsiteY8" fmla="*/ 380083 h 1694345"/>
                  <a:gd name="connsiteX9" fmla="*/ 494431 w 785191"/>
                  <a:gd name="connsiteY9" fmla="*/ 515531 h 1694345"/>
                  <a:gd name="connsiteX10" fmla="*/ 217422 w 785191"/>
                  <a:gd name="connsiteY10" fmla="*/ 902792 h 1694345"/>
                  <a:gd name="connsiteX11" fmla="*/ 117012 w 785191"/>
                  <a:gd name="connsiteY11" fmla="*/ 1312264 h 1694345"/>
                  <a:gd name="connsiteX12" fmla="*/ 119637 w 785191"/>
                  <a:gd name="connsiteY12" fmla="*/ 1348249 h 1694345"/>
                  <a:gd name="connsiteX13" fmla="*/ 112507 w 785191"/>
                  <a:gd name="connsiteY13" fmla="*/ 1309005 h 1694345"/>
                  <a:gd name="connsiteX14" fmla="*/ 220510 w 785191"/>
                  <a:gd name="connsiteY14" fmla="*/ 858772 h 1694345"/>
                  <a:gd name="connsiteX15" fmla="*/ 538698 w 785191"/>
                  <a:gd name="connsiteY15" fmla="*/ 442612 h 1694345"/>
                  <a:gd name="connsiteX16" fmla="*/ 587327 w 785191"/>
                  <a:gd name="connsiteY16" fmla="*/ 365958 h 1694345"/>
                  <a:gd name="connsiteX17" fmla="*/ 660083 w 785191"/>
                  <a:gd name="connsiteY17" fmla="*/ 216138 h 1694345"/>
                  <a:gd name="connsiteX18" fmla="*/ 651218 w 785191"/>
                  <a:gd name="connsiteY18" fmla="*/ 242242 h 1694345"/>
                  <a:gd name="connsiteX19" fmla="*/ 600197 w 785191"/>
                  <a:gd name="connsiteY19" fmla="*/ 345672 h 1694345"/>
                  <a:gd name="connsiteX20" fmla="*/ 587327 w 785191"/>
                  <a:gd name="connsiteY20" fmla="*/ 365959 h 1694345"/>
                  <a:gd name="connsiteX21" fmla="*/ 598696 w 785191"/>
                  <a:gd name="connsiteY21" fmla="*/ 345044 h 1694345"/>
                  <a:gd name="connsiteX22" fmla="*/ 645932 w 785191"/>
                  <a:gd name="connsiteY22" fmla="*/ 247490 h 1694345"/>
                  <a:gd name="connsiteX23" fmla="*/ 660083 w 785191"/>
                  <a:gd name="connsiteY23" fmla="*/ 216138 h 1694345"/>
                  <a:gd name="connsiteX24" fmla="*/ 781594 w 785191"/>
                  <a:gd name="connsiteY24" fmla="*/ 6601 h 1694345"/>
                  <a:gd name="connsiteX25" fmla="*/ 782946 w 785191"/>
                  <a:gd name="connsiteY25" fmla="*/ 7084 h 1694345"/>
                  <a:gd name="connsiteX26" fmla="*/ 785127 w 785191"/>
                  <a:gd name="connsiteY26" fmla="*/ 18465 h 1694345"/>
                  <a:gd name="connsiteX27" fmla="*/ 781976 w 785191"/>
                  <a:gd name="connsiteY27" fmla="*/ 31067 h 1694345"/>
                  <a:gd name="connsiteX28" fmla="*/ 781594 w 785191"/>
                  <a:gd name="connsiteY28" fmla="*/ 6601 h 1694345"/>
                  <a:gd name="connsiteX29" fmla="*/ 763111 w 785191"/>
                  <a:gd name="connsiteY29" fmla="*/ 0 h 1694345"/>
                  <a:gd name="connsiteX30" fmla="*/ 781592 w 785191"/>
                  <a:gd name="connsiteY30" fmla="*/ 6601 h 1694345"/>
                  <a:gd name="connsiteX31" fmla="*/ 781974 w 785191"/>
                  <a:gd name="connsiteY31" fmla="*/ 31067 h 1694345"/>
                  <a:gd name="connsiteX32" fmla="*/ 780775 w 785191"/>
                  <a:gd name="connsiteY32" fmla="*/ 35864 h 1694345"/>
                  <a:gd name="connsiteX33" fmla="*/ 677508 w 785191"/>
                  <a:gd name="connsiteY33" fmla="*/ 177529 h 1694345"/>
                  <a:gd name="connsiteX34" fmla="*/ 660082 w 785191"/>
                  <a:gd name="connsiteY34" fmla="*/ 216137 h 1694345"/>
                  <a:gd name="connsiteX35" fmla="*/ 645931 w 785191"/>
                  <a:gd name="connsiteY35" fmla="*/ 247489 h 1694345"/>
                  <a:gd name="connsiteX36" fmla="*/ 598695 w 785191"/>
                  <a:gd name="connsiteY36" fmla="*/ 345043 h 1694345"/>
                  <a:gd name="connsiteX37" fmla="*/ 587326 w 785191"/>
                  <a:gd name="connsiteY37" fmla="*/ 365958 h 1694345"/>
                  <a:gd name="connsiteX38" fmla="*/ 538697 w 785191"/>
                  <a:gd name="connsiteY38" fmla="*/ 442612 h 1694345"/>
                  <a:gd name="connsiteX39" fmla="*/ 220509 w 785191"/>
                  <a:gd name="connsiteY39" fmla="*/ 858772 h 1694345"/>
                  <a:gd name="connsiteX40" fmla="*/ 112506 w 785191"/>
                  <a:gd name="connsiteY40" fmla="*/ 1309005 h 1694345"/>
                  <a:gd name="connsiteX41" fmla="*/ 119636 w 785191"/>
                  <a:gd name="connsiteY41" fmla="*/ 1348249 h 1694345"/>
                  <a:gd name="connsiteX42" fmla="*/ 120546 w 785191"/>
                  <a:gd name="connsiteY42" fmla="*/ 1360720 h 1694345"/>
                  <a:gd name="connsiteX43" fmla="*/ 170651 w 785191"/>
                  <a:gd name="connsiteY43" fmla="*/ 1671337 h 1694345"/>
                  <a:gd name="connsiteX44" fmla="*/ 170650 w 785191"/>
                  <a:gd name="connsiteY44" fmla="*/ 1671337 h 1694345"/>
                  <a:gd name="connsiteX45" fmla="*/ 170649 w 785191"/>
                  <a:gd name="connsiteY45" fmla="*/ 1671336 h 1694345"/>
                  <a:gd name="connsiteX46" fmla="*/ 170651 w 785191"/>
                  <a:gd name="connsiteY46" fmla="*/ 1671336 h 1694345"/>
                  <a:gd name="connsiteX47" fmla="*/ 142399 w 785191"/>
                  <a:gd name="connsiteY47" fmla="*/ 1647480 h 1694345"/>
                  <a:gd name="connsiteX48" fmla="*/ 2604 w 785191"/>
                  <a:gd name="connsiteY48" fmla="*/ 1384407 h 1694345"/>
                  <a:gd name="connsiteX49" fmla="*/ 80123 w 785191"/>
                  <a:gd name="connsiteY49" fmla="*/ 970665 h 1694345"/>
                  <a:gd name="connsiteX50" fmla="*/ 137646 w 785191"/>
                  <a:gd name="connsiteY50" fmla="*/ 877703 h 1694345"/>
                  <a:gd name="connsiteX51" fmla="*/ 380021 w 785191"/>
                  <a:gd name="connsiteY51" fmla="*/ 527380 h 1694345"/>
                  <a:gd name="connsiteX52" fmla="*/ 628361 w 785191"/>
                  <a:gd name="connsiteY52" fmla="*/ 93541 h 1694345"/>
                  <a:gd name="connsiteX53" fmla="*/ 653901 w 785191"/>
                  <a:gd name="connsiteY53" fmla="*/ 61383 h 1694345"/>
                  <a:gd name="connsiteX54" fmla="*/ 690358 w 785191"/>
                  <a:gd name="connsiteY54" fmla="*/ 31904 h 1694345"/>
                  <a:gd name="connsiteX55" fmla="*/ 710844 w 785191"/>
                  <a:gd name="connsiteY55" fmla="*/ 20367 h 1694345"/>
                  <a:gd name="connsiteX56" fmla="*/ 729505 w 785191"/>
                  <a:gd name="connsiteY56" fmla="*/ 9858 h 1694345"/>
                  <a:gd name="connsiteX57" fmla="*/ 763111 w 785191"/>
                  <a:gd name="connsiteY57" fmla="*/ 0 h 1694345"/>
                  <a:gd name="connsiteX0" fmla="*/ 281165 w 785191"/>
                  <a:gd name="connsiteY0" fmla="*/ 1678991 h 1694345"/>
                  <a:gd name="connsiteX1" fmla="*/ 186886 w 785191"/>
                  <a:gd name="connsiteY1" fmla="*/ 1545767 h 1694345"/>
                  <a:gd name="connsiteX2" fmla="*/ 281165 w 785191"/>
                  <a:gd name="connsiteY2" fmla="*/ 1678991 h 1694345"/>
                  <a:gd name="connsiteX3" fmla="*/ 119638 w 785191"/>
                  <a:gd name="connsiteY3" fmla="*/ 1348249 h 1694345"/>
                  <a:gd name="connsiteX4" fmla="*/ 120548 w 785191"/>
                  <a:gd name="connsiteY4" fmla="*/ 1360720 h 1694345"/>
                  <a:gd name="connsiteX5" fmla="*/ 119638 w 785191"/>
                  <a:gd name="connsiteY5" fmla="*/ 1348249 h 1694345"/>
                  <a:gd name="connsiteX6" fmla="*/ 587327 w 785191"/>
                  <a:gd name="connsiteY6" fmla="*/ 365958 h 1694345"/>
                  <a:gd name="connsiteX7" fmla="*/ 579649 w 785191"/>
                  <a:gd name="connsiteY7" fmla="*/ 380083 h 1694345"/>
                  <a:gd name="connsiteX8" fmla="*/ 494431 w 785191"/>
                  <a:gd name="connsiteY8" fmla="*/ 515531 h 1694345"/>
                  <a:gd name="connsiteX9" fmla="*/ 217422 w 785191"/>
                  <a:gd name="connsiteY9" fmla="*/ 902792 h 1694345"/>
                  <a:gd name="connsiteX10" fmla="*/ 117012 w 785191"/>
                  <a:gd name="connsiteY10" fmla="*/ 1312264 h 1694345"/>
                  <a:gd name="connsiteX11" fmla="*/ 119637 w 785191"/>
                  <a:gd name="connsiteY11" fmla="*/ 1348249 h 1694345"/>
                  <a:gd name="connsiteX12" fmla="*/ 112507 w 785191"/>
                  <a:gd name="connsiteY12" fmla="*/ 1309005 h 1694345"/>
                  <a:gd name="connsiteX13" fmla="*/ 220510 w 785191"/>
                  <a:gd name="connsiteY13" fmla="*/ 858772 h 1694345"/>
                  <a:gd name="connsiteX14" fmla="*/ 538698 w 785191"/>
                  <a:gd name="connsiteY14" fmla="*/ 442612 h 1694345"/>
                  <a:gd name="connsiteX15" fmla="*/ 587327 w 785191"/>
                  <a:gd name="connsiteY15" fmla="*/ 365958 h 1694345"/>
                  <a:gd name="connsiteX16" fmla="*/ 660083 w 785191"/>
                  <a:gd name="connsiteY16" fmla="*/ 216138 h 1694345"/>
                  <a:gd name="connsiteX17" fmla="*/ 651218 w 785191"/>
                  <a:gd name="connsiteY17" fmla="*/ 242242 h 1694345"/>
                  <a:gd name="connsiteX18" fmla="*/ 600197 w 785191"/>
                  <a:gd name="connsiteY18" fmla="*/ 345672 h 1694345"/>
                  <a:gd name="connsiteX19" fmla="*/ 587327 w 785191"/>
                  <a:gd name="connsiteY19" fmla="*/ 365959 h 1694345"/>
                  <a:gd name="connsiteX20" fmla="*/ 598696 w 785191"/>
                  <a:gd name="connsiteY20" fmla="*/ 345044 h 1694345"/>
                  <a:gd name="connsiteX21" fmla="*/ 645932 w 785191"/>
                  <a:gd name="connsiteY21" fmla="*/ 247490 h 1694345"/>
                  <a:gd name="connsiteX22" fmla="*/ 660083 w 785191"/>
                  <a:gd name="connsiteY22" fmla="*/ 216138 h 1694345"/>
                  <a:gd name="connsiteX23" fmla="*/ 781594 w 785191"/>
                  <a:gd name="connsiteY23" fmla="*/ 6601 h 1694345"/>
                  <a:gd name="connsiteX24" fmla="*/ 782946 w 785191"/>
                  <a:gd name="connsiteY24" fmla="*/ 7084 h 1694345"/>
                  <a:gd name="connsiteX25" fmla="*/ 785127 w 785191"/>
                  <a:gd name="connsiteY25" fmla="*/ 18465 h 1694345"/>
                  <a:gd name="connsiteX26" fmla="*/ 781976 w 785191"/>
                  <a:gd name="connsiteY26" fmla="*/ 31067 h 1694345"/>
                  <a:gd name="connsiteX27" fmla="*/ 781594 w 785191"/>
                  <a:gd name="connsiteY27" fmla="*/ 6601 h 1694345"/>
                  <a:gd name="connsiteX28" fmla="*/ 763111 w 785191"/>
                  <a:gd name="connsiteY28" fmla="*/ 0 h 1694345"/>
                  <a:gd name="connsiteX29" fmla="*/ 781592 w 785191"/>
                  <a:gd name="connsiteY29" fmla="*/ 6601 h 1694345"/>
                  <a:gd name="connsiteX30" fmla="*/ 781974 w 785191"/>
                  <a:gd name="connsiteY30" fmla="*/ 31067 h 1694345"/>
                  <a:gd name="connsiteX31" fmla="*/ 780775 w 785191"/>
                  <a:gd name="connsiteY31" fmla="*/ 35864 h 1694345"/>
                  <a:gd name="connsiteX32" fmla="*/ 677508 w 785191"/>
                  <a:gd name="connsiteY32" fmla="*/ 177529 h 1694345"/>
                  <a:gd name="connsiteX33" fmla="*/ 660082 w 785191"/>
                  <a:gd name="connsiteY33" fmla="*/ 216137 h 1694345"/>
                  <a:gd name="connsiteX34" fmla="*/ 645931 w 785191"/>
                  <a:gd name="connsiteY34" fmla="*/ 247489 h 1694345"/>
                  <a:gd name="connsiteX35" fmla="*/ 598695 w 785191"/>
                  <a:gd name="connsiteY35" fmla="*/ 345043 h 1694345"/>
                  <a:gd name="connsiteX36" fmla="*/ 587326 w 785191"/>
                  <a:gd name="connsiteY36" fmla="*/ 365958 h 1694345"/>
                  <a:gd name="connsiteX37" fmla="*/ 538697 w 785191"/>
                  <a:gd name="connsiteY37" fmla="*/ 442612 h 1694345"/>
                  <a:gd name="connsiteX38" fmla="*/ 220509 w 785191"/>
                  <a:gd name="connsiteY38" fmla="*/ 858772 h 1694345"/>
                  <a:gd name="connsiteX39" fmla="*/ 112506 w 785191"/>
                  <a:gd name="connsiteY39" fmla="*/ 1309005 h 1694345"/>
                  <a:gd name="connsiteX40" fmla="*/ 119636 w 785191"/>
                  <a:gd name="connsiteY40" fmla="*/ 1348249 h 1694345"/>
                  <a:gd name="connsiteX41" fmla="*/ 120546 w 785191"/>
                  <a:gd name="connsiteY41" fmla="*/ 1360720 h 1694345"/>
                  <a:gd name="connsiteX42" fmla="*/ 170651 w 785191"/>
                  <a:gd name="connsiteY42" fmla="*/ 1671337 h 1694345"/>
                  <a:gd name="connsiteX43" fmla="*/ 170650 w 785191"/>
                  <a:gd name="connsiteY43" fmla="*/ 1671337 h 1694345"/>
                  <a:gd name="connsiteX44" fmla="*/ 170649 w 785191"/>
                  <a:gd name="connsiteY44" fmla="*/ 1671336 h 1694345"/>
                  <a:gd name="connsiteX45" fmla="*/ 170651 w 785191"/>
                  <a:gd name="connsiteY45" fmla="*/ 1671336 h 1694345"/>
                  <a:gd name="connsiteX46" fmla="*/ 142399 w 785191"/>
                  <a:gd name="connsiteY46" fmla="*/ 1647480 h 1694345"/>
                  <a:gd name="connsiteX47" fmla="*/ 2604 w 785191"/>
                  <a:gd name="connsiteY47" fmla="*/ 1384407 h 1694345"/>
                  <a:gd name="connsiteX48" fmla="*/ 80123 w 785191"/>
                  <a:gd name="connsiteY48" fmla="*/ 970665 h 1694345"/>
                  <a:gd name="connsiteX49" fmla="*/ 137646 w 785191"/>
                  <a:gd name="connsiteY49" fmla="*/ 877703 h 1694345"/>
                  <a:gd name="connsiteX50" fmla="*/ 380021 w 785191"/>
                  <a:gd name="connsiteY50" fmla="*/ 527380 h 1694345"/>
                  <a:gd name="connsiteX51" fmla="*/ 628361 w 785191"/>
                  <a:gd name="connsiteY51" fmla="*/ 93541 h 1694345"/>
                  <a:gd name="connsiteX52" fmla="*/ 653901 w 785191"/>
                  <a:gd name="connsiteY52" fmla="*/ 61383 h 1694345"/>
                  <a:gd name="connsiteX53" fmla="*/ 690358 w 785191"/>
                  <a:gd name="connsiteY53" fmla="*/ 31904 h 1694345"/>
                  <a:gd name="connsiteX54" fmla="*/ 710844 w 785191"/>
                  <a:gd name="connsiteY54" fmla="*/ 20367 h 1694345"/>
                  <a:gd name="connsiteX55" fmla="*/ 729505 w 785191"/>
                  <a:gd name="connsiteY55" fmla="*/ 9858 h 1694345"/>
                  <a:gd name="connsiteX56" fmla="*/ 763111 w 785191"/>
                  <a:gd name="connsiteY56" fmla="*/ 0 h 1694345"/>
                  <a:gd name="connsiteX0" fmla="*/ 119638 w 785191"/>
                  <a:gd name="connsiteY0" fmla="*/ 1348249 h 1694345"/>
                  <a:gd name="connsiteX1" fmla="*/ 120548 w 785191"/>
                  <a:gd name="connsiteY1" fmla="*/ 1360720 h 1694345"/>
                  <a:gd name="connsiteX2" fmla="*/ 119638 w 785191"/>
                  <a:gd name="connsiteY2" fmla="*/ 1348249 h 1694345"/>
                  <a:gd name="connsiteX3" fmla="*/ 587327 w 785191"/>
                  <a:gd name="connsiteY3" fmla="*/ 365958 h 1694345"/>
                  <a:gd name="connsiteX4" fmla="*/ 579649 w 785191"/>
                  <a:gd name="connsiteY4" fmla="*/ 380083 h 1694345"/>
                  <a:gd name="connsiteX5" fmla="*/ 494431 w 785191"/>
                  <a:gd name="connsiteY5" fmla="*/ 515531 h 1694345"/>
                  <a:gd name="connsiteX6" fmla="*/ 217422 w 785191"/>
                  <a:gd name="connsiteY6" fmla="*/ 902792 h 1694345"/>
                  <a:gd name="connsiteX7" fmla="*/ 117012 w 785191"/>
                  <a:gd name="connsiteY7" fmla="*/ 1312264 h 1694345"/>
                  <a:gd name="connsiteX8" fmla="*/ 119637 w 785191"/>
                  <a:gd name="connsiteY8" fmla="*/ 1348249 h 1694345"/>
                  <a:gd name="connsiteX9" fmla="*/ 112507 w 785191"/>
                  <a:gd name="connsiteY9" fmla="*/ 1309005 h 1694345"/>
                  <a:gd name="connsiteX10" fmla="*/ 220510 w 785191"/>
                  <a:gd name="connsiteY10" fmla="*/ 858772 h 1694345"/>
                  <a:gd name="connsiteX11" fmla="*/ 538698 w 785191"/>
                  <a:gd name="connsiteY11" fmla="*/ 442612 h 1694345"/>
                  <a:gd name="connsiteX12" fmla="*/ 587327 w 785191"/>
                  <a:gd name="connsiteY12" fmla="*/ 365958 h 1694345"/>
                  <a:gd name="connsiteX13" fmla="*/ 660083 w 785191"/>
                  <a:gd name="connsiteY13" fmla="*/ 216138 h 1694345"/>
                  <a:gd name="connsiteX14" fmla="*/ 651218 w 785191"/>
                  <a:gd name="connsiteY14" fmla="*/ 242242 h 1694345"/>
                  <a:gd name="connsiteX15" fmla="*/ 600197 w 785191"/>
                  <a:gd name="connsiteY15" fmla="*/ 345672 h 1694345"/>
                  <a:gd name="connsiteX16" fmla="*/ 587327 w 785191"/>
                  <a:gd name="connsiteY16" fmla="*/ 365959 h 1694345"/>
                  <a:gd name="connsiteX17" fmla="*/ 598696 w 785191"/>
                  <a:gd name="connsiteY17" fmla="*/ 345044 h 1694345"/>
                  <a:gd name="connsiteX18" fmla="*/ 645932 w 785191"/>
                  <a:gd name="connsiteY18" fmla="*/ 247490 h 1694345"/>
                  <a:gd name="connsiteX19" fmla="*/ 660083 w 785191"/>
                  <a:gd name="connsiteY19" fmla="*/ 216138 h 1694345"/>
                  <a:gd name="connsiteX20" fmla="*/ 781594 w 785191"/>
                  <a:gd name="connsiteY20" fmla="*/ 6601 h 1694345"/>
                  <a:gd name="connsiteX21" fmla="*/ 782946 w 785191"/>
                  <a:gd name="connsiteY21" fmla="*/ 7084 h 1694345"/>
                  <a:gd name="connsiteX22" fmla="*/ 785127 w 785191"/>
                  <a:gd name="connsiteY22" fmla="*/ 18465 h 1694345"/>
                  <a:gd name="connsiteX23" fmla="*/ 781976 w 785191"/>
                  <a:gd name="connsiteY23" fmla="*/ 31067 h 1694345"/>
                  <a:gd name="connsiteX24" fmla="*/ 781594 w 785191"/>
                  <a:gd name="connsiteY24" fmla="*/ 6601 h 1694345"/>
                  <a:gd name="connsiteX25" fmla="*/ 763111 w 785191"/>
                  <a:gd name="connsiteY25" fmla="*/ 0 h 1694345"/>
                  <a:gd name="connsiteX26" fmla="*/ 781592 w 785191"/>
                  <a:gd name="connsiteY26" fmla="*/ 6601 h 1694345"/>
                  <a:gd name="connsiteX27" fmla="*/ 781974 w 785191"/>
                  <a:gd name="connsiteY27" fmla="*/ 31067 h 1694345"/>
                  <a:gd name="connsiteX28" fmla="*/ 780775 w 785191"/>
                  <a:gd name="connsiteY28" fmla="*/ 35864 h 1694345"/>
                  <a:gd name="connsiteX29" fmla="*/ 677508 w 785191"/>
                  <a:gd name="connsiteY29" fmla="*/ 177529 h 1694345"/>
                  <a:gd name="connsiteX30" fmla="*/ 660082 w 785191"/>
                  <a:gd name="connsiteY30" fmla="*/ 216137 h 1694345"/>
                  <a:gd name="connsiteX31" fmla="*/ 645931 w 785191"/>
                  <a:gd name="connsiteY31" fmla="*/ 247489 h 1694345"/>
                  <a:gd name="connsiteX32" fmla="*/ 598695 w 785191"/>
                  <a:gd name="connsiteY32" fmla="*/ 345043 h 1694345"/>
                  <a:gd name="connsiteX33" fmla="*/ 587326 w 785191"/>
                  <a:gd name="connsiteY33" fmla="*/ 365958 h 1694345"/>
                  <a:gd name="connsiteX34" fmla="*/ 538697 w 785191"/>
                  <a:gd name="connsiteY34" fmla="*/ 442612 h 1694345"/>
                  <a:gd name="connsiteX35" fmla="*/ 220509 w 785191"/>
                  <a:gd name="connsiteY35" fmla="*/ 858772 h 1694345"/>
                  <a:gd name="connsiteX36" fmla="*/ 112506 w 785191"/>
                  <a:gd name="connsiteY36" fmla="*/ 1309005 h 1694345"/>
                  <a:gd name="connsiteX37" fmla="*/ 119636 w 785191"/>
                  <a:gd name="connsiteY37" fmla="*/ 1348249 h 1694345"/>
                  <a:gd name="connsiteX38" fmla="*/ 120546 w 785191"/>
                  <a:gd name="connsiteY38" fmla="*/ 1360720 h 1694345"/>
                  <a:gd name="connsiteX39" fmla="*/ 170651 w 785191"/>
                  <a:gd name="connsiteY39" fmla="*/ 1671337 h 1694345"/>
                  <a:gd name="connsiteX40" fmla="*/ 170650 w 785191"/>
                  <a:gd name="connsiteY40" fmla="*/ 1671337 h 1694345"/>
                  <a:gd name="connsiteX41" fmla="*/ 170649 w 785191"/>
                  <a:gd name="connsiteY41" fmla="*/ 1671336 h 1694345"/>
                  <a:gd name="connsiteX42" fmla="*/ 170651 w 785191"/>
                  <a:gd name="connsiteY42" fmla="*/ 1671336 h 1694345"/>
                  <a:gd name="connsiteX43" fmla="*/ 142399 w 785191"/>
                  <a:gd name="connsiteY43" fmla="*/ 1647480 h 1694345"/>
                  <a:gd name="connsiteX44" fmla="*/ 2604 w 785191"/>
                  <a:gd name="connsiteY44" fmla="*/ 1384407 h 1694345"/>
                  <a:gd name="connsiteX45" fmla="*/ 80123 w 785191"/>
                  <a:gd name="connsiteY45" fmla="*/ 970665 h 1694345"/>
                  <a:gd name="connsiteX46" fmla="*/ 137646 w 785191"/>
                  <a:gd name="connsiteY46" fmla="*/ 877703 h 1694345"/>
                  <a:gd name="connsiteX47" fmla="*/ 380021 w 785191"/>
                  <a:gd name="connsiteY47" fmla="*/ 527380 h 1694345"/>
                  <a:gd name="connsiteX48" fmla="*/ 628361 w 785191"/>
                  <a:gd name="connsiteY48" fmla="*/ 93541 h 1694345"/>
                  <a:gd name="connsiteX49" fmla="*/ 653901 w 785191"/>
                  <a:gd name="connsiteY49" fmla="*/ 61383 h 1694345"/>
                  <a:gd name="connsiteX50" fmla="*/ 690358 w 785191"/>
                  <a:gd name="connsiteY50" fmla="*/ 31904 h 1694345"/>
                  <a:gd name="connsiteX51" fmla="*/ 710844 w 785191"/>
                  <a:gd name="connsiteY51" fmla="*/ 20367 h 1694345"/>
                  <a:gd name="connsiteX52" fmla="*/ 729505 w 785191"/>
                  <a:gd name="connsiteY52" fmla="*/ 9858 h 1694345"/>
                  <a:gd name="connsiteX53" fmla="*/ 763111 w 785191"/>
                  <a:gd name="connsiteY53" fmla="*/ 0 h 1694345"/>
                  <a:gd name="connsiteX0" fmla="*/ 119638 w 785191"/>
                  <a:gd name="connsiteY0" fmla="*/ 1348249 h 1694345"/>
                  <a:gd name="connsiteX1" fmla="*/ 120548 w 785191"/>
                  <a:gd name="connsiteY1" fmla="*/ 1360720 h 1694345"/>
                  <a:gd name="connsiteX2" fmla="*/ 119638 w 785191"/>
                  <a:gd name="connsiteY2" fmla="*/ 1348249 h 1694345"/>
                  <a:gd name="connsiteX3" fmla="*/ 587327 w 785191"/>
                  <a:gd name="connsiteY3" fmla="*/ 365958 h 1694345"/>
                  <a:gd name="connsiteX4" fmla="*/ 579649 w 785191"/>
                  <a:gd name="connsiteY4" fmla="*/ 380083 h 1694345"/>
                  <a:gd name="connsiteX5" fmla="*/ 494431 w 785191"/>
                  <a:gd name="connsiteY5" fmla="*/ 515531 h 1694345"/>
                  <a:gd name="connsiteX6" fmla="*/ 217422 w 785191"/>
                  <a:gd name="connsiteY6" fmla="*/ 902792 h 1694345"/>
                  <a:gd name="connsiteX7" fmla="*/ 117012 w 785191"/>
                  <a:gd name="connsiteY7" fmla="*/ 1312264 h 1694345"/>
                  <a:gd name="connsiteX8" fmla="*/ 119637 w 785191"/>
                  <a:gd name="connsiteY8" fmla="*/ 1348249 h 1694345"/>
                  <a:gd name="connsiteX9" fmla="*/ 112507 w 785191"/>
                  <a:gd name="connsiteY9" fmla="*/ 1309005 h 1694345"/>
                  <a:gd name="connsiteX10" fmla="*/ 220510 w 785191"/>
                  <a:gd name="connsiteY10" fmla="*/ 858772 h 1694345"/>
                  <a:gd name="connsiteX11" fmla="*/ 538698 w 785191"/>
                  <a:gd name="connsiteY11" fmla="*/ 442612 h 1694345"/>
                  <a:gd name="connsiteX12" fmla="*/ 587327 w 785191"/>
                  <a:gd name="connsiteY12" fmla="*/ 365958 h 1694345"/>
                  <a:gd name="connsiteX13" fmla="*/ 660083 w 785191"/>
                  <a:gd name="connsiteY13" fmla="*/ 216138 h 1694345"/>
                  <a:gd name="connsiteX14" fmla="*/ 651218 w 785191"/>
                  <a:gd name="connsiteY14" fmla="*/ 242242 h 1694345"/>
                  <a:gd name="connsiteX15" fmla="*/ 600197 w 785191"/>
                  <a:gd name="connsiteY15" fmla="*/ 345672 h 1694345"/>
                  <a:gd name="connsiteX16" fmla="*/ 587327 w 785191"/>
                  <a:gd name="connsiteY16" fmla="*/ 365959 h 1694345"/>
                  <a:gd name="connsiteX17" fmla="*/ 598696 w 785191"/>
                  <a:gd name="connsiteY17" fmla="*/ 345044 h 1694345"/>
                  <a:gd name="connsiteX18" fmla="*/ 645932 w 785191"/>
                  <a:gd name="connsiteY18" fmla="*/ 247490 h 1694345"/>
                  <a:gd name="connsiteX19" fmla="*/ 660083 w 785191"/>
                  <a:gd name="connsiteY19" fmla="*/ 216138 h 1694345"/>
                  <a:gd name="connsiteX20" fmla="*/ 781594 w 785191"/>
                  <a:gd name="connsiteY20" fmla="*/ 6601 h 1694345"/>
                  <a:gd name="connsiteX21" fmla="*/ 782946 w 785191"/>
                  <a:gd name="connsiteY21" fmla="*/ 7084 h 1694345"/>
                  <a:gd name="connsiteX22" fmla="*/ 785127 w 785191"/>
                  <a:gd name="connsiteY22" fmla="*/ 18465 h 1694345"/>
                  <a:gd name="connsiteX23" fmla="*/ 781976 w 785191"/>
                  <a:gd name="connsiteY23" fmla="*/ 31067 h 1694345"/>
                  <a:gd name="connsiteX24" fmla="*/ 781594 w 785191"/>
                  <a:gd name="connsiteY24" fmla="*/ 6601 h 1694345"/>
                  <a:gd name="connsiteX25" fmla="*/ 763111 w 785191"/>
                  <a:gd name="connsiteY25" fmla="*/ 0 h 1694345"/>
                  <a:gd name="connsiteX26" fmla="*/ 781592 w 785191"/>
                  <a:gd name="connsiteY26" fmla="*/ 6601 h 1694345"/>
                  <a:gd name="connsiteX27" fmla="*/ 781974 w 785191"/>
                  <a:gd name="connsiteY27" fmla="*/ 31067 h 1694345"/>
                  <a:gd name="connsiteX28" fmla="*/ 780775 w 785191"/>
                  <a:gd name="connsiteY28" fmla="*/ 35864 h 1694345"/>
                  <a:gd name="connsiteX29" fmla="*/ 677508 w 785191"/>
                  <a:gd name="connsiteY29" fmla="*/ 177529 h 1694345"/>
                  <a:gd name="connsiteX30" fmla="*/ 660082 w 785191"/>
                  <a:gd name="connsiteY30" fmla="*/ 216137 h 1694345"/>
                  <a:gd name="connsiteX31" fmla="*/ 645931 w 785191"/>
                  <a:gd name="connsiteY31" fmla="*/ 247489 h 1694345"/>
                  <a:gd name="connsiteX32" fmla="*/ 598695 w 785191"/>
                  <a:gd name="connsiteY32" fmla="*/ 345043 h 1694345"/>
                  <a:gd name="connsiteX33" fmla="*/ 587326 w 785191"/>
                  <a:gd name="connsiteY33" fmla="*/ 365958 h 1694345"/>
                  <a:gd name="connsiteX34" fmla="*/ 538697 w 785191"/>
                  <a:gd name="connsiteY34" fmla="*/ 442612 h 1694345"/>
                  <a:gd name="connsiteX35" fmla="*/ 220509 w 785191"/>
                  <a:gd name="connsiteY35" fmla="*/ 858772 h 1694345"/>
                  <a:gd name="connsiteX36" fmla="*/ 112506 w 785191"/>
                  <a:gd name="connsiteY36" fmla="*/ 1309005 h 1694345"/>
                  <a:gd name="connsiteX37" fmla="*/ 119636 w 785191"/>
                  <a:gd name="connsiteY37" fmla="*/ 1348249 h 1694345"/>
                  <a:gd name="connsiteX38" fmla="*/ 120546 w 785191"/>
                  <a:gd name="connsiteY38" fmla="*/ 1360720 h 1694345"/>
                  <a:gd name="connsiteX39" fmla="*/ 170651 w 785191"/>
                  <a:gd name="connsiteY39" fmla="*/ 1671337 h 1694345"/>
                  <a:gd name="connsiteX40" fmla="*/ 170650 w 785191"/>
                  <a:gd name="connsiteY40" fmla="*/ 1671337 h 1694345"/>
                  <a:gd name="connsiteX41" fmla="*/ 170649 w 785191"/>
                  <a:gd name="connsiteY41" fmla="*/ 1671336 h 1694345"/>
                  <a:gd name="connsiteX42" fmla="*/ 130170 w 785191"/>
                  <a:gd name="connsiteY42" fmla="*/ 1635617 h 1694345"/>
                  <a:gd name="connsiteX43" fmla="*/ 142399 w 785191"/>
                  <a:gd name="connsiteY43" fmla="*/ 1647480 h 1694345"/>
                  <a:gd name="connsiteX44" fmla="*/ 2604 w 785191"/>
                  <a:gd name="connsiteY44" fmla="*/ 1384407 h 1694345"/>
                  <a:gd name="connsiteX45" fmla="*/ 80123 w 785191"/>
                  <a:gd name="connsiteY45" fmla="*/ 970665 h 1694345"/>
                  <a:gd name="connsiteX46" fmla="*/ 137646 w 785191"/>
                  <a:gd name="connsiteY46" fmla="*/ 877703 h 1694345"/>
                  <a:gd name="connsiteX47" fmla="*/ 380021 w 785191"/>
                  <a:gd name="connsiteY47" fmla="*/ 527380 h 1694345"/>
                  <a:gd name="connsiteX48" fmla="*/ 628361 w 785191"/>
                  <a:gd name="connsiteY48" fmla="*/ 93541 h 1694345"/>
                  <a:gd name="connsiteX49" fmla="*/ 653901 w 785191"/>
                  <a:gd name="connsiteY49" fmla="*/ 61383 h 1694345"/>
                  <a:gd name="connsiteX50" fmla="*/ 690358 w 785191"/>
                  <a:gd name="connsiteY50" fmla="*/ 31904 h 1694345"/>
                  <a:gd name="connsiteX51" fmla="*/ 710844 w 785191"/>
                  <a:gd name="connsiteY51" fmla="*/ 20367 h 1694345"/>
                  <a:gd name="connsiteX52" fmla="*/ 729505 w 785191"/>
                  <a:gd name="connsiteY52" fmla="*/ 9858 h 1694345"/>
                  <a:gd name="connsiteX53" fmla="*/ 763111 w 785191"/>
                  <a:gd name="connsiteY53" fmla="*/ 0 h 1694345"/>
                  <a:gd name="connsiteX0" fmla="*/ 119638 w 785191"/>
                  <a:gd name="connsiteY0" fmla="*/ 1348249 h 1694345"/>
                  <a:gd name="connsiteX1" fmla="*/ 120548 w 785191"/>
                  <a:gd name="connsiteY1" fmla="*/ 1360720 h 1694345"/>
                  <a:gd name="connsiteX2" fmla="*/ 119638 w 785191"/>
                  <a:gd name="connsiteY2" fmla="*/ 1348249 h 1694345"/>
                  <a:gd name="connsiteX3" fmla="*/ 587327 w 785191"/>
                  <a:gd name="connsiteY3" fmla="*/ 365958 h 1694345"/>
                  <a:gd name="connsiteX4" fmla="*/ 579649 w 785191"/>
                  <a:gd name="connsiteY4" fmla="*/ 380083 h 1694345"/>
                  <a:gd name="connsiteX5" fmla="*/ 494431 w 785191"/>
                  <a:gd name="connsiteY5" fmla="*/ 515531 h 1694345"/>
                  <a:gd name="connsiteX6" fmla="*/ 217422 w 785191"/>
                  <a:gd name="connsiteY6" fmla="*/ 902792 h 1694345"/>
                  <a:gd name="connsiteX7" fmla="*/ 117012 w 785191"/>
                  <a:gd name="connsiteY7" fmla="*/ 1312264 h 1694345"/>
                  <a:gd name="connsiteX8" fmla="*/ 119637 w 785191"/>
                  <a:gd name="connsiteY8" fmla="*/ 1348249 h 1694345"/>
                  <a:gd name="connsiteX9" fmla="*/ 112507 w 785191"/>
                  <a:gd name="connsiteY9" fmla="*/ 1309005 h 1694345"/>
                  <a:gd name="connsiteX10" fmla="*/ 220510 w 785191"/>
                  <a:gd name="connsiteY10" fmla="*/ 858772 h 1694345"/>
                  <a:gd name="connsiteX11" fmla="*/ 538698 w 785191"/>
                  <a:gd name="connsiteY11" fmla="*/ 442612 h 1694345"/>
                  <a:gd name="connsiteX12" fmla="*/ 587327 w 785191"/>
                  <a:gd name="connsiteY12" fmla="*/ 365958 h 1694345"/>
                  <a:gd name="connsiteX13" fmla="*/ 660083 w 785191"/>
                  <a:gd name="connsiteY13" fmla="*/ 216138 h 1694345"/>
                  <a:gd name="connsiteX14" fmla="*/ 651218 w 785191"/>
                  <a:gd name="connsiteY14" fmla="*/ 242242 h 1694345"/>
                  <a:gd name="connsiteX15" fmla="*/ 600197 w 785191"/>
                  <a:gd name="connsiteY15" fmla="*/ 345672 h 1694345"/>
                  <a:gd name="connsiteX16" fmla="*/ 587327 w 785191"/>
                  <a:gd name="connsiteY16" fmla="*/ 365959 h 1694345"/>
                  <a:gd name="connsiteX17" fmla="*/ 598696 w 785191"/>
                  <a:gd name="connsiteY17" fmla="*/ 345044 h 1694345"/>
                  <a:gd name="connsiteX18" fmla="*/ 645932 w 785191"/>
                  <a:gd name="connsiteY18" fmla="*/ 247490 h 1694345"/>
                  <a:gd name="connsiteX19" fmla="*/ 660083 w 785191"/>
                  <a:gd name="connsiteY19" fmla="*/ 216138 h 1694345"/>
                  <a:gd name="connsiteX20" fmla="*/ 781594 w 785191"/>
                  <a:gd name="connsiteY20" fmla="*/ 6601 h 1694345"/>
                  <a:gd name="connsiteX21" fmla="*/ 782946 w 785191"/>
                  <a:gd name="connsiteY21" fmla="*/ 7084 h 1694345"/>
                  <a:gd name="connsiteX22" fmla="*/ 785127 w 785191"/>
                  <a:gd name="connsiteY22" fmla="*/ 18465 h 1694345"/>
                  <a:gd name="connsiteX23" fmla="*/ 781976 w 785191"/>
                  <a:gd name="connsiteY23" fmla="*/ 31067 h 1694345"/>
                  <a:gd name="connsiteX24" fmla="*/ 781594 w 785191"/>
                  <a:gd name="connsiteY24" fmla="*/ 6601 h 1694345"/>
                  <a:gd name="connsiteX25" fmla="*/ 763111 w 785191"/>
                  <a:gd name="connsiteY25" fmla="*/ 0 h 1694345"/>
                  <a:gd name="connsiteX26" fmla="*/ 781592 w 785191"/>
                  <a:gd name="connsiteY26" fmla="*/ 6601 h 1694345"/>
                  <a:gd name="connsiteX27" fmla="*/ 781974 w 785191"/>
                  <a:gd name="connsiteY27" fmla="*/ 31067 h 1694345"/>
                  <a:gd name="connsiteX28" fmla="*/ 780775 w 785191"/>
                  <a:gd name="connsiteY28" fmla="*/ 35864 h 1694345"/>
                  <a:gd name="connsiteX29" fmla="*/ 677508 w 785191"/>
                  <a:gd name="connsiteY29" fmla="*/ 177529 h 1694345"/>
                  <a:gd name="connsiteX30" fmla="*/ 660082 w 785191"/>
                  <a:gd name="connsiteY30" fmla="*/ 216137 h 1694345"/>
                  <a:gd name="connsiteX31" fmla="*/ 645931 w 785191"/>
                  <a:gd name="connsiteY31" fmla="*/ 247489 h 1694345"/>
                  <a:gd name="connsiteX32" fmla="*/ 598695 w 785191"/>
                  <a:gd name="connsiteY32" fmla="*/ 345043 h 1694345"/>
                  <a:gd name="connsiteX33" fmla="*/ 587326 w 785191"/>
                  <a:gd name="connsiteY33" fmla="*/ 365958 h 1694345"/>
                  <a:gd name="connsiteX34" fmla="*/ 538697 w 785191"/>
                  <a:gd name="connsiteY34" fmla="*/ 442612 h 1694345"/>
                  <a:gd name="connsiteX35" fmla="*/ 220509 w 785191"/>
                  <a:gd name="connsiteY35" fmla="*/ 858772 h 1694345"/>
                  <a:gd name="connsiteX36" fmla="*/ 112506 w 785191"/>
                  <a:gd name="connsiteY36" fmla="*/ 1309005 h 1694345"/>
                  <a:gd name="connsiteX37" fmla="*/ 119636 w 785191"/>
                  <a:gd name="connsiteY37" fmla="*/ 1348249 h 1694345"/>
                  <a:gd name="connsiteX38" fmla="*/ 120546 w 785191"/>
                  <a:gd name="connsiteY38" fmla="*/ 1360720 h 1694345"/>
                  <a:gd name="connsiteX39" fmla="*/ 170651 w 785191"/>
                  <a:gd name="connsiteY39" fmla="*/ 1671337 h 1694345"/>
                  <a:gd name="connsiteX40" fmla="*/ 170650 w 785191"/>
                  <a:gd name="connsiteY40" fmla="*/ 1671337 h 1694345"/>
                  <a:gd name="connsiteX41" fmla="*/ 170649 w 785191"/>
                  <a:gd name="connsiteY41" fmla="*/ 1671336 h 1694345"/>
                  <a:gd name="connsiteX42" fmla="*/ 130170 w 785191"/>
                  <a:gd name="connsiteY42" fmla="*/ 1635617 h 1694345"/>
                  <a:gd name="connsiteX43" fmla="*/ 2604 w 785191"/>
                  <a:gd name="connsiteY43" fmla="*/ 1384407 h 1694345"/>
                  <a:gd name="connsiteX44" fmla="*/ 80123 w 785191"/>
                  <a:gd name="connsiteY44" fmla="*/ 970665 h 1694345"/>
                  <a:gd name="connsiteX45" fmla="*/ 137646 w 785191"/>
                  <a:gd name="connsiteY45" fmla="*/ 877703 h 1694345"/>
                  <a:gd name="connsiteX46" fmla="*/ 380021 w 785191"/>
                  <a:gd name="connsiteY46" fmla="*/ 527380 h 1694345"/>
                  <a:gd name="connsiteX47" fmla="*/ 628361 w 785191"/>
                  <a:gd name="connsiteY47" fmla="*/ 93541 h 1694345"/>
                  <a:gd name="connsiteX48" fmla="*/ 653901 w 785191"/>
                  <a:gd name="connsiteY48" fmla="*/ 61383 h 1694345"/>
                  <a:gd name="connsiteX49" fmla="*/ 690358 w 785191"/>
                  <a:gd name="connsiteY49" fmla="*/ 31904 h 1694345"/>
                  <a:gd name="connsiteX50" fmla="*/ 710844 w 785191"/>
                  <a:gd name="connsiteY50" fmla="*/ 20367 h 1694345"/>
                  <a:gd name="connsiteX51" fmla="*/ 729505 w 785191"/>
                  <a:gd name="connsiteY51" fmla="*/ 9858 h 1694345"/>
                  <a:gd name="connsiteX52" fmla="*/ 763111 w 785191"/>
                  <a:gd name="connsiteY52" fmla="*/ 0 h 1694345"/>
                  <a:gd name="connsiteX0" fmla="*/ 119638 w 785191"/>
                  <a:gd name="connsiteY0" fmla="*/ 1348249 h 1694345"/>
                  <a:gd name="connsiteX1" fmla="*/ 120548 w 785191"/>
                  <a:gd name="connsiteY1" fmla="*/ 1360720 h 1694345"/>
                  <a:gd name="connsiteX2" fmla="*/ 119638 w 785191"/>
                  <a:gd name="connsiteY2" fmla="*/ 1348249 h 1694345"/>
                  <a:gd name="connsiteX3" fmla="*/ 587327 w 785191"/>
                  <a:gd name="connsiteY3" fmla="*/ 365958 h 1694345"/>
                  <a:gd name="connsiteX4" fmla="*/ 579649 w 785191"/>
                  <a:gd name="connsiteY4" fmla="*/ 380083 h 1694345"/>
                  <a:gd name="connsiteX5" fmla="*/ 494431 w 785191"/>
                  <a:gd name="connsiteY5" fmla="*/ 515531 h 1694345"/>
                  <a:gd name="connsiteX6" fmla="*/ 217422 w 785191"/>
                  <a:gd name="connsiteY6" fmla="*/ 902792 h 1694345"/>
                  <a:gd name="connsiteX7" fmla="*/ 117012 w 785191"/>
                  <a:gd name="connsiteY7" fmla="*/ 1312264 h 1694345"/>
                  <a:gd name="connsiteX8" fmla="*/ 119637 w 785191"/>
                  <a:gd name="connsiteY8" fmla="*/ 1348249 h 1694345"/>
                  <a:gd name="connsiteX9" fmla="*/ 112507 w 785191"/>
                  <a:gd name="connsiteY9" fmla="*/ 1309005 h 1694345"/>
                  <a:gd name="connsiteX10" fmla="*/ 220510 w 785191"/>
                  <a:gd name="connsiteY10" fmla="*/ 858772 h 1694345"/>
                  <a:gd name="connsiteX11" fmla="*/ 538698 w 785191"/>
                  <a:gd name="connsiteY11" fmla="*/ 442612 h 1694345"/>
                  <a:gd name="connsiteX12" fmla="*/ 587327 w 785191"/>
                  <a:gd name="connsiteY12" fmla="*/ 365958 h 1694345"/>
                  <a:gd name="connsiteX13" fmla="*/ 660083 w 785191"/>
                  <a:gd name="connsiteY13" fmla="*/ 216138 h 1694345"/>
                  <a:gd name="connsiteX14" fmla="*/ 651218 w 785191"/>
                  <a:gd name="connsiteY14" fmla="*/ 242242 h 1694345"/>
                  <a:gd name="connsiteX15" fmla="*/ 600197 w 785191"/>
                  <a:gd name="connsiteY15" fmla="*/ 345672 h 1694345"/>
                  <a:gd name="connsiteX16" fmla="*/ 587327 w 785191"/>
                  <a:gd name="connsiteY16" fmla="*/ 365959 h 1694345"/>
                  <a:gd name="connsiteX17" fmla="*/ 598696 w 785191"/>
                  <a:gd name="connsiteY17" fmla="*/ 345044 h 1694345"/>
                  <a:gd name="connsiteX18" fmla="*/ 645932 w 785191"/>
                  <a:gd name="connsiteY18" fmla="*/ 247490 h 1694345"/>
                  <a:gd name="connsiteX19" fmla="*/ 660083 w 785191"/>
                  <a:gd name="connsiteY19" fmla="*/ 216138 h 1694345"/>
                  <a:gd name="connsiteX20" fmla="*/ 781594 w 785191"/>
                  <a:gd name="connsiteY20" fmla="*/ 6601 h 1694345"/>
                  <a:gd name="connsiteX21" fmla="*/ 782946 w 785191"/>
                  <a:gd name="connsiteY21" fmla="*/ 7084 h 1694345"/>
                  <a:gd name="connsiteX22" fmla="*/ 785127 w 785191"/>
                  <a:gd name="connsiteY22" fmla="*/ 18465 h 1694345"/>
                  <a:gd name="connsiteX23" fmla="*/ 781976 w 785191"/>
                  <a:gd name="connsiteY23" fmla="*/ 31067 h 1694345"/>
                  <a:gd name="connsiteX24" fmla="*/ 781594 w 785191"/>
                  <a:gd name="connsiteY24" fmla="*/ 6601 h 1694345"/>
                  <a:gd name="connsiteX25" fmla="*/ 763111 w 785191"/>
                  <a:gd name="connsiteY25" fmla="*/ 0 h 1694345"/>
                  <a:gd name="connsiteX26" fmla="*/ 781592 w 785191"/>
                  <a:gd name="connsiteY26" fmla="*/ 6601 h 1694345"/>
                  <a:gd name="connsiteX27" fmla="*/ 781974 w 785191"/>
                  <a:gd name="connsiteY27" fmla="*/ 31067 h 1694345"/>
                  <a:gd name="connsiteX28" fmla="*/ 780775 w 785191"/>
                  <a:gd name="connsiteY28" fmla="*/ 35864 h 1694345"/>
                  <a:gd name="connsiteX29" fmla="*/ 677508 w 785191"/>
                  <a:gd name="connsiteY29" fmla="*/ 177529 h 1694345"/>
                  <a:gd name="connsiteX30" fmla="*/ 660082 w 785191"/>
                  <a:gd name="connsiteY30" fmla="*/ 216137 h 1694345"/>
                  <a:gd name="connsiteX31" fmla="*/ 645931 w 785191"/>
                  <a:gd name="connsiteY31" fmla="*/ 247489 h 1694345"/>
                  <a:gd name="connsiteX32" fmla="*/ 598695 w 785191"/>
                  <a:gd name="connsiteY32" fmla="*/ 345043 h 1694345"/>
                  <a:gd name="connsiteX33" fmla="*/ 587326 w 785191"/>
                  <a:gd name="connsiteY33" fmla="*/ 365958 h 1694345"/>
                  <a:gd name="connsiteX34" fmla="*/ 538697 w 785191"/>
                  <a:gd name="connsiteY34" fmla="*/ 442612 h 1694345"/>
                  <a:gd name="connsiteX35" fmla="*/ 220509 w 785191"/>
                  <a:gd name="connsiteY35" fmla="*/ 858772 h 1694345"/>
                  <a:gd name="connsiteX36" fmla="*/ 112506 w 785191"/>
                  <a:gd name="connsiteY36" fmla="*/ 1309005 h 1694345"/>
                  <a:gd name="connsiteX37" fmla="*/ 119636 w 785191"/>
                  <a:gd name="connsiteY37" fmla="*/ 1348249 h 1694345"/>
                  <a:gd name="connsiteX38" fmla="*/ 120546 w 785191"/>
                  <a:gd name="connsiteY38" fmla="*/ 1360720 h 1694345"/>
                  <a:gd name="connsiteX39" fmla="*/ 170651 w 785191"/>
                  <a:gd name="connsiteY39" fmla="*/ 1671337 h 1694345"/>
                  <a:gd name="connsiteX40" fmla="*/ 170650 w 785191"/>
                  <a:gd name="connsiteY40" fmla="*/ 1671337 h 1694345"/>
                  <a:gd name="connsiteX41" fmla="*/ 301618 w 785191"/>
                  <a:gd name="connsiteY41" fmla="*/ 1692768 h 1694345"/>
                  <a:gd name="connsiteX42" fmla="*/ 130170 w 785191"/>
                  <a:gd name="connsiteY42" fmla="*/ 1635617 h 1694345"/>
                  <a:gd name="connsiteX43" fmla="*/ 2604 w 785191"/>
                  <a:gd name="connsiteY43" fmla="*/ 1384407 h 1694345"/>
                  <a:gd name="connsiteX44" fmla="*/ 80123 w 785191"/>
                  <a:gd name="connsiteY44" fmla="*/ 970665 h 1694345"/>
                  <a:gd name="connsiteX45" fmla="*/ 137646 w 785191"/>
                  <a:gd name="connsiteY45" fmla="*/ 877703 h 1694345"/>
                  <a:gd name="connsiteX46" fmla="*/ 380021 w 785191"/>
                  <a:gd name="connsiteY46" fmla="*/ 527380 h 1694345"/>
                  <a:gd name="connsiteX47" fmla="*/ 628361 w 785191"/>
                  <a:gd name="connsiteY47" fmla="*/ 93541 h 1694345"/>
                  <a:gd name="connsiteX48" fmla="*/ 653901 w 785191"/>
                  <a:gd name="connsiteY48" fmla="*/ 61383 h 1694345"/>
                  <a:gd name="connsiteX49" fmla="*/ 690358 w 785191"/>
                  <a:gd name="connsiteY49" fmla="*/ 31904 h 1694345"/>
                  <a:gd name="connsiteX50" fmla="*/ 710844 w 785191"/>
                  <a:gd name="connsiteY50" fmla="*/ 20367 h 1694345"/>
                  <a:gd name="connsiteX51" fmla="*/ 729505 w 785191"/>
                  <a:gd name="connsiteY51" fmla="*/ 9858 h 1694345"/>
                  <a:gd name="connsiteX52" fmla="*/ 763111 w 785191"/>
                  <a:gd name="connsiteY52" fmla="*/ 0 h 1694345"/>
                  <a:gd name="connsiteX0" fmla="*/ 119638 w 785191"/>
                  <a:gd name="connsiteY0" fmla="*/ 1348249 h 1694345"/>
                  <a:gd name="connsiteX1" fmla="*/ 120548 w 785191"/>
                  <a:gd name="connsiteY1" fmla="*/ 1360720 h 1694345"/>
                  <a:gd name="connsiteX2" fmla="*/ 119638 w 785191"/>
                  <a:gd name="connsiteY2" fmla="*/ 1348249 h 1694345"/>
                  <a:gd name="connsiteX3" fmla="*/ 587327 w 785191"/>
                  <a:gd name="connsiteY3" fmla="*/ 365958 h 1694345"/>
                  <a:gd name="connsiteX4" fmla="*/ 579649 w 785191"/>
                  <a:gd name="connsiteY4" fmla="*/ 380083 h 1694345"/>
                  <a:gd name="connsiteX5" fmla="*/ 494431 w 785191"/>
                  <a:gd name="connsiteY5" fmla="*/ 515531 h 1694345"/>
                  <a:gd name="connsiteX6" fmla="*/ 217422 w 785191"/>
                  <a:gd name="connsiteY6" fmla="*/ 902792 h 1694345"/>
                  <a:gd name="connsiteX7" fmla="*/ 117012 w 785191"/>
                  <a:gd name="connsiteY7" fmla="*/ 1312264 h 1694345"/>
                  <a:gd name="connsiteX8" fmla="*/ 119637 w 785191"/>
                  <a:gd name="connsiteY8" fmla="*/ 1348249 h 1694345"/>
                  <a:gd name="connsiteX9" fmla="*/ 112507 w 785191"/>
                  <a:gd name="connsiteY9" fmla="*/ 1309005 h 1694345"/>
                  <a:gd name="connsiteX10" fmla="*/ 220510 w 785191"/>
                  <a:gd name="connsiteY10" fmla="*/ 858772 h 1694345"/>
                  <a:gd name="connsiteX11" fmla="*/ 538698 w 785191"/>
                  <a:gd name="connsiteY11" fmla="*/ 442612 h 1694345"/>
                  <a:gd name="connsiteX12" fmla="*/ 587327 w 785191"/>
                  <a:gd name="connsiteY12" fmla="*/ 365958 h 1694345"/>
                  <a:gd name="connsiteX13" fmla="*/ 660083 w 785191"/>
                  <a:gd name="connsiteY13" fmla="*/ 216138 h 1694345"/>
                  <a:gd name="connsiteX14" fmla="*/ 651218 w 785191"/>
                  <a:gd name="connsiteY14" fmla="*/ 242242 h 1694345"/>
                  <a:gd name="connsiteX15" fmla="*/ 600197 w 785191"/>
                  <a:gd name="connsiteY15" fmla="*/ 345672 h 1694345"/>
                  <a:gd name="connsiteX16" fmla="*/ 587327 w 785191"/>
                  <a:gd name="connsiteY16" fmla="*/ 365959 h 1694345"/>
                  <a:gd name="connsiteX17" fmla="*/ 598696 w 785191"/>
                  <a:gd name="connsiteY17" fmla="*/ 345044 h 1694345"/>
                  <a:gd name="connsiteX18" fmla="*/ 645932 w 785191"/>
                  <a:gd name="connsiteY18" fmla="*/ 247490 h 1694345"/>
                  <a:gd name="connsiteX19" fmla="*/ 660083 w 785191"/>
                  <a:gd name="connsiteY19" fmla="*/ 216138 h 1694345"/>
                  <a:gd name="connsiteX20" fmla="*/ 781594 w 785191"/>
                  <a:gd name="connsiteY20" fmla="*/ 6601 h 1694345"/>
                  <a:gd name="connsiteX21" fmla="*/ 782946 w 785191"/>
                  <a:gd name="connsiteY21" fmla="*/ 7084 h 1694345"/>
                  <a:gd name="connsiteX22" fmla="*/ 785127 w 785191"/>
                  <a:gd name="connsiteY22" fmla="*/ 18465 h 1694345"/>
                  <a:gd name="connsiteX23" fmla="*/ 781976 w 785191"/>
                  <a:gd name="connsiteY23" fmla="*/ 31067 h 1694345"/>
                  <a:gd name="connsiteX24" fmla="*/ 781594 w 785191"/>
                  <a:gd name="connsiteY24" fmla="*/ 6601 h 1694345"/>
                  <a:gd name="connsiteX25" fmla="*/ 763111 w 785191"/>
                  <a:gd name="connsiteY25" fmla="*/ 0 h 1694345"/>
                  <a:gd name="connsiteX26" fmla="*/ 781592 w 785191"/>
                  <a:gd name="connsiteY26" fmla="*/ 6601 h 1694345"/>
                  <a:gd name="connsiteX27" fmla="*/ 781974 w 785191"/>
                  <a:gd name="connsiteY27" fmla="*/ 31067 h 1694345"/>
                  <a:gd name="connsiteX28" fmla="*/ 780775 w 785191"/>
                  <a:gd name="connsiteY28" fmla="*/ 35864 h 1694345"/>
                  <a:gd name="connsiteX29" fmla="*/ 677508 w 785191"/>
                  <a:gd name="connsiteY29" fmla="*/ 177529 h 1694345"/>
                  <a:gd name="connsiteX30" fmla="*/ 660082 w 785191"/>
                  <a:gd name="connsiteY30" fmla="*/ 216137 h 1694345"/>
                  <a:gd name="connsiteX31" fmla="*/ 645931 w 785191"/>
                  <a:gd name="connsiteY31" fmla="*/ 247489 h 1694345"/>
                  <a:gd name="connsiteX32" fmla="*/ 598695 w 785191"/>
                  <a:gd name="connsiteY32" fmla="*/ 345043 h 1694345"/>
                  <a:gd name="connsiteX33" fmla="*/ 587326 w 785191"/>
                  <a:gd name="connsiteY33" fmla="*/ 365958 h 1694345"/>
                  <a:gd name="connsiteX34" fmla="*/ 538697 w 785191"/>
                  <a:gd name="connsiteY34" fmla="*/ 442612 h 1694345"/>
                  <a:gd name="connsiteX35" fmla="*/ 220509 w 785191"/>
                  <a:gd name="connsiteY35" fmla="*/ 858772 h 1694345"/>
                  <a:gd name="connsiteX36" fmla="*/ 112506 w 785191"/>
                  <a:gd name="connsiteY36" fmla="*/ 1309005 h 1694345"/>
                  <a:gd name="connsiteX37" fmla="*/ 119636 w 785191"/>
                  <a:gd name="connsiteY37" fmla="*/ 1348249 h 1694345"/>
                  <a:gd name="connsiteX38" fmla="*/ 120546 w 785191"/>
                  <a:gd name="connsiteY38" fmla="*/ 1360720 h 1694345"/>
                  <a:gd name="connsiteX39" fmla="*/ 170651 w 785191"/>
                  <a:gd name="connsiteY39" fmla="*/ 1671337 h 1694345"/>
                  <a:gd name="connsiteX40" fmla="*/ 170650 w 785191"/>
                  <a:gd name="connsiteY40" fmla="*/ 1671337 h 1694345"/>
                  <a:gd name="connsiteX41" fmla="*/ 301618 w 785191"/>
                  <a:gd name="connsiteY41" fmla="*/ 1692768 h 1694345"/>
                  <a:gd name="connsiteX42" fmla="*/ 130170 w 785191"/>
                  <a:gd name="connsiteY42" fmla="*/ 1635617 h 1694345"/>
                  <a:gd name="connsiteX43" fmla="*/ 2604 w 785191"/>
                  <a:gd name="connsiteY43" fmla="*/ 1384407 h 1694345"/>
                  <a:gd name="connsiteX44" fmla="*/ 80123 w 785191"/>
                  <a:gd name="connsiteY44" fmla="*/ 970665 h 1694345"/>
                  <a:gd name="connsiteX45" fmla="*/ 137646 w 785191"/>
                  <a:gd name="connsiteY45" fmla="*/ 877703 h 1694345"/>
                  <a:gd name="connsiteX46" fmla="*/ 380021 w 785191"/>
                  <a:gd name="connsiteY46" fmla="*/ 527380 h 1694345"/>
                  <a:gd name="connsiteX47" fmla="*/ 628361 w 785191"/>
                  <a:gd name="connsiteY47" fmla="*/ 93541 h 1694345"/>
                  <a:gd name="connsiteX48" fmla="*/ 653901 w 785191"/>
                  <a:gd name="connsiteY48" fmla="*/ 61383 h 1694345"/>
                  <a:gd name="connsiteX49" fmla="*/ 690358 w 785191"/>
                  <a:gd name="connsiteY49" fmla="*/ 31904 h 1694345"/>
                  <a:gd name="connsiteX50" fmla="*/ 710844 w 785191"/>
                  <a:gd name="connsiteY50" fmla="*/ 20367 h 1694345"/>
                  <a:gd name="connsiteX51" fmla="*/ 729505 w 785191"/>
                  <a:gd name="connsiteY51" fmla="*/ 9858 h 1694345"/>
                  <a:gd name="connsiteX52" fmla="*/ 763111 w 785191"/>
                  <a:gd name="connsiteY52" fmla="*/ 0 h 1694345"/>
                  <a:gd name="connsiteX0" fmla="*/ 119638 w 785191"/>
                  <a:gd name="connsiteY0" fmla="*/ 1348249 h 1705101"/>
                  <a:gd name="connsiteX1" fmla="*/ 120548 w 785191"/>
                  <a:gd name="connsiteY1" fmla="*/ 1360720 h 1705101"/>
                  <a:gd name="connsiteX2" fmla="*/ 119638 w 785191"/>
                  <a:gd name="connsiteY2" fmla="*/ 1348249 h 1705101"/>
                  <a:gd name="connsiteX3" fmla="*/ 587327 w 785191"/>
                  <a:gd name="connsiteY3" fmla="*/ 365958 h 1705101"/>
                  <a:gd name="connsiteX4" fmla="*/ 579649 w 785191"/>
                  <a:gd name="connsiteY4" fmla="*/ 380083 h 1705101"/>
                  <a:gd name="connsiteX5" fmla="*/ 494431 w 785191"/>
                  <a:gd name="connsiteY5" fmla="*/ 515531 h 1705101"/>
                  <a:gd name="connsiteX6" fmla="*/ 217422 w 785191"/>
                  <a:gd name="connsiteY6" fmla="*/ 902792 h 1705101"/>
                  <a:gd name="connsiteX7" fmla="*/ 117012 w 785191"/>
                  <a:gd name="connsiteY7" fmla="*/ 1312264 h 1705101"/>
                  <a:gd name="connsiteX8" fmla="*/ 119637 w 785191"/>
                  <a:gd name="connsiteY8" fmla="*/ 1348249 h 1705101"/>
                  <a:gd name="connsiteX9" fmla="*/ 112507 w 785191"/>
                  <a:gd name="connsiteY9" fmla="*/ 1309005 h 1705101"/>
                  <a:gd name="connsiteX10" fmla="*/ 220510 w 785191"/>
                  <a:gd name="connsiteY10" fmla="*/ 858772 h 1705101"/>
                  <a:gd name="connsiteX11" fmla="*/ 538698 w 785191"/>
                  <a:gd name="connsiteY11" fmla="*/ 442612 h 1705101"/>
                  <a:gd name="connsiteX12" fmla="*/ 587327 w 785191"/>
                  <a:gd name="connsiteY12" fmla="*/ 365958 h 1705101"/>
                  <a:gd name="connsiteX13" fmla="*/ 660083 w 785191"/>
                  <a:gd name="connsiteY13" fmla="*/ 216138 h 1705101"/>
                  <a:gd name="connsiteX14" fmla="*/ 651218 w 785191"/>
                  <a:gd name="connsiteY14" fmla="*/ 242242 h 1705101"/>
                  <a:gd name="connsiteX15" fmla="*/ 600197 w 785191"/>
                  <a:gd name="connsiteY15" fmla="*/ 345672 h 1705101"/>
                  <a:gd name="connsiteX16" fmla="*/ 587327 w 785191"/>
                  <a:gd name="connsiteY16" fmla="*/ 365959 h 1705101"/>
                  <a:gd name="connsiteX17" fmla="*/ 598696 w 785191"/>
                  <a:gd name="connsiteY17" fmla="*/ 345044 h 1705101"/>
                  <a:gd name="connsiteX18" fmla="*/ 645932 w 785191"/>
                  <a:gd name="connsiteY18" fmla="*/ 247490 h 1705101"/>
                  <a:gd name="connsiteX19" fmla="*/ 660083 w 785191"/>
                  <a:gd name="connsiteY19" fmla="*/ 216138 h 1705101"/>
                  <a:gd name="connsiteX20" fmla="*/ 781594 w 785191"/>
                  <a:gd name="connsiteY20" fmla="*/ 6601 h 1705101"/>
                  <a:gd name="connsiteX21" fmla="*/ 782946 w 785191"/>
                  <a:gd name="connsiteY21" fmla="*/ 7084 h 1705101"/>
                  <a:gd name="connsiteX22" fmla="*/ 785127 w 785191"/>
                  <a:gd name="connsiteY22" fmla="*/ 18465 h 1705101"/>
                  <a:gd name="connsiteX23" fmla="*/ 781976 w 785191"/>
                  <a:gd name="connsiteY23" fmla="*/ 31067 h 1705101"/>
                  <a:gd name="connsiteX24" fmla="*/ 781594 w 785191"/>
                  <a:gd name="connsiteY24" fmla="*/ 6601 h 1705101"/>
                  <a:gd name="connsiteX25" fmla="*/ 763111 w 785191"/>
                  <a:gd name="connsiteY25" fmla="*/ 0 h 1705101"/>
                  <a:gd name="connsiteX26" fmla="*/ 781592 w 785191"/>
                  <a:gd name="connsiteY26" fmla="*/ 6601 h 1705101"/>
                  <a:gd name="connsiteX27" fmla="*/ 781974 w 785191"/>
                  <a:gd name="connsiteY27" fmla="*/ 31067 h 1705101"/>
                  <a:gd name="connsiteX28" fmla="*/ 780775 w 785191"/>
                  <a:gd name="connsiteY28" fmla="*/ 35864 h 1705101"/>
                  <a:gd name="connsiteX29" fmla="*/ 677508 w 785191"/>
                  <a:gd name="connsiteY29" fmla="*/ 177529 h 1705101"/>
                  <a:gd name="connsiteX30" fmla="*/ 660082 w 785191"/>
                  <a:gd name="connsiteY30" fmla="*/ 216137 h 1705101"/>
                  <a:gd name="connsiteX31" fmla="*/ 645931 w 785191"/>
                  <a:gd name="connsiteY31" fmla="*/ 247489 h 1705101"/>
                  <a:gd name="connsiteX32" fmla="*/ 598695 w 785191"/>
                  <a:gd name="connsiteY32" fmla="*/ 345043 h 1705101"/>
                  <a:gd name="connsiteX33" fmla="*/ 587326 w 785191"/>
                  <a:gd name="connsiteY33" fmla="*/ 365958 h 1705101"/>
                  <a:gd name="connsiteX34" fmla="*/ 538697 w 785191"/>
                  <a:gd name="connsiteY34" fmla="*/ 442612 h 1705101"/>
                  <a:gd name="connsiteX35" fmla="*/ 220509 w 785191"/>
                  <a:gd name="connsiteY35" fmla="*/ 858772 h 1705101"/>
                  <a:gd name="connsiteX36" fmla="*/ 112506 w 785191"/>
                  <a:gd name="connsiteY36" fmla="*/ 1309005 h 1705101"/>
                  <a:gd name="connsiteX37" fmla="*/ 119636 w 785191"/>
                  <a:gd name="connsiteY37" fmla="*/ 1348249 h 1705101"/>
                  <a:gd name="connsiteX38" fmla="*/ 120546 w 785191"/>
                  <a:gd name="connsiteY38" fmla="*/ 1360720 h 1705101"/>
                  <a:gd name="connsiteX39" fmla="*/ 170651 w 785191"/>
                  <a:gd name="connsiteY39" fmla="*/ 1671337 h 1705101"/>
                  <a:gd name="connsiteX40" fmla="*/ 301618 w 785191"/>
                  <a:gd name="connsiteY40" fmla="*/ 1692768 h 1705101"/>
                  <a:gd name="connsiteX41" fmla="*/ 130170 w 785191"/>
                  <a:gd name="connsiteY41" fmla="*/ 1635617 h 1705101"/>
                  <a:gd name="connsiteX42" fmla="*/ 2604 w 785191"/>
                  <a:gd name="connsiteY42" fmla="*/ 1384407 h 1705101"/>
                  <a:gd name="connsiteX43" fmla="*/ 80123 w 785191"/>
                  <a:gd name="connsiteY43" fmla="*/ 970665 h 1705101"/>
                  <a:gd name="connsiteX44" fmla="*/ 137646 w 785191"/>
                  <a:gd name="connsiteY44" fmla="*/ 877703 h 1705101"/>
                  <a:gd name="connsiteX45" fmla="*/ 380021 w 785191"/>
                  <a:gd name="connsiteY45" fmla="*/ 527380 h 1705101"/>
                  <a:gd name="connsiteX46" fmla="*/ 628361 w 785191"/>
                  <a:gd name="connsiteY46" fmla="*/ 93541 h 1705101"/>
                  <a:gd name="connsiteX47" fmla="*/ 653901 w 785191"/>
                  <a:gd name="connsiteY47" fmla="*/ 61383 h 1705101"/>
                  <a:gd name="connsiteX48" fmla="*/ 690358 w 785191"/>
                  <a:gd name="connsiteY48" fmla="*/ 31904 h 1705101"/>
                  <a:gd name="connsiteX49" fmla="*/ 710844 w 785191"/>
                  <a:gd name="connsiteY49" fmla="*/ 20367 h 1705101"/>
                  <a:gd name="connsiteX50" fmla="*/ 729505 w 785191"/>
                  <a:gd name="connsiteY50" fmla="*/ 9858 h 1705101"/>
                  <a:gd name="connsiteX51" fmla="*/ 763111 w 785191"/>
                  <a:gd name="connsiteY51" fmla="*/ 0 h 1705101"/>
                  <a:gd name="connsiteX0" fmla="*/ 119638 w 785191"/>
                  <a:gd name="connsiteY0" fmla="*/ 1348249 h 1705101"/>
                  <a:gd name="connsiteX1" fmla="*/ 120548 w 785191"/>
                  <a:gd name="connsiteY1" fmla="*/ 1360720 h 1705101"/>
                  <a:gd name="connsiteX2" fmla="*/ 119638 w 785191"/>
                  <a:gd name="connsiteY2" fmla="*/ 1348249 h 1705101"/>
                  <a:gd name="connsiteX3" fmla="*/ 587327 w 785191"/>
                  <a:gd name="connsiteY3" fmla="*/ 365958 h 1705101"/>
                  <a:gd name="connsiteX4" fmla="*/ 579649 w 785191"/>
                  <a:gd name="connsiteY4" fmla="*/ 380083 h 1705101"/>
                  <a:gd name="connsiteX5" fmla="*/ 494431 w 785191"/>
                  <a:gd name="connsiteY5" fmla="*/ 515531 h 1705101"/>
                  <a:gd name="connsiteX6" fmla="*/ 217422 w 785191"/>
                  <a:gd name="connsiteY6" fmla="*/ 902792 h 1705101"/>
                  <a:gd name="connsiteX7" fmla="*/ 117012 w 785191"/>
                  <a:gd name="connsiteY7" fmla="*/ 1312264 h 1705101"/>
                  <a:gd name="connsiteX8" fmla="*/ 119637 w 785191"/>
                  <a:gd name="connsiteY8" fmla="*/ 1348249 h 1705101"/>
                  <a:gd name="connsiteX9" fmla="*/ 112507 w 785191"/>
                  <a:gd name="connsiteY9" fmla="*/ 1309005 h 1705101"/>
                  <a:gd name="connsiteX10" fmla="*/ 220510 w 785191"/>
                  <a:gd name="connsiteY10" fmla="*/ 858772 h 1705101"/>
                  <a:gd name="connsiteX11" fmla="*/ 538698 w 785191"/>
                  <a:gd name="connsiteY11" fmla="*/ 442612 h 1705101"/>
                  <a:gd name="connsiteX12" fmla="*/ 587327 w 785191"/>
                  <a:gd name="connsiteY12" fmla="*/ 365958 h 1705101"/>
                  <a:gd name="connsiteX13" fmla="*/ 660083 w 785191"/>
                  <a:gd name="connsiteY13" fmla="*/ 216138 h 1705101"/>
                  <a:gd name="connsiteX14" fmla="*/ 651218 w 785191"/>
                  <a:gd name="connsiteY14" fmla="*/ 242242 h 1705101"/>
                  <a:gd name="connsiteX15" fmla="*/ 600197 w 785191"/>
                  <a:gd name="connsiteY15" fmla="*/ 345672 h 1705101"/>
                  <a:gd name="connsiteX16" fmla="*/ 587327 w 785191"/>
                  <a:gd name="connsiteY16" fmla="*/ 365959 h 1705101"/>
                  <a:gd name="connsiteX17" fmla="*/ 598696 w 785191"/>
                  <a:gd name="connsiteY17" fmla="*/ 345044 h 1705101"/>
                  <a:gd name="connsiteX18" fmla="*/ 645932 w 785191"/>
                  <a:gd name="connsiteY18" fmla="*/ 247490 h 1705101"/>
                  <a:gd name="connsiteX19" fmla="*/ 660083 w 785191"/>
                  <a:gd name="connsiteY19" fmla="*/ 216138 h 1705101"/>
                  <a:gd name="connsiteX20" fmla="*/ 781594 w 785191"/>
                  <a:gd name="connsiteY20" fmla="*/ 6601 h 1705101"/>
                  <a:gd name="connsiteX21" fmla="*/ 782946 w 785191"/>
                  <a:gd name="connsiteY21" fmla="*/ 7084 h 1705101"/>
                  <a:gd name="connsiteX22" fmla="*/ 785127 w 785191"/>
                  <a:gd name="connsiteY22" fmla="*/ 18465 h 1705101"/>
                  <a:gd name="connsiteX23" fmla="*/ 781976 w 785191"/>
                  <a:gd name="connsiteY23" fmla="*/ 31067 h 1705101"/>
                  <a:gd name="connsiteX24" fmla="*/ 781594 w 785191"/>
                  <a:gd name="connsiteY24" fmla="*/ 6601 h 1705101"/>
                  <a:gd name="connsiteX25" fmla="*/ 763111 w 785191"/>
                  <a:gd name="connsiteY25" fmla="*/ 0 h 1705101"/>
                  <a:gd name="connsiteX26" fmla="*/ 781592 w 785191"/>
                  <a:gd name="connsiteY26" fmla="*/ 6601 h 1705101"/>
                  <a:gd name="connsiteX27" fmla="*/ 781974 w 785191"/>
                  <a:gd name="connsiteY27" fmla="*/ 31067 h 1705101"/>
                  <a:gd name="connsiteX28" fmla="*/ 780775 w 785191"/>
                  <a:gd name="connsiteY28" fmla="*/ 35864 h 1705101"/>
                  <a:gd name="connsiteX29" fmla="*/ 677508 w 785191"/>
                  <a:gd name="connsiteY29" fmla="*/ 177529 h 1705101"/>
                  <a:gd name="connsiteX30" fmla="*/ 660082 w 785191"/>
                  <a:gd name="connsiteY30" fmla="*/ 216137 h 1705101"/>
                  <a:gd name="connsiteX31" fmla="*/ 645931 w 785191"/>
                  <a:gd name="connsiteY31" fmla="*/ 247489 h 1705101"/>
                  <a:gd name="connsiteX32" fmla="*/ 598695 w 785191"/>
                  <a:gd name="connsiteY32" fmla="*/ 345043 h 1705101"/>
                  <a:gd name="connsiteX33" fmla="*/ 587326 w 785191"/>
                  <a:gd name="connsiteY33" fmla="*/ 365958 h 1705101"/>
                  <a:gd name="connsiteX34" fmla="*/ 538697 w 785191"/>
                  <a:gd name="connsiteY34" fmla="*/ 442612 h 1705101"/>
                  <a:gd name="connsiteX35" fmla="*/ 220509 w 785191"/>
                  <a:gd name="connsiteY35" fmla="*/ 858772 h 1705101"/>
                  <a:gd name="connsiteX36" fmla="*/ 112506 w 785191"/>
                  <a:gd name="connsiteY36" fmla="*/ 1309005 h 1705101"/>
                  <a:gd name="connsiteX37" fmla="*/ 119636 w 785191"/>
                  <a:gd name="connsiteY37" fmla="*/ 1348249 h 1705101"/>
                  <a:gd name="connsiteX38" fmla="*/ 120546 w 785191"/>
                  <a:gd name="connsiteY38" fmla="*/ 1360720 h 1705101"/>
                  <a:gd name="connsiteX39" fmla="*/ 170651 w 785191"/>
                  <a:gd name="connsiteY39" fmla="*/ 1671337 h 1705101"/>
                  <a:gd name="connsiteX40" fmla="*/ 301618 w 785191"/>
                  <a:gd name="connsiteY40" fmla="*/ 1692768 h 1705101"/>
                  <a:gd name="connsiteX41" fmla="*/ 2604 w 785191"/>
                  <a:gd name="connsiteY41" fmla="*/ 1384407 h 1705101"/>
                  <a:gd name="connsiteX42" fmla="*/ 80123 w 785191"/>
                  <a:gd name="connsiteY42" fmla="*/ 970665 h 1705101"/>
                  <a:gd name="connsiteX43" fmla="*/ 137646 w 785191"/>
                  <a:gd name="connsiteY43" fmla="*/ 877703 h 1705101"/>
                  <a:gd name="connsiteX44" fmla="*/ 380021 w 785191"/>
                  <a:gd name="connsiteY44" fmla="*/ 527380 h 1705101"/>
                  <a:gd name="connsiteX45" fmla="*/ 628361 w 785191"/>
                  <a:gd name="connsiteY45" fmla="*/ 93541 h 1705101"/>
                  <a:gd name="connsiteX46" fmla="*/ 653901 w 785191"/>
                  <a:gd name="connsiteY46" fmla="*/ 61383 h 1705101"/>
                  <a:gd name="connsiteX47" fmla="*/ 690358 w 785191"/>
                  <a:gd name="connsiteY47" fmla="*/ 31904 h 1705101"/>
                  <a:gd name="connsiteX48" fmla="*/ 710844 w 785191"/>
                  <a:gd name="connsiteY48" fmla="*/ 20367 h 1705101"/>
                  <a:gd name="connsiteX49" fmla="*/ 729505 w 785191"/>
                  <a:gd name="connsiteY49" fmla="*/ 9858 h 1705101"/>
                  <a:gd name="connsiteX50" fmla="*/ 763111 w 785191"/>
                  <a:gd name="connsiteY50" fmla="*/ 0 h 1705101"/>
                  <a:gd name="connsiteX0" fmla="*/ 119638 w 785191"/>
                  <a:gd name="connsiteY0" fmla="*/ 1348249 h 1696084"/>
                  <a:gd name="connsiteX1" fmla="*/ 120548 w 785191"/>
                  <a:gd name="connsiteY1" fmla="*/ 1360720 h 1696084"/>
                  <a:gd name="connsiteX2" fmla="*/ 119638 w 785191"/>
                  <a:gd name="connsiteY2" fmla="*/ 1348249 h 1696084"/>
                  <a:gd name="connsiteX3" fmla="*/ 587327 w 785191"/>
                  <a:gd name="connsiteY3" fmla="*/ 365958 h 1696084"/>
                  <a:gd name="connsiteX4" fmla="*/ 579649 w 785191"/>
                  <a:gd name="connsiteY4" fmla="*/ 380083 h 1696084"/>
                  <a:gd name="connsiteX5" fmla="*/ 494431 w 785191"/>
                  <a:gd name="connsiteY5" fmla="*/ 515531 h 1696084"/>
                  <a:gd name="connsiteX6" fmla="*/ 217422 w 785191"/>
                  <a:gd name="connsiteY6" fmla="*/ 902792 h 1696084"/>
                  <a:gd name="connsiteX7" fmla="*/ 117012 w 785191"/>
                  <a:gd name="connsiteY7" fmla="*/ 1312264 h 1696084"/>
                  <a:gd name="connsiteX8" fmla="*/ 119637 w 785191"/>
                  <a:gd name="connsiteY8" fmla="*/ 1348249 h 1696084"/>
                  <a:gd name="connsiteX9" fmla="*/ 112507 w 785191"/>
                  <a:gd name="connsiteY9" fmla="*/ 1309005 h 1696084"/>
                  <a:gd name="connsiteX10" fmla="*/ 220510 w 785191"/>
                  <a:gd name="connsiteY10" fmla="*/ 858772 h 1696084"/>
                  <a:gd name="connsiteX11" fmla="*/ 538698 w 785191"/>
                  <a:gd name="connsiteY11" fmla="*/ 442612 h 1696084"/>
                  <a:gd name="connsiteX12" fmla="*/ 587327 w 785191"/>
                  <a:gd name="connsiteY12" fmla="*/ 365958 h 1696084"/>
                  <a:gd name="connsiteX13" fmla="*/ 660083 w 785191"/>
                  <a:gd name="connsiteY13" fmla="*/ 216138 h 1696084"/>
                  <a:gd name="connsiteX14" fmla="*/ 651218 w 785191"/>
                  <a:gd name="connsiteY14" fmla="*/ 242242 h 1696084"/>
                  <a:gd name="connsiteX15" fmla="*/ 600197 w 785191"/>
                  <a:gd name="connsiteY15" fmla="*/ 345672 h 1696084"/>
                  <a:gd name="connsiteX16" fmla="*/ 587327 w 785191"/>
                  <a:gd name="connsiteY16" fmla="*/ 365959 h 1696084"/>
                  <a:gd name="connsiteX17" fmla="*/ 598696 w 785191"/>
                  <a:gd name="connsiteY17" fmla="*/ 345044 h 1696084"/>
                  <a:gd name="connsiteX18" fmla="*/ 645932 w 785191"/>
                  <a:gd name="connsiteY18" fmla="*/ 247490 h 1696084"/>
                  <a:gd name="connsiteX19" fmla="*/ 660083 w 785191"/>
                  <a:gd name="connsiteY19" fmla="*/ 216138 h 1696084"/>
                  <a:gd name="connsiteX20" fmla="*/ 781594 w 785191"/>
                  <a:gd name="connsiteY20" fmla="*/ 6601 h 1696084"/>
                  <a:gd name="connsiteX21" fmla="*/ 782946 w 785191"/>
                  <a:gd name="connsiteY21" fmla="*/ 7084 h 1696084"/>
                  <a:gd name="connsiteX22" fmla="*/ 785127 w 785191"/>
                  <a:gd name="connsiteY22" fmla="*/ 18465 h 1696084"/>
                  <a:gd name="connsiteX23" fmla="*/ 781976 w 785191"/>
                  <a:gd name="connsiteY23" fmla="*/ 31067 h 1696084"/>
                  <a:gd name="connsiteX24" fmla="*/ 781594 w 785191"/>
                  <a:gd name="connsiteY24" fmla="*/ 6601 h 1696084"/>
                  <a:gd name="connsiteX25" fmla="*/ 763111 w 785191"/>
                  <a:gd name="connsiteY25" fmla="*/ 0 h 1696084"/>
                  <a:gd name="connsiteX26" fmla="*/ 781592 w 785191"/>
                  <a:gd name="connsiteY26" fmla="*/ 6601 h 1696084"/>
                  <a:gd name="connsiteX27" fmla="*/ 781974 w 785191"/>
                  <a:gd name="connsiteY27" fmla="*/ 31067 h 1696084"/>
                  <a:gd name="connsiteX28" fmla="*/ 780775 w 785191"/>
                  <a:gd name="connsiteY28" fmla="*/ 35864 h 1696084"/>
                  <a:gd name="connsiteX29" fmla="*/ 677508 w 785191"/>
                  <a:gd name="connsiteY29" fmla="*/ 177529 h 1696084"/>
                  <a:gd name="connsiteX30" fmla="*/ 660082 w 785191"/>
                  <a:gd name="connsiteY30" fmla="*/ 216137 h 1696084"/>
                  <a:gd name="connsiteX31" fmla="*/ 645931 w 785191"/>
                  <a:gd name="connsiteY31" fmla="*/ 247489 h 1696084"/>
                  <a:gd name="connsiteX32" fmla="*/ 598695 w 785191"/>
                  <a:gd name="connsiteY32" fmla="*/ 345043 h 1696084"/>
                  <a:gd name="connsiteX33" fmla="*/ 587326 w 785191"/>
                  <a:gd name="connsiteY33" fmla="*/ 365958 h 1696084"/>
                  <a:gd name="connsiteX34" fmla="*/ 538697 w 785191"/>
                  <a:gd name="connsiteY34" fmla="*/ 442612 h 1696084"/>
                  <a:gd name="connsiteX35" fmla="*/ 220509 w 785191"/>
                  <a:gd name="connsiteY35" fmla="*/ 858772 h 1696084"/>
                  <a:gd name="connsiteX36" fmla="*/ 112506 w 785191"/>
                  <a:gd name="connsiteY36" fmla="*/ 1309005 h 1696084"/>
                  <a:gd name="connsiteX37" fmla="*/ 119636 w 785191"/>
                  <a:gd name="connsiteY37" fmla="*/ 1348249 h 1696084"/>
                  <a:gd name="connsiteX38" fmla="*/ 120546 w 785191"/>
                  <a:gd name="connsiteY38" fmla="*/ 1360720 h 1696084"/>
                  <a:gd name="connsiteX39" fmla="*/ 277807 w 785191"/>
                  <a:gd name="connsiteY39" fmla="*/ 1647525 h 1696084"/>
                  <a:gd name="connsiteX40" fmla="*/ 301618 w 785191"/>
                  <a:gd name="connsiteY40" fmla="*/ 1692768 h 1696084"/>
                  <a:gd name="connsiteX41" fmla="*/ 2604 w 785191"/>
                  <a:gd name="connsiteY41" fmla="*/ 1384407 h 1696084"/>
                  <a:gd name="connsiteX42" fmla="*/ 80123 w 785191"/>
                  <a:gd name="connsiteY42" fmla="*/ 970665 h 1696084"/>
                  <a:gd name="connsiteX43" fmla="*/ 137646 w 785191"/>
                  <a:gd name="connsiteY43" fmla="*/ 877703 h 1696084"/>
                  <a:gd name="connsiteX44" fmla="*/ 380021 w 785191"/>
                  <a:gd name="connsiteY44" fmla="*/ 527380 h 1696084"/>
                  <a:gd name="connsiteX45" fmla="*/ 628361 w 785191"/>
                  <a:gd name="connsiteY45" fmla="*/ 93541 h 1696084"/>
                  <a:gd name="connsiteX46" fmla="*/ 653901 w 785191"/>
                  <a:gd name="connsiteY46" fmla="*/ 61383 h 1696084"/>
                  <a:gd name="connsiteX47" fmla="*/ 690358 w 785191"/>
                  <a:gd name="connsiteY47" fmla="*/ 31904 h 1696084"/>
                  <a:gd name="connsiteX48" fmla="*/ 710844 w 785191"/>
                  <a:gd name="connsiteY48" fmla="*/ 20367 h 1696084"/>
                  <a:gd name="connsiteX49" fmla="*/ 729505 w 785191"/>
                  <a:gd name="connsiteY49" fmla="*/ 9858 h 1696084"/>
                  <a:gd name="connsiteX50" fmla="*/ 763111 w 785191"/>
                  <a:gd name="connsiteY50" fmla="*/ 0 h 1696084"/>
                  <a:gd name="connsiteX0" fmla="*/ 119364 w 784917"/>
                  <a:gd name="connsiteY0" fmla="*/ 1348249 h 1676500"/>
                  <a:gd name="connsiteX1" fmla="*/ 120274 w 784917"/>
                  <a:gd name="connsiteY1" fmla="*/ 1360720 h 1676500"/>
                  <a:gd name="connsiteX2" fmla="*/ 119364 w 784917"/>
                  <a:gd name="connsiteY2" fmla="*/ 1348249 h 1676500"/>
                  <a:gd name="connsiteX3" fmla="*/ 587053 w 784917"/>
                  <a:gd name="connsiteY3" fmla="*/ 365958 h 1676500"/>
                  <a:gd name="connsiteX4" fmla="*/ 579375 w 784917"/>
                  <a:gd name="connsiteY4" fmla="*/ 380083 h 1676500"/>
                  <a:gd name="connsiteX5" fmla="*/ 494157 w 784917"/>
                  <a:gd name="connsiteY5" fmla="*/ 515531 h 1676500"/>
                  <a:gd name="connsiteX6" fmla="*/ 217148 w 784917"/>
                  <a:gd name="connsiteY6" fmla="*/ 902792 h 1676500"/>
                  <a:gd name="connsiteX7" fmla="*/ 116738 w 784917"/>
                  <a:gd name="connsiteY7" fmla="*/ 1312264 h 1676500"/>
                  <a:gd name="connsiteX8" fmla="*/ 119363 w 784917"/>
                  <a:gd name="connsiteY8" fmla="*/ 1348249 h 1676500"/>
                  <a:gd name="connsiteX9" fmla="*/ 112233 w 784917"/>
                  <a:gd name="connsiteY9" fmla="*/ 1309005 h 1676500"/>
                  <a:gd name="connsiteX10" fmla="*/ 220236 w 784917"/>
                  <a:gd name="connsiteY10" fmla="*/ 858772 h 1676500"/>
                  <a:gd name="connsiteX11" fmla="*/ 538424 w 784917"/>
                  <a:gd name="connsiteY11" fmla="*/ 442612 h 1676500"/>
                  <a:gd name="connsiteX12" fmla="*/ 587053 w 784917"/>
                  <a:gd name="connsiteY12" fmla="*/ 365958 h 1676500"/>
                  <a:gd name="connsiteX13" fmla="*/ 659809 w 784917"/>
                  <a:gd name="connsiteY13" fmla="*/ 216138 h 1676500"/>
                  <a:gd name="connsiteX14" fmla="*/ 650944 w 784917"/>
                  <a:gd name="connsiteY14" fmla="*/ 242242 h 1676500"/>
                  <a:gd name="connsiteX15" fmla="*/ 599923 w 784917"/>
                  <a:gd name="connsiteY15" fmla="*/ 345672 h 1676500"/>
                  <a:gd name="connsiteX16" fmla="*/ 587053 w 784917"/>
                  <a:gd name="connsiteY16" fmla="*/ 365959 h 1676500"/>
                  <a:gd name="connsiteX17" fmla="*/ 598422 w 784917"/>
                  <a:gd name="connsiteY17" fmla="*/ 345044 h 1676500"/>
                  <a:gd name="connsiteX18" fmla="*/ 645658 w 784917"/>
                  <a:gd name="connsiteY18" fmla="*/ 247490 h 1676500"/>
                  <a:gd name="connsiteX19" fmla="*/ 659809 w 784917"/>
                  <a:gd name="connsiteY19" fmla="*/ 216138 h 1676500"/>
                  <a:gd name="connsiteX20" fmla="*/ 781320 w 784917"/>
                  <a:gd name="connsiteY20" fmla="*/ 6601 h 1676500"/>
                  <a:gd name="connsiteX21" fmla="*/ 782672 w 784917"/>
                  <a:gd name="connsiteY21" fmla="*/ 7084 h 1676500"/>
                  <a:gd name="connsiteX22" fmla="*/ 784853 w 784917"/>
                  <a:gd name="connsiteY22" fmla="*/ 18465 h 1676500"/>
                  <a:gd name="connsiteX23" fmla="*/ 781702 w 784917"/>
                  <a:gd name="connsiteY23" fmla="*/ 31067 h 1676500"/>
                  <a:gd name="connsiteX24" fmla="*/ 781320 w 784917"/>
                  <a:gd name="connsiteY24" fmla="*/ 6601 h 1676500"/>
                  <a:gd name="connsiteX25" fmla="*/ 762837 w 784917"/>
                  <a:gd name="connsiteY25" fmla="*/ 0 h 1676500"/>
                  <a:gd name="connsiteX26" fmla="*/ 781318 w 784917"/>
                  <a:gd name="connsiteY26" fmla="*/ 6601 h 1676500"/>
                  <a:gd name="connsiteX27" fmla="*/ 781700 w 784917"/>
                  <a:gd name="connsiteY27" fmla="*/ 31067 h 1676500"/>
                  <a:gd name="connsiteX28" fmla="*/ 780501 w 784917"/>
                  <a:gd name="connsiteY28" fmla="*/ 35864 h 1676500"/>
                  <a:gd name="connsiteX29" fmla="*/ 677234 w 784917"/>
                  <a:gd name="connsiteY29" fmla="*/ 177529 h 1676500"/>
                  <a:gd name="connsiteX30" fmla="*/ 659808 w 784917"/>
                  <a:gd name="connsiteY30" fmla="*/ 216137 h 1676500"/>
                  <a:gd name="connsiteX31" fmla="*/ 645657 w 784917"/>
                  <a:gd name="connsiteY31" fmla="*/ 247489 h 1676500"/>
                  <a:gd name="connsiteX32" fmla="*/ 598421 w 784917"/>
                  <a:gd name="connsiteY32" fmla="*/ 345043 h 1676500"/>
                  <a:gd name="connsiteX33" fmla="*/ 587052 w 784917"/>
                  <a:gd name="connsiteY33" fmla="*/ 365958 h 1676500"/>
                  <a:gd name="connsiteX34" fmla="*/ 538423 w 784917"/>
                  <a:gd name="connsiteY34" fmla="*/ 442612 h 1676500"/>
                  <a:gd name="connsiteX35" fmla="*/ 220235 w 784917"/>
                  <a:gd name="connsiteY35" fmla="*/ 858772 h 1676500"/>
                  <a:gd name="connsiteX36" fmla="*/ 112232 w 784917"/>
                  <a:gd name="connsiteY36" fmla="*/ 1309005 h 1676500"/>
                  <a:gd name="connsiteX37" fmla="*/ 119362 w 784917"/>
                  <a:gd name="connsiteY37" fmla="*/ 1348249 h 1676500"/>
                  <a:gd name="connsiteX38" fmla="*/ 120272 w 784917"/>
                  <a:gd name="connsiteY38" fmla="*/ 1360720 h 1676500"/>
                  <a:gd name="connsiteX39" fmla="*/ 277533 w 784917"/>
                  <a:gd name="connsiteY39" fmla="*/ 1647525 h 1676500"/>
                  <a:gd name="connsiteX40" fmla="*/ 158469 w 784917"/>
                  <a:gd name="connsiteY40" fmla="*/ 1657050 h 1676500"/>
                  <a:gd name="connsiteX41" fmla="*/ 2330 w 784917"/>
                  <a:gd name="connsiteY41" fmla="*/ 1384407 h 1676500"/>
                  <a:gd name="connsiteX42" fmla="*/ 79849 w 784917"/>
                  <a:gd name="connsiteY42" fmla="*/ 970665 h 1676500"/>
                  <a:gd name="connsiteX43" fmla="*/ 137372 w 784917"/>
                  <a:gd name="connsiteY43" fmla="*/ 877703 h 1676500"/>
                  <a:gd name="connsiteX44" fmla="*/ 379747 w 784917"/>
                  <a:gd name="connsiteY44" fmla="*/ 527380 h 1676500"/>
                  <a:gd name="connsiteX45" fmla="*/ 628087 w 784917"/>
                  <a:gd name="connsiteY45" fmla="*/ 93541 h 1676500"/>
                  <a:gd name="connsiteX46" fmla="*/ 653627 w 784917"/>
                  <a:gd name="connsiteY46" fmla="*/ 61383 h 1676500"/>
                  <a:gd name="connsiteX47" fmla="*/ 690084 w 784917"/>
                  <a:gd name="connsiteY47" fmla="*/ 31904 h 1676500"/>
                  <a:gd name="connsiteX48" fmla="*/ 710570 w 784917"/>
                  <a:gd name="connsiteY48" fmla="*/ 20367 h 1676500"/>
                  <a:gd name="connsiteX49" fmla="*/ 729231 w 784917"/>
                  <a:gd name="connsiteY49" fmla="*/ 9858 h 1676500"/>
                  <a:gd name="connsiteX50" fmla="*/ 762837 w 784917"/>
                  <a:gd name="connsiteY50" fmla="*/ 0 h 1676500"/>
                  <a:gd name="connsiteX0" fmla="*/ 119364 w 784917"/>
                  <a:gd name="connsiteY0" fmla="*/ 1348249 h 1686496"/>
                  <a:gd name="connsiteX1" fmla="*/ 120274 w 784917"/>
                  <a:gd name="connsiteY1" fmla="*/ 1360720 h 1686496"/>
                  <a:gd name="connsiteX2" fmla="*/ 119364 w 784917"/>
                  <a:gd name="connsiteY2" fmla="*/ 1348249 h 1686496"/>
                  <a:gd name="connsiteX3" fmla="*/ 587053 w 784917"/>
                  <a:gd name="connsiteY3" fmla="*/ 365958 h 1686496"/>
                  <a:gd name="connsiteX4" fmla="*/ 579375 w 784917"/>
                  <a:gd name="connsiteY4" fmla="*/ 380083 h 1686496"/>
                  <a:gd name="connsiteX5" fmla="*/ 494157 w 784917"/>
                  <a:gd name="connsiteY5" fmla="*/ 515531 h 1686496"/>
                  <a:gd name="connsiteX6" fmla="*/ 217148 w 784917"/>
                  <a:gd name="connsiteY6" fmla="*/ 902792 h 1686496"/>
                  <a:gd name="connsiteX7" fmla="*/ 116738 w 784917"/>
                  <a:gd name="connsiteY7" fmla="*/ 1312264 h 1686496"/>
                  <a:gd name="connsiteX8" fmla="*/ 119363 w 784917"/>
                  <a:gd name="connsiteY8" fmla="*/ 1348249 h 1686496"/>
                  <a:gd name="connsiteX9" fmla="*/ 112233 w 784917"/>
                  <a:gd name="connsiteY9" fmla="*/ 1309005 h 1686496"/>
                  <a:gd name="connsiteX10" fmla="*/ 220236 w 784917"/>
                  <a:gd name="connsiteY10" fmla="*/ 858772 h 1686496"/>
                  <a:gd name="connsiteX11" fmla="*/ 538424 w 784917"/>
                  <a:gd name="connsiteY11" fmla="*/ 442612 h 1686496"/>
                  <a:gd name="connsiteX12" fmla="*/ 587053 w 784917"/>
                  <a:gd name="connsiteY12" fmla="*/ 365958 h 1686496"/>
                  <a:gd name="connsiteX13" fmla="*/ 659809 w 784917"/>
                  <a:gd name="connsiteY13" fmla="*/ 216138 h 1686496"/>
                  <a:gd name="connsiteX14" fmla="*/ 650944 w 784917"/>
                  <a:gd name="connsiteY14" fmla="*/ 242242 h 1686496"/>
                  <a:gd name="connsiteX15" fmla="*/ 599923 w 784917"/>
                  <a:gd name="connsiteY15" fmla="*/ 345672 h 1686496"/>
                  <a:gd name="connsiteX16" fmla="*/ 587053 w 784917"/>
                  <a:gd name="connsiteY16" fmla="*/ 365959 h 1686496"/>
                  <a:gd name="connsiteX17" fmla="*/ 598422 w 784917"/>
                  <a:gd name="connsiteY17" fmla="*/ 345044 h 1686496"/>
                  <a:gd name="connsiteX18" fmla="*/ 645658 w 784917"/>
                  <a:gd name="connsiteY18" fmla="*/ 247490 h 1686496"/>
                  <a:gd name="connsiteX19" fmla="*/ 659809 w 784917"/>
                  <a:gd name="connsiteY19" fmla="*/ 216138 h 1686496"/>
                  <a:gd name="connsiteX20" fmla="*/ 781320 w 784917"/>
                  <a:gd name="connsiteY20" fmla="*/ 6601 h 1686496"/>
                  <a:gd name="connsiteX21" fmla="*/ 782672 w 784917"/>
                  <a:gd name="connsiteY21" fmla="*/ 7084 h 1686496"/>
                  <a:gd name="connsiteX22" fmla="*/ 784853 w 784917"/>
                  <a:gd name="connsiteY22" fmla="*/ 18465 h 1686496"/>
                  <a:gd name="connsiteX23" fmla="*/ 781702 w 784917"/>
                  <a:gd name="connsiteY23" fmla="*/ 31067 h 1686496"/>
                  <a:gd name="connsiteX24" fmla="*/ 781320 w 784917"/>
                  <a:gd name="connsiteY24" fmla="*/ 6601 h 1686496"/>
                  <a:gd name="connsiteX25" fmla="*/ 762837 w 784917"/>
                  <a:gd name="connsiteY25" fmla="*/ 0 h 1686496"/>
                  <a:gd name="connsiteX26" fmla="*/ 781318 w 784917"/>
                  <a:gd name="connsiteY26" fmla="*/ 6601 h 1686496"/>
                  <a:gd name="connsiteX27" fmla="*/ 781700 w 784917"/>
                  <a:gd name="connsiteY27" fmla="*/ 31067 h 1686496"/>
                  <a:gd name="connsiteX28" fmla="*/ 780501 w 784917"/>
                  <a:gd name="connsiteY28" fmla="*/ 35864 h 1686496"/>
                  <a:gd name="connsiteX29" fmla="*/ 677234 w 784917"/>
                  <a:gd name="connsiteY29" fmla="*/ 177529 h 1686496"/>
                  <a:gd name="connsiteX30" fmla="*/ 659808 w 784917"/>
                  <a:gd name="connsiteY30" fmla="*/ 216137 h 1686496"/>
                  <a:gd name="connsiteX31" fmla="*/ 645657 w 784917"/>
                  <a:gd name="connsiteY31" fmla="*/ 247489 h 1686496"/>
                  <a:gd name="connsiteX32" fmla="*/ 598421 w 784917"/>
                  <a:gd name="connsiteY32" fmla="*/ 345043 h 1686496"/>
                  <a:gd name="connsiteX33" fmla="*/ 587052 w 784917"/>
                  <a:gd name="connsiteY33" fmla="*/ 365958 h 1686496"/>
                  <a:gd name="connsiteX34" fmla="*/ 538423 w 784917"/>
                  <a:gd name="connsiteY34" fmla="*/ 442612 h 1686496"/>
                  <a:gd name="connsiteX35" fmla="*/ 220235 w 784917"/>
                  <a:gd name="connsiteY35" fmla="*/ 858772 h 1686496"/>
                  <a:gd name="connsiteX36" fmla="*/ 112232 w 784917"/>
                  <a:gd name="connsiteY36" fmla="*/ 1309005 h 1686496"/>
                  <a:gd name="connsiteX37" fmla="*/ 119362 w 784917"/>
                  <a:gd name="connsiteY37" fmla="*/ 1348249 h 1686496"/>
                  <a:gd name="connsiteX38" fmla="*/ 120272 w 784917"/>
                  <a:gd name="connsiteY38" fmla="*/ 1360720 h 1686496"/>
                  <a:gd name="connsiteX39" fmla="*/ 275152 w 784917"/>
                  <a:gd name="connsiteY39" fmla="*/ 1661812 h 1686496"/>
                  <a:gd name="connsiteX40" fmla="*/ 158469 w 784917"/>
                  <a:gd name="connsiteY40" fmla="*/ 1657050 h 1686496"/>
                  <a:gd name="connsiteX41" fmla="*/ 2330 w 784917"/>
                  <a:gd name="connsiteY41" fmla="*/ 1384407 h 1686496"/>
                  <a:gd name="connsiteX42" fmla="*/ 79849 w 784917"/>
                  <a:gd name="connsiteY42" fmla="*/ 970665 h 1686496"/>
                  <a:gd name="connsiteX43" fmla="*/ 137372 w 784917"/>
                  <a:gd name="connsiteY43" fmla="*/ 877703 h 1686496"/>
                  <a:gd name="connsiteX44" fmla="*/ 379747 w 784917"/>
                  <a:gd name="connsiteY44" fmla="*/ 527380 h 1686496"/>
                  <a:gd name="connsiteX45" fmla="*/ 628087 w 784917"/>
                  <a:gd name="connsiteY45" fmla="*/ 93541 h 1686496"/>
                  <a:gd name="connsiteX46" fmla="*/ 653627 w 784917"/>
                  <a:gd name="connsiteY46" fmla="*/ 61383 h 1686496"/>
                  <a:gd name="connsiteX47" fmla="*/ 690084 w 784917"/>
                  <a:gd name="connsiteY47" fmla="*/ 31904 h 1686496"/>
                  <a:gd name="connsiteX48" fmla="*/ 710570 w 784917"/>
                  <a:gd name="connsiteY48" fmla="*/ 20367 h 1686496"/>
                  <a:gd name="connsiteX49" fmla="*/ 729231 w 784917"/>
                  <a:gd name="connsiteY49" fmla="*/ 9858 h 1686496"/>
                  <a:gd name="connsiteX50" fmla="*/ 762837 w 784917"/>
                  <a:gd name="connsiteY50" fmla="*/ 0 h 1686496"/>
                  <a:gd name="connsiteX0" fmla="*/ 119364 w 784917"/>
                  <a:gd name="connsiteY0" fmla="*/ 1348249 h 1686496"/>
                  <a:gd name="connsiteX1" fmla="*/ 120274 w 784917"/>
                  <a:gd name="connsiteY1" fmla="*/ 1360720 h 1686496"/>
                  <a:gd name="connsiteX2" fmla="*/ 119364 w 784917"/>
                  <a:gd name="connsiteY2" fmla="*/ 1348249 h 1686496"/>
                  <a:gd name="connsiteX3" fmla="*/ 587053 w 784917"/>
                  <a:gd name="connsiteY3" fmla="*/ 365958 h 1686496"/>
                  <a:gd name="connsiteX4" fmla="*/ 579375 w 784917"/>
                  <a:gd name="connsiteY4" fmla="*/ 380083 h 1686496"/>
                  <a:gd name="connsiteX5" fmla="*/ 494157 w 784917"/>
                  <a:gd name="connsiteY5" fmla="*/ 515531 h 1686496"/>
                  <a:gd name="connsiteX6" fmla="*/ 217148 w 784917"/>
                  <a:gd name="connsiteY6" fmla="*/ 902792 h 1686496"/>
                  <a:gd name="connsiteX7" fmla="*/ 116738 w 784917"/>
                  <a:gd name="connsiteY7" fmla="*/ 1312264 h 1686496"/>
                  <a:gd name="connsiteX8" fmla="*/ 119363 w 784917"/>
                  <a:gd name="connsiteY8" fmla="*/ 1348249 h 1686496"/>
                  <a:gd name="connsiteX9" fmla="*/ 112233 w 784917"/>
                  <a:gd name="connsiteY9" fmla="*/ 1309005 h 1686496"/>
                  <a:gd name="connsiteX10" fmla="*/ 220236 w 784917"/>
                  <a:gd name="connsiteY10" fmla="*/ 858772 h 1686496"/>
                  <a:gd name="connsiteX11" fmla="*/ 538424 w 784917"/>
                  <a:gd name="connsiteY11" fmla="*/ 442612 h 1686496"/>
                  <a:gd name="connsiteX12" fmla="*/ 587053 w 784917"/>
                  <a:gd name="connsiteY12" fmla="*/ 365958 h 1686496"/>
                  <a:gd name="connsiteX13" fmla="*/ 659809 w 784917"/>
                  <a:gd name="connsiteY13" fmla="*/ 216138 h 1686496"/>
                  <a:gd name="connsiteX14" fmla="*/ 650944 w 784917"/>
                  <a:gd name="connsiteY14" fmla="*/ 242242 h 1686496"/>
                  <a:gd name="connsiteX15" fmla="*/ 599923 w 784917"/>
                  <a:gd name="connsiteY15" fmla="*/ 345672 h 1686496"/>
                  <a:gd name="connsiteX16" fmla="*/ 587053 w 784917"/>
                  <a:gd name="connsiteY16" fmla="*/ 365959 h 1686496"/>
                  <a:gd name="connsiteX17" fmla="*/ 598422 w 784917"/>
                  <a:gd name="connsiteY17" fmla="*/ 345044 h 1686496"/>
                  <a:gd name="connsiteX18" fmla="*/ 645658 w 784917"/>
                  <a:gd name="connsiteY18" fmla="*/ 247490 h 1686496"/>
                  <a:gd name="connsiteX19" fmla="*/ 659809 w 784917"/>
                  <a:gd name="connsiteY19" fmla="*/ 216138 h 1686496"/>
                  <a:gd name="connsiteX20" fmla="*/ 781320 w 784917"/>
                  <a:gd name="connsiteY20" fmla="*/ 6601 h 1686496"/>
                  <a:gd name="connsiteX21" fmla="*/ 782672 w 784917"/>
                  <a:gd name="connsiteY21" fmla="*/ 7084 h 1686496"/>
                  <a:gd name="connsiteX22" fmla="*/ 784853 w 784917"/>
                  <a:gd name="connsiteY22" fmla="*/ 18465 h 1686496"/>
                  <a:gd name="connsiteX23" fmla="*/ 781702 w 784917"/>
                  <a:gd name="connsiteY23" fmla="*/ 31067 h 1686496"/>
                  <a:gd name="connsiteX24" fmla="*/ 781320 w 784917"/>
                  <a:gd name="connsiteY24" fmla="*/ 6601 h 1686496"/>
                  <a:gd name="connsiteX25" fmla="*/ 762837 w 784917"/>
                  <a:gd name="connsiteY25" fmla="*/ 0 h 1686496"/>
                  <a:gd name="connsiteX26" fmla="*/ 781318 w 784917"/>
                  <a:gd name="connsiteY26" fmla="*/ 6601 h 1686496"/>
                  <a:gd name="connsiteX27" fmla="*/ 781700 w 784917"/>
                  <a:gd name="connsiteY27" fmla="*/ 31067 h 1686496"/>
                  <a:gd name="connsiteX28" fmla="*/ 780501 w 784917"/>
                  <a:gd name="connsiteY28" fmla="*/ 35864 h 1686496"/>
                  <a:gd name="connsiteX29" fmla="*/ 677234 w 784917"/>
                  <a:gd name="connsiteY29" fmla="*/ 177529 h 1686496"/>
                  <a:gd name="connsiteX30" fmla="*/ 659808 w 784917"/>
                  <a:gd name="connsiteY30" fmla="*/ 216137 h 1686496"/>
                  <a:gd name="connsiteX31" fmla="*/ 645657 w 784917"/>
                  <a:gd name="connsiteY31" fmla="*/ 247489 h 1686496"/>
                  <a:gd name="connsiteX32" fmla="*/ 598421 w 784917"/>
                  <a:gd name="connsiteY32" fmla="*/ 345043 h 1686496"/>
                  <a:gd name="connsiteX33" fmla="*/ 587052 w 784917"/>
                  <a:gd name="connsiteY33" fmla="*/ 365958 h 1686496"/>
                  <a:gd name="connsiteX34" fmla="*/ 538423 w 784917"/>
                  <a:gd name="connsiteY34" fmla="*/ 442612 h 1686496"/>
                  <a:gd name="connsiteX35" fmla="*/ 220235 w 784917"/>
                  <a:gd name="connsiteY35" fmla="*/ 858772 h 1686496"/>
                  <a:gd name="connsiteX36" fmla="*/ 112232 w 784917"/>
                  <a:gd name="connsiteY36" fmla="*/ 1309005 h 1686496"/>
                  <a:gd name="connsiteX37" fmla="*/ 119362 w 784917"/>
                  <a:gd name="connsiteY37" fmla="*/ 1348249 h 1686496"/>
                  <a:gd name="connsiteX38" fmla="*/ 120272 w 784917"/>
                  <a:gd name="connsiteY38" fmla="*/ 1360720 h 1686496"/>
                  <a:gd name="connsiteX39" fmla="*/ 275152 w 784917"/>
                  <a:gd name="connsiteY39" fmla="*/ 1661812 h 1686496"/>
                  <a:gd name="connsiteX40" fmla="*/ 158469 w 784917"/>
                  <a:gd name="connsiteY40" fmla="*/ 1657050 h 1686496"/>
                  <a:gd name="connsiteX41" fmla="*/ 2330 w 784917"/>
                  <a:gd name="connsiteY41" fmla="*/ 1384407 h 1686496"/>
                  <a:gd name="connsiteX42" fmla="*/ 79849 w 784917"/>
                  <a:gd name="connsiteY42" fmla="*/ 970665 h 1686496"/>
                  <a:gd name="connsiteX43" fmla="*/ 137372 w 784917"/>
                  <a:gd name="connsiteY43" fmla="*/ 877703 h 1686496"/>
                  <a:gd name="connsiteX44" fmla="*/ 379747 w 784917"/>
                  <a:gd name="connsiteY44" fmla="*/ 527380 h 1686496"/>
                  <a:gd name="connsiteX45" fmla="*/ 628087 w 784917"/>
                  <a:gd name="connsiteY45" fmla="*/ 93541 h 1686496"/>
                  <a:gd name="connsiteX46" fmla="*/ 653627 w 784917"/>
                  <a:gd name="connsiteY46" fmla="*/ 61383 h 1686496"/>
                  <a:gd name="connsiteX47" fmla="*/ 690084 w 784917"/>
                  <a:gd name="connsiteY47" fmla="*/ 31904 h 1686496"/>
                  <a:gd name="connsiteX48" fmla="*/ 710570 w 784917"/>
                  <a:gd name="connsiteY48" fmla="*/ 20367 h 1686496"/>
                  <a:gd name="connsiteX49" fmla="*/ 729231 w 784917"/>
                  <a:gd name="connsiteY49" fmla="*/ 9858 h 1686496"/>
                  <a:gd name="connsiteX50" fmla="*/ 762837 w 784917"/>
                  <a:gd name="connsiteY50" fmla="*/ 0 h 1686496"/>
                  <a:gd name="connsiteX0" fmla="*/ 119364 w 784917"/>
                  <a:gd name="connsiteY0" fmla="*/ 1348249 h 1686496"/>
                  <a:gd name="connsiteX1" fmla="*/ 120274 w 784917"/>
                  <a:gd name="connsiteY1" fmla="*/ 1360720 h 1686496"/>
                  <a:gd name="connsiteX2" fmla="*/ 119364 w 784917"/>
                  <a:gd name="connsiteY2" fmla="*/ 1348249 h 1686496"/>
                  <a:gd name="connsiteX3" fmla="*/ 587053 w 784917"/>
                  <a:gd name="connsiteY3" fmla="*/ 365958 h 1686496"/>
                  <a:gd name="connsiteX4" fmla="*/ 579375 w 784917"/>
                  <a:gd name="connsiteY4" fmla="*/ 380083 h 1686496"/>
                  <a:gd name="connsiteX5" fmla="*/ 494157 w 784917"/>
                  <a:gd name="connsiteY5" fmla="*/ 515531 h 1686496"/>
                  <a:gd name="connsiteX6" fmla="*/ 217148 w 784917"/>
                  <a:gd name="connsiteY6" fmla="*/ 902792 h 1686496"/>
                  <a:gd name="connsiteX7" fmla="*/ 116738 w 784917"/>
                  <a:gd name="connsiteY7" fmla="*/ 1312264 h 1686496"/>
                  <a:gd name="connsiteX8" fmla="*/ 119363 w 784917"/>
                  <a:gd name="connsiteY8" fmla="*/ 1348249 h 1686496"/>
                  <a:gd name="connsiteX9" fmla="*/ 112233 w 784917"/>
                  <a:gd name="connsiteY9" fmla="*/ 1309005 h 1686496"/>
                  <a:gd name="connsiteX10" fmla="*/ 220236 w 784917"/>
                  <a:gd name="connsiteY10" fmla="*/ 858772 h 1686496"/>
                  <a:gd name="connsiteX11" fmla="*/ 538424 w 784917"/>
                  <a:gd name="connsiteY11" fmla="*/ 442612 h 1686496"/>
                  <a:gd name="connsiteX12" fmla="*/ 587053 w 784917"/>
                  <a:gd name="connsiteY12" fmla="*/ 365958 h 1686496"/>
                  <a:gd name="connsiteX13" fmla="*/ 659809 w 784917"/>
                  <a:gd name="connsiteY13" fmla="*/ 216138 h 1686496"/>
                  <a:gd name="connsiteX14" fmla="*/ 650944 w 784917"/>
                  <a:gd name="connsiteY14" fmla="*/ 242242 h 1686496"/>
                  <a:gd name="connsiteX15" fmla="*/ 599923 w 784917"/>
                  <a:gd name="connsiteY15" fmla="*/ 345672 h 1686496"/>
                  <a:gd name="connsiteX16" fmla="*/ 587053 w 784917"/>
                  <a:gd name="connsiteY16" fmla="*/ 365959 h 1686496"/>
                  <a:gd name="connsiteX17" fmla="*/ 598422 w 784917"/>
                  <a:gd name="connsiteY17" fmla="*/ 345044 h 1686496"/>
                  <a:gd name="connsiteX18" fmla="*/ 645658 w 784917"/>
                  <a:gd name="connsiteY18" fmla="*/ 247490 h 1686496"/>
                  <a:gd name="connsiteX19" fmla="*/ 659809 w 784917"/>
                  <a:gd name="connsiteY19" fmla="*/ 216138 h 1686496"/>
                  <a:gd name="connsiteX20" fmla="*/ 781320 w 784917"/>
                  <a:gd name="connsiteY20" fmla="*/ 6601 h 1686496"/>
                  <a:gd name="connsiteX21" fmla="*/ 782672 w 784917"/>
                  <a:gd name="connsiteY21" fmla="*/ 7084 h 1686496"/>
                  <a:gd name="connsiteX22" fmla="*/ 784853 w 784917"/>
                  <a:gd name="connsiteY22" fmla="*/ 18465 h 1686496"/>
                  <a:gd name="connsiteX23" fmla="*/ 781702 w 784917"/>
                  <a:gd name="connsiteY23" fmla="*/ 31067 h 1686496"/>
                  <a:gd name="connsiteX24" fmla="*/ 781320 w 784917"/>
                  <a:gd name="connsiteY24" fmla="*/ 6601 h 1686496"/>
                  <a:gd name="connsiteX25" fmla="*/ 762837 w 784917"/>
                  <a:gd name="connsiteY25" fmla="*/ 0 h 1686496"/>
                  <a:gd name="connsiteX26" fmla="*/ 781318 w 784917"/>
                  <a:gd name="connsiteY26" fmla="*/ 6601 h 1686496"/>
                  <a:gd name="connsiteX27" fmla="*/ 781700 w 784917"/>
                  <a:gd name="connsiteY27" fmla="*/ 31067 h 1686496"/>
                  <a:gd name="connsiteX28" fmla="*/ 780501 w 784917"/>
                  <a:gd name="connsiteY28" fmla="*/ 35864 h 1686496"/>
                  <a:gd name="connsiteX29" fmla="*/ 677234 w 784917"/>
                  <a:gd name="connsiteY29" fmla="*/ 177529 h 1686496"/>
                  <a:gd name="connsiteX30" fmla="*/ 659808 w 784917"/>
                  <a:gd name="connsiteY30" fmla="*/ 216137 h 1686496"/>
                  <a:gd name="connsiteX31" fmla="*/ 645657 w 784917"/>
                  <a:gd name="connsiteY31" fmla="*/ 247489 h 1686496"/>
                  <a:gd name="connsiteX32" fmla="*/ 598421 w 784917"/>
                  <a:gd name="connsiteY32" fmla="*/ 345043 h 1686496"/>
                  <a:gd name="connsiteX33" fmla="*/ 587052 w 784917"/>
                  <a:gd name="connsiteY33" fmla="*/ 365958 h 1686496"/>
                  <a:gd name="connsiteX34" fmla="*/ 538423 w 784917"/>
                  <a:gd name="connsiteY34" fmla="*/ 442612 h 1686496"/>
                  <a:gd name="connsiteX35" fmla="*/ 220235 w 784917"/>
                  <a:gd name="connsiteY35" fmla="*/ 858772 h 1686496"/>
                  <a:gd name="connsiteX36" fmla="*/ 112232 w 784917"/>
                  <a:gd name="connsiteY36" fmla="*/ 1309005 h 1686496"/>
                  <a:gd name="connsiteX37" fmla="*/ 119362 w 784917"/>
                  <a:gd name="connsiteY37" fmla="*/ 1348249 h 1686496"/>
                  <a:gd name="connsiteX38" fmla="*/ 120272 w 784917"/>
                  <a:gd name="connsiteY38" fmla="*/ 1360720 h 1686496"/>
                  <a:gd name="connsiteX39" fmla="*/ 275152 w 784917"/>
                  <a:gd name="connsiteY39" fmla="*/ 1661812 h 1686496"/>
                  <a:gd name="connsiteX40" fmla="*/ 158469 w 784917"/>
                  <a:gd name="connsiteY40" fmla="*/ 1657050 h 1686496"/>
                  <a:gd name="connsiteX41" fmla="*/ 2330 w 784917"/>
                  <a:gd name="connsiteY41" fmla="*/ 1384407 h 1686496"/>
                  <a:gd name="connsiteX42" fmla="*/ 79849 w 784917"/>
                  <a:gd name="connsiteY42" fmla="*/ 970665 h 1686496"/>
                  <a:gd name="connsiteX43" fmla="*/ 137372 w 784917"/>
                  <a:gd name="connsiteY43" fmla="*/ 877703 h 1686496"/>
                  <a:gd name="connsiteX44" fmla="*/ 379747 w 784917"/>
                  <a:gd name="connsiteY44" fmla="*/ 527380 h 1686496"/>
                  <a:gd name="connsiteX45" fmla="*/ 628087 w 784917"/>
                  <a:gd name="connsiteY45" fmla="*/ 93541 h 1686496"/>
                  <a:gd name="connsiteX46" fmla="*/ 653627 w 784917"/>
                  <a:gd name="connsiteY46" fmla="*/ 61383 h 1686496"/>
                  <a:gd name="connsiteX47" fmla="*/ 690084 w 784917"/>
                  <a:gd name="connsiteY47" fmla="*/ 31904 h 1686496"/>
                  <a:gd name="connsiteX48" fmla="*/ 710570 w 784917"/>
                  <a:gd name="connsiteY48" fmla="*/ 20367 h 1686496"/>
                  <a:gd name="connsiteX49" fmla="*/ 729231 w 784917"/>
                  <a:gd name="connsiteY49" fmla="*/ 9858 h 1686496"/>
                  <a:gd name="connsiteX50" fmla="*/ 762837 w 784917"/>
                  <a:gd name="connsiteY50" fmla="*/ 0 h 1686496"/>
                  <a:gd name="connsiteX0" fmla="*/ 119364 w 784917"/>
                  <a:gd name="connsiteY0" fmla="*/ 1348249 h 1686496"/>
                  <a:gd name="connsiteX1" fmla="*/ 120274 w 784917"/>
                  <a:gd name="connsiteY1" fmla="*/ 1360720 h 1686496"/>
                  <a:gd name="connsiteX2" fmla="*/ 119364 w 784917"/>
                  <a:gd name="connsiteY2" fmla="*/ 1348249 h 1686496"/>
                  <a:gd name="connsiteX3" fmla="*/ 587053 w 784917"/>
                  <a:gd name="connsiteY3" fmla="*/ 365958 h 1686496"/>
                  <a:gd name="connsiteX4" fmla="*/ 579375 w 784917"/>
                  <a:gd name="connsiteY4" fmla="*/ 380083 h 1686496"/>
                  <a:gd name="connsiteX5" fmla="*/ 494157 w 784917"/>
                  <a:gd name="connsiteY5" fmla="*/ 515531 h 1686496"/>
                  <a:gd name="connsiteX6" fmla="*/ 217148 w 784917"/>
                  <a:gd name="connsiteY6" fmla="*/ 902792 h 1686496"/>
                  <a:gd name="connsiteX7" fmla="*/ 116738 w 784917"/>
                  <a:gd name="connsiteY7" fmla="*/ 1312264 h 1686496"/>
                  <a:gd name="connsiteX8" fmla="*/ 119363 w 784917"/>
                  <a:gd name="connsiteY8" fmla="*/ 1348249 h 1686496"/>
                  <a:gd name="connsiteX9" fmla="*/ 112233 w 784917"/>
                  <a:gd name="connsiteY9" fmla="*/ 1309005 h 1686496"/>
                  <a:gd name="connsiteX10" fmla="*/ 220236 w 784917"/>
                  <a:gd name="connsiteY10" fmla="*/ 858772 h 1686496"/>
                  <a:gd name="connsiteX11" fmla="*/ 538424 w 784917"/>
                  <a:gd name="connsiteY11" fmla="*/ 442612 h 1686496"/>
                  <a:gd name="connsiteX12" fmla="*/ 587053 w 784917"/>
                  <a:gd name="connsiteY12" fmla="*/ 365958 h 1686496"/>
                  <a:gd name="connsiteX13" fmla="*/ 659809 w 784917"/>
                  <a:gd name="connsiteY13" fmla="*/ 216138 h 1686496"/>
                  <a:gd name="connsiteX14" fmla="*/ 650944 w 784917"/>
                  <a:gd name="connsiteY14" fmla="*/ 242242 h 1686496"/>
                  <a:gd name="connsiteX15" fmla="*/ 599923 w 784917"/>
                  <a:gd name="connsiteY15" fmla="*/ 345672 h 1686496"/>
                  <a:gd name="connsiteX16" fmla="*/ 587053 w 784917"/>
                  <a:gd name="connsiteY16" fmla="*/ 365959 h 1686496"/>
                  <a:gd name="connsiteX17" fmla="*/ 598422 w 784917"/>
                  <a:gd name="connsiteY17" fmla="*/ 345044 h 1686496"/>
                  <a:gd name="connsiteX18" fmla="*/ 645658 w 784917"/>
                  <a:gd name="connsiteY18" fmla="*/ 247490 h 1686496"/>
                  <a:gd name="connsiteX19" fmla="*/ 659809 w 784917"/>
                  <a:gd name="connsiteY19" fmla="*/ 216138 h 1686496"/>
                  <a:gd name="connsiteX20" fmla="*/ 781320 w 784917"/>
                  <a:gd name="connsiteY20" fmla="*/ 6601 h 1686496"/>
                  <a:gd name="connsiteX21" fmla="*/ 782672 w 784917"/>
                  <a:gd name="connsiteY21" fmla="*/ 7084 h 1686496"/>
                  <a:gd name="connsiteX22" fmla="*/ 784853 w 784917"/>
                  <a:gd name="connsiteY22" fmla="*/ 18465 h 1686496"/>
                  <a:gd name="connsiteX23" fmla="*/ 781702 w 784917"/>
                  <a:gd name="connsiteY23" fmla="*/ 31067 h 1686496"/>
                  <a:gd name="connsiteX24" fmla="*/ 781320 w 784917"/>
                  <a:gd name="connsiteY24" fmla="*/ 6601 h 1686496"/>
                  <a:gd name="connsiteX25" fmla="*/ 762837 w 784917"/>
                  <a:gd name="connsiteY25" fmla="*/ 0 h 1686496"/>
                  <a:gd name="connsiteX26" fmla="*/ 781318 w 784917"/>
                  <a:gd name="connsiteY26" fmla="*/ 6601 h 1686496"/>
                  <a:gd name="connsiteX27" fmla="*/ 781700 w 784917"/>
                  <a:gd name="connsiteY27" fmla="*/ 31067 h 1686496"/>
                  <a:gd name="connsiteX28" fmla="*/ 780501 w 784917"/>
                  <a:gd name="connsiteY28" fmla="*/ 35864 h 1686496"/>
                  <a:gd name="connsiteX29" fmla="*/ 677234 w 784917"/>
                  <a:gd name="connsiteY29" fmla="*/ 177529 h 1686496"/>
                  <a:gd name="connsiteX30" fmla="*/ 659808 w 784917"/>
                  <a:gd name="connsiteY30" fmla="*/ 216137 h 1686496"/>
                  <a:gd name="connsiteX31" fmla="*/ 645657 w 784917"/>
                  <a:gd name="connsiteY31" fmla="*/ 247489 h 1686496"/>
                  <a:gd name="connsiteX32" fmla="*/ 598421 w 784917"/>
                  <a:gd name="connsiteY32" fmla="*/ 345043 h 1686496"/>
                  <a:gd name="connsiteX33" fmla="*/ 587052 w 784917"/>
                  <a:gd name="connsiteY33" fmla="*/ 365958 h 1686496"/>
                  <a:gd name="connsiteX34" fmla="*/ 538423 w 784917"/>
                  <a:gd name="connsiteY34" fmla="*/ 442612 h 1686496"/>
                  <a:gd name="connsiteX35" fmla="*/ 220235 w 784917"/>
                  <a:gd name="connsiteY35" fmla="*/ 858772 h 1686496"/>
                  <a:gd name="connsiteX36" fmla="*/ 112232 w 784917"/>
                  <a:gd name="connsiteY36" fmla="*/ 1309005 h 1686496"/>
                  <a:gd name="connsiteX37" fmla="*/ 119362 w 784917"/>
                  <a:gd name="connsiteY37" fmla="*/ 1348249 h 1686496"/>
                  <a:gd name="connsiteX38" fmla="*/ 275152 w 784917"/>
                  <a:gd name="connsiteY38" fmla="*/ 1661812 h 1686496"/>
                  <a:gd name="connsiteX39" fmla="*/ 158469 w 784917"/>
                  <a:gd name="connsiteY39" fmla="*/ 1657050 h 1686496"/>
                  <a:gd name="connsiteX40" fmla="*/ 2330 w 784917"/>
                  <a:gd name="connsiteY40" fmla="*/ 1384407 h 1686496"/>
                  <a:gd name="connsiteX41" fmla="*/ 79849 w 784917"/>
                  <a:gd name="connsiteY41" fmla="*/ 970665 h 1686496"/>
                  <a:gd name="connsiteX42" fmla="*/ 137372 w 784917"/>
                  <a:gd name="connsiteY42" fmla="*/ 877703 h 1686496"/>
                  <a:gd name="connsiteX43" fmla="*/ 379747 w 784917"/>
                  <a:gd name="connsiteY43" fmla="*/ 527380 h 1686496"/>
                  <a:gd name="connsiteX44" fmla="*/ 628087 w 784917"/>
                  <a:gd name="connsiteY44" fmla="*/ 93541 h 1686496"/>
                  <a:gd name="connsiteX45" fmla="*/ 653627 w 784917"/>
                  <a:gd name="connsiteY45" fmla="*/ 61383 h 1686496"/>
                  <a:gd name="connsiteX46" fmla="*/ 690084 w 784917"/>
                  <a:gd name="connsiteY46" fmla="*/ 31904 h 1686496"/>
                  <a:gd name="connsiteX47" fmla="*/ 710570 w 784917"/>
                  <a:gd name="connsiteY47" fmla="*/ 20367 h 1686496"/>
                  <a:gd name="connsiteX48" fmla="*/ 729231 w 784917"/>
                  <a:gd name="connsiteY48" fmla="*/ 9858 h 1686496"/>
                  <a:gd name="connsiteX49" fmla="*/ 762837 w 784917"/>
                  <a:gd name="connsiteY49" fmla="*/ 0 h 1686496"/>
                  <a:gd name="connsiteX0" fmla="*/ 119364 w 784917"/>
                  <a:gd name="connsiteY0" fmla="*/ 1348249 h 1686496"/>
                  <a:gd name="connsiteX1" fmla="*/ 120274 w 784917"/>
                  <a:gd name="connsiteY1" fmla="*/ 1360720 h 1686496"/>
                  <a:gd name="connsiteX2" fmla="*/ 119364 w 784917"/>
                  <a:gd name="connsiteY2" fmla="*/ 1348249 h 1686496"/>
                  <a:gd name="connsiteX3" fmla="*/ 587053 w 784917"/>
                  <a:gd name="connsiteY3" fmla="*/ 365958 h 1686496"/>
                  <a:gd name="connsiteX4" fmla="*/ 579375 w 784917"/>
                  <a:gd name="connsiteY4" fmla="*/ 380083 h 1686496"/>
                  <a:gd name="connsiteX5" fmla="*/ 494157 w 784917"/>
                  <a:gd name="connsiteY5" fmla="*/ 515531 h 1686496"/>
                  <a:gd name="connsiteX6" fmla="*/ 217148 w 784917"/>
                  <a:gd name="connsiteY6" fmla="*/ 902792 h 1686496"/>
                  <a:gd name="connsiteX7" fmla="*/ 116738 w 784917"/>
                  <a:gd name="connsiteY7" fmla="*/ 1312264 h 1686496"/>
                  <a:gd name="connsiteX8" fmla="*/ 119363 w 784917"/>
                  <a:gd name="connsiteY8" fmla="*/ 1348249 h 1686496"/>
                  <a:gd name="connsiteX9" fmla="*/ 112233 w 784917"/>
                  <a:gd name="connsiteY9" fmla="*/ 1309005 h 1686496"/>
                  <a:gd name="connsiteX10" fmla="*/ 220236 w 784917"/>
                  <a:gd name="connsiteY10" fmla="*/ 858772 h 1686496"/>
                  <a:gd name="connsiteX11" fmla="*/ 538424 w 784917"/>
                  <a:gd name="connsiteY11" fmla="*/ 442612 h 1686496"/>
                  <a:gd name="connsiteX12" fmla="*/ 587053 w 784917"/>
                  <a:gd name="connsiteY12" fmla="*/ 365958 h 1686496"/>
                  <a:gd name="connsiteX13" fmla="*/ 659809 w 784917"/>
                  <a:gd name="connsiteY13" fmla="*/ 216138 h 1686496"/>
                  <a:gd name="connsiteX14" fmla="*/ 650944 w 784917"/>
                  <a:gd name="connsiteY14" fmla="*/ 242242 h 1686496"/>
                  <a:gd name="connsiteX15" fmla="*/ 599923 w 784917"/>
                  <a:gd name="connsiteY15" fmla="*/ 345672 h 1686496"/>
                  <a:gd name="connsiteX16" fmla="*/ 587053 w 784917"/>
                  <a:gd name="connsiteY16" fmla="*/ 365959 h 1686496"/>
                  <a:gd name="connsiteX17" fmla="*/ 598422 w 784917"/>
                  <a:gd name="connsiteY17" fmla="*/ 345044 h 1686496"/>
                  <a:gd name="connsiteX18" fmla="*/ 645658 w 784917"/>
                  <a:gd name="connsiteY18" fmla="*/ 247490 h 1686496"/>
                  <a:gd name="connsiteX19" fmla="*/ 659809 w 784917"/>
                  <a:gd name="connsiteY19" fmla="*/ 216138 h 1686496"/>
                  <a:gd name="connsiteX20" fmla="*/ 781320 w 784917"/>
                  <a:gd name="connsiteY20" fmla="*/ 6601 h 1686496"/>
                  <a:gd name="connsiteX21" fmla="*/ 782672 w 784917"/>
                  <a:gd name="connsiteY21" fmla="*/ 7084 h 1686496"/>
                  <a:gd name="connsiteX22" fmla="*/ 784853 w 784917"/>
                  <a:gd name="connsiteY22" fmla="*/ 18465 h 1686496"/>
                  <a:gd name="connsiteX23" fmla="*/ 781702 w 784917"/>
                  <a:gd name="connsiteY23" fmla="*/ 31067 h 1686496"/>
                  <a:gd name="connsiteX24" fmla="*/ 781320 w 784917"/>
                  <a:gd name="connsiteY24" fmla="*/ 6601 h 1686496"/>
                  <a:gd name="connsiteX25" fmla="*/ 762837 w 784917"/>
                  <a:gd name="connsiteY25" fmla="*/ 0 h 1686496"/>
                  <a:gd name="connsiteX26" fmla="*/ 781318 w 784917"/>
                  <a:gd name="connsiteY26" fmla="*/ 6601 h 1686496"/>
                  <a:gd name="connsiteX27" fmla="*/ 781700 w 784917"/>
                  <a:gd name="connsiteY27" fmla="*/ 31067 h 1686496"/>
                  <a:gd name="connsiteX28" fmla="*/ 780501 w 784917"/>
                  <a:gd name="connsiteY28" fmla="*/ 35864 h 1686496"/>
                  <a:gd name="connsiteX29" fmla="*/ 677234 w 784917"/>
                  <a:gd name="connsiteY29" fmla="*/ 177529 h 1686496"/>
                  <a:gd name="connsiteX30" fmla="*/ 659808 w 784917"/>
                  <a:gd name="connsiteY30" fmla="*/ 216137 h 1686496"/>
                  <a:gd name="connsiteX31" fmla="*/ 645657 w 784917"/>
                  <a:gd name="connsiteY31" fmla="*/ 247489 h 1686496"/>
                  <a:gd name="connsiteX32" fmla="*/ 598421 w 784917"/>
                  <a:gd name="connsiteY32" fmla="*/ 345043 h 1686496"/>
                  <a:gd name="connsiteX33" fmla="*/ 587052 w 784917"/>
                  <a:gd name="connsiteY33" fmla="*/ 365958 h 1686496"/>
                  <a:gd name="connsiteX34" fmla="*/ 538423 w 784917"/>
                  <a:gd name="connsiteY34" fmla="*/ 442612 h 1686496"/>
                  <a:gd name="connsiteX35" fmla="*/ 220235 w 784917"/>
                  <a:gd name="connsiteY35" fmla="*/ 858772 h 1686496"/>
                  <a:gd name="connsiteX36" fmla="*/ 112232 w 784917"/>
                  <a:gd name="connsiteY36" fmla="*/ 1309005 h 1686496"/>
                  <a:gd name="connsiteX37" fmla="*/ 275152 w 784917"/>
                  <a:gd name="connsiteY37" fmla="*/ 1661812 h 1686496"/>
                  <a:gd name="connsiteX38" fmla="*/ 158469 w 784917"/>
                  <a:gd name="connsiteY38" fmla="*/ 1657050 h 1686496"/>
                  <a:gd name="connsiteX39" fmla="*/ 2330 w 784917"/>
                  <a:gd name="connsiteY39" fmla="*/ 1384407 h 1686496"/>
                  <a:gd name="connsiteX40" fmla="*/ 79849 w 784917"/>
                  <a:gd name="connsiteY40" fmla="*/ 970665 h 1686496"/>
                  <a:gd name="connsiteX41" fmla="*/ 137372 w 784917"/>
                  <a:gd name="connsiteY41" fmla="*/ 877703 h 1686496"/>
                  <a:gd name="connsiteX42" fmla="*/ 379747 w 784917"/>
                  <a:gd name="connsiteY42" fmla="*/ 527380 h 1686496"/>
                  <a:gd name="connsiteX43" fmla="*/ 628087 w 784917"/>
                  <a:gd name="connsiteY43" fmla="*/ 93541 h 1686496"/>
                  <a:gd name="connsiteX44" fmla="*/ 653627 w 784917"/>
                  <a:gd name="connsiteY44" fmla="*/ 61383 h 1686496"/>
                  <a:gd name="connsiteX45" fmla="*/ 690084 w 784917"/>
                  <a:gd name="connsiteY45" fmla="*/ 31904 h 1686496"/>
                  <a:gd name="connsiteX46" fmla="*/ 710570 w 784917"/>
                  <a:gd name="connsiteY46" fmla="*/ 20367 h 1686496"/>
                  <a:gd name="connsiteX47" fmla="*/ 729231 w 784917"/>
                  <a:gd name="connsiteY47" fmla="*/ 9858 h 1686496"/>
                  <a:gd name="connsiteX48" fmla="*/ 762837 w 784917"/>
                  <a:gd name="connsiteY48" fmla="*/ 0 h 1686496"/>
                  <a:gd name="connsiteX0" fmla="*/ 119364 w 784917"/>
                  <a:gd name="connsiteY0" fmla="*/ 1348249 h 1686496"/>
                  <a:gd name="connsiteX1" fmla="*/ 120274 w 784917"/>
                  <a:gd name="connsiteY1" fmla="*/ 1360720 h 1686496"/>
                  <a:gd name="connsiteX2" fmla="*/ 119364 w 784917"/>
                  <a:gd name="connsiteY2" fmla="*/ 1348249 h 1686496"/>
                  <a:gd name="connsiteX3" fmla="*/ 587053 w 784917"/>
                  <a:gd name="connsiteY3" fmla="*/ 365958 h 1686496"/>
                  <a:gd name="connsiteX4" fmla="*/ 579375 w 784917"/>
                  <a:gd name="connsiteY4" fmla="*/ 380083 h 1686496"/>
                  <a:gd name="connsiteX5" fmla="*/ 494157 w 784917"/>
                  <a:gd name="connsiteY5" fmla="*/ 515531 h 1686496"/>
                  <a:gd name="connsiteX6" fmla="*/ 217148 w 784917"/>
                  <a:gd name="connsiteY6" fmla="*/ 902792 h 1686496"/>
                  <a:gd name="connsiteX7" fmla="*/ 116738 w 784917"/>
                  <a:gd name="connsiteY7" fmla="*/ 1312264 h 1686496"/>
                  <a:gd name="connsiteX8" fmla="*/ 112233 w 784917"/>
                  <a:gd name="connsiteY8" fmla="*/ 1309005 h 1686496"/>
                  <a:gd name="connsiteX9" fmla="*/ 220236 w 784917"/>
                  <a:gd name="connsiteY9" fmla="*/ 858772 h 1686496"/>
                  <a:gd name="connsiteX10" fmla="*/ 538424 w 784917"/>
                  <a:gd name="connsiteY10" fmla="*/ 442612 h 1686496"/>
                  <a:gd name="connsiteX11" fmla="*/ 587053 w 784917"/>
                  <a:gd name="connsiteY11" fmla="*/ 365958 h 1686496"/>
                  <a:gd name="connsiteX12" fmla="*/ 659809 w 784917"/>
                  <a:gd name="connsiteY12" fmla="*/ 216138 h 1686496"/>
                  <a:gd name="connsiteX13" fmla="*/ 650944 w 784917"/>
                  <a:gd name="connsiteY13" fmla="*/ 242242 h 1686496"/>
                  <a:gd name="connsiteX14" fmla="*/ 599923 w 784917"/>
                  <a:gd name="connsiteY14" fmla="*/ 345672 h 1686496"/>
                  <a:gd name="connsiteX15" fmla="*/ 587053 w 784917"/>
                  <a:gd name="connsiteY15" fmla="*/ 365959 h 1686496"/>
                  <a:gd name="connsiteX16" fmla="*/ 598422 w 784917"/>
                  <a:gd name="connsiteY16" fmla="*/ 345044 h 1686496"/>
                  <a:gd name="connsiteX17" fmla="*/ 645658 w 784917"/>
                  <a:gd name="connsiteY17" fmla="*/ 247490 h 1686496"/>
                  <a:gd name="connsiteX18" fmla="*/ 659809 w 784917"/>
                  <a:gd name="connsiteY18" fmla="*/ 216138 h 1686496"/>
                  <a:gd name="connsiteX19" fmla="*/ 781320 w 784917"/>
                  <a:gd name="connsiteY19" fmla="*/ 6601 h 1686496"/>
                  <a:gd name="connsiteX20" fmla="*/ 782672 w 784917"/>
                  <a:gd name="connsiteY20" fmla="*/ 7084 h 1686496"/>
                  <a:gd name="connsiteX21" fmla="*/ 784853 w 784917"/>
                  <a:gd name="connsiteY21" fmla="*/ 18465 h 1686496"/>
                  <a:gd name="connsiteX22" fmla="*/ 781702 w 784917"/>
                  <a:gd name="connsiteY22" fmla="*/ 31067 h 1686496"/>
                  <a:gd name="connsiteX23" fmla="*/ 781320 w 784917"/>
                  <a:gd name="connsiteY23" fmla="*/ 6601 h 1686496"/>
                  <a:gd name="connsiteX24" fmla="*/ 762837 w 784917"/>
                  <a:gd name="connsiteY24" fmla="*/ 0 h 1686496"/>
                  <a:gd name="connsiteX25" fmla="*/ 781318 w 784917"/>
                  <a:gd name="connsiteY25" fmla="*/ 6601 h 1686496"/>
                  <a:gd name="connsiteX26" fmla="*/ 781700 w 784917"/>
                  <a:gd name="connsiteY26" fmla="*/ 31067 h 1686496"/>
                  <a:gd name="connsiteX27" fmla="*/ 780501 w 784917"/>
                  <a:gd name="connsiteY27" fmla="*/ 35864 h 1686496"/>
                  <a:gd name="connsiteX28" fmla="*/ 677234 w 784917"/>
                  <a:gd name="connsiteY28" fmla="*/ 177529 h 1686496"/>
                  <a:gd name="connsiteX29" fmla="*/ 659808 w 784917"/>
                  <a:gd name="connsiteY29" fmla="*/ 216137 h 1686496"/>
                  <a:gd name="connsiteX30" fmla="*/ 645657 w 784917"/>
                  <a:gd name="connsiteY30" fmla="*/ 247489 h 1686496"/>
                  <a:gd name="connsiteX31" fmla="*/ 598421 w 784917"/>
                  <a:gd name="connsiteY31" fmla="*/ 345043 h 1686496"/>
                  <a:gd name="connsiteX32" fmla="*/ 587052 w 784917"/>
                  <a:gd name="connsiteY32" fmla="*/ 365958 h 1686496"/>
                  <a:gd name="connsiteX33" fmla="*/ 538423 w 784917"/>
                  <a:gd name="connsiteY33" fmla="*/ 442612 h 1686496"/>
                  <a:gd name="connsiteX34" fmla="*/ 220235 w 784917"/>
                  <a:gd name="connsiteY34" fmla="*/ 858772 h 1686496"/>
                  <a:gd name="connsiteX35" fmla="*/ 112232 w 784917"/>
                  <a:gd name="connsiteY35" fmla="*/ 1309005 h 1686496"/>
                  <a:gd name="connsiteX36" fmla="*/ 275152 w 784917"/>
                  <a:gd name="connsiteY36" fmla="*/ 1661812 h 1686496"/>
                  <a:gd name="connsiteX37" fmla="*/ 158469 w 784917"/>
                  <a:gd name="connsiteY37" fmla="*/ 1657050 h 1686496"/>
                  <a:gd name="connsiteX38" fmla="*/ 2330 w 784917"/>
                  <a:gd name="connsiteY38" fmla="*/ 1384407 h 1686496"/>
                  <a:gd name="connsiteX39" fmla="*/ 79849 w 784917"/>
                  <a:gd name="connsiteY39" fmla="*/ 970665 h 1686496"/>
                  <a:gd name="connsiteX40" fmla="*/ 137372 w 784917"/>
                  <a:gd name="connsiteY40" fmla="*/ 877703 h 1686496"/>
                  <a:gd name="connsiteX41" fmla="*/ 379747 w 784917"/>
                  <a:gd name="connsiteY41" fmla="*/ 527380 h 1686496"/>
                  <a:gd name="connsiteX42" fmla="*/ 628087 w 784917"/>
                  <a:gd name="connsiteY42" fmla="*/ 93541 h 1686496"/>
                  <a:gd name="connsiteX43" fmla="*/ 653627 w 784917"/>
                  <a:gd name="connsiteY43" fmla="*/ 61383 h 1686496"/>
                  <a:gd name="connsiteX44" fmla="*/ 690084 w 784917"/>
                  <a:gd name="connsiteY44" fmla="*/ 31904 h 1686496"/>
                  <a:gd name="connsiteX45" fmla="*/ 710570 w 784917"/>
                  <a:gd name="connsiteY45" fmla="*/ 20367 h 1686496"/>
                  <a:gd name="connsiteX46" fmla="*/ 729231 w 784917"/>
                  <a:gd name="connsiteY46" fmla="*/ 9858 h 1686496"/>
                  <a:gd name="connsiteX47" fmla="*/ 762837 w 784917"/>
                  <a:gd name="connsiteY47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494157 w 784917"/>
                  <a:gd name="connsiteY2" fmla="*/ 515531 h 1686496"/>
                  <a:gd name="connsiteX3" fmla="*/ 217148 w 784917"/>
                  <a:gd name="connsiteY3" fmla="*/ 902792 h 1686496"/>
                  <a:gd name="connsiteX4" fmla="*/ 116738 w 784917"/>
                  <a:gd name="connsiteY4" fmla="*/ 1312264 h 1686496"/>
                  <a:gd name="connsiteX5" fmla="*/ 112233 w 784917"/>
                  <a:gd name="connsiteY5" fmla="*/ 1309005 h 1686496"/>
                  <a:gd name="connsiteX6" fmla="*/ 220236 w 784917"/>
                  <a:gd name="connsiteY6" fmla="*/ 858772 h 1686496"/>
                  <a:gd name="connsiteX7" fmla="*/ 538424 w 784917"/>
                  <a:gd name="connsiteY7" fmla="*/ 442612 h 1686496"/>
                  <a:gd name="connsiteX8" fmla="*/ 587053 w 784917"/>
                  <a:gd name="connsiteY8" fmla="*/ 365958 h 1686496"/>
                  <a:gd name="connsiteX9" fmla="*/ 659809 w 784917"/>
                  <a:gd name="connsiteY9" fmla="*/ 216138 h 1686496"/>
                  <a:gd name="connsiteX10" fmla="*/ 650944 w 784917"/>
                  <a:gd name="connsiteY10" fmla="*/ 242242 h 1686496"/>
                  <a:gd name="connsiteX11" fmla="*/ 599923 w 784917"/>
                  <a:gd name="connsiteY11" fmla="*/ 345672 h 1686496"/>
                  <a:gd name="connsiteX12" fmla="*/ 587053 w 784917"/>
                  <a:gd name="connsiteY12" fmla="*/ 365959 h 1686496"/>
                  <a:gd name="connsiteX13" fmla="*/ 598422 w 784917"/>
                  <a:gd name="connsiteY13" fmla="*/ 345044 h 1686496"/>
                  <a:gd name="connsiteX14" fmla="*/ 645658 w 784917"/>
                  <a:gd name="connsiteY14" fmla="*/ 247490 h 1686496"/>
                  <a:gd name="connsiteX15" fmla="*/ 659809 w 784917"/>
                  <a:gd name="connsiteY15" fmla="*/ 216138 h 1686496"/>
                  <a:gd name="connsiteX16" fmla="*/ 781320 w 784917"/>
                  <a:gd name="connsiteY16" fmla="*/ 6601 h 1686496"/>
                  <a:gd name="connsiteX17" fmla="*/ 782672 w 784917"/>
                  <a:gd name="connsiteY17" fmla="*/ 7084 h 1686496"/>
                  <a:gd name="connsiteX18" fmla="*/ 784853 w 784917"/>
                  <a:gd name="connsiteY18" fmla="*/ 18465 h 1686496"/>
                  <a:gd name="connsiteX19" fmla="*/ 781702 w 784917"/>
                  <a:gd name="connsiteY19" fmla="*/ 31067 h 1686496"/>
                  <a:gd name="connsiteX20" fmla="*/ 781320 w 784917"/>
                  <a:gd name="connsiteY20" fmla="*/ 6601 h 1686496"/>
                  <a:gd name="connsiteX21" fmla="*/ 762837 w 784917"/>
                  <a:gd name="connsiteY21" fmla="*/ 0 h 1686496"/>
                  <a:gd name="connsiteX22" fmla="*/ 781318 w 784917"/>
                  <a:gd name="connsiteY22" fmla="*/ 6601 h 1686496"/>
                  <a:gd name="connsiteX23" fmla="*/ 781700 w 784917"/>
                  <a:gd name="connsiteY23" fmla="*/ 31067 h 1686496"/>
                  <a:gd name="connsiteX24" fmla="*/ 780501 w 784917"/>
                  <a:gd name="connsiteY24" fmla="*/ 35864 h 1686496"/>
                  <a:gd name="connsiteX25" fmla="*/ 677234 w 784917"/>
                  <a:gd name="connsiteY25" fmla="*/ 177529 h 1686496"/>
                  <a:gd name="connsiteX26" fmla="*/ 659808 w 784917"/>
                  <a:gd name="connsiteY26" fmla="*/ 216137 h 1686496"/>
                  <a:gd name="connsiteX27" fmla="*/ 645657 w 784917"/>
                  <a:gd name="connsiteY27" fmla="*/ 247489 h 1686496"/>
                  <a:gd name="connsiteX28" fmla="*/ 598421 w 784917"/>
                  <a:gd name="connsiteY28" fmla="*/ 345043 h 1686496"/>
                  <a:gd name="connsiteX29" fmla="*/ 587052 w 784917"/>
                  <a:gd name="connsiteY29" fmla="*/ 365958 h 1686496"/>
                  <a:gd name="connsiteX30" fmla="*/ 538423 w 784917"/>
                  <a:gd name="connsiteY30" fmla="*/ 442612 h 1686496"/>
                  <a:gd name="connsiteX31" fmla="*/ 220235 w 784917"/>
                  <a:gd name="connsiteY31" fmla="*/ 858772 h 1686496"/>
                  <a:gd name="connsiteX32" fmla="*/ 112232 w 784917"/>
                  <a:gd name="connsiteY32" fmla="*/ 1309005 h 1686496"/>
                  <a:gd name="connsiteX33" fmla="*/ 275152 w 784917"/>
                  <a:gd name="connsiteY33" fmla="*/ 1661812 h 1686496"/>
                  <a:gd name="connsiteX34" fmla="*/ 158469 w 784917"/>
                  <a:gd name="connsiteY34" fmla="*/ 1657050 h 1686496"/>
                  <a:gd name="connsiteX35" fmla="*/ 2330 w 784917"/>
                  <a:gd name="connsiteY35" fmla="*/ 1384407 h 1686496"/>
                  <a:gd name="connsiteX36" fmla="*/ 79849 w 784917"/>
                  <a:gd name="connsiteY36" fmla="*/ 970665 h 1686496"/>
                  <a:gd name="connsiteX37" fmla="*/ 137372 w 784917"/>
                  <a:gd name="connsiteY37" fmla="*/ 877703 h 1686496"/>
                  <a:gd name="connsiteX38" fmla="*/ 379747 w 784917"/>
                  <a:gd name="connsiteY38" fmla="*/ 527380 h 1686496"/>
                  <a:gd name="connsiteX39" fmla="*/ 628087 w 784917"/>
                  <a:gd name="connsiteY39" fmla="*/ 93541 h 1686496"/>
                  <a:gd name="connsiteX40" fmla="*/ 653627 w 784917"/>
                  <a:gd name="connsiteY40" fmla="*/ 61383 h 1686496"/>
                  <a:gd name="connsiteX41" fmla="*/ 690084 w 784917"/>
                  <a:gd name="connsiteY41" fmla="*/ 31904 h 1686496"/>
                  <a:gd name="connsiteX42" fmla="*/ 710570 w 784917"/>
                  <a:gd name="connsiteY42" fmla="*/ 20367 h 1686496"/>
                  <a:gd name="connsiteX43" fmla="*/ 729231 w 784917"/>
                  <a:gd name="connsiteY43" fmla="*/ 9858 h 1686496"/>
                  <a:gd name="connsiteX44" fmla="*/ 762837 w 784917"/>
                  <a:gd name="connsiteY44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494157 w 784917"/>
                  <a:gd name="connsiteY2" fmla="*/ 515531 h 1686496"/>
                  <a:gd name="connsiteX3" fmla="*/ 217148 w 784917"/>
                  <a:gd name="connsiteY3" fmla="*/ 902792 h 1686496"/>
                  <a:gd name="connsiteX4" fmla="*/ 116738 w 784917"/>
                  <a:gd name="connsiteY4" fmla="*/ 1312264 h 1686496"/>
                  <a:gd name="connsiteX5" fmla="*/ 112233 w 784917"/>
                  <a:gd name="connsiteY5" fmla="*/ 1309005 h 1686496"/>
                  <a:gd name="connsiteX6" fmla="*/ 220236 w 784917"/>
                  <a:gd name="connsiteY6" fmla="*/ 858772 h 1686496"/>
                  <a:gd name="connsiteX7" fmla="*/ 538424 w 784917"/>
                  <a:gd name="connsiteY7" fmla="*/ 442612 h 1686496"/>
                  <a:gd name="connsiteX8" fmla="*/ 587053 w 784917"/>
                  <a:gd name="connsiteY8" fmla="*/ 365958 h 1686496"/>
                  <a:gd name="connsiteX9" fmla="*/ 659809 w 784917"/>
                  <a:gd name="connsiteY9" fmla="*/ 216138 h 1686496"/>
                  <a:gd name="connsiteX10" fmla="*/ 650944 w 784917"/>
                  <a:gd name="connsiteY10" fmla="*/ 242242 h 1686496"/>
                  <a:gd name="connsiteX11" fmla="*/ 599923 w 784917"/>
                  <a:gd name="connsiteY11" fmla="*/ 345672 h 1686496"/>
                  <a:gd name="connsiteX12" fmla="*/ 587053 w 784917"/>
                  <a:gd name="connsiteY12" fmla="*/ 365959 h 1686496"/>
                  <a:gd name="connsiteX13" fmla="*/ 598422 w 784917"/>
                  <a:gd name="connsiteY13" fmla="*/ 345044 h 1686496"/>
                  <a:gd name="connsiteX14" fmla="*/ 645658 w 784917"/>
                  <a:gd name="connsiteY14" fmla="*/ 247490 h 1686496"/>
                  <a:gd name="connsiteX15" fmla="*/ 659809 w 784917"/>
                  <a:gd name="connsiteY15" fmla="*/ 216138 h 1686496"/>
                  <a:gd name="connsiteX16" fmla="*/ 781320 w 784917"/>
                  <a:gd name="connsiteY16" fmla="*/ 6601 h 1686496"/>
                  <a:gd name="connsiteX17" fmla="*/ 782672 w 784917"/>
                  <a:gd name="connsiteY17" fmla="*/ 7084 h 1686496"/>
                  <a:gd name="connsiteX18" fmla="*/ 784853 w 784917"/>
                  <a:gd name="connsiteY18" fmla="*/ 18465 h 1686496"/>
                  <a:gd name="connsiteX19" fmla="*/ 781702 w 784917"/>
                  <a:gd name="connsiteY19" fmla="*/ 31067 h 1686496"/>
                  <a:gd name="connsiteX20" fmla="*/ 781320 w 784917"/>
                  <a:gd name="connsiteY20" fmla="*/ 6601 h 1686496"/>
                  <a:gd name="connsiteX21" fmla="*/ 762837 w 784917"/>
                  <a:gd name="connsiteY21" fmla="*/ 0 h 1686496"/>
                  <a:gd name="connsiteX22" fmla="*/ 781318 w 784917"/>
                  <a:gd name="connsiteY22" fmla="*/ 6601 h 1686496"/>
                  <a:gd name="connsiteX23" fmla="*/ 781700 w 784917"/>
                  <a:gd name="connsiteY23" fmla="*/ 31067 h 1686496"/>
                  <a:gd name="connsiteX24" fmla="*/ 780501 w 784917"/>
                  <a:gd name="connsiteY24" fmla="*/ 35864 h 1686496"/>
                  <a:gd name="connsiteX25" fmla="*/ 677234 w 784917"/>
                  <a:gd name="connsiteY25" fmla="*/ 177529 h 1686496"/>
                  <a:gd name="connsiteX26" fmla="*/ 659808 w 784917"/>
                  <a:gd name="connsiteY26" fmla="*/ 216137 h 1686496"/>
                  <a:gd name="connsiteX27" fmla="*/ 645657 w 784917"/>
                  <a:gd name="connsiteY27" fmla="*/ 247489 h 1686496"/>
                  <a:gd name="connsiteX28" fmla="*/ 598421 w 784917"/>
                  <a:gd name="connsiteY28" fmla="*/ 345043 h 1686496"/>
                  <a:gd name="connsiteX29" fmla="*/ 587052 w 784917"/>
                  <a:gd name="connsiteY29" fmla="*/ 365958 h 1686496"/>
                  <a:gd name="connsiteX30" fmla="*/ 538423 w 784917"/>
                  <a:gd name="connsiteY30" fmla="*/ 442612 h 1686496"/>
                  <a:gd name="connsiteX31" fmla="*/ 220235 w 784917"/>
                  <a:gd name="connsiteY31" fmla="*/ 858772 h 1686496"/>
                  <a:gd name="connsiteX32" fmla="*/ 112232 w 784917"/>
                  <a:gd name="connsiteY32" fmla="*/ 1309005 h 1686496"/>
                  <a:gd name="connsiteX33" fmla="*/ 275152 w 784917"/>
                  <a:gd name="connsiteY33" fmla="*/ 1661812 h 1686496"/>
                  <a:gd name="connsiteX34" fmla="*/ 158469 w 784917"/>
                  <a:gd name="connsiteY34" fmla="*/ 1657050 h 1686496"/>
                  <a:gd name="connsiteX35" fmla="*/ 2330 w 784917"/>
                  <a:gd name="connsiteY35" fmla="*/ 1384407 h 1686496"/>
                  <a:gd name="connsiteX36" fmla="*/ 79849 w 784917"/>
                  <a:gd name="connsiteY36" fmla="*/ 970665 h 1686496"/>
                  <a:gd name="connsiteX37" fmla="*/ 137372 w 784917"/>
                  <a:gd name="connsiteY37" fmla="*/ 877703 h 1686496"/>
                  <a:gd name="connsiteX38" fmla="*/ 379747 w 784917"/>
                  <a:gd name="connsiteY38" fmla="*/ 527380 h 1686496"/>
                  <a:gd name="connsiteX39" fmla="*/ 628087 w 784917"/>
                  <a:gd name="connsiteY39" fmla="*/ 93541 h 1686496"/>
                  <a:gd name="connsiteX40" fmla="*/ 653627 w 784917"/>
                  <a:gd name="connsiteY40" fmla="*/ 61383 h 1686496"/>
                  <a:gd name="connsiteX41" fmla="*/ 690084 w 784917"/>
                  <a:gd name="connsiteY41" fmla="*/ 31904 h 1686496"/>
                  <a:gd name="connsiteX42" fmla="*/ 710570 w 784917"/>
                  <a:gd name="connsiteY42" fmla="*/ 20367 h 1686496"/>
                  <a:gd name="connsiteX43" fmla="*/ 729231 w 784917"/>
                  <a:gd name="connsiteY43" fmla="*/ 9858 h 1686496"/>
                  <a:gd name="connsiteX44" fmla="*/ 762837 w 784917"/>
                  <a:gd name="connsiteY44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494157 w 784917"/>
                  <a:gd name="connsiteY2" fmla="*/ 515531 h 1686496"/>
                  <a:gd name="connsiteX3" fmla="*/ 217148 w 784917"/>
                  <a:gd name="connsiteY3" fmla="*/ 902792 h 1686496"/>
                  <a:gd name="connsiteX4" fmla="*/ 116738 w 784917"/>
                  <a:gd name="connsiteY4" fmla="*/ 1312264 h 1686496"/>
                  <a:gd name="connsiteX5" fmla="*/ 112233 w 784917"/>
                  <a:gd name="connsiteY5" fmla="*/ 1309005 h 1686496"/>
                  <a:gd name="connsiteX6" fmla="*/ 220236 w 784917"/>
                  <a:gd name="connsiteY6" fmla="*/ 858772 h 1686496"/>
                  <a:gd name="connsiteX7" fmla="*/ 538424 w 784917"/>
                  <a:gd name="connsiteY7" fmla="*/ 442612 h 1686496"/>
                  <a:gd name="connsiteX8" fmla="*/ 587053 w 784917"/>
                  <a:gd name="connsiteY8" fmla="*/ 365958 h 1686496"/>
                  <a:gd name="connsiteX9" fmla="*/ 659809 w 784917"/>
                  <a:gd name="connsiteY9" fmla="*/ 216138 h 1686496"/>
                  <a:gd name="connsiteX10" fmla="*/ 650944 w 784917"/>
                  <a:gd name="connsiteY10" fmla="*/ 242242 h 1686496"/>
                  <a:gd name="connsiteX11" fmla="*/ 599923 w 784917"/>
                  <a:gd name="connsiteY11" fmla="*/ 345672 h 1686496"/>
                  <a:gd name="connsiteX12" fmla="*/ 587053 w 784917"/>
                  <a:gd name="connsiteY12" fmla="*/ 365959 h 1686496"/>
                  <a:gd name="connsiteX13" fmla="*/ 598422 w 784917"/>
                  <a:gd name="connsiteY13" fmla="*/ 345044 h 1686496"/>
                  <a:gd name="connsiteX14" fmla="*/ 645658 w 784917"/>
                  <a:gd name="connsiteY14" fmla="*/ 247490 h 1686496"/>
                  <a:gd name="connsiteX15" fmla="*/ 659809 w 784917"/>
                  <a:gd name="connsiteY15" fmla="*/ 216138 h 1686496"/>
                  <a:gd name="connsiteX16" fmla="*/ 781320 w 784917"/>
                  <a:gd name="connsiteY16" fmla="*/ 6601 h 1686496"/>
                  <a:gd name="connsiteX17" fmla="*/ 782672 w 784917"/>
                  <a:gd name="connsiteY17" fmla="*/ 7084 h 1686496"/>
                  <a:gd name="connsiteX18" fmla="*/ 784853 w 784917"/>
                  <a:gd name="connsiteY18" fmla="*/ 18465 h 1686496"/>
                  <a:gd name="connsiteX19" fmla="*/ 781702 w 784917"/>
                  <a:gd name="connsiteY19" fmla="*/ 31067 h 1686496"/>
                  <a:gd name="connsiteX20" fmla="*/ 781320 w 784917"/>
                  <a:gd name="connsiteY20" fmla="*/ 6601 h 1686496"/>
                  <a:gd name="connsiteX21" fmla="*/ 762837 w 784917"/>
                  <a:gd name="connsiteY21" fmla="*/ 0 h 1686496"/>
                  <a:gd name="connsiteX22" fmla="*/ 781318 w 784917"/>
                  <a:gd name="connsiteY22" fmla="*/ 6601 h 1686496"/>
                  <a:gd name="connsiteX23" fmla="*/ 781700 w 784917"/>
                  <a:gd name="connsiteY23" fmla="*/ 31067 h 1686496"/>
                  <a:gd name="connsiteX24" fmla="*/ 780501 w 784917"/>
                  <a:gd name="connsiteY24" fmla="*/ 35864 h 1686496"/>
                  <a:gd name="connsiteX25" fmla="*/ 677234 w 784917"/>
                  <a:gd name="connsiteY25" fmla="*/ 177529 h 1686496"/>
                  <a:gd name="connsiteX26" fmla="*/ 659808 w 784917"/>
                  <a:gd name="connsiteY26" fmla="*/ 216137 h 1686496"/>
                  <a:gd name="connsiteX27" fmla="*/ 645657 w 784917"/>
                  <a:gd name="connsiteY27" fmla="*/ 247489 h 1686496"/>
                  <a:gd name="connsiteX28" fmla="*/ 598421 w 784917"/>
                  <a:gd name="connsiteY28" fmla="*/ 345043 h 1686496"/>
                  <a:gd name="connsiteX29" fmla="*/ 587052 w 784917"/>
                  <a:gd name="connsiteY29" fmla="*/ 365958 h 1686496"/>
                  <a:gd name="connsiteX30" fmla="*/ 538423 w 784917"/>
                  <a:gd name="connsiteY30" fmla="*/ 442612 h 1686496"/>
                  <a:gd name="connsiteX31" fmla="*/ 220235 w 784917"/>
                  <a:gd name="connsiteY31" fmla="*/ 858772 h 1686496"/>
                  <a:gd name="connsiteX32" fmla="*/ 112232 w 784917"/>
                  <a:gd name="connsiteY32" fmla="*/ 1309005 h 1686496"/>
                  <a:gd name="connsiteX33" fmla="*/ 275152 w 784917"/>
                  <a:gd name="connsiteY33" fmla="*/ 1661812 h 1686496"/>
                  <a:gd name="connsiteX34" fmla="*/ 158469 w 784917"/>
                  <a:gd name="connsiteY34" fmla="*/ 1657050 h 1686496"/>
                  <a:gd name="connsiteX35" fmla="*/ 2330 w 784917"/>
                  <a:gd name="connsiteY35" fmla="*/ 1384407 h 1686496"/>
                  <a:gd name="connsiteX36" fmla="*/ 79849 w 784917"/>
                  <a:gd name="connsiteY36" fmla="*/ 970665 h 1686496"/>
                  <a:gd name="connsiteX37" fmla="*/ 137372 w 784917"/>
                  <a:gd name="connsiteY37" fmla="*/ 877703 h 1686496"/>
                  <a:gd name="connsiteX38" fmla="*/ 379747 w 784917"/>
                  <a:gd name="connsiteY38" fmla="*/ 527380 h 1686496"/>
                  <a:gd name="connsiteX39" fmla="*/ 628087 w 784917"/>
                  <a:gd name="connsiteY39" fmla="*/ 93541 h 1686496"/>
                  <a:gd name="connsiteX40" fmla="*/ 653627 w 784917"/>
                  <a:gd name="connsiteY40" fmla="*/ 61383 h 1686496"/>
                  <a:gd name="connsiteX41" fmla="*/ 690084 w 784917"/>
                  <a:gd name="connsiteY41" fmla="*/ 31904 h 1686496"/>
                  <a:gd name="connsiteX42" fmla="*/ 710570 w 784917"/>
                  <a:gd name="connsiteY42" fmla="*/ 20367 h 1686496"/>
                  <a:gd name="connsiteX43" fmla="*/ 729231 w 784917"/>
                  <a:gd name="connsiteY43" fmla="*/ 9858 h 1686496"/>
                  <a:gd name="connsiteX44" fmla="*/ 762837 w 784917"/>
                  <a:gd name="connsiteY44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494157 w 784917"/>
                  <a:gd name="connsiteY2" fmla="*/ 515531 h 1686496"/>
                  <a:gd name="connsiteX3" fmla="*/ 217148 w 784917"/>
                  <a:gd name="connsiteY3" fmla="*/ 902792 h 1686496"/>
                  <a:gd name="connsiteX4" fmla="*/ 116738 w 784917"/>
                  <a:gd name="connsiteY4" fmla="*/ 1312264 h 1686496"/>
                  <a:gd name="connsiteX5" fmla="*/ 112233 w 784917"/>
                  <a:gd name="connsiteY5" fmla="*/ 1309005 h 1686496"/>
                  <a:gd name="connsiteX6" fmla="*/ 220236 w 784917"/>
                  <a:gd name="connsiteY6" fmla="*/ 858772 h 1686496"/>
                  <a:gd name="connsiteX7" fmla="*/ 538424 w 784917"/>
                  <a:gd name="connsiteY7" fmla="*/ 442612 h 1686496"/>
                  <a:gd name="connsiteX8" fmla="*/ 587053 w 784917"/>
                  <a:gd name="connsiteY8" fmla="*/ 365958 h 1686496"/>
                  <a:gd name="connsiteX9" fmla="*/ 659809 w 784917"/>
                  <a:gd name="connsiteY9" fmla="*/ 216138 h 1686496"/>
                  <a:gd name="connsiteX10" fmla="*/ 650944 w 784917"/>
                  <a:gd name="connsiteY10" fmla="*/ 242242 h 1686496"/>
                  <a:gd name="connsiteX11" fmla="*/ 599923 w 784917"/>
                  <a:gd name="connsiteY11" fmla="*/ 345672 h 1686496"/>
                  <a:gd name="connsiteX12" fmla="*/ 587053 w 784917"/>
                  <a:gd name="connsiteY12" fmla="*/ 365959 h 1686496"/>
                  <a:gd name="connsiteX13" fmla="*/ 598422 w 784917"/>
                  <a:gd name="connsiteY13" fmla="*/ 345044 h 1686496"/>
                  <a:gd name="connsiteX14" fmla="*/ 645658 w 784917"/>
                  <a:gd name="connsiteY14" fmla="*/ 247490 h 1686496"/>
                  <a:gd name="connsiteX15" fmla="*/ 659809 w 784917"/>
                  <a:gd name="connsiteY15" fmla="*/ 216138 h 1686496"/>
                  <a:gd name="connsiteX16" fmla="*/ 781320 w 784917"/>
                  <a:gd name="connsiteY16" fmla="*/ 6601 h 1686496"/>
                  <a:gd name="connsiteX17" fmla="*/ 782672 w 784917"/>
                  <a:gd name="connsiteY17" fmla="*/ 7084 h 1686496"/>
                  <a:gd name="connsiteX18" fmla="*/ 784853 w 784917"/>
                  <a:gd name="connsiteY18" fmla="*/ 18465 h 1686496"/>
                  <a:gd name="connsiteX19" fmla="*/ 781702 w 784917"/>
                  <a:gd name="connsiteY19" fmla="*/ 31067 h 1686496"/>
                  <a:gd name="connsiteX20" fmla="*/ 781320 w 784917"/>
                  <a:gd name="connsiteY20" fmla="*/ 6601 h 1686496"/>
                  <a:gd name="connsiteX21" fmla="*/ 762837 w 784917"/>
                  <a:gd name="connsiteY21" fmla="*/ 0 h 1686496"/>
                  <a:gd name="connsiteX22" fmla="*/ 781318 w 784917"/>
                  <a:gd name="connsiteY22" fmla="*/ 6601 h 1686496"/>
                  <a:gd name="connsiteX23" fmla="*/ 781700 w 784917"/>
                  <a:gd name="connsiteY23" fmla="*/ 31067 h 1686496"/>
                  <a:gd name="connsiteX24" fmla="*/ 780501 w 784917"/>
                  <a:gd name="connsiteY24" fmla="*/ 35864 h 1686496"/>
                  <a:gd name="connsiteX25" fmla="*/ 677234 w 784917"/>
                  <a:gd name="connsiteY25" fmla="*/ 177529 h 1686496"/>
                  <a:gd name="connsiteX26" fmla="*/ 659808 w 784917"/>
                  <a:gd name="connsiteY26" fmla="*/ 216137 h 1686496"/>
                  <a:gd name="connsiteX27" fmla="*/ 645657 w 784917"/>
                  <a:gd name="connsiteY27" fmla="*/ 247489 h 1686496"/>
                  <a:gd name="connsiteX28" fmla="*/ 598421 w 784917"/>
                  <a:gd name="connsiteY28" fmla="*/ 345043 h 1686496"/>
                  <a:gd name="connsiteX29" fmla="*/ 587052 w 784917"/>
                  <a:gd name="connsiteY29" fmla="*/ 365958 h 1686496"/>
                  <a:gd name="connsiteX30" fmla="*/ 538423 w 784917"/>
                  <a:gd name="connsiteY30" fmla="*/ 442612 h 1686496"/>
                  <a:gd name="connsiteX31" fmla="*/ 220235 w 784917"/>
                  <a:gd name="connsiteY31" fmla="*/ 858772 h 1686496"/>
                  <a:gd name="connsiteX32" fmla="*/ 275152 w 784917"/>
                  <a:gd name="connsiteY32" fmla="*/ 1661812 h 1686496"/>
                  <a:gd name="connsiteX33" fmla="*/ 158469 w 784917"/>
                  <a:gd name="connsiteY33" fmla="*/ 1657050 h 1686496"/>
                  <a:gd name="connsiteX34" fmla="*/ 2330 w 784917"/>
                  <a:gd name="connsiteY34" fmla="*/ 1384407 h 1686496"/>
                  <a:gd name="connsiteX35" fmla="*/ 79849 w 784917"/>
                  <a:gd name="connsiteY35" fmla="*/ 970665 h 1686496"/>
                  <a:gd name="connsiteX36" fmla="*/ 137372 w 784917"/>
                  <a:gd name="connsiteY36" fmla="*/ 877703 h 1686496"/>
                  <a:gd name="connsiteX37" fmla="*/ 379747 w 784917"/>
                  <a:gd name="connsiteY37" fmla="*/ 527380 h 1686496"/>
                  <a:gd name="connsiteX38" fmla="*/ 628087 w 784917"/>
                  <a:gd name="connsiteY38" fmla="*/ 93541 h 1686496"/>
                  <a:gd name="connsiteX39" fmla="*/ 653627 w 784917"/>
                  <a:gd name="connsiteY39" fmla="*/ 61383 h 1686496"/>
                  <a:gd name="connsiteX40" fmla="*/ 690084 w 784917"/>
                  <a:gd name="connsiteY40" fmla="*/ 31904 h 1686496"/>
                  <a:gd name="connsiteX41" fmla="*/ 710570 w 784917"/>
                  <a:gd name="connsiteY41" fmla="*/ 20367 h 1686496"/>
                  <a:gd name="connsiteX42" fmla="*/ 729231 w 784917"/>
                  <a:gd name="connsiteY42" fmla="*/ 9858 h 1686496"/>
                  <a:gd name="connsiteX43" fmla="*/ 762837 w 784917"/>
                  <a:gd name="connsiteY43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494157 w 784917"/>
                  <a:gd name="connsiteY2" fmla="*/ 515531 h 1686496"/>
                  <a:gd name="connsiteX3" fmla="*/ 116738 w 784917"/>
                  <a:gd name="connsiteY3" fmla="*/ 1312264 h 1686496"/>
                  <a:gd name="connsiteX4" fmla="*/ 112233 w 784917"/>
                  <a:gd name="connsiteY4" fmla="*/ 1309005 h 1686496"/>
                  <a:gd name="connsiteX5" fmla="*/ 220236 w 784917"/>
                  <a:gd name="connsiteY5" fmla="*/ 858772 h 1686496"/>
                  <a:gd name="connsiteX6" fmla="*/ 538424 w 784917"/>
                  <a:gd name="connsiteY6" fmla="*/ 442612 h 1686496"/>
                  <a:gd name="connsiteX7" fmla="*/ 587053 w 784917"/>
                  <a:gd name="connsiteY7" fmla="*/ 365958 h 1686496"/>
                  <a:gd name="connsiteX8" fmla="*/ 659809 w 784917"/>
                  <a:gd name="connsiteY8" fmla="*/ 216138 h 1686496"/>
                  <a:gd name="connsiteX9" fmla="*/ 650944 w 784917"/>
                  <a:gd name="connsiteY9" fmla="*/ 242242 h 1686496"/>
                  <a:gd name="connsiteX10" fmla="*/ 599923 w 784917"/>
                  <a:gd name="connsiteY10" fmla="*/ 345672 h 1686496"/>
                  <a:gd name="connsiteX11" fmla="*/ 587053 w 784917"/>
                  <a:gd name="connsiteY11" fmla="*/ 365959 h 1686496"/>
                  <a:gd name="connsiteX12" fmla="*/ 598422 w 784917"/>
                  <a:gd name="connsiteY12" fmla="*/ 345044 h 1686496"/>
                  <a:gd name="connsiteX13" fmla="*/ 645658 w 784917"/>
                  <a:gd name="connsiteY13" fmla="*/ 247490 h 1686496"/>
                  <a:gd name="connsiteX14" fmla="*/ 659809 w 784917"/>
                  <a:gd name="connsiteY14" fmla="*/ 216138 h 1686496"/>
                  <a:gd name="connsiteX15" fmla="*/ 781320 w 784917"/>
                  <a:gd name="connsiteY15" fmla="*/ 6601 h 1686496"/>
                  <a:gd name="connsiteX16" fmla="*/ 782672 w 784917"/>
                  <a:gd name="connsiteY16" fmla="*/ 7084 h 1686496"/>
                  <a:gd name="connsiteX17" fmla="*/ 784853 w 784917"/>
                  <a:gd name="connsiteY17" fmla="*/ 18465 h 1686496"/>
                  <a:gd name="connsiteX18" fmla="*/ 781702 w 784917"/>
                  <a:gd name="connsiteY18" fmla="*/ 31067 h 1686496"/>
                  <a:gd name="connsiteX19" fmla="*/ 781320 w 784917"/>
                  <a:gd name="connsiteY19" fmla="*/ 6601 h 1686496"/>
                  <a:gd name="connsiteX20" fmla="*/ 762837 w 784917"/>
                  <a:gd name="connsiteY20" fmla="*/ 0 h 1686496"/>
                  <a:gd name="connsiteX21" fmla="*/ 781318 w 784917"/>
                  <a:gd name="connsiteY21" fmla="*/ 6601 h 1686496"/>
                  <a:gd name="connsiteX22" fmla="*/ 781700 w 784917"/>
                  <a:gd name="connsiteY22" fmla="*/ 31067 h 1686496"/>
                  <a:gd name="connsiteX23" fmla="*/ 780501 w 784917"/>
                  <a:gd name="connsiteY23" fmla="*/ 35864 h 1686496"/>
                  <a:gd name="connsiteX24" fmla="*/ 677234 w 784917"/>
                  <a:gd name="connsiteY24" fmla="*/ 177529 h 1686496"/>
                  <a:gd name="connsiteX25" fmla="*/ 659808 w 784917"/>
                  <a:gd name="connsiteY25" fmla="*/ 216137 h 1686496"/>
                  <a:gd name="connsiteX26" fmla="*/ 645657 w 784917"/>
                  <a:gd name="connsiteY26" fmla="*/ 247489 h 1686496"/>
                  <a:gd name="connsiteX27" fmla="*/ 598421 w 784917"/>
                  <a:gd name="connsiteY27" fmla="*/ 345043 h 1686496"/>
                  <a:gd name="connsiteX28" fmla="*/ 587052 w 784917"/>
                  <a:gd name="connsiteY28" fmla="*/ 365958 h 1686496"/>
                  <a:gd name="connsiteX29" fmla="*/ 538423 w 784917"/>
                  <a:gd name="connsiteY29" fmla="*/ 442612 h 1686496"/>
                  <a:gd name="connsiteX30" fmla="*/ 220235 w 784917"/>
                  <a:gd name="connsiteY30" fmla="*/ 858772 h 1686496"/>
                  <a:gd name="connsiteX31" fmla="*/ 275152 w 784917"/>
                  <a:gd name="connsiteY31" fmla="*/ 1661812 h 1686496"/>
                  <a:gd name="connsiteX32" fmla="*/ 158469 w 784917"/>
                  <a:gd name="connsiteY32" fmla="*/ 1657050 h 1686496"/>
                  <a:gd name="connsiteX33" fmla="*/ 2330 w 784917"/>
                  <a:gd name="connsiteY33" fmla="*/ 1384407 h 1686496"/>
                  <a:gd name="connsiteX34" fmla="*/ 79849 w 784917"/>
                  <a:gd name="connsiteY34" fmla="*/ 970665 h 1686496"/>
                  <a:gd name="connsiteX35" fmla="*/ 137372 w 784917"/>
                  <a:gd name="connsiteY35" fmla="*/ 877703 h 1686496"/>
                  <a:gd name="connsiteX36" fmla="*/ 379747 w 784917"/>
                  <a:gd name="connsiteY36" fmla="*/ 527380 h 1686496"/>
                  <a:gd name="connsiteX37" fmla="*/ 628087 w 784917"/>
                  <a:gd name="connsiteY37" fmla="*/ 93541 h 1686496"/>
                  <a:gd name="connsiteX38" fmla="*/ 653627 w 784917"/>
                  <a:gd name="connsiteY38" fmla="*/ 61383 h 1686496"/>
                  <a:gd name="connsiteX39" fmla="*/ 690084 w 784917"/>
                  <a:gd name="connsiteY39" fmla="*/ 31904 h 1686496"/>
                  <a:gd name="connsiteX40" fmla="*/ 710570 w 784917"/>
                  <a:gd name="connsiteY40" fmla="*/ 20367 h 1686496"/>
                  <a:gd name="connsiteX41" fmla="*/ 729231 w 784917"/>
                  <a:gd name="connsiteY41" fmla="*/ 9858 h 1686496"/>
                  <a:gd name="connsiteX42" fmla="*/ 762837 w 784917"/>
                  <a:gd name="connsiteY42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494157 w 784917"/>
                  <a:gd name="connsiteY2" fmla="*/ 515531 h 1686496"/>
                  <a:gd name="connsiteX3" fmla="*/ 116738 w 784917"/>
                  <a:gd name="connsiteY3" fmla="*/ 1312264 h 1686496"/>
                  <a:gd name="connsiteX4" fmla="*/ 112233 w 784917"/>
                  <a:gd name="connsiteY4" fmla="*/ 1309005 h 1686496"/>
                  <a:gd name="connsiteX5" fmla="*/ 220236 w 784917"/>
                  <a:gd name="connsiteY5" fmla="*/ 858772 h 1686496"/>
                  <a:gd name="connsiteX6" fmla="*/ 538424 w 784917"/>
                  <a:gd name="connsiteY6" fmla="*/ 442612 h 1686496"/>
                  <a:gd name="connsiteX7" fmla="*/ 587053 w 784917"/>
                  <a:gd name="connsiteY7" fmla="*/ 365958 h 1686496"/>
                  <a:gd name="connsiteX8" fmla="*/ 659809 w 784917"/>
                  <a:gd name="connsiteY8" fmla="*/ 216138 h 1686496"/>
                  <a:gd name="connsiteX9" fmla="*/ 650944 w 784917"/>
                  <a:gd name="connsiteY9" fmla="*/ 242242 h 1686496"/>
                  <a:gd name="connsiteX10" fmla="*/ 599923 w 784917"/>
                  <a:gd name="connsiteY10" fmla="*/ 345672 h 1686496"/>
                  <a:gd name="connsiteX11" fmla="*/ 587053 w 784917"/>
                  <a:gd name="connsiteY11" fmla="*/ 365959 h 1686496"/>
                  <a:gd name="connsiteX12" fmla="*/ 598422 w 784917"/>
                  <a:gd name="connsiteY12" fmla="*/ 345044 h 1686496"/>
                  <a:gd name="connsiteX13" fmla="*/ 645658 w 784917"/>
                  <a:gd name="connsiteY13" fmla="*/ 247490 h 1686496"/>
                  <a:gd name="connsiteX14" fmla="*/ 659809 w 784917"/>
                  <a:gd name="connsiteY14" fmla="*/ 216138 h 1686496"/>
                  <a:gd name="connsiteX15" fmla="*/ 781320 w 784917"/>
                  <a:gd name="connsiteY15" fmla="*/ 6601 h 1686496"/>
                  <a:gd name="connsiteX16" fmla="*/ 782672 w 784917"/>
                  <a:gd name="connsiteY16" fmla="*/ 7084 h 1686496"/>
                  <a:gd name="connsiteX17" fmla="*/ 784853 w 784917"/>
                  <a:gd name="connsiteY17" fmla="*/ 18465 h 1686496"/>
                  <a:gd name="connsiteX18" fmla="*/ 781702 w 784917"/>
                  <a:gd name="connsiteY18" fmla="*/ 31067 h 1686496"/>
                  <a:gd name="connsiteX19" fmla="*/ 781320 w 784917"/>
                  <a:gd name="connsiteY19" fmla="*/ 6601 h 1686496"/>
                  <a:gd name="connsiteX20" fmla="*/ 762837 w 784917"/>
                  <a:gd name="connsiteY20" fmla="*/ 0 h 1686496"/>
                  <a:gd name="connsiteX21" fmla="*/ 781318 w 784917"/>
                  <a:gd name="connsiteY21" fmla="*/ 6601 h 1686496"/>
                  <a:gd name="connsiteX22" fmla="*/ 781700 w 784917"/>
                  <a:gd name="connsiteY22" fmla="*/ 31067 h 1686496"/>
                  <a:gd name="connsiteX23" fmla="*/ 780501 w 784917"/>
                  <a:gd name="connsiteY23" fmla="*/ 35864 h 1686496"/>
                  <a:gd name="connsiteX24" fmla="*/ 677234 w 784917"/>
                  <a:gd name="connsiteY24" fmla="*/ 177529 h 1686496"/>
                  <a:gd name="connsiteX25" fmla="*/ 659808 w 784917"/>
                  <a:gd name="connsiteY25" fmla="*/ 216137 h 1686496"/>
                  <a:gd name="connsiteX26" fmla="*/ 645657 w 784917"/>
                  <a:gd name="connsiteY26" fmla="*/ 247489 h 1686496"/>
                  <a:gd name="connsiteX27" fmla="*/ 598421 w 784917"/>
                  <a:gd name="connsiteY27" fmla="*/ 345043 h 1686496"/>
                  <a:gd name="connsiteX28" fmla="*/ 587052 w 784917"/>
                  <a:gd name="connsiteY28" fmla="*/ 365958 h 1686496"/>
                  <a:gd name="connsiteX29" fmla="*/ 538423 w 784917"/>
                  <a:gd name="connsiteY29" fmla="*/ 442612 h 1686496"/>
                  <a:gd name="connsiteX30" fmla="*/ 275152 w 784917"/>
                  <a:gd name="connsiteY30" fmla="*/ 1661812 h 1686496"/>
                  <a:gd name="connsiteX31" fmla="*/ 158469 w 784917"/>
                  <a:gd name="connsiteY31" fmla="*/ 1657050 h 1686496"/>
                  <a:gd name="connsiteX32" fmla="*/ 2330 w 784917"/>
                  <a:gd name="connsiteY32" fmla="*/ 1384407 h 1686496"/>
                  <a:gd name="connsiteX33" fmla="*/ 79849 w 784917"/>
                  <a:gd name="connsiteY33" fmla="*/ 970665 h 1686496"/>
                  <a:gd name="connsiteX34" fmla="*/ 137372 w 784917"/>
                  <a:gd name="connsiteY34" fmla="*/ 877703 h 1686496"/>
                  <a:gd name="connsiteX35" fmla="*/ 379747 w 784917"/>
                  <a:gd name="connsiteY35" fmla="*/ 527380 h 1686496"/>
                  <a:gd name="connsiteX36" fmla="*/ 628087 w 784917"/>
                  <a:gd name="connsiteY36" fmla="*/ 93541 h 1686496"/>
                  <a:gd name="connsiteX37" fmla="*/ 653627 w 784917"/>
                  <a:gd name="connsiteY37" fmla="*/ 61383 h 1686496"/>
                  <a:gd name="connsiteX38" fmla="*/ 690084 w 784917"/>
                  <a:gd name="connsiteY38" fmla="*/ 31904 h 1686496"/>
                  <a:gd name="connsiteX39" fmla="*/ 710570 w 784917"/>
                  <a:gd name="connsiteY39" fmla="*/ 20367 h 1686496"/>
                  <a:gd name="connsiteX40" fmla="*/ 729231 w 784917"/>
                  <a:gd name="connsiteY40" fmla="*/ 9858 h 1686496"/>
                  <a:gd name="connsiteX41" fmla="*/ 762837 w 784917"/>
                  <a:gd name="connsiteY41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494157 w 784917"/>
                  <a:gd name="connsiteY2" fmla="*/ 515531 h 1686496"/>
                  <a:gd name="connsiteX3" fmla="*/ 116738 w 784917"/>
                  <a:gd name="connsiteY3" fmla="*/ 1312264 h 1686496"/>
                  <a:gd name="connsiteX4" fmla="*/ 112233 w 784917"/>
                  <a:gd name="connsiteY4" fmla="*/ 1309005 h 1686496"/>
                  <a:gd name="connsiteX5" fmla="*/ 220236 w 784917"/>
                  <a:gd name="connsiteY5" fmla="*/ 858772 h 1686496"/>
                  <a:gd name="connsiteX6" fmla="*/ 538424 w 784917"/>
                  <a:gd name="connsiteY6" fmla="*/ 442612 h 1686496"/>
                  <a:gd name="connsiteX7" fmla="*/ 587053 w 784917"/>
                  <a:gd name="connsiteY7" fmla="*/ 365958 h 1686496"/>
                  <a:gd name="connsiteX8" fmla="*/ 659809 w 784917"/>
                  <a:gd name="connsiteY8" fmla="*/ 216138 h 1686496"/>
                  <a:gd name="connsiteX9" fmla="*/ 650944 w 784917"/>
                  <a:gd name="connsiteY9" fmla="*/ 242242 h 1686496"/>
                  <a:gd name="connsiteX10" fmla="*/ 599923 w 784917"/>
                  <a:gd name="connsiteY10" fmla="*/ 345672 h 1686496"/>
                  <a:gd name="connsiteX11" fmla="*/ 587053 w 784917"/>
                  <a:gd name="connsiteY11" fmla="*/ 365959 h 1686496"/>
                  <a:gd name="connsiteX12" fmla="*/ 598422 w 784917"/>
                  <a:gd name="connsiteY12" fmla="*/ 345044 h 1686496"/>
                  <a:gd name="connsiteX13" fmla="*/ 645658 w 784917"/>
                  <a:gd name="connsiteY13" fmla="*/ 247490 h 1686496"/>
                  <a:gd name="connsiteX14" fmla="*/ 659809 w 784917"/>
                  <a:gd name="connsiteY14" fmla="*/ 216138 h 1686496"/>
                  <a:gd name="connsiteX15" fmla="*/ 781320 w 784917"/>
                  <a:gd name="connsiteY15" fmla="*/ 6601 h 1686496"/>
                  <a:gd name="connsiteX16" fmla="*/ 782672 w 784917"/>
                  <a:gd name="connsiteY16" fmla="*/ 7084 h 1686496"/>
                  <a:gd name="connsiteX17" fmla="*/ 784853 w 784917"/>
                  <a:gd name="connsiteY17" fmla="*/ 18465 h 1686496"/>
                  <a:gd name="connsiteX18" fmla="*/ 781702 w 784917"/>
                  <a:gd name="connsiteY18" fmla="*/ 31067 h 1686496"/>
                  <a:gd name="connsiteX19" fmla="*/ 781320 w 784917"/>
                  <a:gd name="connsiteY19" fmla="*/ 6601 h 1686496"/>
                  <a:gd name="connsiteX20" fmla="*/ 762837 w 784917"/>
                  <a:gd name="connsiteY20" fmla="*/ 0 h 1686496"/>
                  <a:gd name="connsiteX21" fmla="*/ 781318 w 784917"/>
                  <a:gd name="connsiteY21" fmla="*/ 6601 h 1686496"/>
                  <a:gd name="connsiteX22" fmla="*/ 781700 w 784917"/>
                  <a:gd name="connsiteY22" fmla="*/ 31067 h 1686496"/>
                  <a:gd name="connsiteX23" fmla="*/ 780501 w 784917"/>
                  <a:gd name="connsiteY23" fmla="*/ 35864 h 1686496"/>
                  <a:gd name="connsiteX24" fmla="*/ 677234 w 784917"/>
                  <a:gd name="connsiteY24" fmla="*/ 177529 h 1686496"/>
                  <a:gd name="connsiteX25" fmla="*/ 659808 w 784917"/>
                  <a:gd name="connsiteY25" fmla="*/ 216137 h 1686496"/>
                  <a:gd name="connsiteX26" fmla="*/ 645657 w 784917"/>
                  <a:gd name="connsiteY26" fmla="*/ 247489 h 1686496"/>
                  <a:gd name="connsiteX27" fmla="*/ 598421 w 784917"/>
                  <a:gd name="connsiteY27" fmla="*/ 345043 h 1686496"/>
                  <a:gd name="connsiteX28" fmla="*/ 587052 w 784917"/>
                  <a:gd name="connsiteY28" fmla="*/ 365958 h 1686496"/>
                  <a:gd name="connsiteX29" fmla="*/ 555092 w 784917"/>
                  <a:gd name="connsiteY29" fmla="*/ 583106 h 1686496"/>
                  <a:gd name="connsiteX30" fmla="*/ 275152 w 784917"/>
                  <a:gd name="connsiteY30" fmla="*/ 1661812 h 1686496"/>
                  <a:gd name="connsiteX31" fmla="*/ 158469 w 784917"/>
                  <a:gd name="connsiteY31" fmla="*/ 1657050 h 1686496"/>
                  <a:gd name="connsiteX32" fmla="*/ 2330 w 784917"/>
                  <a:gd name="connsiteY32" fmla="*/ 1384407 h 1686496"/>
                  <a:gd name="connsiteX33" fmla="*/ 79849 w 784917"/>
                  <a:gd name="connsiteY33" fmla="*/ 970665 h 1686496"/>
                  <a:gd name="connsiteX34" fmla="*/ 137372 w 784917"/>
                  <a:gd name="connsiteY34" fmla="*/ 877703 h 1686496"/>
                  <a:gd name="connsiteX35" fmla="*/ 379747 w 784917"/>
                  <a:gd name="connsiteY35" fmla="*/ 527380 h 1686496"/>
                  <a:gd name="connsiteX36" fmla="*/ 628087 w 784917"/>
                  <a:gd name="connsiteY36" fmla="*/ 93541 h 1686496"/>
                  <a:gd name="connsiteX37" fmla="*/ 653627 w 784917"/>
                  <a:gd name="connsiteY37" fmla="*/ 61383 h 1686496"/>
                  <a:gd name="connsiteX38" fmla="*/ 690084 w 784917"/>
                  <a:gd name="connsiteY38" fmla="*/ 31904 h 1686496"/>
                  <a:gd name="connsiteX39" fmla="*/ 710570 w 784917"/>
                  <a:gd name="connsiteY39" fmla="*/ 20367 h 1686496"/>
                  <a:gd name="connsiteX40" fmla="*/ 729231 w 784917"/>
                  <a:gd name="connsiteY40" fmla="*/ 9858 h 1686496"/>
                  <a:gd name="connsiteX41" fmla="*/ 762837 w 784917"/>
                  <a:gd name="connsiteY41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494157 w 784917"/>
                  <a:gd name="connsiteY2" fmla="*/ 515531 h 1686496"/>
                  <a:gd name="connsiteX3" fmla="*/ 116738 w 784917"/>
                  <a:gd name="connsiteY3" fmla="*/ 1312264 h 1686496"/>
                  <a:gd name="connsiteX4" fmla="*/ 112233 w 784917"/>
                  <a:gd name="connsiteY4" fmla="*/ 1309005 h 1686496"/>
                  <a:gd name="connsiteX5" fmla="*/ 220236 w 784917"/>
                  <a:gd name="connsiteY5" fmla="*/ 858772 h 1686496"/>
                  <a:gd name="connsiteX6" fmla="*/ 538424 w 784917"/>
                  <a:gd name="connsiteY6" fmla="*/ 442612 h 1686496"/>
                  <a:gd name="connsiteX7" fmla="*/ 587053 w 784917"/>
                  <a:gd name="connsiteY7" fmla="*/ 365958 h 1686496"/>
                  <a:gd name="connsiteX8" fmla="*/ 659809 w 784917"/>
                  <a:gd name="connsiteY8" fmla="*/ 216138 h 1686496"/>
                  <a:gd name="connsiteX9" fmla="*/ 650944 w 784917"/>
                  <a:gd name="connsiteY9" fmla="*/ 242242 h 1686496"/>
                  <a:gd name="connsiteX10" fmla="*/ 599923 w 784917"/>
                  <a:gd name="connsiteY10" fmla="*/ 345672 h 1686496"/>
                  <a:gd name="connsiteX11" fmla="*/ 587053 w 784917"/>
                  <a:gd name="connsiteY11" fmla="*/ 365959 h 1686496"/>
                  <a:gd name="connsiteX12" fmla="*/ 598422 w 784917"/>
                  <a:gd name="connsiteY12" fmla="*/ 345044 h 1686496"/>
                  <a:gd name="connsiteX13" fmla="*/ 645658 w 784917"/>
                  <a:gd name="connsiteY13" fmla="*/ 247490 h 1686496"/>
                  <a:gd name="connsiteX14" fmla="*/ 659809 w 784917"/>
                  <a:gd name="connsiteY14" fmla="*/ 216138 h 1686496"/>
                  <a:gd name="connsiteX15" fmla="*/ 781320 w 784917"/>
                  <a:gd name="connsiteY15" fmla="*/ 6601 h 1686496"/>
                  <a:gd name="connsiteX16" fmla="*/ 782672 w 784917"/>
                  <a:gd name="connsiteY16" fmla="*/ 7084 h 1686496"/>
                  <a:gd name="connsiteX17" fmla="*/ 784853 w 784917"/>
                  <a:gd name="connsiteY17" fmla="*/ 18465 h 1686496"/>
                  <a:gd name="connsiteX18" fmla="*/ 781702 w 784917"/>
                  <a:gd name="connsiteY18" fmla="*/ 31067 h 1686496"/>
                  <a:gd name="connsiteX19" fmla="*/ 781320 w 784917"/>
                  <a:gd name="connsiteY19" fmla="*/ 6601 h 1686496"/>
                  <a:gd name="connsiteX20" fmla="*/ 762837 w 784917"/>
                  <a:gd name="connsiteY20" fmla="*/ 0 h 1686496"/>
                  <a:gd name="connsiteX21" fmla="*/ 781318 w 784917"/>
                  <a:gd name="connsiteY21" fmla="*/ 6601 h 1686496"/>
                  <a:gd name="connsiteX22" fmla="*/ 781700 w 784917"/>
                  <a:gd name="connsiteY22" fmla="*/ 31067 h 1686496"/>
                  <a:gd name="connsiteX23" fmla="*/ 780501 w 784917"/>
                  <a:gd name="connsiteY23" fmla="*/ 35864 h 1686496"/>
                  <a:gd name="connsiteX24" fmla="*/ 677234 w 784917"/>
                  <a:gd name="connsiteY24" fmla="*/ 177529 h 1686496"/>
                  <a:gd name="connsiteX25" fmla="*/ 659808 w 784917"/>
                  <a:gd name="connsiteY25" fmla="*/ 216137 h 1686496"/>
                  <a:gd name="connsiteX26" fmla="*/ 645657 w 784917"/>
                  <a:gd name="connsiteY26" fmla="*/ 247489 h 1686496"/>
                  <a:gd name="connsiteX27" fmla="*/ 598421 w 784917"/>
                  <a:gd name="connsiteY27" fmla="*/ 345043 h 1686496"/>
                  <a:gd name="connsiteX28" fmla="*/ 587052 w 784917"/>
                  <a:gd name="connsiteY28" fmla="*/ 365958 h 1686496"/>
                  <a:gd name="connsiteX29" fmla="*/ 275152 w 784917"/>
                  <a:gd name="connsiteY29" fmla="*/ 1661812 h 1686496"/>
                  <a:gd name="connsiteX30" fmla="*/ 158469 w 784917"/>
                  <a:gd name="connsiteY30" fmla="*/ 1657050 h 1686496"/>
                  <a:gd name="connsiteX31" fmla="*/ 2330 w 784917"/>
                  <a:gd name="connsiteY31" fmla="*/ 1384407 h 1686496"/>
                  <a:gd name="connsiteX32" fmla="*/ 79849 w 784917"/>
                  <a:gd name="connsiteY32" fmla="*/ 970665 h 1686496"/>
                  <a:gd name="connsiteX33" fmla="*/ 137372 w 784917"/>
                  <a:gd name="connsiteY33" fmla="*/ 877703 h 1686496"/>
                  <a:gd name="connsiteX34" fmla="*/ 379747 w 784917"/>
                  <a:gd name="connsiteY34" fmla="*/ 527380 h 1686496"/>
                  <a:gd name="connsiteX35" fmla="*/ 628087 w 784917"/>
                  <a:gd name="connsiteY35" fmla="*/ 93541 h 1686496"/>
                  <a:gd name="connsiteX36" fmla="*/ 653627 w 784917"/>
                  <a:gd name="connsiteY36" fmla="*/ 61383 h 1686496"/>
                  <a:gd name="connsiteX37" fmla="*/ 690084 w 784917"/>
                  <a:gd name="connsiteY37" fmla="*/ 31904 h 1686496"/>
                  <a:gd name="connsiteX38" fmla="*/ 710570 w 784917"/>
                  <a:gd name="connsiteY38" fmla="*/ 20367 h 1686496"/>
                  <a:gd name="connsiteX39" fmla="*/ 729231 w 784917"/>
                  <a:gd name="connsiteY39" fmla="*/ 9858 h 1686496"/>
                  <a:gd name="connsiteX40" fmla="*/ 762837 w 784917"/>
                  <a:gd name="connsiteY40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659809 w 784917"/>
                  <a:gd name="connsiteY7" fmla="*/ 216138 h 1686496"/>
                  <a:gd name="connsiteX8" fmla="*/ 650944 w 784917"/>
                  <a:gd name="connsiteY8" fmla="*/ 242242 h 1686496"/>
                  <a:gd name="connsiteX9" fmla="*/ 599923 w 784917"/>
                  <a:gd name="connsiteY9" fmla="*/ 345672 h 1686496"/>
                  <a:gd name="connsiteX10" fmla="*/ 587053 w 784917"/>
                  <a:gd name="connsiteY10" fmla="*/ 365959 h 1686496"/>
                  <a:gd name="connsiteX11" fmla="*/ 598422 w 784917"/>
                  <a:gd name="connsiteY11" fmla="*/ 345044 h 1686496"/>
                  <a:gd name="connsiteX12" fmla="*/ 645658 w 784917"/>
                  <a:gd name="connsiteY12" fmla="*/ 247490 h 1686496"/>
                  <a:gd name="connsiteX13" fmla="*/ 659809 w 784917"/>
                  <a:gd name="connsiteY13" fmla="*/ 216138 h 1686496"/>
                  <a:gd name="connsiteX14" fmla="*/ 781320 w 784917"/>
                  <a:gd name="connsiteY14" fmla="*/ 6601 h 1686496"/>
                  <a:gd name="connsiteX15" fmla="*/ 782672 w 784917"/>
                  <a:gd name="connsiteY15" fmla="*/ 7084 h 1686496"/>
                  <a:gd name="connsiteX16" fmla="*/ 784853 w 784917"/>
                  <a:gd name="connsiteY16" fmla="*/ 18465 h 1686496"/>
                  <a:gd name="connsiteX17" fmla="*/ 781702 w 784917"/>
                  <a:gd name="connsiteY17" fmla="*/ 31067 h 1686496"/>
                  <a:gd name="connsiteX18" fmla="*/ 781320 w 784917"/>
                  <a:gd name="connsiteY18" fmla="*/ 6601 h 1686496"/>
                  <a:gd name="connsiteX19" fmla="*/ 762837 w 784917"/>
                  <a:gd name="connsiteY19" fmla="*/ 0 h 1686496"/>
                  <a:gd name="connsiteX20" fmla="*/ 781318 w 784917"/>
                  <a:gd name="connsiteY20" fmla="*/ 6601 h 1686496"/>
                  <a:gd name="connsiteX21" fmla="*/ 781700 w 784917"/>
                  <a:gd name="connsiteY21" fmla="*/ 31067 h 1686496"/>
                  <a:gd name="connsiteX22" fmla="*/ 780501 w 784917"/>
                  <a:gd name="connsiteY22" fmla="*/ 35864 h 1686496"/>
                  <a:gd name="connsiteX23" fmla="*/ 677234 w 784917"/>
                  <a:gd name="connsiteY23" fmla="*/ 177529 h 1686496"/>
                  <a:gd name="connsiteX24" fmla="*/ 659808 w 784917"/>
                  <a:gd name="connsiteY24" fmla="*/ 216137 h 1686496"/>
                  <a:gd name="connsiteX25" fmla="*/ 645657 w 784917"/>
                  <a:gd name="connsiteY25" fmla="*/ 247489 h 1686496"/>
                  <a:gd name="connsiteX26" fmla="*/ 598421 w 784917"/>
                  <a:gd name="connsiteY26" fmla="*/ 345043 h 1686496"/>
                  <a:gd name="connsiteX27" fmla="*/ 587052 w 784917"/>
                  <a:gd name="connsiteY27" fmla="*/ 365958 h 1686496"/>
                  <a:gd name="connsiteX28" fmla="*/ 275152 w 784917"/>
                  <a:gd name="connsiteY28" fmla="*/ 1661812 h 1686496"/>
                  <a:gd name="connsiteX29" fmla="*/ 158469 w 784917"/>
                  <a:gd name="connsiteY29" fmla="*/ 1657050 h 1686496"/>
                  <a:gd name="connsiteX30" fmla="*/ 2330 w 784917"/>
                  <a:gd name="connsiteY30" fmla="*/ 1384407 h 1686496"/>
                  <a:gd name="connsiteX31" fmla="*/ 79849 w 784917"/>
                  <a:gd name="connsiteY31" fmla="*/ 970665 h 1686496"/>
                  <a:gd name="connsiteX32" fmla="*/ 137372 w 784917"/>
                  <a:gd name="connsiteY32" fmla="*/ 877703 h 1686496"/>
                  <a:gd name="connsiteX33" fmla="*/ 379747 w 784917"/>
                  <a:gd name="connsiteY33" fmla="*/ 527380 h 1686496"/>
                  <a:gd name="connsiteX34" fmla="*/ 628087 w 784917"/>
                  <a:gd name="connsiteY34" fmla="*/ 93541 h 1686496"/>
                  <a:gd name="connsiteX35" fmla="*/ 653627 w 784917"/>
                  <a:gd name="connsiteY35" fmla="*/ 61383 h 1686496"/>
                  <a:gd name="connsiteX36" fmla="*/ 690084 w 784917"/>
                  <a:gd name="connsiteY36" fmla="*/ 31904 h 1686496"/>
                  <a:gd name="connsiteX37" fmla="*/ 710570 w 784917"/>
                  <a:gd name="connsiteY37" fmla="*/ 20367 h 1686496"/>
                  <a:gd name="connsiteX38" fmla="*/ 729231 w 784917"/>
                  <a:gd name="connsiteY38" fmla="*/ 9858 h 1686496"/>
                  <a:gd name="connsiteX39" fmla="*/ 762837 w 784917"/>
                  <a:gd name="connsiteY39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659809 w 784917"/>
                  <a:gd name="connsiteY7" fmla="*/ 216138 h 1686496"/>
                  <a:gd name="connsiteX8" fmla="*/ 650944 w 784917"/>
                  <a:gd name="connsiteY8" fmla="*/ 242242 h 1686496"/>
                  <a:gd name="connsiteX9" fmla="*/ 599923 w 784917"/>
                  <a:gd name="connsiteY9" fmla="*/ 345672 h 1686496"/>
                  <a:gd name="connsiteX10" fmla="*/ 587053 w 784917"/>
                  <a:gd name="connsiteY10" fmla="*/ 365959 h 1686496"/>
                  <a:gd name="connsiteX11" fmla="*/ 598422 w 784917"/>
                  <a:gd name="connsiteY11" fmla="*/ 345044 h 1686496"/>
                  <a:gd name="connsiteX12" fmla="*/ 645658 w 784917"/>
                  <a:gd name="connsiteY12" fmla="*/ 247490 h 1686496"/>
                  <a:gd name="connsiteX13" fmla="*/ 659809 w 784917"/>
                  <a:gd name="connsiteY13" fmla="*/ 216138 h 1686496"/>
                  <a:gd name="connsiteX14" fmla="*/ 781320 w 784917"/>
                  <a:gd name="connsiteY14" fmla="*/ 6601 h 1686496"/>
                  <a:gd name="connsiteX15" fmla="*/ 782672 w 784917"/>
                  <a:gd name="connsiteY15" fmla="*/ 7084 h 1686496"/>
                  <a:gd name="connsiteX16" fmla="*/ 784853 w 784917"/>
                  <a:gd name="connsiteY16" fmla="*/ 18465 h 1686496"/>
                  <a:gd name="connsiteX17" fmla="*/ 781702 w 784917"/>
                  <a:gd name="connsiteY17" fmla="*/ 31067 h 1686496"/>
                  <a:gd name="connsiteX18" fmla="*/ 781320 w 784917"/>
                  <a:gd name="connsiteY18" fmla="*/ 6601 h 1686496"/>
                  <a:gd name="connsiteX19" fmla="*/ 762837 w 784917"/>
                  <a:gd name="connsiteY19" fmla="*/ 0 h 1686496"/>
                  <a:gd name="connsiteX20" fmla="*/ 781318 w 784917"/>
                  <a:gd name="connsiteY20" fmla="*/ 6601 h 1686496"/>
                  <a:gd name="connsiteX21" fmla="*/ 781700 w 784917"/>
                  <a:gd name="connsiteY21" fmla="*/ 31067 h 1686496"/>
                  <a:gd name="connsiteX22" fmla="*/ 780501 w 784917"/>
                  <a:gd name="connsiteY22" fmla="*/ 35864 h 1686496"/>
                  <a:gd name="connsiteX23" fmla="*/ 677234 w 784917"/>
                  <a:gd name="connsiteY23" fmla="*/ 177529 h 1686496"/>
                  <a:gd name="connsiteX24" fmla="*/ 659808 w 784917"/>
                  <a:gd name="connsiteY24" fmla="*/ 216137 h 1686496"/>
                  <a:gd name="connsiteX25" fmla="*/ 598421 w 784917"/>
                  <a:gd name="connsiteY25" fmla="*/ 345043 h 1686496"/>
                  <a:gd name="connsiteX26" fmla="*/ 587052 w 784917"/>
                  <a:gd name="connsiteY26" fmla="*/ 365958 h 1686496"/>
                  <a:gd name="connsiteX27" fmla="*/ 275152 w 784917"/>
                  <a:gd name="connsiteY27" fmla="*/ 1661812 h 1686496"/>
                  <a:gd name="connsiteX28" fmla="*/ 158469 w 784917"/>
                  <a:gd name="connsiteY28" fmla="*/ 1657050 h 1686496"/>
                  <a:gd name="connsiteX29" fmla="*/ 2330 w 784917"/>
                  <a:gd name="connsiteY29" fmla="*/ 1384407 h 1686496"/>
                  <a:gd name="connsiteX30" fmla="*/ 79849 w 784917"/>
                  <a:gd name="connsiteY30" fmla="*/ 970665 h 1686496"/>
                  <a:gd name="connsiteX31" fmla="*/ 137372 w 784917"/>
                  <a:gd name="connsiteY31" fmla="*/ 877703 h 1686496"/>
                  <a:gd name="connsiteX32" fmla="*/ 379747 w 784917"/>
                  <a:gd name="connsiteY32" fmla="*/ 527380 h 1686496"/>
                  <a:gd name="connsiteX33" fmla="*/ 628087 w 784917"/>
                  <a:gd name="connsiteY33" fmla="*/ 93541 h 1686496"/>
                  <a:gd name="connsiteX34" fmla="*/ 653627 w 784917"/>
                  <a:gd name="connsiteY34" fmla="*/ 61383 h 1686496"/>
                  <a:gd name="connsiteX35" fmla="*/ 690084 w 784917"/>
                  <a:gd name="connsiteY35" fmla="*/ 31904 h 1686496"/>
                  <a:gd name="connsiteX36" fmla="*/ 710570 w 784917"/>
                  <a:gd name="connsiteY36" fmla="*/ 20367 h 1686496"/>
                  <a:gd name="connsiteX37" fmla="*/ 729231 w 784917"/>
                  <a:gd name="connsiteY37" fmla="*/ 9858 h 1686496"/>
                  <a:gd name="connsiteX38" fmla="*/ 762837 w 784917"/>
                  <a:gd name="connsiteY38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659809 w 784917"/>
                  <a:gd name="connsiteY7" fmla="*/ 216138 h 1686496"/>
                  <a:gd name="connsiteX8" fmla="*/ 650944 w 784917"/>
                  <a:gd name="connsiteY8" fmla="*/ 242242 h 1686496"/>
                  <a:gd name="connsiteX9" fmla="*/ 599923 w 784917"/>
                  <a:gd name="connsiteY9" fmla="*/ 345672 h 1686496"/>
                  <a:gd name="connsiteX10" fmla="*/ 587053 w 784917"/>
                  <a:gd name="connsiteY10" fmla="*/ 365959 h 1686496"/>
                  <a:gd name="connsiteX11" fmla="*/ 598422 w 784917"/>
                  <a:gd name="connsiteY11" fmla="*/ 345044 h 1686496"/>
                  <a:gd name="connsiteX12" fmla="*/ 659809 w 784917"/>
                  <a:gd name="connsiteY12" fmla="*/ 216138 h 1686496"/>
                  <a:gd name="connsiteX13" fmla="*/ 781320 w 784917"/>
                  <a:gd name="connsiteY13" fmla="*/ 6601 h 1686496"/>
                  <a:gd name="connsiteX14" fmla="*/ 782672 w 784917"/>
                  <a:gd name="connsiteY14" fmla="*/ 7084 h 1686496"/>
                  <a:gd name="connsiteX15" fmla="*/ 784853 w 784917"/>
                  <a:gd name="connsiteY15" fmla="*/ 18465 h 1686496"/>
                  <a:gd name="connsiteX16" fmla="*/ 781702 w 784917"/>
                  <a:gd name="connsiteY16" fmla="*/ 31067 h 1686496"/>
                  <a:gd name="connsiteX17" fmla="*/ 781320 w 784917"/>
                  <a:gd name="connsiteY17" fmla="*/ 6601 h 1686496"/>
                  <a:gd name="connsiteX18" fmla="*/ 762837 w 784917"/>
                  <a:gd name="connsiteY18" fmla="*/ 0 h 1686496"/>
                  <a:gd name="connsiteX19" fmla="*/ 781318 w 784917"/>
                  <a:gd name="connsiteY19" fmla="*/ 6601 h 1686496"/>
                  <a:gd name="connsiteX20" fmla="*/ 781700 w 784917"/>
                  <a:gd name="connsiteY20" fmla="*/ 31067 h 1686496"/>
                  <a:gd name="connsiteX21" fmla="*/ 780501 w 784917"/>
                  <a:gd name="connsiteY21" fmla="*/ 35864 h 1686496"/>
                  <a:gd name="connsiteX22" fmla="*/ 677234 w 784917"/>
                  <a:gd name="connsiteY22" fmla="*/ 177529 h 1686496"/>
                  <a:gd name="connsiteX23" fmla="*/ 659808 w 784917"/>
                  <a:gd name="connsiteY23" fmla="*/ 216137 h 1686496"/>
                  <a:gd name="connsiteX24" fmla="*/ 598421 w 784917"/>
                  <a:gd name="connsiteY24" fmla="*/ 345043 h 1686496"/>
                  <a:gd name="connsiteX25" fmla="*/ 587052 w 784917"/>
                  <a:gd name="connsiteY25" fmla="*/ 365958 h 1686496"/>
                  <a:gd name="connsiteX26" fmla="*/ 275152 w 784917"/>
                  <a:gd name="connsiteY26" fmla="*/ 1661812 h 1686496"/>
                  <a:gd name="connsiteX27" fmla="*/ 158469 w 784917"/>
                  <a:gd name="connsiteY27" fmla="*/ 1657050 h 1686496"/>
                  <a:gd name="connsiteX28" fmla="*/ 2330 w 784917"/>
                  <a:gd name="connsiteY28" fmla="*/ 1384407 h 1686496"/>
                  <a:gd name="connsiteX29" fmla="*/ 79849 w 784917"/>
                  <a:gd name="connsiteY29" fmla="*/ 970665 h 1686496"/>
                  <a:gd name="connsiteX30" fmla="*/ 137372 w 784917"/>
                  <a:gd name="connsiteY30" fmla="*/ 877703 h 1686496"/>
                  <a:gd name="connsiteX31" fmla="*/ 379747 w 784917"/>
                  <a:gd name="connsiteY31" fmla="*/ 527380 h 1686496"/>
                  <a:gd name="connsiteX32" fmla="*/ 628087 w 784917"/>
                  <a:gd name="connsiteY32" fmla="*/ 93541 h 1686496"/>
                  <a:gd name="connsiteX33" fmla="*/ 653627 w 784917"/>
                  <a:gd name="connsiteY33" fmla="*/ 61383 h 1686496"/>
                  <a:gd name="connsiteX34" fmla="*/ 690084 w 784917"/>
                  <a:gd name="connsiteY34" fmla="*/ 31904 h 1686496"/>
                  <a:gd name="connsiteX35" fmla="*/ 710570 w 784917"/>
                  <a:gd name="connsiteY35" fmla="*/ 20367 h 1686496"/>
                  <a:gd name="connsiteX36" fmla="*/ 729231 w 784917"/>
                  <a:gd name="connsiteY36" fmla="*/ 9858 h 1686496"/>
                  <a:gd name="connsiteX37" fmla="*/ 762837 w 784917"/>
                  <a:gd name="connsiteY37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659809 w 784917"/>
                  <a:gd name="connsiteY7" fmla="*/ 216138 h 1686496"/>
                  <a:gd name="connsiteX8" fmla="*/ 650944 w 784917"/>
                  <a:gd name="connsiteY8" fmla="*/ 242242 h 1686496"/>
                  <a:gd name="connsiteX9" fmla="*/ 599923 w 784917"/>
                  <a:gd name="connsiteY9" fmla="*/ 345672 h 1686496"/>
                  <a:gd name="connsiteX10" fmla="*/ 587053 w 784917"/>
                  <a:gd name="connsiteY10" fmla="*/ 365959 h 1686496"/>
                  <a:gd name="connsiteX11" fmla="*/ 598422 w 784917"/>
                  <a:gd name="connsiteY11" fmla="*/ 345044 h 1686496"/>
                  <a:gd name="connsiteX12" fmla="*/ 659809 w 784917"/>
                  <a:gd name="connsiteY12" fmla="*/ 216138 h 1686496"/>
                  <a:gd name="connsiteX13" fmla="*/ 781320 w 784917"/>
                  <a:gd name="connsiteY13" fmla="*/ 6601 h 1686496"/>
                  <a:gd name="connsiteX14" fmla="*/ 782672 w 784917"/>
                  <a:gd name="connsiteY14" fmla="*/ 7084 h 1686496"/>
                  <a:gd name="connsiteX15" fmla="*/ 784853 w 784917"/>
                  <a:gd name="connsiteY15" fmla="*/ 18465 h 1686496"/>
                  <a:gd name="connsiteX16" fmla="*/ 781702 w 784917"/>
                  <a:gd name="connsiteY16" fmla="*/ 31067 h 1686496"/>
                  <a:gd name="connsiteX17" fmla="*/ 781320 w 784917"/>
                  <a:gd name="connsiteY17" fmla="*/ 6601 h 1686496"/>
                  <a:gd name="connsiteX18" fmla="*/ 762837 w 784917"/>
                  <a:gd name="connsiteY18" fmla="*/ 0 h 1686496"/>
                  <a:gd name="connsiteX19" fmla="*/ 781318 w 784917"/>
                  <a:gd name="connsiteY19" fmla="*/ 6601 h 1686496"/>
                  <a:gd name="connsiteX20" fmla="*/ 781700 w 784917"/>
                  <a:gd name="connsiteY20" fmla="*/ 31067 h 1686496"/>
                  <a:gd name="connsiteX21" fmla="*/ 780501 w 784917"/>
                  <a:gd name="connsiteY21" fmla="*/ 35864 h 1686496"/>
                  <a:gd name="connsiteX22" fmla="*/ 677234 w 784917"/>
                  <a:gd name="connsiteY22" fmla="*/ 177529 h 1686496"/>
                  <a:gd name="connsiteX23" fmla="*/ 598421 w 784917"/>
                  <a:gd name="connsiteY23" fmla="*/ 345043 h 1686496"/>
                  <a:gd name="connsiteX24" fmla="*/ 587052 w 784917"/>
                  <a:gd name="connsiteY24" fmla="*/ 365958 h 1686496"/>
                  <a:gd name="connsiteX25" fmla="*/ 275152 w 784917"/>
                  <a:gd name="connsiteY25" fmla="*/ 1661812 h 1686496"/>
                  <a:gd name="connsiteX26" fmla="*/ 158469 w 784917"/>
                  <a:gd name="connsiteY26" fmla="*/ 1657050 h 1686496"/>
                  <a:gd name="connsiteX27" fmla="*/ 2330 w 784917"/>
                  <a:gd name="connsiteY27" fmla="*/ 1384407 h 1686496"/>
                  <a:gd name="connsiteX28" fmla="*/ 79849 w 784917"/>
                  <a:gd name="connsiteY28" fmla="*/ 970665 h 1686496"/>
                  <a:gd name="connsiteX29" fmla="*/ 137372 w 784917"/>
                  <a:gd name="connsiteY29" fmla="*/ 877703 h 1686496"/>
                  <a:gd name="connsiteX30" fmla="*/ 379747 w 784917"/>
                  <a:gd name="connsiteY30" fmla="*/ 527380 h 1686496"/>
                  <a:gd name="connsiteX31" fmla="*/ 628087 w 784917"/>
                  <a:gd name="connsiteY31" fmla="*/ 93541 h 1686496"/>
                  <a:gd name="connsiteX32" fmla="*/ 653627 w 784917"/>
                  <a:gd name="connsiteY32" fmla="*/ 61383 h 1686496"/>
                  <a:gd name="connsiteX33" fmla="*/ 690084 w 784917"/>
                  <a:gd name="connsiteY33" fmla="*/ 31904 h 1686496"/>
                  <a:gd name="connsiteX34" fmla="*/ 710570 w 784917"/>
                  <a:gd name="connsiteY34" fmla="*/ 20367 h 1686496"/>
                  <a:gd name="connsiteX35" fmla="*/ 729231 w 784917"/>
                  <a:gd name="connsiteY35" fmla="*/ 9858 h 1686496"/>
                  <a:gd name="connsiteX36" fmla="*/ 762837 w 784917"/>
                  <a:gd name="connsiteY36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659809 w 784917"/>
                  <a:gd name="connsiteY7" fmla="*/ 216138 h 1686496"/>
                  <a:gd name="connsiteX8" fmla="*/ 599923 w 784917"/>
                  <a:gd name="connsiteY8" fmla="*/ 345672 h 1686496"/>
                  <a:gd name="connsiteX9" fmla="*/ 587053 w 784917"/>
                  <a:gd name="connsiteY9" fmla="*/ 365959 h 1686496"/>
                  <a:gd name="connsiteX10" fmla="*/ 598422 w 784917"/>
                  <a:gd name="connsiteY10" fmla="*/ 345044 h 1686496"/>
                  <a:gd name="connsiteX11" fmla="*/ 659809 w 784917"/>
                  <a:gd name="connsiteY11" fmla="*/ 216138 h 1686496"/>
                  <a:gd name="connsiteX12" fmla="*/ 781320 w 784917"/>
                  <a:gd name="connsiteY12" fmla="*/ 6601 h 1686496"/>
                  <a:gd name="connsiteX13" fmla="*/ 782672 w 784917"/>
                  <a:gd name="connsiteY13" fmla="*/ 7084 h 1686496"/>
                  <a:gd name="connsiteX14" fmla="*/ 784853 w 784917"/>
                  <a:gd name="connsiteY14" fmla="*/ 18465 h 1686496"/>
                  <a:gd name="connsiteX15" fmla="*/ 781702 w 784917"/>
                  <a:gd name="connsiteY15" fmla="*/ 31067 h 1686496"/>
                  <a:gd name="connsiteX16" fmla="*/ 781320 w 784917"/>
                  <a:gd name="connsiteY16" fmla="*/ 6601 h 1686496"/>
                  <a:gd name="connsiteX17" fmla="*/ 762837 w 784917"/>
                  <a:gd name="connsiteY17" fmla="*/ 0 h 1686496"/>
                  <a:gd name="connsiteX18" fmla="*/ 781318 w 784917"/>
                  <a:gd name="connsiteY18" fmla="*/ 6601 h 1686496"/>
                  <a:gd name="connsiteX19" fmla="*/ 781700 w 784917"/>
                  <a:gd name="connsiteY19" fmla="*/ 31067 h 1686496"/>
                  <a:gd name="connsiteX20" fmla="*/ 780501 w 784917"/>
                  <a:gd name="connsiteY20" fmla="*/ 35864 h 1686496"/>
                  <a:gd name="connsiteX21" fmla="*/ 677234 w 784917"/>
                  <a:gd name="connsiteY21" fmla="*/ 177529 h 1686496"/>
                  <a:gd name="connsiteX22" fmla="*/ 598421 w 784917"/>
                  <a:gd name="connsiteY22" fmla="*/ 345043 h 1686496"/>
                  <a:gd name="connsiteX23" fmla="*/ 587052 w 784917"/>
                  <a:gd name="connsiteY23" fmla="*/ 365958 h 1686496"/>
                  <a:gd name="connsiteX24" fmla="*/ 275152 w 784917"/>
                  <a:gd name="connsiteY24" fmla="*/ 1661812 h 1686496"/>
                  <a:gd name="connsiteX25" fmla="*/ 158469 w 784917"/>
                  <a:gd name="connsiteY25" fmla="*/ 1657050 h 1686496"/>
                  <a:gd name="connsiteX26" fmla="*/ 2330 w 784917"/>
                  <a:gd name="connsiteY26" fmla="*/ 1384407 h 1686496"/>
                  <a:gd name="connsiteX27" fmla="*/ 79849 w 784917"/>
                  <a:gd name="connsiteY27" fmla="*/ 970665 h 1686496"/>
                  <a:gd name="connsiteX28" fmla="*/ 137372 w 784917"/>
                  <a:gd name="connsiteY28" fmla="*/ 877703 h 1686496"/>
                  <a:gd name="connsiteX29" fmla="*/ 379747 w 784917"/>
                  <a:gd name="connsiteY29" fmla="*/ 527380 h 1686496"/>
                  <a:gd name="connsiteX30" fmla="*/ 628087 w 784917"/>
                  <a:gd name="connsiteY30" fmla="*/ 93541 h 1686496"/>
                  <a:gd name="connsiteX31" fmla="*/ 653627 w 784917"/>
                  <a:gd name="connsiteY31" fmla="*/ 61383 h 1686496"/>
                  <a:gd name="connsiteX32" fmla="*/ 690084 w 784917"/>
                  <a:gd name="connsiteY32" fmla="*/ 31904 h 1686496"/>
                  <a:gd name="connsiteX33" fmla="*/ 710570 w 784917"/>
                  <a:gd name="connsiteY33" fmla="*/ 20367 h 1686496"/>
                  <a:gd name="connsiteX34" fmla="*/ 729231 w 784917"/>
                  <a:gd name="connsiteY34" fmla="*/ 9858 h 1686496"/>
                  <a:gd name="connsiteX35" fmla="*/ 762837 w 784917"/>
                  <a:gd name="connsiteY35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659809 w 784917"/>
                  <a:gd name="connsiteY7" fmla="*/ 216138 h 1686496"/>
                  <a:gd name="connsiteX8" fmla="*/ 599923 w 784917"/>
                  <a:gd name="connsiteY8" fmla="*/ 345672 h 1686496"/>
                  <a:gd name="connsiteX9" fmla="*/ 587053 w 784917"/>
                  <a:gd name="connsiteY9" fmla="*/ 365959 h 1686496"/>
                  <a:gd name="connsiteX10" fmla="*/ 598422 w 784917"/>
                  <a:gd name="connsiteY10" fmla="*/ 345044 h 1686496"/>
                  <a:gd name="connsiteX11" fmla="*/ 659809 w 784917"/>
                  <a:gd name="connsiteY11" fmla="*/ 216138 h 1686496"/>
                  <a:gd name="connsiteX12" fmla="*/ 781320 w 784917"/>
                  <a:gd name="connsiteY12" fmla="*/ 6601 h 1686496"/>
                  <a:gd name="connsiteX13" fmla="*/ 782672 w 784917"/>
                  <a:gd name="connsiteY13" fmla="*/ 7084 h 1686496"/>
                  <a:gd name="connsiteX14" fmla="*/ 784853 w 784917"/>
                  <a:gd name="connsiteY14" fmla="*/ 18465 h 1686496"/>
                  <a:gd name="connsiteX15" fmla="*/ 781702 w 784917"/>
                  <a:gd name="connsiteY15" fmla="*/ 31067 h 1686496"/>
                  <a:gd name="connsiteX16" fmla="*/ 781320 w 784917"/>
                  <a:gd name="connsiteY16" fmla="*/ 6601 h 1686496"/>
                  <a:gd name="connsiteX17" fmla="*/ 762837 w 784917"/>
                  <a:gd name="connsiteY17" fmla="*/ 0 h 1686496"/>
                  <a:gd name="connsiteX18" fmla="*/ 781318 w 784917"/>
                  <a:gd name="connsiteY18" fmla="*/ 6601 h 1686496"/>
                  <a:gd name="connsiteX19" fmla="*/ 781700 w 784917"/>
                  <a:gd name="connsiteY19" fmla="*/ 31067 h 1686496"/>
                  <a:gd name="connsiteX20" fmla="*/ 780501 w 784917"/>
                  <a:gd name="connsiteY20" fmla="*/ 35864 h 1686496"/>
                  <a:gd name="connsiteX21" fmla="*/ 598421 w 784917"/>
                  <a:gd name="connsiteY21" fmla="*/ 345043 h 1686496"/>
                  <a:gd name="connsiteX22" fmla="*/ 587052 w 784917"/>
                  <a:gd name="connsiteY22" fmla="*/ 365958 h 1686496"/>
                  <a:gd name="connsiteX23" fmla="*/ 275152 w 784917"/>
                  <a:gd name="connsiteY23" fmla="*/ 1661812 h 1686496"/>
                  <a:gd name="connsiteX24" fmla="*/ 158469 w 784917"/>
                  <a:gd name="connsiteY24" fmla="*/ 1657050 h 1686496"/>
                  <a:gd name="connsiteX25" fmla="*/ 2330 w 784917"/>
                  <a:gd name="connsiteY25" fmla="*/ 1384407 h 1686496"/>
                  <a:gd name="connsiteX26" fmla="*/ 79849 w 784917"/>
                  <a:gd name="connsiteY26" fmla="*/ 970665 h 1686496"/>
                  <a:gd name="connsiteX27" fmla="*/ 137372 w 784917"/>
                  <a:gd name="connsiteY27" fmla="*/ 877703 h 1686496"/>
                  <a:gd name="connsiteX28" fmla="*/ 379747 w 784917"/>
                  <a:gd name="connsiteY28" fmla="*/ 527380 h 1686496"/>
                  <a:gd name="connsiteX29" fmla="*/ 628087 w 784917"/>
                  <a:gd name="connsiteY29" fmla="*/ 93541 h 1686496"/>
                  <a:gd name="connsiteX30" fmla="*/ 653627 w 784917"/>
                  <a:gd name="connsiteY30" fmla="*/ 61383 h 1686496"/>
                  <a:gd name="connsiteX31" fmla="*/ 690084 w 784917"/>
                  <a:gd name="connsiteY31" fmla="*/ 31904 h 1686496"/>
                  <a:gd name="connsiteX32" fmla="*/ 710570 w 784917"/>
                  <a:gd name="connsiteY32" fmla="*/ 20367 h 1686496"/>
                  <a:gd name="connsiteX33" fmla="*/ 729231 w 784917"/>
                  <a:gd name="connsiteY33" fmla="*/ 9858 h 1686496"/>
                  <a:gd name="connsiteX34" fmla="*/ 762837 w 784917"/>
                  <a:gd name="connsiteY34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598422 w 784917"/>
                  <a:gd name="connsiteY7" fmla="*/ 345044 h 1686496"/>
                  <a:gd name="connsiteX8" fmla="*/ 599923 w 784917"/>
                  <a:gd name="connsiteY8" fmla="*/ 345672 h 1686496"/>
                  <a:gd name="connsiteX9" fmla="*/ 587053 w 784917"/>
                  <a:gd name="connsiteY9" fmla="*/ 365959 h 1686496"/>
                  <a:gd name="connsiteX10" fmla="*/ 598422 w 784917"/>
                  <a:gd name="connsiteY10" fmla="*/ 345044 h 1686496"/>
                  <a:gd name="connsiteX11" fmla="*/ 781320 w 784917"/>
                  <a:gd name="connsiteY11" fmla="*/ 6601 h 1686496"/>
                  <a:gd name="connsiteX12" fmla="*/ 782672 w 784917"/>
                  <a:gd name="connsiteY12" fmla="*/ 7084 h 1686496"/>
                  <a:gd name="connsiteX13" fmla="*/ 784853 w 784917"/>
                  <a:gd name="connsiteY13" fmla="*/ 18465 h 1686496"/>
                  <a:gd name="connsiteX14" fmla="*/ 781702 w 784917"/>
                  <a:gd name="connsiteY14" fmla="*/ 31067 h 1686496"/>
                  <a:gd name="connsiteX15" fmla="*/ 781320 w 784917"/>
                  <a:gd name="connsiteY15" fmla="*/ 6601 h 1686496"/>
                  <a:gd name="connsiteX16" fmla="*/ 762837 w 784917"/>
                  <a:gd name="connsiteY16" fmla="*/ 0 h 1686496"/>
                  <a:gd name="connsiteX17" fmla="*/ 781318 w 784917"/>
                  <a:gd name="connsiteY17" fmla="*/ 6601 h 1686496"/>
                  <a:gd name="connsiteX18" fmla="*/ 781700 w 784917"/>
                  <a:gd name="connsiteY18" fmla="*/ 31067 h 1686496"/>
                  <a:gd name="connsiteX19" fmla="*/ 780501 w 784917"/>
                  <a:gd name="connsiteY19" fmla="*/ 35864 h 1686496"/>
                  <a:gd name="connsiteX20" fmla="*/ 598421 w 784917"/>
                  <a:gd name="connsiteY20" fmla="*/ 345043 h 1686496"/>
                  <a:gd name="connsiteX21" fmla="*/ 587052 w 784917"/>
                  <a:gd name="connsiteY21" fmla="*/ 365958 h 1686496"/>
                  <a:gd name="connsiteX22" fmla="*/ 275152 w 784917"/>
                  <a:gd name="connsiteY22" fmla="*/ 1661812 h 1686496"/>
                  <a:gd name="connsiteX23" fmla="*/ 158469 w 784917"/>
                  <a:gd name="connsiteY23" fmla="*/ 1657050 h 1686496"/>
                  <a:gd name="connsiteX24" fmla="*/ 2330 w 784917"/>
                  <a:gd name="connsiteY24" fmla="*/ 1384407 h 1686496"/>
                  <a:gd name="connsiteX25" fmla="*/ 79849 w 784917"/>
                  <a:gd name="connsiteY25" fmla="*/ 970665 h 1686496"/>
                  <a:gd name="connsiteX26" fmla="*/ 137372 w 784917"/>
                  <a:gd name="connsiteY26" fmla="*/ 877703 h 1686496"/>
                  <a:gd name="connsiteX27" fmla="*/ 379747 w 784917"/>
                  <a:gd name="connsiteY27" fmla="*/ 527380 h 1686496"/>
                  <a:gd name="connsiteX28" fmla="*/ 628087 w 784917"/>
                  <a:gd name="connsiteY28" fmla="*/ 93541 h 1686496"/>
                  <a:gd name="connsiteX29" fmla="*/ 653627 w 784917"/>
                  <a:gd name="connsiteY29" fmla="*/ 61383 h 1686496"/>
                  <a:gd name="connsiteX30" fmla="*/ 690084 w 784917"/>
                  <a:gd name="connsiteY30" fmla="*/ 31904 h 1686496"/>
                  <a:gd name="connsiteX31" fmla="*/ 710570 w 784917"/>
                  <a:gd name="connsiteY31" fmla="*/ 20367 h 1686496"/>
                  <a:gd name="connsiteX32" fmla="*/ 729231 w 784917"/>
                  <a:gd name="connsiteY32" fmla="*/ 9858 h 1686496"/>
                  <a:gd name="connsiteX33" fmla="*/ 762837 w 784917"/>
                  <a:gd name="connsiteY33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598422 w 784917"/>
                  <a:gd name="connsiteY7" fmla="*/ 345044 h 1686496"/>
                  <a:gd name="connsiteX8" fmla="*/ 599923 w 784917"/>
                  <a:gd name="connsiteY8" fmla="*/ 345672 h 1686496"/>
                  <a:gd name="connsiteX9" fmla="*/ 587053 w 784917"/>
                  <a:gd name="connsiteY9" fmla="*/ 365959 h 1686496"/>
                  <a:gd name="connsiteX10" fmla="*/ 598422 w 784917"/>
                  <a:gd name="connsiteY10" fmla="*/ 345044 h 1686496"/>
                  <a:gd name="connsiteX11" fmla="*/ 781320 w 784917"/>
                  <a:gd name="connsiteY11" fmla="*/ 6601 h 1686496"/>
                  <a:gd name="connsiteX12" fmla="*/ 782672 w 784917"/>
                  <a:gd name="connsiteY12" fmla="*/ 7084 h 1686496"/>
                  <a:gd name="connsiteX13" fmla="*/ 784853 w 784917"/>
                  <a:gd name="connsiteY13" fmla="*/ 18465 h 1686496"/>
                  <a:gd name="connsiteX14" fmla="*/ 781702 w 784917"/>
                  <a:gd name="connsiteY14" fmla="*/ 31067 h 1686496"/>
                  <a:gd name="connsiteX15" fmla="*/ 781320 w 784917"/>
                  <a:gd name="connsiteY15" fmla="*/ 6601 h 1686496"/>
                  <a:gd name="connsiteX16" fmla="*/ 762837 w 784917"/>
                  <a:gd name="connsiteY16" fmla="*/ 0 h 1686496"/>
                  <a:gd name="connsiteX17" fmla="*/ 781318 w 784917"/>
                  <a:gd name="connsiteY17" fmla="*/ 6601 h 1686496"/>
                  <a:gd name="connsiteX18" fmla="*/ 781700 w 784917"/>
                  <a:gd name="connsiteY18" fmla="*/ 31067 h 1686496"/>
                  <a:gd name="connsiteX19" fmla="*/ 780501 w 784917"/>
                  <a:gd name="connsiteY19" fmla="*/ 35864 h 1686496"/>
                  <a:gd name="connsiteX20" fmla="*/ 587052 w 784917"/>
                  <a:gd name="connsiteY20" fmla="*/ 365958 h 1686496"/>
                  <a:gd name="connsiteX21" fmla="*/ 275152 w 784917"/>
                  <a:gd name="connsiteY21" fmla="*/ 1661812 h 1686496"/>
                  <a:gd name="connsiteX22" fmla="*/ 158469 w 784917"/>
                  <a:gd name="connsiteY22" fmla="*/ 1657050 h 1686496"/>
                  <a:gd name="connsiteX23" fmla="*/ 2330 w 784917"/>
                  <a:gd name="connsiteY23" fmla="*/ 1384407 h 1686496"/>
                  <a:gd name="connsiteX24" fmla="*/ 79849 w 784917"/>
                  <a:gd name="connsiteY24" fmla="*/ 970665 h 1686496"/>
                  <a:gd name="connsiteX25" fmla="*/ 137372 w 784917"/>
                  <a:gd name="connsiteY25" fmla="*/ 877703 h 1686496"/>
                  <a:gd name="connsiteX26" fmla="*/ 379747 w 784917"/>
                  <a:gd name="connsiteY26" fmla="*/ 527380 h 1686496"/>
                  <a:gd name="connsiteX27" fmla="*/ 628087 w 784917"/>
                  <a:gd name="connsiteY27" fmla="*/ 93541 h 1686496"/>
                  <a:gd name="connsiteX28" fmla="*/ 653627 w 784917"/>
                  <a:gd name="connsiteY28" fmla="*/ 61383 h 1686496"/>
                  <a:gd name="connsiteX29" fmla="*/ 690084 w 784917"/>
                  <a:gd name="connsiteY29" fmla="*/ 31904 h 1686496"/>
                  <a:gd name="connsiteX30" fmla="*/ 710570 w 784917"/>
                  <a:gd name="connsiteY30" fmla="*/ 20367 h 1686496"/>
                  <a:gd name="connsiteX31" fmla="*/ 729231 w 784917"/>
                  <a:gd name="connsiteY31" fmla="*/ 9858 h 1686496"/>
                  <a:gd name="connsiteX32" fmla="*/ 762837 w 784917"/>
                  <a:gd name="connsiteY32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587053 w 784917"/>
                  <a:gd name="connsiteY7" fmla="*/ 365959 h 1686496"/>
                  <a:gd name="connsiteX8" fmla="*/ 599923 w 784917"/>
                  <a:gd name="connsiteY8" fmla="*/ 345672 h 1686496"/>
                  <a:gd name="connsiteX9" fmla="*/ 587053 w 784917"/>
                  <a:gd name="connsiteY9" fmla="*/ 365959 h 1686496"/>
                  <a:gd name="connsiteX10" fmla="*/ 781320 w 784917"/>
                  <a:gd name="connsiteY10" fmla="*/ 6601 h 1686496"/>
                  <a:gd name="connsiteX11" fmla="*/ 782672 w 784917"/>
                  <a:gd name="connsiteY11" fmla="*/ 7084 h 1686496"/>
                  <a:gd name="connsiteX12" fmla="*/ 784853 w 784917"/>
                  <a:gd name="connsiteY12" fmla="*/ 18465 h 1686496"/>
                  <a:gd name="connsiteX13" fmla="*/ 781702 w 784917"/>
                  <a:gd name="connsiteY13" fmla="*/ 31067 h 1686496"/>
                  <a:gd name="connsiteX14" fmla="*/ 781320 w 784917"/>
                  <a:gd name="connsiteY14" fmla="*/ 6601 h 1686496"/>
                  <a:gd name="connsiteX15" fmla="*/ 762837 w 784917"/>
                  <a:gd name="connsiteY15" fmla="*/ 0 h 1686496"/>
                  <a:gd name="connsiteX16" fmla="*/ 781318 w 784917"/>
                  <a:gd name="connsiteY16" fmla="*/ 6601 h 1686496"/>
                  <a:gd name="connsiteX17" fmla="*/ 781700 w 784917"/>
                  <a:gd name="connsiteY17" fmla="*/ 31067 h 1686496"/>
                  <a:gd name="connsiteX18" fmla="*/ 780501 w 784917"/>
                  <a:gd name="connsiteY18" fmla="*/ 35864 h 1686496"/>
                  <a:gd name="connsiteX19" fmla="*/ 587052 w 784917"/>
                  <a:gd name="connsiteY19" fmla="*/ 365958 h 1686496"/>
                  <a:gd name="connsiteX20" fmla="*/ 275152 w 784917"/>
                  <a:gd name="connsiteY20" fmla="*/ 1661812 h 1686496"/>
                  <a:gd name="connsiteX21" fmla="*/ 158469 w 784917"/>
                  <a:gd name="connsiteY21" fmla="*/ 1657050 h 1686496"/>
                  <a:gd name="connsiteX22" fmla="*/ 2330 w 784917"/>
                  <a:gd name="connsiteY22" fmla="*/ 1384407 h 1686496"/>
                  <a:gd name="connsiteX23" fmla="*/ 79849 w 784917"/>
                  <a:gd name="connsiteY23" fmla="*/ 970665 h 1686496"/>
                  <a:gd name="connsiteX24" fmla="*/ 137372 w 784917"/>
                  <a:gd name="connsiteY24" fmla="*/ 877703 h 1686496"/>
                  <a:gd name="connsiteX25" fmla="*/ 379747 w 784917"/>
                  <a:gd name="connsiteY25" fmla="*/ 527380 h 1686496"/>
                  <a:gd name="connsiteX26" fmla="*/ 628087 w 784917"/>
                  <a:gd name="connsiteY26" fmla="*/ 93541 h 1686496"/>
                  <a:gd name="connsiteX27" fmla="*/ 653627 w 784917"/>
                  <a:gd name="connsiteY27" fmla="*/ 61383 h 1686496"/>
                  <a:gd name="connsiteX28" fmla="*/ 690084 w 784917"/>
                  <a:gd name="connsiteY28" fmla="*/ 31904 h 1686496"/>
                  <a:gd name="connsiteX29" fmla="*/ 710570 w 784917"/>
                  <a:gd name="connsiteY29" fmla="*/ 20367 h 1686496"/>
                  <a:gd name="connsiteX30" fmla="*/ 729231 w 784917"/>
                  <a:gd name="connsiteY30" fmla="*/ 9858 h 1686496"/>
                  <a:gd name="connsiteX31" fmla="*/ 762837 w 784917"/>
                  <a:gd name="connsiteY31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781320 w 784917"/>
                  <a:gd name="connsiteY7" fmla="*/ 6601 h 1686496"/>
                  <a:gd name="connsiteX8" fmla="*/ 782672 w 784917"/>
                  <a:gd name="connsiteY8" fmla="*/ 7084 h 1686496"/>
                  <a:gd name="connsiteX9" fmla="*/ 784853 w 784917"/>
                  <a:gd name="connsiteY9" fmla="*/ 18465 h 1686496"/>
                  <a:gd name="connsiteX10" fmla="*/ 781702 w 784917"/>
                  <a:gd name="connsiteY10" fmla="*/ 31067 h 1686496"/>
                  <a:gd name="connsiteX11" fmla="*/ 781320 w 784917"/>
                  <a:gd name="connsiteY11" fmla="*/ 6601 h 1686496"/>
                  <a:gd name="connsiteX12" fmla="*/ 762837 w 784917"/>
                  <a:gd name="connsiteY12" fmla="*/ 0 h 1686496"/>
                  <a:gd name="connsiteX13" fmla="*/ 781318 w 784917"/>
                  <a:gd name="connsiteY13" fmla="*/ 6601 h 1686496"/>
                  <a:gd name="connsiteX14" fmla="*/ 781700 w 784917"/>
                  <a:gd name="connsiteY14" fmla="*/ 31067 h 1686496"/>
                  <a:gd name="connsiteX15" fmla="*/ 780501 w 784917"/>
                  <a:gd name="connsiteY15" fmla="*/ 35864 h 1686496"/>
                  <a:gd name="connsiteX16" fmla="*/ 587052 w 784917"/>
                  <a:gd name="connsiteY16" fmla="*/ 365958 h 1686496"/>
                  <a:gd name="connsiteX17" fmla="*/ 275152 w 784917"/>
                  <a:gd name="connsiteY17" fmla="*/ 1661812 h 1686496"/>
                  <a:gd name="connsiteX18" fmla="*/ 158469 w 784917"/>
                  <a:gd name="connsiteY18" fmla="*/ 1657050 h 1686496"/>
                  <a:gd name="connsiteX19" fmla="*/ 2330 w 784917"/>
                  <a:gd name="connsiteY19" fmla="*/ 1384407 h 1686496"/>
                  <a:gd name="connsiteX20" fmla="*/ 79849 w 784917"/>
                  <a:gd name="connsiteY20" fmla="*/ 970665 h 1686496"/>
                  <a:gd name="connsiteX21" fmla="*/ 137372 w 784917"/>
                  <a:gd name="connsiteY21" fmla="*/ 877703 h 1686496"/>
                  <a:gd name="connsiteX22" fmla="*/ 379747 w 784917"/>
                  <a:gd name="connsiteY22" fmla="*/ 527380 h 1686496"/>
                  <a:gd name="connsiteX23" fmla="*/ 628087 w 784917"/>
                  <a:gd name="connsiteY23" fmla="*/ 93541 h 1686496"/>
                  <a:gd name="connsiteX24" fmla="*/ 653627 w 784917"/>
                  <a:gd name="connsiteY24" fmla="*/ 61383 h 1686496"/>
                  <a:gd name="connsiteX25" fmla="*/ 690084 w 784917"/>
                  <a:gd name="connsiteY25" fmla="*/ 31904 h 1686496"/>
                  <a:gd name="connsiteX26" fmla="*/ 710570 w 784917"/>
                  <a:gd name="connsiteY26" fmla="*/ 20367 h 1686496"/>
                  <a:gd name="connsiteX27" fmla="*/ 729231 w 784917"/>
                  <a:gd name="connsiteY27" fmla="*/ 9858 h 1686496"/>
                  <a:gd name="connsiteX28" fmla="*/ 762837 w 784917"/>
                  <a:gd name="connsiteY28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781320 w 784917"/>
                  <a:gd name="connsiteY7" fmla="*/ 6601 h 1686496"/>
                  <a:gd name="connsiteX8" fmla="*/ 782672 w 784917"/>
                  <a:gd name="connsiteY8" fmla="*/ 7084 h 1686496"/>
                  <a:gd name="connsiteX9" fmla="*/ 784853 w 784917"/>
                  <a:gd name="connsiteY9" fmla="*/ 18465 h 1686496"/>
                  <a:gd name="connsiteX10" fmla="*/ 781702 w 784917"/>
                  <a:gd name="connsiteY10" fmla="*/ 31067 h 1686496"/>
                  <a:gd name="connsiteX11" fmla="*/ 781320 w 784917"/>
                  <a:gd name="connsiteY11" fmla="*/ 6601 h 1686496"/>
                  <a:gd name="connsiteX12" fmla="*/ 762837 w 784917"/>
                  <a:gd name="connsiteY12" fmla="*/ 0 h 1686496"/>
                  <a:gd name="connsiteX13" fmla="*/ 781318 w 784917"/>
                  <a:gd name="connsiteY13" fmla="*/ 6601 h 1686496"/>
                  <a:gd name="connsiteX14" fmla="*/ 781700 w 784917"/>
                  <a:gd name="connsiteY14" fmla="*/ 31067 h 1686496"/>
                  <a:gd name="connsiteX15" fmla="*/ 780501 w 784917"/>
                  <a:gd name="connsiteY15" fmla="*/ 35864 h 1686496"/>
                  <a:gd name="connsiteX16" fmla="*/ 275152 w 784917"/>
                  <a:gd name="connsiteY16" fmla="*/ 1661812 h 1686496"/>
                  <a:gd name="connsiteX17" fmla="*/ 158469 w 784917"/>
                  <a:gd name="connsiteY17" fmla="*/ 1657050 h 1686496"/>
                  <a:gd name="connsiteX18" fmla="*/ 2330 w 784917"/>
                  <a:gd name="connsiteY18" fmla="*/ 1384407 h 1686496"/>
                  <a:gd name="connsiteX19" fmla="*/ 79849 w 784917"/>
                  <a:gd name="connsiteY19" fmla="*/ 970665 h 1686496"/>
                  <a:gd name="connsiteX20" fmla="*/ 137372 w 784917"/>
                  <a:gd name="connsiteY20" fmla="*/ 877703 h 1686496"/>
                  <a:gd name="connsiteX21" fmla="*/ 379747 w 784917"/>
                  <a:gd name="connsiteY21" fmla="*/ 527380 h 1686496"/>
                  <a:gd name="connsiteX22" fmla="*/ 628087 w 784917"/>
                  <a:gd name="connsiteY22" fmla="*/ 93541 h 1686496"/>
                  <a:gd name="connsiteX23" fmla="*/ 653627 w 784917"/>
                  <a:gd name="connsiteY23" fmla="*/ 61383 h 1686496"/>
                  <a:gd name="connsiteX24" fmla="*/ 690084 w 784917"/>
                  <a:gd name="connsiteY24" fmla="*/ 31904 h 1686496"/>
                  <a:gd name="connsiteX25" fmla="*/ 710570 w 784917"/>
                  <a:gd name="connsiteY25" fmla="*/ 20367 h 1686496"/>
                  <a:gd name="connsiteX26" fmla="*/ 729231 w 784917"/>
                  <a:gd name="connsiteY26" fmla="*/ 9858 h 1686496"/>
                  <a:gd name="connsiteX27" fmla="*/ 762837 w 784917"/>
                  <a:gd name="connsiteY27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781320 w 784917"/>
                  <a:gd name="connsiteY7" fmla="*/ 6601 h 1686496"/>
                  <a:gd name="connsiteX8" fmla="*/ 782672 w 784917"/>
                  <a:gd name="connsiteY8" fmla="*/ 7084 h 1686496"/>
                  <a:gd name="connsiteX9" fmla="*/ 784853 w 784917"/>
                  <a:gd name="connsiteY9" fmla="*/ 18465 h 1686496"/>
                  <a:gd name="connsiteX10" fmla="*/ 781702 w 784917"/>
                  <a:gd name="connsiteY10" fmla="*/ 31067 h 1686496"/>
                  <a:gd name="connsiteX11" fmla="*/ 781320 w 784917"/>
                  <a:gd name="connsiteY11" fmla="*/ 6601 h 1686496"/>
                  <a:gd name="connsiteX12" fmla="*/ 762837 w 784917"/>
                  <a:gd name="connsiteY12" fmla="*/ 0 h 1686496"/>
                  <a:gd name="connsiteX13" fmla="*/ 781318 w 784917"/>
                  <a:gd name="connsiteY13" fmla="*/ 6601 h 1686496"/>
                  <a:gd name="connsiteX14" fmla="*/ 781700 w 784917"/>
                  <a:gd name="connsiteY14" fmla="*/ 31067 h 1686496"/>
                  <a:gd name="connsiteX15" fmla="*/ 609051 w 784917"/>
                  <a:gd name="connsiteY15" fmla="*/ 466870 h 1686496"/>
                  <a:gd name="connsiteX16" fmla="*/ 275152 w 784917"/>
                  <a:gd name="connsiteY16" fmla="*/ 1661812 h 1686496"/>
                  <a:gd name="connsiteX17" fmla="*/ 158469 w 784917"/>
                  <a:gd name="connsiteY17" fmla="*/ 1657050 h 1686496"/>
                  <a:gd name="connsiteX18" fmla="*/ 2330 w 784917"/>
                  <a:gd name="connsiteY18" fmla="*/ 1384407 h 1686496"/>
                  <a:gd name="connsiteX19" fmla="*/ 79849 w 784917"/>
                  <a:gd name="connsiteY19" fmla="*/ 970665 h 1686496"/>
                  <a:gd name="connsiteX20" fmla="*/ 137372 w 784917"/>
                  <a:gd name="connsiteY20" fmla="*/ 877703 h 1686496"/>
                  <a:gd name="connsiteX21" fmla="*/ 379747 w 784917"/>
                  <a:gd name="connsiteY21" fmla="*/ 527380 h 1686496"/>
                  <a:gd name="connsiteX22" fmla="*/ 628087 w 784917"/>
                  <a:gd name="connsiteY22" fmla="*/ 93541 h 1686496"/>
                  <a:gd name="connsiteX23" fmla="*/ 653627 w 784917"/>
                  <a:gd name="connsiteY23" fmla="*/ 61383 h 1686496"/>
                  <a:gd name="connsiteX24" fmla="*/ 690084 w 784917"/>
                  <a:gd name="connsiteY24" fmla="*/ 31904 h 1686496"/>
                  <a:gd name="connsiteX25" fmla="*/ 710570 w 784917"/>
                  <a:gd name="connsiteY25" fmla="*/ 20367 h 1686496"/>
                  <a:gd name="connsiteX26" fmla="*/ 729231 w 784917"/>
                  <a:gd name="connsiteY26" fmla="*/ 9858 h 1686496"/>
                  <a:gd name="connsiteX27" fmla="*/ 762837 w 784917"/>
                  <a:gd name="connsiteY27" fmla="*/ 0 h 1686496"/>
                  <a:gd name="connsiteX0" fmla="*/ 587053 w 784917"/>
                  <a:gd name="connsiteY0" fmla="*/ 365958 h 1686496"/>
                  <a:gd name="connsiteX1" fmla="*/ 579375 w 784917"/>
                  <a:gd name="connsiteY1" fmla="*/ 380083 h 1686496"/>
                  <a:gd name="connsiteX2" fmla="*/ 116738 w 784917"/>
                  <a:gd name="connsiteY2" fmla="*/ 1312264 h 1686496"/>
                  <a:gd name="connsiteX3" fmla="*/ 112233 w 784917"/>
                  <a:gd name="connsiteY3" fmla="*/ 1309005 h 1686496"/>
                  <a:gd name="connsiteX4" fmla="*/ 220236 w 784917"/>
                  <a:gd name="connsiteY4" fmla="*/ 858772 h 1686496"/>
                  <a:gd name="connsiteX5" fmla="*/ 538424 w 784917"/>
                  <a:gd name="connsiteY5" fmla="*/ 442612 h 1686496"/>
                  <a:gd name="connsiteX6" fmla="*/ 587053 w 784917"/>
                  <a:gd name="connsiteY6" fmla="*/ 365958 h 1686496"/>
                  <a:gd name="connsiteX7" fmla="*/ 781320 w 784917"/>
                  <a:gd name="connsiteY7" fmla="*/ 6601 h 1686496"/>
                  <a:gd name="connsiteX8" fmla="*/ 782672 w 784917"/>
                  <a:gd name="connsiteY8" fmla="*/ 7084 h 1686496"/>
                  <a:gd name="connsiteX9" fmla="*/ 784853 w 784917"/>
                  <a:gd name="connsiteY9" fmla="*/ 18465 h 1686496"/>
                  <a:gd name="connsiteX10" fmla="*/ 781702 w 784917"/>
                  <a:gd name="connsiteY10" fmla="*/ 31067 h 1686496"/>
                  <a:gd name="connsiteX11" fmla="*/ 781320 w 784917"/>
                  <a:gd name="connsiteY11" fmla="*/ 6601 h 1686496"/>
                  <a:gd name="connsiteX12" fmla="*/ 762837 w 784917"/>
                  <a:gd name="connsiteY12" fmla="*/ 0 h 1686496"/>
                  <a:gd name="connsiteX13" fmla="*/ 781318 w 784917"/>
                  <a:gd name="connsiteY13" fmla="*/ 6601 h 1686496"/>
                  <a:gd name="connsiteX14" fmla="*/ 781700 w 784917"/>
                  <a:gd name="connsiteY14" fmla="*/ 31067 h 1686496"/>
                  <a:gd name="connsiteX15" fmla="*/ 275152 w 784917"/>
                  <a:gd name="connsiteY15" fmla="*/ 1661812 h 1686496"/>
                  <a:gd name="connsiteX16" fmla="*/ 158469 w 784917"/>
                  <a:gd name="connsiteY16" fmla="*/ 1657050 h 1686496"/>
                  <a:gd name="connsiteX17" fmla="*/ 2330 w 784917"/>
                  <a:gd name="connsiteY17" fmla="*/ 1384407 h 1686496"/>
                  <a:gd name="connsiteX18" fmla="*/ 79849 w 784917"/>
                  <a:gd name="connsiteY18" fmla="*/ 970665 h 1686496"/>
                  <a:gd name="connsiteX19" fmla="*/ 137372 w 784917"/>
                  <a:gd name="connsiteY19" fmla="*/ 877703 h 1686496"/>
                  <a:gd name="connsiteX20" fmla="*/ 379747 w 784917"/>
                  <a:gd name="connsiteY20" fmla="*/ 527380 h 1686496"/>
                  <a:gd name="connsiteX21" fmla="*/ 628087 w 784917"/>
                  <a:gd name="connsiteY21" fmla="*/ 93541 h 1686496"/>
                  <a:gd name="connsiteX22" fmla="*/ 653627 w 784917"/>
                  <a:gd name="connsiteY22" fmla="*/ 61383 h 1686496"/>
                  <a:gd name="connsiteX23" fmla="*/ 690084 w 784917"/>
                  <a:gd name="connsiteY23" fmla="*/ 31904 h 1686496"/>
                  <a:gd name="connsiteX24" fmla="*/ 710570 w 784917"/>
                  <a:gd name="connsiteY24" fmla="*/ 20367 h 1686496"/>
                  <a:gd name="connsiteX25" fmla="*/ 729231 w 784917"/>
                  <a:gd name="connsiteY25" fmla="*/ 9858 h 1686496"/>
                  <a:gd name="connsiteX26" fmla="*/ 762837 w 784917"/>
                  <a:gd name="connsiteY26" fmla="*/ 0 h 1686496"/>
                  <a:gd name="connsiteX0" fmla="*/ 587053 w 784917"/>
                  <a:gd name="connsiteY0" fmla="*/ 360666 h 1681204"/>
                  <a:gd name="connsiteX1" fmla="*/ 579375 w 784917"/>
                  <a:gd name="connsiteY1" fmla="*/ 374791 h 1681204"/>
                  <a:gd name="connsiteX2" fmla="*/ 116738 w 784917"/>
                  <a:gd name="connsiteY2" fmla="*/ 1306972 h 1681204"/>
                  <a:gd name="connsiteX3" fmla="*/ 112233 w 784917"/>
                  <a:gd name="connsiteY3" fmla="*/ 1303713 h 1681204"/>
                  <a:gd name="connsiteX4" fmla="*/ 220236 w 784917"/>
                  <a:gd name="connsiteY4" fmla="*/ 853480 h 1681204"/>
                  <a:gd name="connsiteX5" fmla="*/ 538424 w 784917"/>
                  <a:gd name="connsiteY5" fmla="*/ 437320 h 1681204"/>
                  <a:gd name="connsiteX6" fmla="*/ 587053 w 784917"/>
                  <a:gd name="connsiteY6" fmla="*/ 360666 h 1681204"/>
                  <a:gd name="connsiteX7" fmla="*/ 781320 w 784917"/>
                  <a:gd name="connsiteY7" fmla="*/ 1309 h 1681204"/>
                  <a:gd name="connsiteX8" fmla="*/ 782672 w 784917"/>
                  <a:gd name="connsiteY8" fmla="*/ 1792 h 1681204"/>
                  <a:gd name="connsiteX9" fmla="*/ 784853 w 784917"/>
                  <a:gd name="connsiteY9" fmla="*/ 13173 h 1681204"/>
                  <a:gd name="connsiteX10" fmla="*/ 781702 w 784917"/>
                  <a:gd name="connsiteY10" fmla="*/ 25775 h 1681204"/>
                  <a:gd name="connsiteX11" fmla="*/ 781320 w 784917"/>
                  <a:gd name="connsiteY11" fmla="*/ 1309 h 1681204"/>
                  <a:gd name="connsiteX12" fmla="*/ 729231 w 784917"/>
                  <a:gd name="connsiteY12" fmla="*/ 4566 h 1681204"/>
                  <a:gd name="connsiteX13" fmla="*/ 781318 w 784917"/>
                  <a:gd name="connsiteY13" fmla="*/ 1309 h 1681204"/>
                  <a:gd name="connsiteX14" fmla="*/ 781700 w 784917"/>
                  <a:gd name="connsiteY14" fmla="*/ 25775 h 1681204"/>
                  <a:gd name="connsiteX15" fmla="*/ 275152 w 784917"/>
                  <a:gd name="connsiteY15" fmla="*/ 1656520 h 1681204"/>
                  <a:gd name="connsiteX16" fmla="*/ 158469 w 784917"/>
                  <a:gd name="connsiteY16" fmla="*/ 1651758 h 1681204"/>
                  <a:gd name="connsiteX17" fmla="*/ 2330 w 784917"/>
                  <a:gd name="connsiteY17" fmla="*/ 1379115 h 1681204"/>
                  <a:gd name="connsiteX18" fmla="*/ 79849 w 784917"/>
                  <a:gd name="connsiteY18" fmla="*/ 965373 h 1681204"/>
                  <a:gd name="connsiteX19" fmla="*/ 137372 w 784917"/>
                  <a:gd name="connsiteY19" fmla="*/ 872411 h 1681204"/>
                  <a:gd name="connsiteX20" fmla="*/ 379747 w 784917"/>
                  <a:gd name="connsiteY20" fmla="*/ 522088 h 1681204"/>
                  <a:gd name="connsiteX21" fmla="*/ 628087 w 784917"/>
                  <a:gd name="connsiteY21" fmla="*/ 88249 h 1681204"/>
                  <a:gd name="connsiteX22" fmla="*/ 653627 w 784917"/>
                  <a:gd name="connsiteY22" fmla="*/ 56091 h 1681204"/>
                  <a:gd name="connsiteX23" fmla="*/ 690084 w 784917"/>
                  <a:gd name="connsiteY23" fmla="*/ 26612 h 1681204"/>
                  <a:gd name="connsiteX24" fmla="*/ 710570 w 784917"/>
                  <a:gd name="connsiteY24" fmla="*/ 15075 h 1681204"/>
                  <a:gd name="connsiteX25" fmla="*/ 729231 w 784917"/>
                  <a:gd name="connsiteY25" fmla="*/ 4566 h 1681204"/>
                  <a:gd name="connsiteX0" fmla="*/ 587053 w 784917"/>
                  <a:gd name="connsiteY0" fmla="*/ 359357 h 1679895"/>
                  <a:gd name="connsiteX1" fmla="*/ 579375 w 784917"/>
                  <a:gd name="connsiteY1" fmla="*/ 373482 h 1679895"/>
                  <a:gd name="connsiteX2" fmla="*/ 116738 w 784917"/>
                  <a:gd name="connsiteY2" fmla="*/ 1305663 h 1679895"/>
                  <a:gd name="connsiteX3" fmla="*/ 112233 w 784917"/>
                  <a:gd name="connsiteY3" fmla="*/ 1302404 h 1679895"/>
                  <a:gd name="connsiteX4" fmla="*/ 220236 w 784917"/>
                  <a:gd name="connsiteY4" fmla="*/ 852171 h 1679895"/>
                  <a:gd name="connsiteX5" fmla="*/ 538424 w 784917"/>
                  <a:gd name="connsiteY5" fmla="*/ 436011 h 1679895"/>
                  <a:gd name="connsiteX6" fmla="*/ 587053 w 784917"/>
                  <a:gd name="connsiteY6" fmla="*/ 359357 h 1679895"/>
                  <a:gd name="connsiteX7" fmla="*/ 781320 w 784917"/>
                  <a:gd name="connsiteY7" fmla="*/ 0 h 1679895"/>
                  <a:gd name="connsiteX8" fmla="*/ 782672 w 784917"/>
                  <a:gd name="connsiteY8" fmla="*/ 483 h 1679895"/>
                  <a:gd name="connsiteX9" fmla="*/ 784853 w 784917"/>
                  <a:gd name="connsiteY9" fmla="*/ 11864 h 1679895"/>
                  <a:gd name="connsiteX10" fmla="*/ 781702 w 784917"/>
                  <a:gd name="connsiteY10" fmla="*/ 24466 h 1679895"/>
                  <a:gd name="connsiteX11" fmla="*/ 781320 w 784917"/>
                  <a:gd name="connsiteY11" fmla="*/ 0 h 1679895"/>
                  <a:gd name="connsiteX12" fmla="*/ 710570 w 784917"/>
                  <a:gd name="connsiteY12" fmla="*/ 13766 h 1679895"/>
                  <a:gd name="connsiteX13" fmla="*/ 781318 w 784917"/>
                  <a:gd name="connsiteY13" fmla="*/ 0 h 1679895"/>
                  <a:gd name="connsiteX14" fmla="*/ 781700 w 784917"/>
                  <a:gd name="connsiteY14" fmla="*/ 24466 h 1679895"/>
                  <a:gd name="connsiteX15" fmla="*/ 275152 w 784917"/>
                  <a:gd name="connsiteY15" fmla="*/ 1655211 h 1679895"/>
                  <a:gd name="connsiteX16" fmla="*/ 158469 w 784917"/>
                  <a:gd name="connsiteY16" fmla="*/ 1650449 h 1679895"/>
                  <a:gd name="connsiteX17" fmla="*/ 2330 w 784917"/>
                  <a:gd name="connsiteY17" fmla="*/ 1377806 h 1679895"/>
                  <a:gd name="connsiteX18" fmla="*/ 79849 w 784917"/>
                  <a:gd name="connsiteY18" fmla="*/ 964064 h 1679895"/>
                  <a:gd name="connsiteX19" fmla="*/ 137372 w 784917"/>
                  <a:gd name="connsiteY19" fmla="*/ 871102 h 1679895"/>
                  <a:gd name="connsiteX20" fmla="*/ 379747 w 784917"/>
                  <a:gd name="connsiteY20" fmla="*/ 520779 h 1679895"/>
                  <a:gd name="connsiteX21" fmla="*/ 628087 w 784917"/>
                  <a:gd name="connsiteY21" fmla="*/ 86940 h 1679895"/>
                  <a:gd name="connsiteX22" fmla="*/ 653627 w 784917"/>
                  <a:gd name="connsiteY22" fmla="*/ 54782 h 1679895"/>
                  <a:gd name="connsiteX23" fmla="*/ 690084 w 784917"/>
                  <a:gd name="connsiteY23" fmla="*/ 25303 h 1679895"/>
                  <a:gd name="connsiteX24" fmla="*/ 710570 w 784917"/>
                  <a:gd name="connsiteY24" fmla="*/ 13766 h 1679895"/>
                  <a:gd name="connsiteX0" fmla="*/ 587053 w 784917"/>
                  <a:gd name="connsiteY0" fmla="*/ 359357 h 1679895"/>
                  <a:gd name="connsiteX1" fmla="*/ 579375 w 784917"/>
                  <a:gd name="connsiteY1" fmla="*/ 373482 h 1679895"/>
                  <a:gd name="connsiteX2" fmla="*/ 116738 w 784917"/>
                  <a:gd name="connsiteY2" fmla="*/ 1305663 h 1679895"/>
                  <a:gd name="connsiteX3" fmla="*/ 112233 w 784917"/>
                  <a:gd name="connsiteY3" fmla="*/ 1302404 h 1679895"/>
                  <a:gd name="connsiteX4" fmla="*/ 220236 w 784917"/>
                  <a:gd name="connsiteY4" fmla="*/ 852171 h 1679895"/>
                  <a:gd name="connsiteX5" fmla="*/ 538424 w 784917"/>
                  <a:gd name="connsiteY5" fmla="*/ 436011 h 1679895"/>
                  <a:gd name="connsiteX6" fmla="*/ 587053 w 784917"/>
                  <a:gd name="connsiteY6" fmla="*/ 359357 h 1679895"/>
                  <a:gd name="connsiteX7" fmla="*/ 781320 w 784917"/>
                  <a:gd name="connsiteY7" fmla="*/ 0 h 1679895"/>
                  <a:gd name="connsiteX8" fmla="*/ 782672 w 784917"/>
                  <a:gd name="connsiteY8" fmla="*/ 483 h 1679895"/>
                  <a:gd name="connsiteX9" fmla="*/ 784853 w 784917"/>
                  <a:gd name="connsiteY9" fmla="*/ 11864 h 1679895"/>
                  <a:gd name="connsiteX10" fmla="*/ 781702 w 784917"/>
                  <a:gd name="connsiteY10" fmla="*/ 24466 h 1679895"/>
                  <a:gd name="connsiteX11" fmla="*/ 781320 w 784917"/>
                  <a:gd name="connsiteY11" fmla="*/ 0 h 1679895"/>
                  <a:gd name="connsiteX12" fmla="*/ 690084 w 784917"/>
                  <a:gd name="connsiteY12" fmla="*/ 25303 h 1679895"/>
                  <a:gd name="connsiteX13" fmla="*/ 781318 w 784917"/>
                  <a:gd name="connsiteY13" fmla="*/ 0 h 1679895"/>
                  <a:gd name="connsiteX14" fmla="*/ 781700 w 784917"/>
                  <a:gd name="connsiteY14" fmla="*/ 24466 h 1679895"/>
                  <a:gd name="connsiteX15" fmla="*/ 275152 w 784917"/>
                  <a:gd name="connsiteY15" fmla="*/ 1655211 h 1679895"/>
                  <a:gd name="connsiteX16" fmla="*/ 158469 w 784917"/>
                  <a:gd name="connsiteY16" fmla="*/ 1650449 h 1679895"/>
                  <a:gd name="connsiteX17" fmla="*/ 2330 w 784917"/>
                  <a:gd name="connsiteY17" fmla="*/ 1377806 h 1679895"/>
                  <a:gd name="connsiteX18" fmla="*/ 79849 w 784917"/>
                  <a:gd name="connsiteY18" fmla="*/ 964064 h 1679895"/>
                  <a:gd name="connsiteX19" fmla="*/ 137372 w 784917"/>
                  <a:gd name="connsiteY19" fmla="*/ 871102 h 1679895"/>
                  <a:gd name="connsiteX20" fmla="*/ 379747 w 784917"/>
                  <a:gd name="connsiteY20" fmla="*/ 520779 h 1679895"/>
                  <a:gd name="connsiteX21" fmla="*/ 628087 w 784917"/>
                  <a:gd name="connsiteY21" fmla="*/ 86940 h 1679895"/>
                  <a:gd name="connsiteX22" fmla="*/ 653627 w 784917"/>
                  <a:gd name="connsiteY22" fmla="*/ 54782 h 1679895"/>
                  <a:gd name="connsiteX23" fmla="*/ 690084 w 784917"/>
                  <a:gd name="connsiteY23" fmla="*/ 25303 h 1679895"/>
                  <a:gd name="connsiteX0" fmla="*/ 538424 w 784917"/>
                  <a:gd name="connsiteY0" fmla="*/ 436011 h 1679895"/>
                  <a:gd name="connsiteX1" fmla="*/ 579375 w 784917"/>
                  <a:gd name="connsiteY1" fmla="*/ 373482 h 1679895"/>
                  <a:gd name="connsiteX2" fmla="*/ 116738 w 784917"/>
                  <a:gd name="connsiteY2" fmla="*/ 1305663 h 1679895"/>
                  <a:gd name="connsiteX3" fmla="*/ 112233 w 784917"/>
                  <a:gd name="connsiteY3" fmla="*/ 1302404 h 1679895"/>
                  <a:gd name="connsiteX4" fmla="*/ 220236 w 784917"/>
                  <a:gd name="connsiteY4" fmla="*/ 852171 h 1679895"/>
                  <a:gd name="connsiteX5" fmla="*/ 538424 w 784917"/>
                  <a:gd name="connsiteY5" fmla="*/ 436011 h 1679895"/>
                  <a:gd name="connsiteX6" fmla="*/ 781320 w 784917"/>
                  <a:gd name="connsiteY6" fmla="*/ 0 h 1679895"/>
                  <a:gd name="connsiteX7" fmla="*/ 782672 w 784917"/>
                  <a:gd name="connsiteY7" fmla="*/ 483 h 1679895"/>
                  <a:gd name="connsiteX8" fmla="*/ 784853 w 784917"/>
                  <a:gd name="connsiteY8" fmla="*/ 11864 h 1679895"/>
                  <a:gd name="connsiteX9" fmla="*/ 781702 w 784917"/>
                  <a:gd name="connsiteY9" fmla="*/ 24466 h 1679895"/>
                  <a:gd name="connsiteX10" fmla="*/ 781320 w 784917"/>
                  <a:gd name="connsiteY10" fmla="*/ 0 h 1679895"/>
                  <a:gd name="connsiteX11" fmla="*/ 690084 w 784917"/>
                  <a:gd name="connsiteY11" fmla="*/ 25303 h 1679895"/>
                  <a:gd name="connsiteX12" fmla="*/ 781318 w 784917"/>
                  <a:gd name="connsiteY12" fmla="*/ 0 h 1679895"/>
                  <a:gd name="connsiteX13" fmla="*/ 781700 w 784917"/>
                  <a:gd name="connsiteY13" fmla="*/ 24466 h 1679895"/>
                  <a:gd name="connsiteX14" fmla="*/ 275152 w 784917"/>
                  <a:gd name="connsiteY14" fmla="*/ 1655211 h 1679895"/>
                  <a:gd name="connsiteX15" fmla="*/ 158469 w 784917"/>
                  <a:gd name="connsiteY15" fmla="*/ 1650449 h 1679895"/>
                  <a:gd name="connsiteX16" fmla="*/ 2330 w 784917"/>
                  <a:gd name="connsiteY16" fmla="*/ 1377806 h 1679895"/>
                  <a:gd name="connsiteX17" fmla="*/ 79849 w 784917"/>
                  <a:gd name="connsiteY17" fmla="*/ 964064 h 1679895"/>
                  <a:gd name="connsiteX18" fmla="*/ 137372 w 784917"/>
                  <a:gd name="connsiteY18" fmla="*/ 871102 h 1679895"/>
                  <a:gd name="connsiteX19" fmla="*/ 379747 w 784917"/>
                  <a:gd name="connsiteY19" fmla="*/ 520779 h 1679895"/>
                  <a:gd name="connsiteX20" fmla="*/ 628087 w 784917"/>
                  <a:gd name="connsiteY20" fmla="*/ 86940 h 1679895"/>
                  <a:gd name="connsiteX21" fmla="*/ 653627 w 784917"/>
                  <a:gd name="connsiteY21" fmla="*/ 54782 h 1679895"/>
                  <a:gd name="connsiteX22" fmla="*/ 690084 w 784917"/>
                  <a:gd name="connsiteY22" fmla="*/ 25303 h 1679895"/>
                  <a:gd name="connsiteX0" fmla="*/ 220236 w 784917"/>
                  <a:gd name="connsiteY0" fmla="*/ 852171 h 1679895"/>
                  <a:gd name="connsiteX1" fmla="*/ 579375 w 784917"/>
                  <a:gd name="connsiteY1" fmla="*/ 373482 h 1679895"/>
                  <a:gd name="connsiteX2" fmla="*/ 116738 w 784917"/>
                  <a:gd name="connsiteY2" fmla="*/ 1305663 h 1679895"/>
                  <a:gd name="connsiteX3" fmla="*/ 112233 w 784917"/>
                  <a:gd name="connsiteY3" fmla="*/ 1302404 h 1679895"/>
                  <a:gd name="connsiteX4" fmla="*/ 220236 w 784917"/>
                  <a:gd name="connsiteY4" fmla="*/ 852171 h 1679895"/>
                  <a:gd name="connsiteX5" fmla="*/ 781320 w 784917"/>
                  <a:gd name="connsiteY5" fmla="*/ 0 h 1679895"/>
                  <a:gd name="connsiteX6" fmla="*/ 782672 w 784917"/>
                  <a:gd name="connsiteY6" fmla="*/ 483 h 1679895"/>
                  <a:gd name="connsiteX7" fmla="*/ 784853 w 784917"/>
                  <a:gd name="connsiteY7" fmla="*/ 11864 h 1679895"/>
                  <a:gd name="connsiteX8" fmla="*/ 781702 w 784917"/>
                  <a:gd name="connsiteY8" fmla="*/ 24466 h 1679895"/>
                  <a:gd name="connsiteX9" fmla="*/ 781320 w 784917"/>
                  <a:gd name="connsiteY9" fmla="*/ 0 h 1679895"/>
                  <a:gd name="connsiteX10" fmla="*/ 690084 w 784917"/>
                  <a:gd name="connsiteY10" fmla="*/ 25303 h 1679895"/>
                  <a:gd name="connsiteX11" fmla="*/ 781318 w 784917"/>
                  <a:gd name="connsiteY11" fmla="*/ 0 h 1679895"/>
                  <a:gd name="connsiteX12" fmla="*/ 781700 w 784917"/>
                  <a:gd name="connsiteY12" fmla="*/ 24466 h 1679895"/>
                  <a:gd name="connsiteX13" fmla="*/ 275152 w 784917"/>
                  <a:gd name="connsiteY13" fmla="*/ 1655211 h 1679895"/>
                  <a:gd name="connsiteX14" fmla="*/ 158469 w 784917"/>
                  <a:gd name="connsiteY14" fmla="*/ 1650449 h 1679895"/>
                  <a:gd name="connsiteX15" fmla="*/ 2330 w 784917"/>
                  <a:gd name="connsiteY15" fmla="*/ 1377806 h 1679895"/>
                  <a:gd name="connsiteX16" fmla="*/ 79849 w 784917"/>
                  <a:gd name="connsiteY16" fmla="*/ 964064 h 1679895"/>
                  <a:gd name="connsiteX17" fmla="*/ 137372 w 784917"/>
                  <a:gd name="connsiteY17" fmla="*/ 871102 h 1679895"/>
                  <a:gd name="connsiteX18" fmla="*/ 379747 w 784917"/>
                  <a:gd name="connsiteY18" fmla="*/ 520779 h 1679895"/>
                  <a:gd name="connsiteX19" fmla="*/ 628087 w 784917"/>
                  <a:gd name="connsiteY19" fmla="*/ 86940 h 1679895"/>
                  <a:gd name="connsiteX20" fmla="*/ 653627 w 784917"/>
                  <a:gd name="connsiteY20" fmla="*/ 54782 h 1679895"/>
                  <a:gd name="connsiteX21" fmla="*/ 690084 w 784917"/>
                  <a:gd name="connsiteY21" fmla="*/ 25303 h 1679895"/>
                  <a:gd name="connsiteX0" fmla="*/ 112233 w 784917"/>
                  <a:gd name="connsiteY0" fmla="*/ 1302404 h 1679895"/>
                  <a:gd name="connsiteX1" fmla="*/ 579375 w 784917"/>
                  <a:gd name="connsiteY1" fmla="*/ 373482 h 1679895"/>
                  <a:gd name="connsiteX2" fmla="*/ 116738 w 784917"/>
                  <a:gd name="connsiteY2" fmla="*/ 1305663 h 1679895"/>
                  <a:gd name="connsiteX3" fmla="*/ 112233 w 784917"/>
                  <a:gd name="connsiteY3" fmla="*/ 1302404 h 1679895"/>
                  <a:gd name="connsiteX4" fmla="*/ 781320 w 784917"/>
                  <a:gd name="connsiteY4" fmla="*/ 0 h 1679895"/>
                  <a:gd name="connsiteX5" fmla="*/ 782672 w 784917"/>
                  <a:gd name="connsiteY5" fmla="*/ 483 h 1679895"/>
                  <a:gd name="connsiteX6" fmla="*/ 784853 w 784917"/>
                  <a:gd name="connsiteY6" fmla="*/ 11864 h 1679895"/>
                  <a:gd name="connsiteX7" fmla="*/ 781702 w 784917"/>
                  <a:gd name="connsiteY7" fmla="*/ 24466 h 1679895"/>
                  <a:gd name="connsiteX8" fmla="*/ 781320 w 784917"/>
                  <a:gd name="connsiteY8" fmla="*/ 0 h 1679895"/>
                  <a:gd name="connsiteX9" fmla="*/ 690084 w 784917"/>
                  <a:gd name="connsiteY9" fmla="*/ 25303 h 1679895"/>
                  <a:gd name="connsiteX10" fmla="*/ 781318 w 784917"/>
                  <a:gd name="connsiteY10" fmla="*/ 0 h 1679895"/>
                  <a:gd name="connsiteX11" fmla="*/ 781700 w 784917"/>
                  <a:gd name="connsiteY11" fmla="*/ 24466 h 1679895"/>
                  <a:gd name="connsiteX12" fmla="*/ 275152 w 784917"/>
                  <a:gd name="connsiteY12" fmla="*/ 1655211 h 1679895"/>
                  <a:gd name="connsiteX13" fmla="*/ 158469 w 784917"/>
                  <a:gd name="connsiteY13" fmla="*/ 1650449 h 1679895"/>
                  <a:gd name="connsiteX14" fmla="*/ 2330 w 784917"/>
                  <a:gd name="connsiteY14" fmla="*/ 1377806 h 1679895"/>
                  <a:gd name="connsiteX15" fmla="*/ 79849 w 784917"/>
                  <a:gd name="connsiteY15" fmla="*/ 964064 h 1679895"/>
                  <a:gd name="connsiteX16" fmla="*/ 137372 w 784917"/>
                  <a:gd name="connsiteY16" fmla="*/ 871102 h 1679895"/>
                  <a:gd name="connsiteX17" fmla="*/ 379747 w 784917"/>
                  <a:gd name="connsiteY17" fmla="*/ 520779 h 1679895"/>
                  <a:gd name="connsiteX18" fmla="*/ 628087 w 784917"/>
                  <a:gd name="connsiteY18" fmla="*/ 86940 h 1679895"/>
                  <a:gd name="connsiteX19" fmla="*/ 653627 w 784917"/>
                  <a:gd name="connsiteY19" fmla="*/ 54782 h 1679895"/>
                  <a:gd name="connsiteX20" fmla="*/ 690084 w 784917"/>
                  <a:gd name="connsiteY20" fmla="*/ 25303 h 1679895"/>
                  <a:gd name="connsiteX0" fmla="*/ 116738 w 784917"/>
                  <a:gd name="connsiteY0" fmla="*/ 1305663 h 1679895"/>
                  <a:gd name="connsiteX1" fmla="*/ 579375 w 784917"/>
                  <a:gd name="connsiteY1" fmla="*/ 373482 h 1679895"/>
                  <a:gd name="connsiteX2" fmla="*/ 116738 w 784917"/>
                  <a:gd name="connsiteY2" fmla="*/ 1305663 h 1679895"/>
                  <a:gd name="connsiteX3" fmla="*/ 781320 w 784917"/>
                  <a:gd name="connsiteY3" fmla="*/ 0 h 1679895"/>
                  <a:gd name="connsiteX4" fmla="*/ 782672 w 784917"/>
                  <a:gd name="connsiteY4" fmla="*/ 483 h 1679895"/>
                  <a:gd name="connsiteX5" fmla="*/ 784853 w 784917"/>
                  <a:gd name="connsiteY5" fmla="*/ 11864 h 1679895"/>
                  <a:gd name="connsiteX6" fmla="*/ 781702 w 784917"/>
                  <a:gd name="connsiteY6" fmla="*/ 24466 h 1679895"/>
                  <a:gd name="connsiteX7" fmla="*/ 781320 w 784917"/>
                  <a:gd name="connsiteY7" fmla="*/ 0 h 1679895"/>
                  <a:gd name="connsiteX8" fmla="*/ 690084 w 784917"/>
                  <a:gd name="connsiteY8" fmla="*/ 25303 h 1679895"/>
                  <a:gd name="connsiteX9" fmla="*/ 781318 w 784917"/>
                  <a:gd name="connsiteY9" fmla="*/ 0 h 1679895"/>
                  <a:gd name="connsiteX10" fmla="*/ 781700 w 784917"/>
                  <a:gd name="connsiteY10" fmla="*/ 24466 h 1679895"/>
                  <a:gd name="connsiteX11" fmla="*/ 275152 w 784917"/>
                  <a:gd name="connsiteY11" fmla="*/ 1655211 h 1679895"/>
                  <a:gd name="connsiteX12" fmla="*/ 158469 w 784917"/>
                  <a:gd name="connsiteY12" fmla="*/ 1650449 h 1679895"/>
                  <a:gd name="connsiteX13" fmla="*/ 2330 w 784917"/>
                  <a:gd name="connsiteY13" fmla="*/ 1377806 h 1679895"/>
                  <a:gd name="connsiteX14" fmla="*/ 79849 w 784917"/>
                  <a:gd name="connsiteY14" fmla="*/ 964064 h 1679895"/>
                  <a:gd name="connsiteX15" fmla="*/ 137372 w 784917"/>
                  <a:gd name="connsiteY15" fmla="*/ 871102 h 1679895"/>
                  <a:gd name="connsiteX16" fmla="*/ 379747 w 784917"/>
                  <a:gd name="connsiteY16" fmla="*/ 520779 h 1679895"/>
                  <a:gd name="connsiteX17" fmla="*/ 628087 w 784917"/>
                  <a:gd name="connsiteY17" fmla="*/ 86940 h 1679895"/>
                  <a:gd name="connsiteX18" fmla="*/ 653627 w 784917"/>
                  <a:gd name="connsiteY18" fmla="*/ 54782 h 1679895"/>
                  <a:gd name="connsiteX19" fmla="*/ 690084 w 784917"/>
                  <a:gd name="connsiteY19" fmla="*/ 25303 h 1679895"/>
                  <a:gd name="connsiteX0" fmla="*/ 781320 w 784917"/>
                  <a:gd name="connsiteY0" fmla="*/ 0 h 1679895"/>
                  <a:gd name="connsiteX1" fmla="*/ 782672 w 784917"/>
                  <a:gd name="connsiteY1" fmla="*/ 483 h 1679895"/>
                  <a:gd name="connsiteX2" fmla="*/ 784853 w 784917"/>
                  <a:gd name="connsiteY2" fmla="*/ 11864 h 1679895"/>
                  <a:gd name="connsiteX3" fmla="*/ 781702 w 784917"/>
                  <a:gd name="connsiteY3" fmla="*/ 24466 h 1679895"/>
                  <a:gd name="connsiteX4" fmla="*/ 781320 w 784917"/>
                  <a:gd name="connsiteY4" fmla="*/ 0 h 1679895"/>
                  <a:gd name="connsiteX5" fmla="*/ 690084 w 784917"/>
                  <a:gd name="connsiteY5" fmla="*/ 25303 h 1679895"/>
                  <a:gd name="connsiteX6" fmla="*/ 781318 w 784917"/>
                  <a:gd name="connsiteY6" fmla="*/ 0 h 1679895"/>
                  <a:gd name="connsiteX7" fmla="*/ 781700 w 784917"/>
                  <a:gd name="connsiteY7" fmla="*/ 24466 h 1679895"/>
                  <a:gd name="connsiteX8" fmla="*/ 275152 w 784917"/>
                  <a:gd name="connsiteY8" fmla="*/ 1655211 h 1679895"/>
                  <a:gd name="connsiteX9" fmla="*/ 158469 w 784917"/>
                  <a:gd name="connsiteY9" fmla="*/ 1650449 h 1679895"/>
                  <a:gd name="connsiteX10" fmla="*/ 2330 w 784917"/>
                  <a:gd name="connsiteY10" fmla="*/ 1377806 h 1679895"/>
                  <a:gd name="connsiteX11" fmla="*/ 79849 w 784917"/>
                  <a:gd name="connsiteY11" fmla="*/ 964064 h 1679895"/>
                  <a:gd name="connsiteX12" fmla="*/ 137372 w 784917"/>
                  <a:gd name="connsiteY12" fmla="*/ 871102 h 1679895"/>
                  <a:gd name="connsiteX13" fmla="*/ 379747 w 784917"/>
                  <a:gd name="connsiteY13" fmla="*/ 520779 h 1679895"/>
                  <a:gd name="connsiteX14" fmla="*/ 628087 w 784917"/>
                  <a:gd name="connsiteY14" fmla="*/ 86940 h 1679895"/>
                  <a:gd name="connsiteX15" fmla="*/ 653627 w 784917"/>
                  <a:gd name="connsiteY15" fmla="*/ 54782 h 1679895"/>
                  <a:gd name="connsiteX16" fmla="*/ 690084 w 784917"/>
                  <a:gd name="connsiteY16" fmla="*/ 25303 h 1679895"/>
                  <a:gd name="connsiteX0" fmla="*/ 781320 w 784917"/>
                  <a:gd name="connsiteY0" fmla="*/ 0 h 1679895"/>
                  <a:gd name="connsiteX1" fmla="*/ 782672 w 784917"/>
                  <a:gd name="connsiteY1" fmla="*/ 483 h 1679895"/>
                  <a:gd name="connsiteX2" fmla="*/ 784853 w 784917"/>
                  <a:gd name="connsiteY2" fmla="*/ 11864 h 1679895"/>
                  <a:gd name="connsiteX3" fmla="*/ 781702 w 784917"/>
                  <a:gd name="connsiteY3" fmla="*/ 24466 h 1679895"/>
                  <a:gd name="connsiteX4" fmla="*/ 781320 w 784917"/>
                  <a:gd name="connsiteY4" fmla="*/ 0 h 1679895"/>
                  <a:gd name="connsiteX5" fmla="*/ 690084 w 784917"/>
                  <a:gd name="connsiteY5" fmla="*/ 25303 h 1679895"/>
                  <a:gd name="connsiteX6" fmla="*/ 781318 w 784917"/>
                  <a:gd name="connsiteY6" fmla="*/ 0 h 1679895"/>
                  <a:gd name="connsiteX7" fmla="*/ 91137 w 784917"/>
                  <a:gd name="connsiteY7" fmla="*/ 1303197 h 1679895"/>
                  <a:gd name="connsiteX8" fmla="*/ 275152 w 784917"/>
                  <a:gd name="connsiteY8" fmla="*/ 1655211 h 1679895"/>
                  <a:gd name="connsiteX9" fmla="*/ 158469 w 784917"/>
                  <a:gd name="connsiteY9" fmla="*/ 1650449 h 1679895"/>
                  <a:gd name="connsiteX10" fmla="*/ 2330 w 784917"/>
                  <a:gd name="connsiteY10" fmla="*/ 1377806 h 1679895"/>
                  <a:gd name="connsiteX11" fmla="*/ 79849 w 784917"/>
                  <a:gd name="connsiteY11" fmla="*/ 964064 h 1679895"/>
                  <a:gd name="connsiteX12" fmla="*/ 137372 w 784917"/>
                  <a:gd name="connsiteY12" fmla="*/ 871102 h 1679895"/>
                  <a:gd name="connsiteX13" fmla="*/ 379747 w 784917"/>
                  <a:gd name="connsiteY13" fmla="*/ 520779 h 1679895"/>
                  <a:gd name="connsiteX14" fmla="*/ 628087 w 784917"/>
                  <a:gd name="connsiteY14" fmla="*/ 86940 h 1679895"/>
                  <a:gd name="connsiteX15" fmla="*/ 653627 w 784917"/>
                  <a:gd name="connsiteY15" fmla="*/ 54782 h 1679895"/>
                  <a:gd name="connsiteX16" fmla="*/ 690084 w 784917"/>
                  <a:gd name="connsiteY16" fmla="*/ 25303 h 1679895"/>
                  <a:gd name="connsiteX0" fmla="*/ 781320 w 784917"/>
                  <a:gd name="connsiteY0" fmla="*/ 0 h 1679895"/>
                  <a:gd name="connsiteX1" fmla="*/ 782672 w 784917"/>
                  <a:gd name="connsiteY1" fmla="*/ 483 h 1679895"/>
                  <a:gd name="connsiteX2" fmla="*/ 784853 w 784917"/>
                  <a:gd name="connsiteY2" fmla="*/ 11864 h 1679895"/>
                  <a:gd name="connsiteX3" fmla="*/ 674546 w 784917"/>
                  <a:gd name="connsiteY3" fmla="*/ 98285 h 1679895"/>
                  <a:gd name="connsiteX4" fmla="*/ 781320 w 784917"/>
                  <a:gd name="connsiteY4" fmla="*/ 0 h 1679895"/>
                  <a:gd name="connsiteX5" fmla="*/ 690084 w 784917"/>
                  <a:gd name="connsiteY5" fmla="*/ 25303 h 1679895"/>
                  <a:gd name="connsiteX6" fmla="*/ 781318 w 784917"/>
                  <a:gd name="connsiteY6" fmla="*/ 0 h 1679895"/>
                  <a:gd name="connsiteX7" fmla="*/ 91137 w 784917"/>
                  <a:gd name="connsiteY7" fmla="*/ 1303197 h 1679895"/>
                  <a:gd name="connsiteX8" fmla="*/ 275152 w 784917"/>
                  <a:gd name="connsiteY8" fmla="*/ 1655211 h 1679895"/>
                  <a:gd name="connsiteX9" fmla="*/ 158469 w 784917"/>
                  <a:gd name="connsiteY9" fmla="*/ 1650449 h 1679895"/>
                  <a:gd name="connsiteX10" fmla="*/ 2330 w 784917"/>
                  <a:gd name="connsiteY10" fmla="*/ 1377806 h 1679895"/>
                  <a:gd name="connsiteX11" fmla="*/ 79849 w 784917"/>
                  <a:gd name="connsiteY11" fmla="*/ 964064 h 1679895"/>
                  <a:gd name="connsiteX12" fmla="*/ 137372 w 784917"/>
                  <a:gd name="connsiteY12" fmla="*/ 871102 h 1679895"/>
                  <a:gd name="connsiteX13" fmla="*/ 379747 w 784917"/>
                  <a:gd name="connsiteY13" fmla="*/ 520779 h 1679895"/>
                  <a:gd name="connsiteX14" fmla="*/ 628087 w 784917"/>
                  <a:gd name="connsiteY14" fmla="*/ 86940 h 1679895"/>
                  <a:gd name="connsiteX15" fmla="*/ 653627 w 784917"/>
                  <a:gd name="connsiteY15" fmla="*/ 54782 h 1679895"/>
                  <a:gd name="connsiteX16" fmla="*/ 690084 w 784917"/>
                  <a:gd name="connsiteY16" fmla="*/ 25303 h 1679895"/>
                  <a:gd name="connsiteX0" fmla="*/ 781320 w 784917"/>
                  <a:gd name="connsiteY0" fmla="*/ 0 h 1679895"/>
                  <a:gd name="connsiteX1" fmla="*/ 782672 w 784917"/>
                  <a:gd name="connsiteY1" fmla="*/ 483 h 1679895"/>
                  <a:gd name="connsiteX2" fmla="*/ 784853 w 784917"/>
                  <a:gd name="connsiteY2" fmla="*/ 11864 h 1679895"/>
                  <a:gd name="connsiteX3" fmla="*/ 781320 w 784917"/>
                  <a:gd name="connsiteY3" fmla="*/ 0 h 1679895"/>
                  <a:gd name="connsiteX4" fmla="*/ 690084 w 784917"/>
                  <a:gd name="connsiteY4" fmla="*/ 25303 h 1679895"/>
                  <a:gd name="connsiteX5" fmla="*/ 781318 w 784917"/>
                  <a:gd name="connsiteY5" fmla="*/ 0 h 1679895"/>
                  <a:gd name="connsiteX6" fmla="*/ 91137 w 784917"/>
                  <a:gd name="connsiteY6" fmla="*/ 1303197 h 1679895"/>
                  <a:gd name="connsiteX7" fmla="*/ 275152 w 784917"/>
                  <a:gd name="connsiteY7" fmla="*/ 1655211 h 1679895"/>
                  <a:gd name="connsiteX8" fmla="*/ 158469 w 784917"/>
                  <a:gd name="connsiteY8" fmla="*/ 1650449 h 1679895"/>
                  <a:gd name="connsiteX9" fmla="*/ 2330 w 784917"/>
                  <a:gd name="connsiteY9" fmla="*/ 1377806 h 1679895"/>
                  <a:gd name="connsiteX10" fmla="*/ 79849 w 784917"/>
                  <a:gd name="connsiteY10" fmla="*/ 964064 h 1679895"/>
                  <a:gd name="connsiteX11" fmla="*/ 137372 w 784917"/>
                  <a:gd name="connsiteY11" fmla="*/ 871102 h 1679895"/>
                  <a:gd name="connsiteX12" fmla="*/ 379747 w 784917"/>
                  <a:gd name="connsiteY12" fmla="*/ 520779 h 1679895"/>
                  <a:gd name="connsiteX13" fmla="*/ 628087 w 784917"/>
                  <a:gd name="connsiteY13" fmla="*/ 86940 h 1679895"/>
                  <a:gd name="connsiteX14" fmla="*/ 653627 w 784917"/>
                  <a:gd name="connsiteY14" fmla="*/ 54782 h 1679895"/>
                  <a:gd name="connsiteX15" fmla="*/ 690084 w 784917"/>
                  <a:gd name="connsiteY15" fmla="*/ 25303 h 1679895"/>
                  <a:gd name="connsiteX0" fmla="*/ 781320 w 784917"/>
                  <a:gd name="connsiteY0" fmla="*/ 0 h 1679895"/>
                  <a:gd name="connsiteX1" fmla="*/ 782672 w 784917"/>
                  <a:gd name="connsiteY1" fmla="*/ 483 h 1679895"/>
                  <a:gd name="connsiteX2" fmla="*/ 784853 w 784917"/>
                  <a:gd name="connsiteY2" fmla="*/ 11864 h 1679895"/>
                  <a:gd name="connsiteX3" fmla="*/ 781320 w 784917"/>
                  <a:gd name="connsiteY3" fmla="*/ 0 h 1679895"/>
                  <a:gd name="connsiteX4" fmla="*/ 690084 w 784917"/>
                  <a:gd name="connsiteY4" fmla="*/ 25303 h 1679895"/>
                  <a:gd name="connsiteX5" fmla="*/ 740836 w 784917"/>
                  <a:gd name="connsiteY5" fmla="*/ 80963 h 1679895"/>
                  <a:gd name="connsiteX6" fmla="*/ 91137 w 784917"/>
                  <a:gd name="connsiteY6" fmla="*/ 1303197 h 1679895"/>
                  <a:gd name="connsiteX7" fmla="*/ 275152 w 784917"/>
                  <a:gd name="connsiteY7" fmla="*/ 1655211 h 1679895"/>
                  <a:gd name="connsiteX8" fmla="*/ 158469 w 784917"/>
                  <a:gd name="connsiteY8" fmla="*/ 1650449 h 1679895"/>
                  <a:gd name="connsiteX9" fmla="*/ 2330 w 784917"/>
                  <a:gd name="connsiteY9" fmla="*/ 1377806 h 1679895"/>
                  <a:gd name="connsiteX10" fmla="*/ 79849 w 784917"/>
                  <a:gd name="connsiteY10" fmla="*/ 964064 h 1679895"/>
                  <a:gd name="connsiteX11" fmla="*/ 137372 w 784917"/>
                  <a:gd name="connsiteY11" fmla="*/ 871102 h 1679895"/>
                  <a:gd name="connsiteX12" fmla="*/ 379747 w 784917"/>
                  <a:gd name="connsiteY12" fmla="*/ 520779 h 1679895"/>
                  <a:gd name="connsiteX13" fmla="*/ 628087 w 784917"/>
                  <a:gd name="connsiteY13" fmla="*/ 86940 h 1679895"/>
                  <a:gd name="connsiteX14" fmla="*/ 653627 w 784917"/>
                  <a:gd name="connsiteY14" fmla="*/ 54782 h 1679895"/>
                  <a:gd name="connsiteX15" fmla="*/ 690084 w 784917"/>
                  <a:gd name="connsiteY15" fmla="*/ 25303 h 1679895"/>
                  <a:gd name="connsiteX0" fmla="*/ 784853 w 784917"/>
                  <a:gd name="connsiteY0" fmla="*/ 11381 h 1679412"/>
                  <a:gd name="connsiteX1" fmla="*/ 782672 w 784917"/>
                  <a:gd name="connsiteY1" fmla="*/ 0 h 1679412"/>
                  <a:gd name="connsiteX2" fmla="*/ 784853 w 784917"/>
                  <a:gd name="connsiteY2" fmla="*/ 11381 h 1679412"/>
                  <a:gd name="connsiteX3" fmla="*/ 690084 w 784917"/>
                  <a:gd name="connsiteY3" fmla="*/ 24820 h 1679412"/>
                  <a:gd name="connsiteX4" fmla="*/ 740836 w 784917"/>
                  <a:gd name="connsiteY4" fmla="*/ 80480 h 1679412"/>
                  <a:gd name="connsiteX5" fmla="*/ 91137 w 784917"/>
                  <a:gd name="connsiteY5" fmla="*/ 1302714 h 1679412"/>
                  <a:gd name="connsiteX6" fmla="*/ 275152 w 784917"/>
                  <a:gd name="connsiteY6" fmla="*/ 1654728 h 1679412"/>
                  <a:gd name="connsiteX7" fmla="*/ 158469 w 784917"/>
                  <a:gd name="connsiteY7" fmla="*/ 1649966 h 1679412"/>
                  <a:gd name="connsiteX8" fmla="*/ 2330 w 784917"/>
                  <a:gd name="connsiteY8" fmla="*/ 1377323 h 1679412"/>
                  <a:gd name="connsiteX9" fmla="*/ 79849 w 784917"/>
                  <a:gd name="connsiteY9" fmla="*/ 963581 h 1679412"/>
                  <a:gd name="connsiteX10" fmla="*/ 137372 w 784917"/>
                  <a:gd name="connsiteY10" fmla="*/ 870619 h 1679412"/>
                  <a:gd name="connsiteX11" fmla="*/ 379747 w 784917"/>
                  <a:gd name="connsiteY11" fmla="*/ 520296 h 1679412"/>
                  <a:gd name="connsiteX12" fmla="*/ 628087 w 784917"/>
                  <a:gd name="connsiteY12" fmla="*/ 86457 h 1679412"/>
                  <a:gd name="connsiteX13" fmla="*/ 653627 w 784917"/>
                  <a:gd name="connsiteY13" fmla="*/ 54299 h 1679412"/>
                  <a:gd name="connsiteX14" fmla="*/ 690084 w 784917"/>
                  <a:gd name="connsiteY14" fmla="*/ 24820 h 1679412"/>
                  <a:gd name="connsiteX0" fmla="*/ 690084 w 740836"/>
                  <a:gd name="connsiteY0" fmla="*/ 0 h 1654592"/>
                  <a:gd name="connsiteX1" fmla="*/ 740836 w 740836"/>
                  <a:gd name="connsiteY1" fmla="*/ 55660 h 1654592"/>
                  <a:gd name="connsiteX2" fmla="*/ 91137 w 740836"/>
                  <a:gd name="connsiteY2" fmla="*/ 1277894 h 1654592"/>
                  <a:gd name="connsiteX3" fmla="*/ 275152 w 740836"/>
                  <a:gd name="connsiteY3" fmla="*/ 1629908 h 1654592"/>
                  <a:gd name="connsiteX4" fmla="*/ 158469 w 740836"/>
                  <a:gd name="connsiteY4" fmla="*/ 1625146 h 1654592"/>
                  <a:gd name="connsiteX5" fmla="*/ 2330 w 740836"/>
                  <a:gd name="connsiteY5" fmla="*/ 1352503 h 1654592"/>
                  <a:gd name="connsiteX6" fmla="*/ 79849 w 740836"/>
                  <a:gd name="connsiteY6" fmla="*/ 938761 h 1654592"/>
                  <a:gd name="connsiteX7" fmla="*/ 137372 w 740836"/>
                  <a:gd name="connsiteY7" fmla="*/ 845799 h 1654592"/>
                  <a:gd name="connsiteX8" fmla="*/ 379747 w 740836"/>
                  <a:gd name="connsiteY8" fmla="*/ 495476 h 1654592"/>
                  <a:gd name="connsiteX9" fmla="*/ 628087 w 740836"/>
                  <a:gd name="connsiteY9" fmla="*/ 61637 h 1654592"/>
                  <a:gd name="connsiteX10" fmla="*/ 653627 w 740836"/>
                  <a:gd name="connsiteY10" fmla="*/ 29479 h 1654592"/>
                  <a:gd name="connsiteX11" fmla="*/ 690084 w 740836"/>
                  <a:gd name="connsiteY11" fmla="*/ 0 h 1654592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91137 w 802749"/>
                  <a:gd name="connsiteY2" fmla="*/ 1312721 h 1689419"/>
                  <a:gd name="connsiteX3" fmla="*/ 275152 w 802749"/>
                  <a:gd name="connsiteY3" fmla="*/ 1664735 h 1689419"/>
                  <a:gd name="connsiteX4" fmla="*/ 158469 w 802749"/>
                  <a:gd name="connsiteY4" fmla="*/ 1659973 h 1689419"/>
                  <a:gd name="connsiteX5" fmla="*/ 2330 w 802749"/>
                  <a:gd name="connsiteY5" fmla="*/ 1387330 h 1689419"/>
                  <a:gd name="connsiteX6" fmla="*/ 79849 w 802749"/>
                  <a:gd name="connsiteY6" fmla="*/ 973588 h 1689419"/>
                  <a:gd name="connsiteX7" fmla="*/ 137372 w 802749"/>
                  <a:gd name="connsiteY7" fmla="*/ 880626 h 1689419"/>
                  <a:gd name="connsiteX8" fmla="*/ 379747 w 802749"/>
                  <a:gd name="connsiteY8" fmla="*/ 530303 h 1689419"/>
                  <a:gd name="connsiteX9" fmla="*/ 628087 w 802749"/>
                  <a:gd name="connsiteY9" fmla="*/ 96464 h 1689419"/>
                  <a:gd name="connsiteX10" fmla="*/ 653627 w 802749"/>
                  <a:gd name="connsiteY10" fmla="*/ 64306 h 1689419"/>
                  <a:gd name="connsiteX11" fmla="*/ 690084 w 802749"/>
                  <a:gd name="connsiteY11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91137 w 802749"/>
                  <a:gd name="connsiteY2" fmla="*/ 1312721 h 1689419"/>
                  <a:gd name="connsiteX3" fmla="*/ 275152 w 802749"/>
                  <a:gd name="connsiteY3" fmla="*/ 1664735 h 1689419"/>
                  <a:gd name="connsiteX4" fmla="*/ 158469 w 802749"/>
                  <a:gd name="connsiteY4" fmla="*/ 1659973 h 1689419"/>
                  <a:gd name="connsiteX5" fmla="*/ 2330 w 802749"/>
                  <a:gd name="connsiteY5" fmla="*/ 1387330 h 1689419"/>
                  <a:gd name="connsiteX6" fmla="*/ 79849 w 802749"/>
                  <a:gd name="connsiteY6" fmla="*/ 973588 h 1689419"/>
                  <a:gd name="connsiteX7" fmla="*/ 137372 w 802749"/>
                  <a:gd name="connsiteY7" fmla="*/ 880626 h 1689419"/>
                  <a:gd name="connsiteX8" fmla="*/ 379747 w 802749"/>
                  <a:gd name="connsiteY8" fmla="*/ 530303 h 1689419"/>
                  <a:gd name="connsiteX9" fmla="*/ 628087 w 802749"/>
                  <a:gd name="connsiteY9" fmla="*/ 96464 h 1689419"/>
                  <a:gd name="connsiteX10" fmla="*/ 690084 w 802749"/>
                  <a:gd name="connsiteY10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91137 w 802749"/>
                  <a:gd name="connsiteY2" fmla="*/ 1312721 h 1689419"/>
                  <a:gd name="connsiteX3" fmla="*/ 275152 w 802749"/>
                  <a:gd name="connsiteY3" fmla="*/ 1664735 h 1689419"/>
                  <a:gd name="connsiteX4" fmla="*/ 158469 w 802749"/>
                  <a:gd name="connsiteY4" fmla="*/ 1659973 h 1689419"/>
                  <a:gd name="connsiteX5" fmla="*/ 2330 w 802749"/>
                  <a:gd name="connsiteY5" fmla="*/ 1387330 h 1689419"/>
                  <a:gd name="connsiteX6" fmla="*/ 79849 w 802749"/>
                  <a:gd name="connsiteY6" fmla="*/ 973588 h 1689419"/>
                  <a:gd name="connsiteX7" fmla="*/ 137372 w 802749"/>
                  <a:gd name="connsiteY7" fmla="*/ 880626 h 1689419"/>
                  <a:gd name="connsiteX8" fmla="*/ 379747 w 802749"/>
                  <a:gd name="connsiteY8" fmla="*/ 530303 h 1689419"/>
                  <a:gd name="connsiteX9" fmla="*/ 690084 w 802749"/>
                  <a:gd name="connsiteY9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369970 w 802749"/>
                  <a:gd name="connsiteY2" fmla="*/ 803955 h 1689419"/>
                  <a:gd name="connsiteX3" fmla="*/ 91137 w 802749"/>
                  <a:gd name="connsiteY3" fmla="*/ 1312721 h 1689419"/>
                  <a:gd name="connsiteX4" fmla="*/ 275152 w 802749"/>
                  <a:gd name="connsiteY4" fmla="*/ 1664735 h 1689419"/>
                  <a:gd name="connsiteX5" fmla="*/ 158469 w 802749"/>
                  <a:gd name="connsiteY5" fmla="*/ 1659973 h 1689419"/>
                  <a:gd name="connsiteX6" fmla="*/ 2330 w 802749"/>
                  <a:gd name="connsiteY6" fmla="*/ 1387330 h 1689419"/>
                  <a:gd name="connsiteX7" fmla="*/ 79849 w 802749"/>
                  <a:gd name="connsiteY7" fmla="*/ 973588 h 1689419"/>
                  <a:gd name="connsiteX8" fmla="*/ 137372 w 802749"/>
                  <a:gd name="connsiteY8" fmla="*/ 880626 h 1689419"/>
                  <a:gd name="connsiteX9" fmla="*/ 379747 w 802749"/>
                  <a:gd name="connsiteY9" fmla="*/ 530303 h 1689419"/>
                  <a:gd name="connsiteX10" fmla="*/ 690084 w 802749"/>
                  <a:gd name="connsiteY10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293770 w 802749"/>
                  <a:gd name="connsiteY2" fmla="*/ 751567 h 1689419"/>
                  <a:gd name="connsiteX3" fmla="*/ 91137 w 802749"/>
                  <a:gd name="connsiteY3" fmla="*/ 1312721 h 1689419"/>
                  <a:gd name="connsiteX4" fmla="*/ 275152 w 802749"/>
                  <a:gd name="connsiteY4" fmla="*/ 1664735 h 1689419"/>
                  <a:gd name="connsiteX5" fmla="*/ 158469 w 802749"/>
                  <a:gd name="connsiteY5" fmla="*/ 1659973 h 1689419"/>
                  <a:gd name="connsiteX6" fmla="*/ 2330 w 802749"/>
                  <a:gd name="connsiteY6" fmla="*/ 1387330 h 1689419"/>
                  <a:gd name="connsiteX7" fmla="*/ 79849 w 802749"/>
                  <a:gd name="connsiteY7" fmla="*/ 973588 h 1689419"/>
                  <a:gd name="connsiteX8" fmla="*/ 137372 w 802749"/>
                  <a:gd name="connsiteY8" fmla="*/ 880626 h 1689419"/>
                  <a:gd name="connsiteX9" fmla="*/ 379747 w 802749"/>
                  <a:gd name="connsiteY9" fmla="*/ 530303 h 1689419"/>
                  <a:gd name="connsiteX10" fmla="*/ 690084 w 802749"/>
                  <a:gd name="connsiteY10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293770 w 802749"/>
                  <a:gd name="connsiteY2" fmla="*/ 751567 h 1689419"/>
                  <a:gd name="connsiteX3" fmla="*/ 91137 w 802749"/>
                  <a:gd name="connsiteY3" fmla="*/ 1312721 h 1689419"/>
                  <a:gd name="connsiteX4" fmla="*/ 275152 w 802749"/>
                  <a:gd name="connsiteY4" fmla="*/ 1664735 h 1689419"/>
                  <a:gd name="connsiteX5" fmla="*/ 158469 w 802749"/>
                  <a:gd name="connsiteY5" fmla="*/ 1659973 h 1689419"/>
                  <a:gd name="connsiteX6" fmla="*/ 2330 w 802749"/>
                  <a:gd name="connsiteY6" fmla="*/ 1387330 h 1689419"/>
                  <a:gd name="connsiteX7" fmla="*/ 79849 w 802749"/>
                  <a:gd name="connsiteY7" fmla="*/ 973588 h 1689419"/>
                  <a:gd name="connsiteX8" fmla="*/ 137372 w 802749"/>
                  <a:gd name="connsiteY8" fmla="*/ 880626 h 1689419"/>
                  <a:gd name="connsiteX9" fmla="*/ 379747 w 802749"/>
                  <a:gd name="connsiteY9" fmla="*/ 530303 h 1689419"/>
                  <a:gd name="connsiteX10" fmla="*/ 690084 w 802749"/>
                  <a:gd name="connsiteY10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293770 w 802749"/>
                  <a:gd name="connsiteY2" fmla="*/ 751567 h 1689419"/>
                  <a:gd name="connsiteX3" fmla="*/ 91137 w 802749"/>
                  <a:gd name="connsiteY3" fmla="*/ 1312721 h 1689419"/>
                  <a:gd name="connsiteX4" fmla="*/ 275152 w 802749"/>
                  <a:gd name="connsiteY4" fmla="*/ 1664735 h 1689419"/>
                  <a:gd name="connsiteX5" fmla="*/ 158469 w 802749"/>
                  <a:gd name="connsiteY5" fmla="*/ 1659973 h 1689419"/>
                  <a:gd name="connsiteX6" fmla="*/ 2330 w 802749"/>
                  <a:gd name="connsiteY6" fmla="*/ 1387330 h 1689419"/>
                  <a:gd name="connsiteX7" fmla="*/ 79849 w 802749"/>
                  <a:gd name="connsiteY7" fmla="*/ 973588 h 1689419"/>
                  <a:gd name="connsiteX8" fmla="*/ 137372 w 802749"/>
                  <a:gd name="connsiteY8" fmla="*/ 880626 h 1689419"/>
                  <a:gd name="connsiteX9" fmla="*/ 379747 w 802749"/>
                  <a:gd name="connsiteY9" fmla="*/ 530303 h 1689419"/>
                  <a:gd name="connsiteX10" fmla="*/ 690084 w 802749"/>
                  <a:gd name="connsiteY10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293770 w 802749"/>
                  <a:gd name="connsiteY2" fmla="*/ 751567 h 1689419"/>
                  <a:gd name="connsiteX3" fmla="*/ 91137 w 802749"/>
                  <a:gd name="connsiteY3" fmla="*/ 1312721 h 1689419"/>
                  <a:gd name="connsiteX4" fmla="*/ 275152 w 802749"/>
                  <a:gd name="connsiteY4" fmla="*/ 1664735 h 1689419"/>
                  <a:gd name="connsiteX5" fmla="*/ 158469 w 802749"/>
                  <a:gd name="connsiteY5" fmla="*/ 1659973 h 1689419"/>
                  <a:gd name="connsiteX6" fmla="*/ 2330 w 802749"/>
                  <a:gd name="connsiteY6" fmla="*/ 1387330 h 1689419"/>
                  <a:gd name="connsiteX7" fmla="*/ 79849 w 802749"/>
                  <a:gd name="connsiteY7" fmla="*/ 973588 h 1689419"/>
                  <a:gd name="connsiteX8" fmla="*/ 137372 w 802749"/>
                  <a:gd name="connsiteY8" fmla="*/ 880626 h 1689419"/>
                  <a:gd name="connsiteX9" fmla="*/ 379747 w 802749"/>
                  <a:gd name="connsiteY9" fmla="*/ 530303 h 1689419"/>
                  <a:gd name="connsiteX10" fmla="*/ 690084 w 802749"/>
                  <a:gd name="connsiteY10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293770 w 802749"/>
                  <a:gd name="connsiteY2" fmla="*/ 751567 h 1689419"/>
                  <a:gd name="connsiteX3" fmla="*/ 91137 w 802749"/>
                  <a:gd name="connsiteY3" fmla="*/ 1312721 h 1689419"/>
                  <a:gd name="connsiteX4" fmla="*/ 275152 w 802749"/>
                  <a:gd name="connsiteY4" fmla="*/ 1664735 h 1689419"/>
                  <a:gd name="connsiteX5" fmla="*/ 158469 w 802749"/>
                  <a:gd name="connsiteY5" fmla="*/ 1659973 h 1689419"/>
                  <a:gd name="connsiteX6" fmla="*/ 2330 w 802749"/>
                  <a:gd name="connsiteY6" fmla="*/ 1387330 h 1689419"/>
                  <a:gd name="connsiteX7" fmla="*/ 79849 w 802749"/>
                  <a:gd name="connsiteY7" fmla="*/ 973588 h 1689419"/>
                  <a:gd name="connsiteX8" fmla="*/ 137372 w 802749"/>
                  <a:gd name="connsiteY8" fmla="*/ 880626 h 1689419"/>
                  <a:gd name="connsiteX9" fmla="*/ 379747 w 802749"/>
                  <a:gd name="connsiteY9" fmla="*/ 530303 h 1689419"/>
                  <a:gd name="connsiteX10" fmla="*/ 690084 w 802749"/>
                  <a:gd name="connsiteY10" fmla="*/ 34827 h 1689419"/>
                  <a:gd name="connsiteX0" fmla="*/ 690084 w 802749"/>
                  <a:gd name="connsiteY0" fmla="*/ 34827 h 1689419"/>
                  <a:gd name="connsiteX1" fmla="*/ 802749 w 802749"/>
                  <a:gd name="connsiteY1" fmla="*/ 0 h 1689419"/>
                  <a:gd name="connsiteX2" fmla="*/ 293770 w 802749"/>
                  <a:gd name="connsiteY2" fmla="*/ 751567 h 1689419"/>
                  <a:gd name="connsiteX3" fmla="*/ 91137 w 802749"/>
                  <a:gd name="connsiteY3" fmla="*/ 1312721 h 1689419"/>
                  <a:gd name="connsiteX4" fmla="*/ 275152 w 802749"/>
                  <a:gd name="connsiteY4" fmla="*/ 1664735 h 1689419"/>
                  <a:gd name="connsiteX5" fmla="*/ 158469 w 802749"/>
                  <a:gd name="connsiteY5" fmla="*/ 1659973 h 1689419"/>
                  <a:gd name="connsiteX6" fmla="*/ 2330 w 802749"/>
                  <a:gd name="connsiteY6" fmla="*/ 1387330 h 1689419"/>
                  <a:gd name="connsiteX7" fmla="*/ 79849 w 802749"/>
                  <a:gd name="connsiteY7" fmla="*/ 973588 h 1689419"/>
                  <a:gd name="connsiteX8" fmla="*/ 137372 w 802749"/>
                  <a:gd name="connsiteY8" fmla="*/ 880626 h 1689419"/>
                  <a:gd name="connsiteX9" fmla="*/ 379747 w 802749"/>
                  <a:gd name="connsiteY9" fmla="*/ 530303 h 1689419"/>
                  <a:gd name="connsiteX10" fmla="*/ 690084 w 802749"/>
                  <a:gd name="connsiteY10" fmla="*/ 34827 h 1689419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3770 w 795605"/>
                  <a:gd name="connsiteY2" fmla="*/ 740059 h 1677911"/>
                  <a:gd name="connsiteX3" fmla="*/ 91137 w 795605"/>
                  <a:gd name="connsiteY3" fmla="*/ 1301213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3770 w 795605"/>
                  <a:gd name="connsiteY2" fmla="*/ 740059 h 1677911"/>
                  <a:gd name="connsiteX3" fmla="*/ 91137 w 795605"/>
                  <a:gd name="connsiteY3" fmla="*/ 1301213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3770 w 795605"/>
                  <a:gd name="connsiteY2" fmla="*/ 740059 h 1677911"/>
                  <a:gd name="connsiteX3" fmla="*/ 91137 w 795605"/>
                  <a:gd name="connsiteY3" fmla="*/ 1301213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3770 w 795605"/>
                  <a:gd name="connsiteY2" fmla="*/ 740059 h 1677911"/>
                  <a:gd name="connsiteX3" fmla="*/ 91137 w 795605"/>
                  <a:gd name="connsiteY3" fmla="*/ 1301213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3770 w 795605"/>
                  <a:gd name="connsiteY2" fmla="*/ 740059 h 1677911"/>
                  <a:gd name="connsiteX3" fmla="*/ 107806 w 795605"/>
                  <a:gd name="connsiteY3" fmla="*/ 1308357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8532 w 795605"/>
                  <a:gd name="connsiteY2" fmla="*/ 751965 h 1677911"/>
                  <a:gd name="connsiteX3" fmla="*/ 107806 w 795605"/>
                  <a:gd name="connsiteY3" fmla="*/ 1308357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8532 w 795605"/>
                  <a:gd name="connsiteY2" fmla="*/ 751965 h 1677911"/>
                  <a:gd name="connsiteX3" fmla="*/ 107806 w 795605"/>
                  <a:gd name="connsiteY3" fmla="*/ 1308357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8532 w 795605"/>
                  <a:gd name="connsiteY2" fmla="*/ 751965 h 1677911"/>
                  <a:gd name="connsiteX3" fmla="*/ 107806 w 795605"/>
                  <a:gd name="connsiteY3" fmla="*/ 1308357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8532 w 795605"/>
                  <a:gd name="connsiteY2" fmla="*/ 751965 h 1677911"/>
                  <a:gd name="connsiteX3" fmla="*/ 107806 w 795605"/>
                  <a:gd name="connsiteY3" fmla="*/ 1308357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8532 w 795605"/>
                  <a:gd name="connsiteY2" fmla="*/ 751965 h 1677911"/>
                  <a:gd name="connsiteX3" fmla="*/ 107806 w 795605"/>
                  <a:gd name="connsiteY3" fmla="*/ 1308357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8532 w 795605"/>
                  <a:gd name="connsiteY2" fmla="*/ 751965 h 1677911"/>
                  <a:gd name="connsiteX3" fmla="*/ 107806 w 795605"/>
                  <a:gd name="connsiteY3" fmla="*/ 1308357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90084 w 795605"/>
                  <a:gd name="connsiteY0" fmla="*/ 23319 h 1677911"/>
                  <a:gd name="connsiteX1" fmla="*/ 795605 w 795605"/>
                  <a:gd name="connsiteY1" fmla="*/ 2779 h 1677911"/>
                  <a:gd name="connsiteX2" fmla="*/ 298532 w 795605"/>
                  <a:gd name="connsiteY2" fmla="*/ 751965 h 1677911"/>
                  <a:gd name="connsiteX3" fmla="*/ 107806 w 795605"/>
                  <a:gd name="connsiteY3" fmla="*/ 1308357 h 1677911"/>
                  <a:gd name="connsiteX4" fmla="*/ 275152 w 795605"/>
                  <a:gd name="connsiteY4" fmla="*/ 1653227 h 1677911"/>
                  <a:gd name="connsiteX5" fmla="*/ 158469 w 795605"/>
                  <a:gd name="connsiteY5" fmla="*/ 1648465 h 1677911"/>
                  <a:gd name="connsiteX6" fmla="*/ 2330 w 795605"/>
                  <a:gd name="connsiteY6" fmla="*/ 1375822 h 1677911"/>
                  <a:gd name="connsiteX7" fmla="*/ 79849 w 795605"/>
                  <a:gd name="connsiteY7" fmla="*/ 962080 h 1677911"/>
                  <a:gd name="connsiteX8" fmla="*/ 137372 w 795605"/>
                  <a:gd name="connsiteY8" fmla="*/ 869118 h 1677911"/>
                  <a:gd name="connsiteX9" fmla="*/ 379747 w 795605"/>
                  <a:gd name="connsiteY9" fmla="*/ 518795 h 1677911"/>
                  <a:gd name="connsiteX10" fmla="*/ 690084 w 795605"/>
                  <a:gd name="connsiteY10" fmla="*/ 23319 h 1677911"/>
                  <a:gd name="connsiteX0" fmla="*/ 654365 w 795605"/>
                  <a:gd name="connsiteY0" fmla="*/ 46734 h 1675132"/>
                  <a:gd name="connsiteX1" fmla="*/ 795605 w 795605"/>
                  <a:gd name="connsiteY1" fmla="*/ 0 h 1675132"/>
                  <a:gd name="connsiteX2" fmla="*/ 298532 w 795605"/>
                  <a:gd name="connsiteY2" fmla="*/ 749186 h 1675132"/>
                  <a:gd name="connsiteX3" fmla="*/ 107806 w 795605"/>
                  <a:gd name="connsiteY3" fmla="*/ 1305578 h 1675132"/>
                  <a:gd name="connsiteX4" fmla="*/ 275152 w 795605"/>
                  <a:gd name="connsiteY4" fmla="*/ 1650448 h 1675132"/>
                  <a:gd name="connsiteX5" fmla="*/ 158469 w 795605"/>
                  <a:gd name="connsiteY5" fmla="*/ 1645686 h 1675132"/>
                  <a:gd name="connsiteX6" fmla="*/ 2330 w 795605"/>
                  <a:gd name="connsiteY6" fmla="*/ 1373043 h 1675132"/>
                  <a:gd name="connsiteX7" fmla="*/ 79849 w 795605"/>
                  <a:gd name="connsiteY7" fmla="*/ 959301 h 1675132"/>
                  <a:gd name="connsiteX8" fmla="*/ 137372 w 795605"/>
                  <a:gd name="connsiteY8" fmla="*/ 866339 h 1675132"/>
                  <a:gd name="connsiteX9" fmla="*/ 379747 w 795605"/>
                  <a:gd name="connsiteY9" fmla="*/ 516016 h 1675132"/>
                  <a:gd name="connsiteX10" fmla="*/ 654365 w 795605"/>
                  <a:gd name="connsiteY10" fmla="*/ 46734 h 1675132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298532 w 795605"/>
                  <a:gd name="connsiteY2" fmla="*/ 758394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298532 w 795605"/>
                  <a:gd name="connsiteY2" fmla="*/ 758394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298532 w 795605"/>
                  <a:gd name="connsiteY2" fmla="*/ 758394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298532 w 795605"/>
                  <a:gd name="connsiteY2" fmla="*/ 758394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298532 w 795605"/>
                  <a:gd name="connsiteY2" fmla="*/ 758394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315201 w 795605"/>
                  <a:gd name="connsiteY2" fmla="*/ 725057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346157 w 795605"/>
                  <a:gd name="connsiteY2" fmla="*/ 722676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346157 w 795605"/>
                  <a:gd name="connsiteY2" fmla="*/ 722676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95605"/>
                  <a:gd name="connsiteY0" fmla="*/ 55942 h 1684340"/>
                  <a:gd name="connsiteX1" fmla="*/ 795605 w 795605"/>
                  <a:gd name="connsiteY1" fmla="*/ 9208 h 1684340"/>
                  <a:gd name="connsiteX2" fmla="*/ 346157 w 795605"/>
                  <a:gd name="connsiteY2" fmla="*/ 722676 h 1684340"/>
                  <a:gd name="connsiteX3" fmla="*/ 107806 w 795605"/>
                  <a:gd name="connsiteY3" fmla="*/ 1314786 h 1684340"/>
                  <a:gd name="connsiteX4" fmla="*/ 275152 w 795605"/>
                  <a:gd name="connsiteY4" fmla="*/ 1659656 h 1684340"/>
                  <a:gd name="connsiteX5" fmla="*/ 158469 w 795605"/>
                  <a:gd name="connsiteY5" fmla="*/ 1654894 h 1684340"/>
                  <a:gd name="connsiteX6" fmla="*/ 2330 w 795605"/>
                  <a:gd name="connsiteY6" fmla="*/ 1382251 h 1684340"/>
                  <a:gd name="connsiteX7" fmla="*/ 79849 w 795605"/>
                  <a:gd name="connsiteY7" fmla="*/ 968509 h 1684340"/>
                  <a:gd name="connsiteX8" fmla="*/ 137372 w 795605"/>
                  <a:gd name="connsiteY8" fmla="*/ 875547 h 1684340"/>
                  <a:gd name="connsiteX9" fmla="*/ 379747 w 795605"/>
                  <a:gd name="connsiteY9" fmla="*/ 525224 h 1684340"/>
                  <a:gd name="connsiteX10" fmla="*/ 654365 w 795605"/>
                  <a:gd name="connsiteY10" fmla="*/ 55942 h 1684340"/>
                  <a:gd name="connsiteX0" fmla="*/ 654365 w 717274"/>
                  <a:gd name="connsiteY0" fmla="*/ 44672 h 1673070"/>
                  <a:gd name="connsiteX1" fmla="*/ 717274 w 717274"/>
                  <a:gd name="connsiteY1" fmla="*/ 12325 h 1673070"/>
                  <a:gd name="connsiteX2" fmla="*/ 346157 w 717274"/>
                  <a:gd name="connsiteY2" fmla="*/ 711406 h 1673070"/>
                  <a:gd name="connsiteX3" fmla="*/ 107806 w 717274"/>
                  <a:gd name="connsiteY3" fmla="*/ 1303516 h 1673070"/>
                  <a:gd name="connsiteX4" fmla="*/ 275152 w 717274"/>
                  <a:gd name="connsiteY4" fmla="*/ 1648386 h 1673070"/>
                  <a:gd name="connsiteX5" fmla="*/ 158469 w 717274"/>
                  <a:gd name="connsiteY5" fmla="*/ 1643624 h 1673070"/>
                  <a:gd name="connsiteX6" fmla="*/ 2330 w 717274"/>
                  <a:gd name="connsiteY6" fmla="*/ 1370981 h 1673070"/>
                  <a:gd name="connsiteX7" fmla="*/ 79849 w 717274"/>
                  <a:gd name="connsiteY7" fmla="*/ 957239 h 1673070"/>
                  <a:gd name="connsiteX8" fmla="*/ 137372 w 717274"/>
                  <a:gd name="connsiteY8" fmla="*/ 864277 h 1673070"/>
                  <a:gd name="connsiteX9" fmla="*/ 379747 w 717274"/>
                  <a:gd name="connsiteY9" fmla="*/ 513954 h 1673070"/>
                  <a:gd name="connsiteX10" fmla="*/ 654365 w 717274"/>
                  <a:gd name="connsiteY10" fmla="*/ 44672 h 1673070"/>
                  <a:gd name="connsiteX0" fmla="*/ 654365 w 717274"/>
                  <a:gd name="connsiteY0" fmla="*/ 44672 h 1673070"/>
                  <a:gd name="connsiteX1" fmla="*/ 717274 w 717274"/>
                  <a:gd name="connsiteY1" fmla="*/ 12325 h 1673070"/>
                  <a:gd name="connsiteX2" fmla="*/ 346157 w 717274"/>
                  <a:gd name="connsiteY2" fmla="*/ 711406 h 1673070"/>
                  <a:gd name="connsiteX3" fmla="*/ 107806 w 717274"/>
                  <a:gd name="connsiteY3" fmla="*/ 1303516 h 1673070"/>
                  <a:gd name="connsiteX4" fmla="*/ 275152 w 717274"/>
                  <a:gd name="connsiteY4" fmla="*/ 1648386 h 1673070"/>
                  <a:gd name="connsiteX5" fmla="*/ 158469 w 717274"/>
                  <a:gd name="connsiteY5" fmla="*/ 1643624 h 1673070"/>
                  <a:gd name="connsiteX6" fmla="*/ 2330 w 717274"/>
                  <a:gd name="connsiteY6" fmla="*/ 1370981 h 1673070"/>
                  <a:gd name="connsiteX7" fmla="*/ 79849 w 717274"/>
                  <a:gd name="connsiteY7" fmla="*/ 957239 h 1673070"/>
                  <a:gd name="connsiteX8" fmla="*/ 137372 w 717274"/>
                  <a:gd name="connsiteY8" fmla="*/ 864277 h 1673070"/>
                  <a:gd name="connsiteX9" fmla="*/ 379747 w 717274"/>
                  <a:gd name="connsiteY9" fmla="*/ 513954 h 1673070"/>
                  <a:gd name="connsiteX10" fmla="*/ 654365 w 717274"/>
                  <a:gd name="connsiteY10" fmla="*/ 44672 h 1673070"/>
                  <a:gd name="connsiteX0" fmla="*/ 654365 w 694894"/>
                  <a:gd name="connsiteY0" fmla="*/ 13324 h 1641722"/>
                  <a:gd name="connsiteX1" fmla="*/ 694894 w 694894"/>
                  <a:gd name="connsiteY1" fmla="*/ 73695 h 1641722"/>
                  <a:gd name="connsiteX2" fmla="*/ 346157 w 694894"/>
                  <a:gd name="connsiteY2" fmla="*/ 680058 h 1641722"/>
                  <a:gd name="connsiteX3" fmla="*/ 107806 w 694894"/>
                  <a:gd name="connsiteY3" fmla="*/ 1272168 h 1641722"/>
                  <a:gd name="connsiteX4" fmla="*/ 275152 w 694894"/>
                  <a:gd name="connsiteY4" fmla="*/ 1617038 h 1641722"/>
                  <a:gd name="connsiteX5" fmla="*/ 158469 w 694894"/>
                  <a:gd name="connsiteY5" fmla="*/ 1612276 h 1641722"/>
                  <a:gd name="connsiteX6" fmla="*/ 2330 w 694894"/>
                  <a:gd name="connsiteY6" fmla="*/ 1339633 h 1641722"/>
                  <a:gd name="connsiteX7" fmla="*/ 79849 w 694894"/>
                  <a:gd name="connsiteY7" fmla="*/ 925891 h 1641722"/>
                  <a:gd name="connsiteX8" fmla="*/ 137372 w 694894"/>
                  <a:gd name="connsiteY8" fmla="*/ 832929 h 1641722"/>
                  <a:gd name="connsiteX9" fmla="*/ 379747 w 694894"/>
                  <a:gd name="connsiteY9" fmla="*/ 482606 h 1641722"/>
                  <a:gd name="connsiteX10" fmla="*/ 654365 w 694894"/>
                  <a:gd name="connsiteY10" fmla="*/ 13324 h 1641722"/>
                  <a:gd name="connsiteX0" fmla="*/ 654365 w 694894"/>
                  <a:gd name="connsiteY0" fmla="*/ 13324 h 1641722"/>
                  <a:gd name="connsiteX1" fmla="*/ 694894 w 694894"/>
                  <a:gd name="connsiteY1" fmla="*/ 73695 h 1641722"/>
                  <a:gd name="connsiteX2" fmla="*/ 346157 w 694894"/>
                  <a:gd name="connsiteY2" fmla="*/ 680058 h 1641722"/>
                  <a:gd name="connsiteX3" fmla="*/ 107806 w 694894"/>
                  <a:gd name="connsiteY3" fmla="*/ 1272168 h 1641722"/>
                  <a:gd name="connsiteX4" fmla="*/ 275152 w 694894"/>
                  <a:gd name="connsiteY4" fmla="*/ 1617038 h 1641722"/>
                  <a:gd name="connsiteX5" fmla="*/ 158469 w 694894"/>
                  <a:gd name="connsiteY5" fmla="*/ 1612276 h 1641722"/>
                  <a:gd name="connsiteX6" fmla="*/ 2330 w 694894"/>
                  <a:gd name="connsiteY6" fmla="*/ 1339633 h 1641722"/>
                  <a:gd name="connsiteX7" fmla="*/ 79849 w 694894"/>
                  <a:gd name="connsiteY7" fmla="*/ 925891 h 1641722"/>
                  <a:gd name="connsiteX8" fmla="*/ 137372 w 694894"/>
                  <a:gd name="connsiteY8" fmla="*/ 832929 h 1641722"/>
                  <a:gd name="connsiteX9" fmla="*/ 379747 w 694894"/>
                  <a:gd name="connsiteY9" fmla="*/ 482606 h 1641722"/>
                  <a:gd name="connsiteX10" fmla="*/ 654365 w 694894"/>
                  <a:gd name="connsiteY10" fmla="*/ 13324 h 1641722"/>
                  <a:gd name="connsiteX0" fmla="*/ 654365 w 694894"/>
                  <a:gd name="connsiteY0" fmla="*/ 13324 h 1641722"/>
                  <a:gd name="connsiteX1" fmla="*/ 694894 w 694894"/>
                  <a:gd name="connsiteY1" fmla="*/ 73695 h 1641722"/>
                  <a:gd name="connsiteX2" fmla="*/ 346157 w 694894"/>
                  <a:gd name="connsiteY2" fmla="*/ 680058 h 1641722"/>
                  <a:gd name="connsiteX3" fmla="*/ 107806 w 694894"/>
                  <a:gd name="connsiteY3" fmla="*/ 1272168 h 1641722"/>
                  <a:gd name="connsiteX4" fmla="*/ 275152 w 694894"/>
                  <a:gd name="connsiteY4" fmla="*/ 1617038 h 1641722"/>
                  <a:gd name="connsiteX5" fmla="*/ 158469 w 694894"/>
                  <a:gd name="connsiteY5" fmla="*/ 1612276 h 1641722"/>
                  <a:gd name="connsiteX6" fmla="*/ 2330 w 694894"/>
                  <a:gd name="connsiteY6" fmla="*/ 1339633 h 1641722"/>
                  <a:gd name="connsiteX7" fmla="*/ 79849 w 694894"/>
                  <a:gd name="connsiteY7" fmla="*/ 925891 h 1641722"/>
                  <a:gd name="connsiteX8" fmla="*/ 137372 w 694894"/>
                  <a:gd name="connsiteY8" fmla="*/ 832929 h 1641722"/>
                  <a:gd name="connsiteX9" fmla="*/ 379747 w 694894"/>
                  <a:gd name="connsiteY9" fmla="*/ 482606 h 1641722"/>
                  <a:gd name="connsiteX10" fmla="*/ 654365 w 694894"/>
                  <a:gd name="connsiteY10" fmla="*/ 13324 h 1641722"/>
                  <a:gd name="connsiteX0" fmla="*/ 654365 w 694894"/>
                  <a:gd name="connsiteY0" fmla="*/ 13324 h 1641722"/>
                  <a:gd name="connsiteX1" fmla="*/ 694894 w 694894"/>
                  <a:gd name="connsiteY1" fmla="*/ 73695 h 1641722"/>
                  <a:gd name="connsiteX2" fmla="*/ 346157 w 694894"/>
                  <a:gd name="connsiteY2" fmla="*/ 680058 h 1641722"/>
                  <a:gd name="connsiteX3" fmla="*/ 107806 w 694894"/>
                  <a:gd name="connsiteY3" fmla="*/ 1272168 h 1641722"/>
                  <a:gd name="connsiteX4" fmla="*/ 275152 w 694894"/>
                  <a:gd name="connsiteY4" fmla="*/ 1617038 h 1641722"/>
                  <a:gd name="connsiteX5" fmla="*/ 158469 w 694894"/>
                  <a:gd name="connsiteY5" fmla="*/ 1612276 h 1641722"/>
                  <a:gd name="connsiteX6" fmla="*/ 2330 w 694894"/>
                  <a:gd name="connsiteY6" fmla="*/ 1339633 h 1641722"/>
                  <a:gd name="connsiteX7" fmla="*/ 79849 w 694894"/>
                  <a:gd name="connsiteY7" fmla="*/ 925891 h 1641722"/>
                  <a:gd name="connsiteX8" fmla="*/ 137372 w 694894"/>
                  <a:gd name="connsiteY8" fmla="*/ 832929 h 1641722"/>
                  <a:gd name="connsiteX9" fmla="*/ 379747 w 694894"/>
                  <a:gd name="connsiteY9" fmla="*/ 482606 h 1641722"/>
                  <a:gd name="connsiteX10" fmla="*/ 654365 w 694894"/>
                  <a:gd name="connsiteY10" fmla="*/ 13324 h 1641722"/>
                  <a:gd name="connsiteX0" fmla="*/ 654365 w 694894"/>
                  <a:gd name="connsiteY0" fmla="*/ 13324 h 1641722"/>
                  <a:gd name="connsiteX1" fmla="*/ 694894 w 694894"/>
                  <a:gd name="connsiteY1" fmla="*/ 73695 h 1641722"/>
                  <a:gd name="connsiteX2" fmla="*/ 346157 w 694894"/>
                  <a:gd name="connsiteY2" fmla="*/ 680058 h 1641722"/>
                  <a:gd name="connsiteX3" fmla="*/ 107806 w 694894"/>
                  <a:gd name="connsiteY3" fmla="*/ 1272168 h 1641722"/>
                  <a:gd name="connsiteX4" fmla="*/ 275152 w 694894"/>
                  <a:gd name="connsiteY4" fmla="*/ 1617038 h 1641722"/>
                  <a:gd name="connsiteX5" fmla="*/ 158469 w 694894"/>
                  <a:gd name="connsiteY5" fmla="*/ 1612276 h 1641722"/>
                  <a:gd name="connsiteX6" fmla="*/ 2330 w 694894"/>
                  <a:gd name="connsiteY6" fmla="*/ 1339633 h 1641722"/>
                  <a:gd name="connsiteX7" fmla="*/ 79849 w 694894"/>
                  <a:gd name="connsiteY7" fmla="*/ 925891 h 1641722"/>
                  <a:gd name="connsiteX8" fmla="*/ 137372 w 694894"/>
                  <a:gd name="connsiteY8" fmla="*/ 832929 h 1641722"/>
                  <a:gd name="connsiteX9" fmla="*/ 379747 w 694894"/>
                  <a:gd name="connsiteY9" fmla="*/ 482606 h 1641722"/>
                  <a:gd name="connsiteX10" fmla="*/ 654365 w 694894"/>
                  <a:gd name="connsiteY10" fmla="*/ 13324 h 1641722"/>
                  <a:gd name="connsiteX0" fmla="*/ 654365 w 694894"/>
                  <a:gd name="connsiteY0" fmla="*/ 13324 h 1641722"/>
                  <a:gd name="connsiteX1" fmla="*/ 694894 w 694894"/>
                  <a:gd name="connsiteY1" fmla="*/ 73695 h 1641722"/>
                  <a:gd name="connsiteX2" fmla="*/ 346157 w 694894"/>
                  <a:gd name="connsiteY2" fmla="*/ 680058 h 1641722"/>
                  <a:gd name="connsiteX3" fmla="*/ 117397 w 694894"/>
                  <a:gd name="connsiteY3" fmla="*/ 1272168 h 1641722"/>
                  <a:gd name="connsiteX4" fmla="*/ 275152 w 694894"/>
                  <a:gd name="connsiteY4" fmla="*/ 1617038 h 1641722"/>
                  <a:gd name="connsiteX5" fmla="*/ 158469 w 694894"/>
                  <a:gd name="connsiteY5" fmla="*/ 1612276 h 1641722"/>
                  <a:gd name="connsiteX6" fmla="*/ 2330 w 694894"/>
                  <a:gd name="connsiteY6" fmla="*/ 1339633 h 1641722"/>
                  <a:gd name="connsiteX7" fmla="*/ 79849 w 694894"/>
                  <a:gd name="connsiteY7" fmla="*/ 925891 h 1641722"/>
                  <a:gd name="connsiteX8" fmla="*/ 137372 w 694894"/>
                  <a:gd name="connsiteY8" fmla="*/ 832929 h 1641722"/>
                  <a:gd name="connsiteX9" fmla="*/ 379747 w 694894"/>
                  <a:gd name="connsiteY9" fmla="*/ 482606 h 1641722"/>
                  <a:gd name="connsiteX10" fmla="*/ 654365 w 694894"/>
                  <a:gd name="connsiteY10" fmla="*/ 13324 h 1641722"/>
                  <a:gd name="connsiteX0" fmla="*/ 654365 w 694894"/>
                  <a:gd name="connsiteY0" fmla="*/ 13324 h 1641722"/>
                  <a:gd name="connsiteX1" fmla="*/ 694894 w 694894"/>
                  <a:gd name="connsiteY1" fmla="*/ 73695 h 1641722"/>
                  <a:gd name="connsiteX2" fmla="*/ 346157 w 694894"/>
                  <a:gd name="connsiteY2" fmla="*/ 680058 h 1641722"/>
                  <a:gd name="connsiteX3" fmla="*/ 117397 w 694894"/>
                  <a:gd name="connsiteY3" fmla="*/ 1272168 h 1641722"/>
                  <a:gd name="connsiteX4" fmla="*/ 275152 w 694894"/>
                  <a:gd name="connsiteY4" fmla="*/ 1617038 h 1641722"/>
                  <a:gd name="connsiteX5" fmla="*/ 158469 w 694894"/>
                  <a:gd name="connsiteY5" fmla="*/ 1612276 h 1641722"/>
                  <a:gd name="connsiteX6" fmla="*/ 2330 w 694894"/>
                  <a:gd name="connsiteY6" fmla="*/ 1339633 h 1641722"/>
                  <a:gd name="connsiteX7" fmla="*/ 79849 w 694894"/>
                  <a:gd name="connsiteY7" fmla="*/ 925891 h 1641722"/>
                  <a:gd name="connsiteX8" fmla="*/ 137372 w 694894"/>
                  <a:gd name="connsiteY8" fmla="*/ 832929 h 1641722"/>
                  <a:gd name="connsiteX9" fmla="*/ 379747 w 694894"/>
                  <a:gd name="connsiteY9" fmla="*/ 482606 h 1641722"/>
                  <a:gd name="connsiteX10" fmla="*/ 654365 w 694894"/>
                  <a:gd name="connsiteY10" fmla="*/ 13324 h 1641722"/>
                  <a:gd name="connsiteX0" fmla="*/ 654365 w 694894"/>
                  <a:gd name="connsiteY0" fmla="*/ 13324 h 1641722"/>
                  <a:gd name="connsiteX1" fmla="*/ 694894 w 694894"/>
                  <a:gd name="connsiteY1" fmla="*/ 73695 h 1641722"/>
                  <a:gd name="connsiteX2" fmla="*/ 346157 w 694894"/>
                  <a:gd name="connsiteY2" fmla="*/ 680058 h 1641722"/>
                  <a:gd name="connsiteX3" fmla="*/ 117397 w 694894"/>
                  <a:gd name="connsiteY3" fmla="*/ 1272168 h 1641722"/>
                  <a:gd name="connsiteX4" fmla="*/ 275152 w 694894"/>
                  <a:gd name="connsiteY4" fmla="*/ 1617038 h 1641722"/>
                  <a:gd name="connsiteX5" fmla="*/ 158469 w 694894"/>
                  <a:gd name="connsiteY5" fmla="*/ 1612276 h 1641722"/>
                  <a:gd name="connsiteX6" fmla="*/ 2330 w 694894"/>
                  <a:gd name="connsiteY6" fmla="*/ 1339633 h 1641722"/>
                  <a:gd name="connsiteX7" fmla="*/ 79849 w 694894"/>
                  <a:gd name="connsiteY7" fmla="*/ 925891 h 1641722"/>
                  <a:gd name="connsiteX8" fmla="*/ 137372 w 694894"/>
                  <a:gd name="connsiteY8" fmla="*/ 832929 h 1641722"/>
                  <a:gd name="connsiteX9" fmla="*/ 379747 w 694894"/>
                  <a:gd name="connsiteY9" fmla="*/ 482606 h 1641722"/>
                  <a:gd name="connsiteX10" fmla="*/ 654365 w 694894"/>
                  <a:gd name="connsiteY10" fmla="*/ 13324 h 1641722"/>
                  <a:gd name="connsiteX0" fmla="*/ 654365 w 706007"/>
                  <a:gd name="connsiteY0" fmla="*/ 21085 h 1649483"/>
                  <a:gd name="connsiteX1" fmla="*/ 694894 w 706007"/>
                  <a:gd name="connsiteY1" fmla="*/ 81456 h 1649483"/>
                  <a:gd name="connsiteX2" fmla="*/ 346157 w 706007"/>
                  <a:gd name="connsiteY2" fmla="*/ 687819 h 1649483"/>
                  <a:gd name="connsiteX3" fmla="*/ 117397 w 706007"/>
                  <a:gd name="connsiteY3" fmla="*/ 1279929 h 1649483"/>
                  <a:gd name="connsiteX4" fmla="*/ 275152 w 706007"/>
                  <a:gd name="connsiteY4" fmla="*/ 1624799 h 1649483"/>
                  <a:gd name="connsiteX5" fmla="*/ 158469 w 706007"/>
                  <a:gd name="connsiteY5" fmla="*/ 1620037 h 1649483"/>
                  <a:gd name="connsiteX6" fmla="*/ 2330 w 706007"/>
                  <a:gd name="connsiteY6" fmla="*/ 1347394 h 1649483"/>
                  <a:gd name="connsiteX7" fmla="*/ 79849 w 706007"/>
                  <a:gd name="connsiteY7" fmla="*/ 933652 h 1649483"/>
                  <a:gd name="connsiteX8" fmla="*/ 137372 w 706007"/>
                  <a:gd name="connsiteY8" fmla="*/ 840690 h 1649483"/>
                  <a:gd name="connsiteX9" fmla="*/ 379747 w 706007"/>
                  <a:gd name="connsiteY9" fmla="*/ 490367 h 1649483"/>
                  <a:gd name="connsiteX10" fmla="*/ 654365 w 706007"/>
                  <a:gd name="connsiteY10" fmla="*/ 21085 h 164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6007" h="1649483">
                    <a:moveTo>
                      <a:pt x="654365" y="21085"/>
                    </a:moveTo>
                    <a:cubicBezTo>
                      <a:pt x="715733" y="-23862"/>
                      <a:pt x="712541" y="6192"/>
                      <a:pt x="694894" y="81456"/>
                    </a:cubicBezTo>
                    <a:cubicBezTo>
                      <a:pt x="626872" y="351654"/>
                      <a:pt x="536725" y="430524"/>
                      <a:pt x="346157" y="687819"/>
                    </a:cubicBezTo>
                    <a:cubicBezTo>
                      <a:pt x="155589" y="945114"/>
                      <a:pt x="94062" y="1123766"/>
                      <a:pt x="117397" y="1279929"/>
                    </a:cubicBezTo>
                    <a:cubicBezTo>
                      <a:pt x="140732" y="1436092"/>
                      <a:pt x="213814" y="1507461"/>
                      <a:pt x="275152" y="1624799"/>
                    </a:cubicBezTo>
                    <a:cubicBezTo>
                      <a:pt x="305331" y="1680140"/>
                      <a:pt x="165216" y="1625990"/>
                      <a:pt x="158469" y="1620037"/>
                    </a:cubicBezTo>
                    <a:cubicBezTo>
                      <a:pt x="89754" y="1538681"/>
                      <a:pt x="15433" y="1461791"/>
                      <a:pt x="2330" y="1347394"/>
                    </a:cubicBezTo>
                    <a:cubicBezTo>
                      <a:pt x="-10773" y="1232997"/>
                      <a:pt x="33616" y="1018756"/>
                      <a:pt x="79849" y="933652"/>
                    </a:cubicBezTo>
                    <a:cubicBezTo>
                      <a:pt x="91407" y="912375"/>
                      <a:pt x="112590" y="877783"/>
                      <a:pt x="137372" y="840690"/>
                    </a:cubicBezTo>
                    <a:cubicBezTo>
                      <a:pt x="218164" y="723916"/>
                      <a:pt x="308480" y="623810"/>
                      <a:pt x="379747" y="490367"/>
                    </a:cubicBezTo>
                    <a:cubicBezTo>
                      <a:pt x="451014" y="356924"/>
                      <a:pt x="585055" y="107088"/>
                      <a:pt x="654365" y="210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4BD508C-39F5-A3DE-13EE-15E9F49E01C3}"/>
                  </a:ext>
                </a:extLst>
              </p:cNvPr>
              <p:cNvSpPr/>
              <p:nvPr/>
            </p:nvSpPr>
            <p:spPr>
              <a:xfrm rot="587667">
                <a:off x="2667485" y="2859013"/>
                <a:ext cx="431551" cy="1384791"/>
              </a:xfrm>
              <a:custGeom>
                <a:avLst/>
                <a:gdLst>
                  <a:gd name="connsiteX0" fmla="*/ 347404 w 435960"/>
                  <a:gd name="connsiteY0" fmla="*/ 235 h 1384791"/>
                  <a:gd name="connsiteX1" fmla="*/ 364197 w 435960"/>
                  <a:gd name="connsiteY1" fmla="*/ 34210 h 1384791"/>
                  <a:gd name="connsiteX2" fmla="*/ 333401 w 435960"/>
                  <a:gd name="connsiteY2" fmla="*/ 477346 h 1384791"/>
                  <a:gd name="connsiteX3" fmla="*/ 176772 w 435960"/>
                  <a:gd name="connsiteY3" fmla="*/ 813532 h 1384791"/>
                  <a:gd name="connsiteX4" fmla="*/ 175162 w 435960"/>
                  <a:gd name="connsiteY4" fmla="*/ 820455 h 1384791"/>
                  <a:gd name="connsiteX5" fmla="*/ 183893 w 435960"/>
                  <a:gd name="connsiteY5" fmla="*/ 821907 h 1384791"/>
                  <a:gd name="connsiteX6" fmla="*/ 196770 w 435960"/>
                  <a:gd name="connsiteY6" fmla="*/ 827514 h 1384791"/>
                  <a:gd name="connsiteX7" fmla="*/ 237826 w 435960"/>
                  <a:gd name="connsiteY7" fmla="*/ 676762 h 1384791"/>
                  <a:gd name="connsiteX8" fmla="*/ 387975 w 435960"/>
                  <a:gd name="connsiteY8" fmla="*/ 475537 h 1384791"/>
                  <a:gd name="connsiteX9" fmla="*/ 405458 w 435960"/>
                  <a:gd name="connsiteY9" fmla="*/ 473170 h 1384791"/>
                  <a:gd name="connsiteX10" fmla="*/ 416642 w 435960"/>
                  <a:gd name="connsiteY10" fmla="*/ 868186 h 1384791"/>
                  <a:gd name="connsiteX11" fmla="*/ 292249 w 435960"/>
                  <a:gd name="connsiteY11" fmla="*/ 1262145 h 1384791"/>
                  <a:gd name="connsiteX12" fmla="*/ 211091 w 435960"/>
                  <a:gd name="connsiteY12" fmla="*/ 1146987 h 1384791"/>
                  <a:gd name="connsiteX13" fmla="*/ 204653 w 435960"/>
                  <a:gd name="connsiteY13" fmla="*/ 1123823 h 1384791"/>
                  <a:gd name="connsiteX14" fmla="*/ 168438 w 435960"/>
                  <a:gd name="connsiteY14" fmla="*/ 1113536 h 1384791"/>
                  <a:gd name="connsiteX15" fmla="*/ 161550 w 435960"/>
                  <a:gd name="connsiteY15" fmla="*/ 1103356 h 1384791"/>
                  <a:gd name="connsiteX16" fmla="*/ 162946 w 435960"/>
                  <a:gd name="connsiteY16" fmla="*/ 1110384 h 1384791"/>
                  <a:gd name="connsiteX17" fmla="*/ 301280 w 435960"/>
                  <a:gd name="connsiteY17" fmla="*/ 1335485 h 1384791"/>
                  <a:gd name="connsiteX18" fmla="*/ 70789 w 435960"/>
                  <a:gd name="connsiteY18" fmla="*/ 1296137 h 1384791"/>
                  <a:gd name="connsiteX19" fmla="*/ 91750 w 435960"/>
                  <a:gd name="connsiteY19" fmla="*/ 599385 h 1384791"/>
                  <a:gd name="connsiteX20" fmla="*/ 286779 w 435960"/>
                  <a:gd name="connsiteY20" fmla="*/ 287221 h 1384791"/>
                  <a:gd name="connsiteX21" fmla="*/ 347404 w 435960"/>
                  <a:gd name="connsiteY21" fmla="*/ 235 h 1384791"/>
                  <a:gd name="connsiteX0" fmla="*/ 347404 w 435960"/>
                  <a:gd name="connsiteY0" fmla="*/ 235 h 1384791"/>
                  <a:gd name="connsiteX1" fmla="*/ 364197 w 435960"/>
                  <a:gd name="connsiteY1" fmla="*/ 34210 h 1384791"/>
                  <a:gd name="connsiteX2" fmla="*/ 333401 w 435960"/>
                  <a:gd name="connsiteY2" fmla="*/ 477346 h 1384791"/>
                  <a:gd name="connsiteX3" fmla="*/ 176772 w 435960"/>
                  <a:gd name="connsiteY3" fmla="*/ 813532 h 1384791"/>
                  <a:gd name="connsiteX4" fmla="*/ 175162 w 435960"/>
                  <a:gd name="connsiteY4" fmla="*/ 820455 h 1384791"/>
                  <a:gd name="connsiteX5" fmla="*/ 183893 w 435960"/>
                  <a:gd name="connsiteY5" fmla="*/ 821907 h 1384791"/>
                  <a:gd name="connsiteX6" fmla="*/ 237826 w 435960"/>
                  <a:gd name="connsiteY6" fmla="*/ 676762 h 1384791"/>
                  <a:gd name="connsiteX7" fmla="*/ 387975 w 435960"/>
                  <a:gd name="connsiteY7" fmla="*/ 475537 h 1384791"/>
                  <a:gd name="connsiteX8" fmla="*/ 405458 w 435960"/>
                  <a:gd name="connsiteY8" fmla="*/ 473170 h 1384791"/>
                  <a:gd name="connsiteX9" fmla="*/ 416642 w 435960"/>
                  <a:gd name="connsiteY9" fmla="*/ 868186 h 1384791"/>
                  <a:gd name="connsiteX10" fmla="*/ 292249 w 435960"/>
                  <a:gd name="connsiteY10" fmla="*/ 1262145 h 1384791"/>
                  <a:gd name="connsiteX11" fmla="*/ 211091 w 435960"/>
                  <a:gd name="connsiteY11" fmla="*/ 1146987 h 1384791"/>
                  <a:gd name="connsiteX12" fmla="*/ 204653 w 435960"/>
                  <a:gd name="connsiteY12" fmla="*/ 1123823 h 1384791"/>
                  <a:gd name="connsiteX13" fmla="*/ 168438 w 435960"/>
                  <a:gd name="connsiteY13" fmla="*/ 1113536 h 1384791"/>
                  <a:gd name="connsiteX14" fmla="*/ 161550 w 435960"/>
                  <a:gd name="connsiteY14" fmla="*/ 1103356 h 1384791"/>
                  <a:gd name="connsiteX15" fmla="*/ 162946 w 435960"/>
                  <a:gd name="connsiteY15" fmla="*/ 1110384 h 1384791"/>
                  <a:gd name="connsiteX16" fmla="*/ 301280 w 435960"/>
                  <a:gd name="connsiteY16" fmla="*/ 1335485 h 1384791"/>
                  <a:gd name="connsiteX17" fmla="*/ 70789 w 435960"/>
                  <a:gd name="connsiteY17" fmla="*/ 1296137 h 1384791"/>
                  <a:gd name="connsiteX18" fmla="*/ 91750 w 435960"/>
                  <a:gd name="connsiteY18" fmla="*/ 599385 h 1384791"/>
                  <a:gd name="connsiteX19" fmla="*/ 286779 w 435960"/>
                  <a:gd name="connsiteY19" fmla="*/ 287221 h 1384791"/>
                  <a:gd name="connsiteX20" fmla="*/ 347404 w 435960"/>
                  <a:gd name="connsiteY20" fmla="*/ 235 h 1384791"/>
                  <a:gd name="connsiteX0" fmla="*/ 347404 w 435960"/>
                  <a:gd name="connsiteY0" fmla="*/ 235 h 1384791"/>
                  <a:gd name="connsiteX1" fmla="*/ 364197 w 435960"/>
                  <a:gd name="connsiteY1" fmla="*/ 34210 h 1384791"/>
                  <a:gd name="connsiteX2" fmla="*/ 333401 w 435960"/>
                  <a:gd name="connsiteY2" fmla="*/ 477346 h 1384791"/>
                  <a:gd name="connsiteX3" fmla="*/ 176772 w 435960"/>
                  <a:gd name="connsiteY3" fmla="*/ 813532 h 1384791"/>
                  <a:gd name="connsiteX4" fmla="*/ 175162 w 435960"/>
                  <a:gd name="connsiteY4" fmla="*/ 820455 h 1384791"/>
                  <a:gd name="connsiteX5" fmla="*/ 237826 w 435960"/>
                  <a:gd name="connsiteY5" fmla="*/ 676762 h 1384791"/>
                  <a:gd name="connsiteX6" fmla="*/ 387975 w 435960"/>
                  <a:gd name="connsiteY6" fmla="*/ 475537 h 1384791"/>
                  <a:gd name="connsiteX7" fmla="*/ 405458 w 435960"/>
                  <a:gd name="connsiteY7" fmla="*/ 473170 h 1384791"/>
                  <a:gd name="connsiteX8" fmla="*/ 416642 w 435960"/>
                  <a:gd name="connsiteY8" fmla="*/ 868186 h 1384791"/>
                  <a:gd name="connsiteX9" fmla="*/ 292249 w 435960"/>
                  <a:gd name="connsiteY9" fmla="*/ 1262145 h 1384791"/>
                  <a:gd name="connsiteX10" fmla="*/ 211091 w 435960"/>
                  <a:gd name="connsiteY10" fmla="*/ 1146987 h 1384791"/>
                  <a:gd name="connsiteX11" fmla="*/ 204653 w 435960"/>
                  <a:gd name="connsiteY11" fmla="*/ 1123823 h 1384791"/>
                  <a:gd name="connsiteX12" fmla="*/ 168438 w 435960"/>
                  <a:gd name="connsiteY12" fmla="*/ 1113536 h 1384791"/>
                  <a:gd name="connsiteX13" fmla="*/ 161550 w 435960"/>
                  <a:gd name="connsiteY13" fmla="*/ 1103356 h 1384791"/>
                  <a:gd name="connsiteX14" fmla="*/ 162946 w 435960"/>
                  <a:gd name="connsiteY14" fmla="*/ 1110384 h 1384791"/>
                  <a:gd name="connsiteX15" fmla="*/ 301280 w 435960"/>
                  <a:gd name="connsiteY15" fmla="*/ 1335485 h 1384791"/>
                  <a:gd name="connsiteX16" fmla="*/ 70789 w 435960"/>
                  <a:gd name="connsiteY16" fmla="*/ 1296137 h 1384791"/>
                  <a:gd name="connsiteX17" fmla="*/ 91750 w 435960"/>
                  <a:gd name="connsiteY17" fmla="*/ 599385 h 1384791"/>
                  <a:gd name="connsiteX18" fmla="*/ 286779 w 435960"/>
                  <a:gd name="connsiteY18" fmla="*/ 287221 h 1384791"/>
                  <a:gd name="connsiteX19" fmla="*/ 347404 w 435960"/>
                  <a:gd name="connsiteY19" fmla="*/ 235 h 1384791"/>
                  <a:gd name="connsiteX0" fmla="*/ 347404 w 435960"/>
                  <a:gd name="connsiteY0" fmla="*/ 235 h 1384791"/>
                  <a:gd name="connsiteX1" fmla="*/ 364197 w 435960"/>
                  <a:gd name="connsiteY1" fmla="*/ 34210 h 1384791"/>
                  <a:gd name="connsiteX2" fmla="*/ 333401 w 435960"/>
                  <a:gd name="connsiteY2" fmla="*/ 477346 h 1384791"/>
                  <a:gd name="connsiteX3" fmla="*/ 176772 w 435960"/>
                  <a:gd name="connsiteY3" fmla="*/ 813532 h 1384791"/>
                  <a:gd name="connsiteX4" fmla="*/ 237826 w 435960"/>
                  <a:gd name="connsiteY4" fmla="*/ 676762 h 1384791"/>
                  <a:gd name="connsiteX5" fmla="*/ 387975 w 435960"/>
                  <a:gd name="connsiteY5" fmla="*/ 475537 h 1384791"/>
                  <a:gd name="connsiteX6" fmla="*/ 405458 w 435960"/>
                  <a:gd name="connsiteY6" fmla="*/ 473170 h 1384791"/>
                  <a:gd name="connsiteX7" fmla="*/ 416642 w 435960"/>
                  <a:gd name="connsiteY7" fmla="*/ 868186 h 1384791"/>
                  <a:gd name="connsiteX8" fmla="*/ 292249 w 435960"/>
                  <a:gd name="connsiteY8" fmla="*/ 1262145 h 1384791"/>
                  <a:gd name="connsiteX9" fmla="*/ 211091 w 435960"/>
                  <a:gd name="connsiteY9" fmla="*/ 1146987 h 1384791"/>
                  <a:gd name="connsiteX10" fmla="*/ 204653 w 435960"/>
                  <a:gd name="connsiteY10" fmla="*/ 1123823 h 1384791"/>
                  <a:gd name="connsiteX11" fmla="*/ 168438 w 435960"/>
                  <a:gd name="connsiteY11" fmla="*/ 1113536 h 1384791"/>
                  <a:gd name="connsiteX12" fmla="*/ 161550 w 435960"/>
                  <a:gd name="connsiteY12" fmla="*/ 1103356 h 1384791"/>
                  <a:gd name="connsiteX13" fmla="*/ 162946 w 435960"/>
                  <a:gd name="connsiteY13" fmla="*/ 1110384 h 1384791"/>
                  <a:gd name="connsiteX14" fmla="*/ 301280 w 435960"/>
                  <a:gd name="connsiteY14" fmla="*/ 1335485 h 1384791"/>
                  <a:gd name="connsiteX15" fmla="*/ 70789 w 435960"/>
                  <a:gd name="connsiteY15" fmla="*/ 1296137 h 1384791"/>
                  <a:gd name="connsiteX16" fmla="*/ 91750 w 435960"/>
                  <a:gd name="connsiteY16" fmla="*/ 599385 h 1384791"/>
                  <a:gd name="connsiteX17" fmla="*/ 286779 w 435960"/>
                  <a:gd name="connsiteY17" fmla="*/ 287221 h 1384791"/>
                  <a:gd name="connsiteX18" fmla="*/ 347404 w 435960"/>
                  <a:gd name="connsiteY18" fmla="*/ 235 h 1384791"/>
                  <a:gd name="connsiteX0" fmla="*/ 347404 w 435960"/>
                  <a:gd name="connsiteY0" fmla="*/ 235 h 1384791"/>
                  <a:gd name="connsiteX1" fmla="*/ 364197 w 435960"/>
                  <a:gd name="connsiteY1" fmla="*/ 34210 h 1384791"/>
                  <a:gd name="connsiteX2" fmla="*/ 333401 w 435960"/>
                  <a:gd name="connsiteY2" fmla="*/ 477346 h 1384791"/>
                  <a:gd name="connsiteX3" fmla="*/ 176772 w 435960"/>
                  <a:gd name="connsiteY3" fmla="*/ 813532 h 1384791"/>
                  <a:gd name="connsiteX4" fmla="*/ 237826 w 435960"/>
                  <a:gd name="connsiteY4" fmla="*/ 676762 h 1384791"/>
                  <a:gd name="connsiteX5" fmla="*/ 387975 w 435960"/>
                  <a:gd name="connsiteY5" fmla="*/ 475537 h 1384791"/>
                  <a:gd name="connsiteX6" fmla="*/ 405458 w 435960"/>
                  <a:gd name="connsiteY6" fmla="*/ 473170 h 1384791"/>
                  <a:gd name="connsiteX7" fmla="*/ 416642 w 435960"/>
                  <a:gd name="connsiteY7" fmla="*/ 868186 h 1384791"/>
                  <a:gd name="connsiteX8" fmla="*/ 292249 w 435960"/>
                  <a:gd name="connsiteY8" fmla="*/ 1262145 h 1384791"/>
                  <a:gd name="connsiteX9" fmla="*/ 211091 w 435960"/>
                  <a:gd name="connsiteY9" fmla="*/ 1146987 h 1384791"/>
                  <a:gd name="connsiteX10" fmla="*/ 204653 w 435960"/>
                  <a:gd name="connsiteY10" fmla="*/ 1123823 h 1384791"/>
                  <a:gd name="connsiteX11" fmla="*/ 168438 w 435960"/>
                  <a:gd name="connsiteY11" fmla="*/ 1113536 h 1384791"/>
                  <a:gd name="connsiteX12" fmla="*/ 161550 w 435960"/>
                  <a:gd name="connsiteY12" fmla="*/ 1103356 h 1384791"/>
                  <a:gd name="connsiteX13" fmla="*/ 162946 w 435960"/>
                  <a:gd name="connsiteY13" fmla="*/ 1110384 h 1384791"/>
                  <a:gd name="connsiteX14" fmla="*/ 301280 w 435960"/>
                  <a:gd name="connsiteY14" fmla="*/ 1335485 h 1384791"/>
                  <a:gd name="connsiteX15" fmla="*/ 70789 w 435960"/>
                  <a:gd name="connsiteY15" fmla="*/ 1296137 h 1384791"/>
                  <a:gd name="connsiteX16" fmla="*/ 91750 w 435960"/>
                  <a:gd name="connsiteY16" fmla="*/ 599385 h 1384791"/>
                  <a:gd name="connsiteX17" fmla="*/ 286779 w 435960"/>
                  <a:gd name="connsiteY17" fmla="*/ 287221 h 1384791"/>
                  <a:gd name="connsiteX18" fmla="*/ 347404 w 435960"/>
                  <a:gd name="connsiteY18" fmla="*/ 235 h 1384791"/>
                  <a:gd name="connsiteX0" fmla="*/ 347404 w 435960"/>
                  <a:gd name="connsiteY0" fmla="*/ 235 h 1384791"/>
                  <a:gd name="connsiteX1" fmla="*/ 364197 w 435960"/>
                  <a:gd name="connsiteY1" fmla="*/ 34210 h 1384791"/>
                  <a:gd name="connsiteX2" fmla="*/ 333401 w 435960"/>
                  <a:gd name="connsiteY2" fmla="*/ 477346 h 1384791"/>
                  <a:gd name="connsiteX3" fmla="*/ 176772 w 435960"/>
                  <a:gd name="connsiteY3" fmla="*/ 813532 h 1384791"/>
                  <a:gd name="connsiteX4" fmla="*/ 237826 w 435960"/>
                  <a:gd name="connsiteY4" fmla="*/ 676762 h 1384791"/>
                  <a:gd name="connsiteX5" fmla="*/ 387975 w 435960"/>
                  <a:gd name="connsiteY5" fmla="*/ 475537 h 1384791"/>
                  <a:gd name="connsiteX6" fmla="*/ 405458 w 435960"/>
                  <a:gd name="connsiteY6" fmla="*/ 473170 h 1384791"/>
                  <a:gd name="connsiteX7" fmla="*/ 416642 w 435960"/>
                  <a:gd name="connsiteY7" fmla="*/ 868186 h 1384791"/>
                  <a:gd name="connsiteX8" fmla="*/ 292249 w 435960"/>
                  <a:gd name="connsiteY8" fmla="*/ 1262145 h 1384791"/>
                  <a:gd name="connsiteX9" fmla="*/ 211091 w 435960"/>
                  <a:gd name="connsiteY9" fmla="*/ 1146987 h 1384791"/>
                  <a:gd name="connsiteX10" fmla="*/ 204653 w 435960"/>
                  <a:gd name="connsiteY10" fmla="*/ 1123823 h 1384791"/>
                  <a:gd name="connsiteX11" fmla="*/ 168438 w 435960"/>
                  <a:gd name="connsiteY11" fmla="*/ 1113536 h 1384791"/>
                  <a:gd name="connsiteX12" fmla="*/ 161550 w 435960"/>
                  <a:gd name="connsiteY12" fmla="*/ 1103356 h 1384791"/>
                  <a:gd name="connsiteX13" fmla="*/ 162946 w 435960"/>
                  <a:gd name="connsiteY13" fmla="*/ 1110384 h 1384791"/>
                  <a:gd name="connsiteX14" fmla="*/ 301280 w 435960"/>
                  <a:gd name="connsiteY14" fmla="*/ 1335485 h 1384791"/>
                  <a:gd name="connsiteX15" fmla="*/ 70789 w 435960"/>
                  <a:gd name="connsiteY15" fmla="*/ 1296137 h 1384791"/>
                  <a:gd name="connsiteX16" fmla="*/ 91750 w 435960"/>
                  <a:gd name="connsiteY16" fmla="*/ 599385 h 1384791"/>
                  <a:gd name="connsiteX17" fmla="*/ 286779 w 435960"/>
                  <a:gd name="connsiteY17" fmla="*/ 287221 h 1384791"/>
                  <a:gd name="connsiteX18" fmla="*/ 347404 w 435960"/>
                  <a:gd name="connsiteY18" fmla="*/ 235 h 1384791"/>
                  <a:gd name="connsiteX0" fmla="*/ 347404 w 423152"/>
                  <a:gd name="connsiteY0" fmla="*/ 235 h 1384791"/>
                  <a:gd name="connsiteX1" fmla="*/ 364197 w 423152"/>
                  <a:gd name="connsiteY1" fmla="*/ 34210 h 1384791"/>
                  <a:gd name="connsiteX2" fmla="*/ 333401 w 423152"/>
                  <a:gd name="connsiteY2" fmla="*/ 477346 h 1384791"/>
                  <a:gd name="connsiteX3" fmla="*/ 176772 w 423152"/>
                  <a:gd name="connsiteY3" fmla="*/ 813532 h 1384791"/>
                  <a:gd name="connsiteX4" fmla="*/ 237826 w 423152"/>
                  <a:gd name="connsiteY4" fmla="*/ 676762 h 1384791"/>
                  <a:gd name="connsiteX5" fmla="*/ 387975 w 423152"/>
                  <a:gd name="connsiteY5" fmla="*/ 475537 h 1384791"/>
                  <a:gd name="connsiteX6" fmla="*/ 416642 w 423152"/>
                  <a:gd name="connsiteY6" fmla="*/ 868186 h 1384791"/>
                  <a:gd name="connsiteX7" fmla="*/ 292249 w 423152"/>
                  <a:gd name="connsiteY7" fmla="*/ 1262145 h 1384791"/>
                  <a:gd name="connsiteX8" fmla="*/ 211091 w 423152"/>
                  <a:gd name="connsiteY8" fmla="*/ 1146987 h 1384791"/>
                  <a:gd name="connsiteX9" fmla="*/ 204653 w 423152"/>
                  <a:gd name="connsiteY9" fmla="*/ 1123823 h 1384791"/>
                  <a:gd name="connsiteX10" fmla="*/ 168438 w 423152"/>
                  <a:gd name="connsiteY10" fmla="*/ 1113536 h 1384791"/>
                  <a:gd name="connsiteX11" fmla="*/ 161550 w 423152"/>
                  <a:gd name="connsiteY11" fmla="*/ 1103356 h 1384791"/>
                  <a:gd name="connsiteX12" fmla="*/ 162946 w 423152"/>
                  <a:gd name="connsiteY12" fmla="*/ 1110384 h 1384791"/>
                  <a:gd name="connsiteX13" fmla="*/ 301280 w 423152"/>
                  <a:gd name="connsiteY13" fmla="*/ 1335485 h 1384791"/>
                  <a:gd name="connsiteX14" fmla="*/ 70789 w 423152"/>
                  <a:gd name="connsiteY14" fmla="*/ 1296137 h 1384791"/>
                  <a:gd name="connsiteX15" fmla="*/ 91750 w 423152"/>
                  <a:gd name="connsiteY15" fmla="*/ 599385 h 1384791"/>
                  <a:gd name="connsiteX16" fmla="*/ 286779 w 423152"/>
                  <a:gd name="connsiteY16" fmla="*/ 287221 h 1384791"/>
                  <a:gd name="connsiteX17" fmla="*/ 347404 w 423152"/>
                  <a:gd name="connsiteY17" fmla="*/ 235 h 1384791"/>
                  <a:gd name="connsiteX0" fmla="*/ 347404 w 431551"/>
                  <a:gd name="connsiteY0" fmla="*/ 235 h 1384791"/>
                  <a:gd name="connsiteX1" fmla="*/ 364197 w 431551"/>
                  <a:gd name="connsiteY1" fmla="*/ 34210 h 1384791"/>
                  <a:gd name="connsiteX2" fmla="*/ 333401 w 431551"/>
                  <a:gd name="connsiteY2" fmla="*/ 477346 h 1384791"/>
                  <a:gd name="connsiteX3" fmla="*/ 176772 w 431551"/>
                  <a:gd name="connsiteY3" fmla="*/ 813532 h 1384791"/>
                  <a:gd name="connsiteX4" fmla="*/ 237826 w 431551"/>
                  <a:gd name="connsiteY4" fmla="*/ 676762 h 1384791"/>
                  <a:gd name="connsiteX5" fmla="*/ 409398 w 431551"/>
                  <a:gd name="connsiteY5" fmla="*/ 481136 h 1384791"/>
                  <a:gd name="connsiteX6" fmla="*/ 416642 w 431551"/>
                  <a:gd name="connsiteY6" fmla="*/ 868186 h 1384791"/>
                  <a:gd name="connsiteX7" fmla="*/ 292249 w 431551"/>
                  <a:gd name="connsiteY7" fmla="*/ 1262145 h 1384791"/>
                  <a:gd name="connsiteX8" fmla="*/ 211091 w 431551"/>
                  <a:gd name="connsiteY8" fmla="*/ 1146987 h 1384791"/>
                  <a:gd name="connsiteX9" fmla="*/ 204653 w 431551"/>
                  <a:gd name="connsiteY9" fmla="*/ 1123823 h 1384791"/>
                  <a:gd name="connsiteX10" fmla="*/ 168438 w 431551"/>
                  <a:gd name="connsiteY10" fmla="*/ 1113536 h 1384791"/>
                  <a:gd name="connsiteX11" fmla="*/ 161550 w 431551"/>
                  <a:gd name="connsiteY11" fmla="*/ 1103356 h 1384791"/>
                  <a:gd name="connsiteX12" fmla="*/ 162946 w 431551"/>
                  <a:gd name="connsiteY12" fmla="*/ 1110384 h 1384791"/>
                  <a:gd name="connsiteX13" fmla="*/ 301280 w 431551"/>
                  <a:gd name="connsiteY13" fmla="*/ 1335485 h 1384791"/>
                  <a:gd name="connsiteX14" fmla="*/ 70789 w 431551"/>
                  <a:gd name="connsiteY14" fmla="*/ 1296137 h 1384791"/>
                  <a:gd name="connsiteX15" fmla="*/ 91750 w 431551"/>
                  <a:gd name="connsiteY15" fmla="*/ 599385 h 1384791"/>
                  <a:gd name="connsiteX16" fmla="*/ 286779 w 431551"/>
                  <a:gd name="connsiteY16" fmla="*/ 287221 h 1384791"/>
                  <a:gd name="connsiteX17" fmla="*/ 347404 w 431551"/>
                  <a:gd name="connsiteY17" fmla="*/ 235 h 1384791"/>
                  <a:gd name="connsiteX0" fmla="*/ 347404 w 431551"/>
                  <a:gd name="connsiteY0" fmla="*/ 235 h 1384791"/>
                  <a:gd name="connsiteX1" fmla="*/ 364197 w 431551"/>
                  <a:gd name="connsiteY1" fmla="*/ 34210 h 1384791"/>
                  <a:gd name="connsiteX2" fmla="*/ 333401 w 431551"/>
                  <a:gd name="connsiteY2" fmla="*/ 477346 h 1384791"/>
                  <a:gd name="connsiteX3" fmla="*/ 176772 w 431551"/>
                  <a:gd name="connsiteY3" fmla="*/ 813532 h 1384791"/>
                  <a:gd name="connsiteX4" fmla="*/ 237826 w 431551"/>
                  <a:gd name="connsiteY4" fmla="*/ 676762 h 1384791"/>
                  <a:gd name="connsiteX5" fmla="*/ 409398 w 431551"/>
                  <a:gd name="connsiteY5" fmla="*/ 481136 h 1384791"/>
                  <a:gd name="connsiteX6" fmla="*/ 416642 w 431551"/>
                  <a:gd name="connsiteY6" fmla="*/ 868186 h 1384791"/>
                  <a:gd name="connsiteX7" fmla="*/ 292249 w 431551"/>
                  <a:gd name="connsiteY7" fmla="*/ 1262145 h 1384791"/>
                  <a:gd name="connsiteX8" fmla="*/ 204653 w 431551"/>
                  <a:gd name="connsiteY8" fmla="*/ 1123823 h 1384791"/>
                  <a:gd name="connsiteX9" fmla="*/ 168438 w 431551"/>
                  <a:gd name="connsiteY9" fmla="*/ 1113536 h 1384791"/>
                  <a:gd name="connsiteX10" fmla="*/ 161550 w 431551"/>
                  <a:gd name="connsiteY10" fmla="*/ 1103356 h 1384791"/>
                  <a:gd name="connsiteX11" fmla="*/ 162946 w 431551"/>
                  <a:gd name="connsiteY11" fmla="*/ 1110384 h 1384791"/>
                  <a:gd name="connsiteX12" fmla="*/ 301280 w 431551"/>
                  <a:gd name="connsiteY12" fmla="*/ 1335485 h 1384791"/>
                  <a:gd name="connsiteX13" fmla="*/ 70789 w 431551"/>
                  <a:gd name="connsiteY13" fmla="*/ 1296137 h 1384791"/>
                  <a:gd name="connsiteX14" fmla="*/ 91750 w 431551"/>
                  <a:gd name="connsiteY14" fmla="*/ 599385 h 1384791"/>
                  <a:gd name="connsiteX15" fmla="*/ 286779 w 431551"/>
                  <a:gd name="connsiteY15" fmla="*/ 287221 h 1384791"/>
                  <a:gd name="connsiteX16" fmla="*/ 347404 w 431551"/>
                  <a:gd name="connsiteY16" fmla="*/ 235 h 1384791"/>
                  <a:gd name="connsiteX0" fmla="*/ 347404 w 431551"/>
                  <a:gd name="connsiteY0" fmla="*/ 235 h 1384791"/>
                  <a:gd name="connsiteX1" fmla="*/ 364197 w 431551"/>
                  <a:gd name="connsiteY1" fmla="*/ 34210 h 1384791"/>
                  <a:gd name="connsiteX2" fmla="*/ 333401 w 431551"/>
                  <a:gd name="connsiteY2" fmla="*/ 477346 h 1384791"/>
                  <a:gd name="connsiteX3" fmla="*/ 176772 w 431551"/>
                  <a:gd name="connsiteY3" fmla="*/ 813532 h 1384791"/>
                  <a:gd name="connsiteX4" fmla="*/ 237826 w 431551"/>
                  <a:gd name="connsiteY4" fmla="*/ 676762 h 1384791"/>
                  <a:gd name="connsiteX5" fmla="*/ 409398 w 431551"/>
                  <a:gd name="connsiteY5" fmla="*/ 481136 h 1384791"/>
                  <a:gd name="connsiteX6" fmla="*/ 416642 w 431551"/>
                  <a:gd name="connsiteY6" fmla="*/ 868186 h 1384791"/>
                  <a:gd name="connsiteX7" fmla="*/ 292249 w 431551"/>
                  <a:gd name="connsiteY7" fmla="*/ 1262145 h 1384791"/>
                  <a:gd name="connsiteX8" fmla="*/ 204653 w 431551"/>
                  <a:gd name="connsiteY8" fmla="*/ 1123823 h 1384791"/>
                  <a:gd name="connsiteX9" fmla="*/ 168438 w 431551"/>
                  <a:gd name="connsiteY9" fmla="*/ 1113536 h 1384791"/>
                  <a:gd name="connsiteX10" fmla="*/ 161550 w 431551"/>
                  <a:gd name="connsiteY10" fmla="*/ 1103356 h 1384791"/>
                  <a:gd name="connsiteX11" fmla="*/ 162946 w 431551"/>
                  <a:gd name="connsiteY11" fmla="*/ 1110384 h 1384791"/>
                  <a:gd name="connsiteX12" fmla="*/ 301280 w 431551"/>
                  <a:gd name="connsiteY12" fmla="*/ 1335485 h 1384791"/>
                  <a:gd name="connsiteX13" fmla="*/ 70789 w 431551"/>
                  <a:gd name="connsiteY13" fmla="*/ 1296137 h 1384791"/>
                  <a:gd name="connsiteX14" fmla="*/ 91750 w 431551"/>
                  <a:gd name="connsiteY14" fmla="*/ 599385 h 1384791"/>
                  <a:gd name="connsiteX15" fmla="*/ 286779 w 431551"/>
                  <a:gd name="connsiteY15" fmla="*/ 287221 h 1384791"/>
                  <a:gd name="connsiteX16" fmla="*/ 347404 w 431551"/>
                  <a:gd name="connsiteY16" fmla="*/ 235 h 1384791"/>
                  <a:gd name="connsiteX0" fmla="*/ 347404 w 431551"/>
                  <a:gd name="connsiteY0" fmla="*/ 235 h 1384791"/>
                  <a:gd name="connsiteX1" fmla="*/ 364197 w 431551"/>
                  <a:gd name="connsiteY1" fmla="*/ 34210 h 1384791"/>
                  <a:gd name="connsiteX2" fmla="*/ 333401 w 431551"/>
                  <a:gd name="connsiteY2" fmla="*/ 477346 h 1384791"/>
                  <a:gd name="connsiteX3" fmla="*/ 176772 w 431551"/>
                  <a:gd name="connsiteY3" fmla="*/ 813532 h 1384791"/>
                  <a:gd name="connsiteX4" fmla="*/ 237826 w 431551"/>
                  <a:gd name="connsiteY4" fmla="*/ 676762 h 1384791"/>
                  <a:gd name="connsiteX5" fmla="*/ 409398 w 431551"/>
                  <a:gd name="connsiteY5" fmla="*/ 481136 h 1384791"/>
                  <a:gd name="connsiteX6" fmla="*/ 416642 w 431551"/>
                  <a:gd name="connsiteY6" fmla="*/ 868186 h 1384791"/>
                  <a:gd name="connsiteX7" fmla="*/ 292249 w 431551"/>
                  <a:gd name="connsiteY7" fmla="*/ 1262145 h 1384791"/>
                  <a:gd name="connsiteX8" fmla="*/ 204653 w 431551"/>
                  <a:gd name="connsiteY8" fmla="*/ 1123823 h 1384791"/>
                  <a:gd name="connsiteX9" fmla="*/ 168438 w 431551"/>
                  <a:gd name="connsiteY9" fmla="*/ 1113536 h 1384791"/>
                  <a:gd name="connsiteX10" fmla="*/ 161550 w 431551"/>
                  <a:gd name="connsiteY10" fmla="*/ 1103356 h 1384791"/>
                  <a:gd name="connsiteX11" fmla="*/ 162946 w 431551"/>
                  <a:gd name="connsiteY11" fmla="*/ 1110384 h 1384791"/>
                  <a:gd name="connsiteX12" fmla="*/ 301280 w 431551"/>
                  <a:gd name="connsiteY12" fmla="*/ 1335485 h 1384791"/>
                  <a:gd name="connsiteX13" fmla="*/ 70789 w 431551"/>
                  <a:gd name="connsiteY13" fmla="*/ 1296137 h 1384791"/>
                  <a:gd name="connsiteX14" fmla="*/ 91750 w 431551"/>
                  <a:gd name="connsiteY14" fmla="*/ 599385 h 1384791"/>
                  <a:gd name="connsiteX15" fmla="*/ 286779 w 431551"/>
                  <a:gd name="connsiteY15" fmla="*/ 287221 h 1384791"/>
                  <a:gd name="connsiteX16" fmla="*/ 347404 w 431551"/>
                  <a:gd name="connsiteY16" fmla="*/ 235 h 1384791"/>
                  <a:gd name="connsiteX0" fmla="*/ 347404 w 431551"/>
                  <a:gd name="connsiteY0" fmla="*/ 235 h 1384791"/>
                  <a:gd name="connsiteX1" fmla="*/ 364197 w 431551"/>
                  <a:gd name="connsiteY1" fmla="*/ 34210 h 1384791"/>
                  <a:gd name="connsiteX2" fmla="*/ 333401 w 431551"/>
                  <a:gd name="connsiteY2" fmla="*/ 477346 h 1384791"/>
                  <a:gd name="connsiteX3" fmla="*/ 176772 w 431551"/>
                  <a:gd name="connsiteY3" fmla="*/ 813532 h 1384791"/>
                  <a:gd name="connsiteX4" fmla="*/ 237826 w 431551"/>
                  <a:gd name="connsiteY4" fmla="*/ 676762 h 1384791"/>
                  <a:gd name="connsiteX5" fmla="*/ 409398 w 431551"/>
                  <a:gd name="connsiteY5" fmla="*/ 481136 h 1384791"/>
                  <a:gd name="connsiteX6" fmla="*/ 416642 w 431551"/>
                  <a:gd name="connsiteY6" fmla="*/ 868186 h 1384791"/>
                  <a:gd name="connsiteX7" fmla="*/ 292249 w 431551"/>
                  <a:gd name="connsiteY7" fmla="*/ 1262145 h 1384791"/>
                  <a:gd name="connsiteX8" fmla="*/ 204653 w 431551"/>
                  <a:gd name="connsiteY8" fmla="*/ 1123823 h 1384791"/>
                  <a:gd name="connsiteX9" fmla="*/ 168438 w 431551"/>
                  <a:gd name="connsiteY9" fmla="*/ 1113536 h 1384791"/>
                  <a:gd name="connsiteX10" fmla="*/ 161550 w 431551"/>
                  <a:gd name="connsiteY10" fmla="*/ 1103356 h 1384791"/>
                  <a:gd name="connsiteX11" fmla="*/ 162946 w 431551"/>
                  <a:gd name="connsiteY11" fmla="*/ 1110384 h 1384791"/>
                  <a:gd name="connsiteX12" fmla="*/ 301280 w 431551"/>
                  <a:gd name="connsiteY12" fmla="*/ 1335485 h 1384791"/>
                  <a:gd name="connsiteX13" fmla="*/ 70789 w 431551"/>
                  <a:gd name="connsiteY13" fmla="*/ 1296137 h 1384791"/>
                  <a:gd name="connsiteX14" fmla="*/ 91750 w 431551"/>
                  <a:gd name="connsiteY14" fmla="*/ 599385 h 1384791"/>
                  <a:gd name="connsiteX15" fmla="*/ 286779 w 431551"/>
                  <a:gd name="connsiteY15" fmla="*/ 287221 h 1384791"/>
                  <a:gd name="connsiteX16" fmla="*/ 347404 w 431551"/>
                  <a:gd name="connsiteY16" fmla="*/ 235 h 1384791"/>
                  <a:gd name="connsiteX0" fmla="*/ 347404 w 431551"/>
                  <a:gd name="connsiteY0" fmla="*/ 235 h 1384791"/>
                  <a:gd name="connsiteX1" fmla="*/ 364197 w 431551"/>
                  <a:gd name="connsiteY1" fmla="*/ 34210 h 1384791"/>
                  <a:gd name="connsiteX2" fmla="*/ 333401 w 431551"/>
                  <a:gd name="connsiteY2" fmla="*/ 477346 h 1384791"/>
                  <a:gd name="connsiteX3" fmla="*/ 176772 w 431551"/>
                  <a:gd name="connsiteY3" fmla="*/ 813532 h 1384791"/>
                  <a:gd name="connsiteX4" fmla="*/ 237826 w 431551"/>
                  <a:gd name="connsiteY4" fmla="*/ 676762 h 1384791"/>
                  <a:gd name="connsiteX5" fmla="*/ 409398 w 431551"/>
                  <a:gd name="connsiteY5" fmla="*/ 481136 h 1384791"/>
                  <a:gd name="connsiteX6" fmla="*/ 416642 w 431551"/>
                  <a:gd name="connsiteY6" fmla="*/ 868186 h 1384791"/>
                  <a:gd name="connsiteX7" fmla="*/ 292249 w 431551"/>
                  <a:gd name="connsiteY7" fmla="*/ 1262145 h 1384791"/>
                  <a:gd name="connsiteX8" fmla="*/ 204653 w 431551"/>
                  <a:gd name="connsiteY8" fmla="*/ 1123823 h 1384791"/>
                  <a:gd name="connsiteX9" fmla="*/ 168438 w 431551"/>
                  <a:gd name="connsiteY9" fmla="*/ 1113536 h 1384791"/>
                  <a:gd name="connsiteX10" fmla="*/ 161550 w 431551"/>
                  <a:gd name="connsiteY10" fmla="*/ 1103356 h 1384791"/>
                  <a:gd name="connsiteX11" fmla="*/ 301280 w 431551"/>
                  <a:gd name="connsiteY11" fmla="*/ 1335485 h 1384791"/>
                  <a:gd name="connsiteX12" fmla="*/ 70789 w 431551"/>
                  <a:gd name="connsiteY12" fmla="*/ 1296137 h 1384791"/>
                  <a:gd name="connsiteX13" fmla="*/ 91750 w 431551"/>
                  <a:gd name="connsiteY13" fmla="*/ 599385 h 1384791"/>
                  <a:gd name="connsiteX14" fmla="*/ 286779 w 431551"/>
                  <a:gd name="connsiteY14" fmla="*/ 287221 h 1384791"/>
                  <a:gd name="connsiteX15" fmla="*/ 347404 w 431551"/>
                  <a:gd name="connsiteY15" fmla="*/ 235 h 1384791"/>
                  <a:gd name="connsiteX0" fmla="*/ 347404 w 431551"/>
                  <a:gd name="connsiteY0" fmla="*/ 235 h 1384791"/>
                  <a:gd name="connsiteX1" fmla="*/ 364197 w 431551"/>
                  <a:gd name="connsiteY1" fmla="*/ 34210 h 1384791"/>
                  <a:gd name="connsiteX2" fmla="*/ 333401 w 431551"/>
                  <a:gd name="connsiteY2" fmla="*/ 477346 h 1384791"/>
                  <a:gd name="connsiteX3" fmla="*/ 176772 w 431551"/>
                  <a:gd name="connsiteY3" fmla="*/ 813532 h 1384791"/>
                  <a:gd name="connsiteX4" fmla="*/ 237826 w 431551"/>
                  <a:gd name="connsiteY4" fmla="*/ 676762 h 1384791"/>
                  <a:gd name="connsiteX5" fmla="*/ 409398 w 431551"/>
                  <a:gd name="connsiteY5" fmla="*/ 481136 h 1384791"/>
                  <a:gd name="connsiteX6" fmla="*/ 416642 w 431551"/>
                  <a:gd name="connsiteY6" fmla="*/ 868186 h 1384791"/>
                  <a:gd name="connsiteX7" fmla="*/ 292249 w 431551"/>
                  <a:gd name="connsiteY7" fmla="*/ 1262145 h 1384791"/>
                  <a:gd name="connsiteX8" fmla="*/ 204653 w 431551"/>
                  <a:gd name="connsiteY8" fmla="*/ 1123823 h 1384791"/>
                  <a:gd name="connsiteX9" fmla="*/ 168438 w 431551"/>
                  <a:gd name="connsiteY9" fmla="*/ 1113536 h 1384791"/>
                  <a:gd name="connsiteX10" fmla="*/ 301280 w 431551"/>
                  <a:gd name="connsiteY10" fmla="*/ 1335485 h 1384791"/>
                  <a:gd name="connsiteX11" fmla="*/ 70789 w 431551"/>
                  <a:gd name="connsiteY11" fmla="*/ 1296137 h 1384791"/>
                  <a:gd name="connsiteX12" fmla="*/ 91750 w 431551"/>
                  <a:gd name="connsiteY12" fmla="*/ 599385 h 1384791"/>
                  <a:gd name="connsiteX13" fmla="*/ 286779 w 431551"/>
                  <a:gd name="connsiteY13" fmla="*/ 287221 h 1384791"/>
                  <a:gd name="connsiteX14" fmla="*/ 347404 w 431551"/>
                  <a:gd name="connsiteY14" fmla="*/ 235 h 1384791"/>
                  <a:gd name="connsiteX0" fmla="*/ 347404 w 431551"/>
                  <a:gd name="connsiteY0" fmla="*/ 235 h 1384791"/>
                  <a:gd name="connsiteX1" fmla="*/ 364197 w 431551"/>
                  <a:gd name="connsiteY1" fmla="*/ 34210 h 1384791"/>
                  <a:gd name="connsiteX2" fmla="*/ 333401 w 431551"/>
                  <a:gd name="connsiteY2" fmla="*/ 477346 h 1384791"/>
                  <a:gd name="connsiteX3" fmla="*/ 176772 w 431551"/>
                  <a:gd name="connsiteY3" fmla="*/ 813532 h 1384791"/>
                  <a:gd name="connsiteX4" fmla="*/ 237826 w 431551"/>
                  <a:gd name="connsiteY4" fmla="*/ 676762 h 1384791"/>
                  <a:gd name="connsiteX5" fmla="*/ 409398 w 431551"/>
                  <a:gd name="connsiteY5" fmla="*/ 481136 h 1384791"/>
                  <a:gd name="connsiteX6" fmla="*/ 416642 w 431551"/>
                  <a:gd name="connsiteY6" fmla="*/ 868186 h 1384791"/>
                  <a:gd name="connsiteX7" fmla="*/ 292249 w 431551"/>
                  <a:gd name="connsiteY7" fmla="*/ 1262145 h 1384791"/>
                  <a:gd name="connsiteX8" fmla="*/ 204653 w 431551"/>
                  <a:gd name="connsiteY8" fmla="*/ 1123823 h 1384791"/>
                  <a:gd name="connsiteX9" fmla="*/ 168438 w 431551"/>
                  <a:gd name="connsiteY9" fmla="*/ 1113536 h 1384791"/>
                  <a:gd name="connsiteX10" fmla="*/ 301280 w 431551"/>
                  <a:gd name="connsiteY10" fmla="*/ 1335485 h 1384791"/>
                  <a:gd name="connsiteX11" fmla="*/ 70789 w 431551"/>
                  <a:gd name="connsiteY11" fmla="*/ 1296137 h 1384791"/>
                  <a:gd name="connsiteX12" fmla="*/ 91750 w 431551"/>
                  <a:gd name="connsiteY12" fmla="*/ 599385 h 1384791"/>
                  <a:gd name="connsiteX13" fmla="*/ 286779 w 431551"/>
                  <a:gd name="connsiteY13" fmla="*/ 287221 h 1384791"/>
                  <a:gd name="connsiteX14" fmla="*/ 347404 w 431551"/>
                  <a:gd name="connsiteY14" fmla="*/ 235 h 138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1551" h="1384791">
                    <a:moveTo>
                      <a:pt x="347404" y="235"/>
                    </a:moveTo>
                    <a:cubicBezTo>
                      <a:pt x="352291" y="-1749"/>
                      <a:pt x="357557" y="8741"/>
                      <a:pt x="364197" y="34210"/>
                    </a:cubicBezTo>
                    <a:cubicBezTo>
                      <a:pt x="390757" y="136085"/>
                      <a:pt x="454960" y="320634"/>
                      <a:pt x="333401" y="477346"/>
                    </a:cubicBezTo>
                    <a:cubicBezTo>
                      <a:pt x="199182" y="632493"/>
                      <a:pt x="203156" y="666461"/>
                      <a:pt x="176772" y="813532"/>
                    </a:cubicBezTo>
                    <a:cubicBezTo>
                      <a:pt x="211633" y="776595"/>
                      <a:pt x="217475" y="722352"/>
                      <a:pt x="237826" y="676762"/>
                    </a:cubicBezTo>
                    <a:cubicBezTo>
                      <a:pt x="286745" y="547023"/>
                      <a:pt x="379596" y="449232"/>
                      <a:pt x="409398" y="481136"/>
                    </a:cubicBezTo>
                    <a:cubicBezTo>
                      <a:pt x="439200" y="513040"/>
                      <a:pt x="436167" y="738018"/>
                      <a:pt x="416642" y="868186"/>
                    </a:cubicBezTo>
                    <a:cubicBezTo>
                      <a:pt x="397117" y="998354"/>
                      <a:pt x="345713" y="1276467"/>
                      <a:pt x="292249" y="1262145"/>
                    </a:cubicBezTo>
                    <a:cubicBezTo>
                      <a:pt x="261142" y="1253812"/>
                      <a:pt x="252633" y="1188500"/>
                      <a:pt x="204653" y="1123823"/>
                    </a:cubicBezTo>
                    <a:lnTo>
                      <a:pt x="168438" y="1113536"/>
                    </a:lnTo>
                    <a:cubicBezTo>
                      <a:pt x="186451" y="1229245"/>
                      <a:pt x="256999" y="1261502"/>
                      <a:pt x="301280" y="1335485"/>
                    </a:cubicBezTo>
                    <a:cubicBezTo>
                      <a:pt x="328329" y="1420535"/>
                      <a:pt x="130406" y="1387854"/>
                      <a:pt x="70789" y="1296137"/>
                    </a:cubicBezTo>
                    <a:cubicBezTo>
                      <a:pt x="11173" y="1204420"/>
                      <a:pt x="-62265" y="837980"/>
                      <a:pt x="91750" y="599385"/>
                    </a:cubicBezTo>
                    <a:cubicBezTo>
                      <a:pt x="153603" y="481354"/>
                      <a:pt x="212711" y="461200"/>
                      <a:pt x="286779" y="287221"/>
                    </a:cubicBezTo>
                    <a:cubicBezTo>
                      <a:pt x="321492" y="124400"/>
                      <a:pt x="332743" y="6187"/>
                      <a:pt x="347404" y="23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0EACA66-1758-B299-7DB1-39F92223049F}"/>
                </a:ext>
              </a:extLst>
            </p:cNvPr>
            <p:cNvSpPr/>
            <p:nvPr/>
          </p:nvSpPr>
          <p:spPr>
            <a:xfrm flipH="1" flipV="1">
              <a:off x="3431440" y="4243170"/>
              <a:ext cx="1211464" cy="774702"/>
            </a:xfrm>
            <a:custGeom>
              <a:avLst/>
              <a:gdLst>
                <a:gd name="connsiteX0" fmla="*/ 417746 w 1030568"/>
                <a:gd name="connsiteY0" fmla="*/ 61212 h 425112"/>
                <a:gd name="connsiteX1" fmla="*/ 1025799 w 1030568"/>
                <a:gd name="connsiteY1" fmla="*/ 28720 h 425112"/>
                <a:gd name="connsiteX2" fmla="*/ 663753 w 1030568"/>
                <a:gd name="connsiteY2" fmla="*/ 423258 h 425112"/>
                <a:gd name="connsiteX3" fmla="*/ 0 w 1030568"/>
                <a:gd name="connsiteY3" fmla="*/ 149403 h 425112"/>
                <a:gd name="connsiteX0" fmla="*/ 366688 w 1032379"/>
                <a:gd name="connsiteY0" fmla="*/ 2969 h 1035263"/>
                <a:gd name="connsiteX1" fmla="*/ 1025799 w 1032379"/>
                <a:gd name="connsiteY1" fmla="*/ 638871 h 1035263"/>
                <a:gd name="connsiteX2" fmla="*/ 663753 w 1032379"/>
                <a:gd name="connsiteY2" fmla="*/ 1033409 h 1035263"/>
                <a:gd name="connsiteX3" fmla="*/ 0 w 1032379"/>
                <a:gd name="connsiteY3" fmla="*/ 759554 h 1035263"/>
                <a:gd name="connsiteX0" fmla="*/ 92832 w 1044709"/>
                <a:gd name="connsiteY0" fmla="*/ 2250 h 1243417"/>
                <a:gd name="connsiteX1" fmla="*/ 1025799 w 1044709"/>
                <a:gd name="connsiteY1" fmla="*/ 847025 h 1243417"/>
                <a:gd name="connsiteX2" fmla="*/ 663753 w 1044709"/>
                <a:gd name="connsiteY2" fmla="*/ 1241563 h 1243417"/>
                <a:gd name="connsiteX3" fmla="*/ 0 w 1044709"/>
                <a:gd name="connsiteY3" fmla="*/ 967708 h 1243417"/>
                <a:gd name="connsiteX0" fmla="*/ 0 w 951877"/>
                <a:gd name="connsiteY0" fmla="*/ 2250 h 2206859"/>
                <a:gd name="connsiteX1" fmla="*/ 932967 w 951877"/>
                <a:gd name="connsiteY1" fmla="*/ 847025 h 2206859"/>
                <a:gd name="connsiteX2" fmla="*/ 570921 w 951877"/>
                <a:gd name="connsiteY2" fmla="*/ 1241563 h 2206859"/>
                <a:gd name="connsiteX3" fmla="*/ 649828 w 951877"/>
                <a:gd name="connsiteY3" fmla="*/ 2193097 h 2206859"/>
                <a:gd name="connsiteX0" fmla="*/ 0 w 951877"/>
                <a:gd name="connsiteY0" fmla="*/ 2250 h 2193097"/>
                <a:gd name="connsiteX1" fmla="*/ 932967 w 951877"/>
                <a:gd name="connsiteY1" fmla="*/ 847025 h 2193097"/>
                <a:gd name="connsiteX2" fmla="*/ 570921 w 951877"/>
                <a:gd name="connsiteY2" fmla="*/ 1241563 h 2193097"/>
                <a:gd name="connsiteX3" fmla="*/ 649828 w 951877"/>
                <a:gd name="connsiteY3" fmla="*/ 2193097 h 2193097"/>
                <a:gd name="connsiteX0" fmla="*/ 0 w 954500"/>
                <a:gd name="connsiteY0" fmla="*/ 2873 h 2193720"/>
                <a:gd name="connsiteX1" fmla="*/ 932967 w 954500"/>
                <a:gd name="connsiteY1" fmla="*/ 847648 h 2193720"/>
                <a:gd name="connsiteX2" fmla="*/ 649828 w 954500"/>
                <a:gd name="connsiteY2" fmla="*/ 2193720 h 2193720"/>
                <a:gd name="connsiteX0" fmla="*/ 0 w 933329"/>
                <a:gd name="connsiteY0" fmla="*/ 3237 h 2194084"/>
                <a:gd name="connsiteX1" fmla="*/ 932967 w 933329"/>
                <a:gd name="connsiteY1" fmla="*/ 848012 h 2194084"/>
                <a:gd name="connsiteX2" fmla="*/ 649828 w 933329"/>
                <a:gd name="connsiteY2" fmla="*/ 2194084 h 2194084"/>
                <a:gd name="connsiteX0" fmla="*/ 0 w 933329"/>
                <a:gd name="connsiteY0" fmla="*/ 0 h 2190847"/>
                <a:gd name="connsiteX1" fmla="*/ 932967 w 933329"/>
                <a:gd name="connsiteY1" fmla="*/ 844775 h 2190847"/>
                <a:gd name="connsiteX2" fmla="*/ 649828 w 933329"/>
                <a:gd name="connsiteY2" fmla="*/ 2190847 h 2190847"/>
                <a:gd name="connsiteX0" fmla="*/ 0 w 933793"/>
                <a:gd name="connsiteY0" fmla="*/ 0 h 2190847"/>
                <a:gd name="connsiteX1" fmla="*/ 932967 w 933793"/>
                <a:gd name="connsiteY1" fmla="*/ 844775 h 2190847"/>
                <a:gd name="connsiteX2" fmla="*/ 649828 w 933793"/>
                <a:gd name="connsiteY2" fmla="*/ 2190847 h 2190847"/>
                <a:gd name="connsiteX0" fmla="*/ 0 w 1211438"/>
                <a:gd name="connsiteY0" fmla="*/ 173397 h 1408070"/>
                <a:gd name="connsiteX1" fmla="*/ 1165048 w 1211438"/>
                <a:gd name="connsiteY1" fmla="*/ 61998 h 1408070"/>
                <a:gd name="connsiteX2" fmla="*/ 881909 w 1211438"/>
                <a:gd name="connsiteY2" fmla="*/ 1408070 h 1408070"/>
                <a:gd name="connsiteX0" fmla="*/ 0 w 941963"/>
                <a:gd name="connsiteY0" fmla="*/ 94438 h 1329111"/>
                <a:gd name="connsiteX1" fmla="*/ 589486 w 941963"/>
                <a:gd name="connsiteY1" fmla="*/ 75872 h 1329111"/>
                <a:gd name="connsiteX2" fmla="*/ 881909 w 941963"/>
                <a:gd name="connsiteY2" fmla="*/ 1329111 h 1329111"/>
                <a:gd name="connsiteX0" fmla="*/ 0 w 856938"/>
                <a:gd name="connsiteY0" fmla="*/ 48479 h 1348135"/>
                <a:gd name="connsiteX1" fmla="*/ 505936 w 856938"/>
                <a:gd name="connsiteY1" fmla="*/ 94896 h 1348135"/>
                <a:gd name="connsiteX2" fmla="*/ 798359 w 856938"/>
                <a:gd name="connsiteY2" fmla="*/ 1348135 h 1348135"/>
                <a:gd name="connsiteX0" fmla="*/ 0 w 856938"/>
                <a:gd name="connsiteY0" fmla="*/ 99838 h 1399494"/>
                <a:gd name="connsiteX1" fmla="*/ 505936 w 856938"/>
                <a:gd name="connsiteY1" fmla="*/ 146255 h 1399494"/>
                <a:gd name="connsiteX2" fmla="*/ 798359 w 856938"/>
                <a:gd name="connsiteY2" fmla="*/ 1399494 h 1399494"/>
                <a:gd name="connsiteX0" fmla="*/ 0 w 863294"/>
                <a:gd name="connsiteY0" fmla="*/ 97477 h 1397133"/>
                <a:gd name="connsiteX1" fmla="*/ 556994 w 863294"/>
                <a:gd name="connsiteY1" fmla="*/ 148536 h 1397133"/>
                <a:gd name="connsiteX2" fmla="*/ 798359 w 863294"/>
                <a:gd name="connsiteY2" fmla="*/ 1397133 h 1397133"/>
                <a:gd name="connsiteX0" fmla="*/ 0 w 873016"/>
                <a:gd name="connsiteY0" fmla="*/ 94005 h 1393661"/>
                <a:gd name="connsiteX1" fmla="*/ 556994 w 873016"/>
                <a:gd name="connsiteY1" fmla="*/ 145064 h 1393661"/>
                <a:gd name="connsiteX2" fmla="*/ 798359 w 873016"/>
                <a:gd name="connsiteY2" fmla="*/ 1393661 h 1393661"/>
                <a:gd name="connsiteX0" fmla="*/ 0 w 798359"/>
                <a:gd name="connsiteY0" fmla="*/ 0 h 1299656"/>
                <a:gd name="connsiteX1" fmla="*/ 798359 w 798359"/>
                <a:gd name="connsiteY1" fmla="*/ 1299656 h 1299656"/>
                <a:gd name="connsiteX0" fmla="*/ 0 w 798359"/>
                <a:gd name="connsiteY0" fmla="*/ 14440 h 1314096"/>
                <a:gd name="connsiteX1" fmla="*/ 798359 w 798359"/>
                <a:gd name="connsiteY1" fmla="*/ 1314096 h 1314096"/>
                <a:gd name="connsiteX0" fmla="*/ 0 w 798359"/>
                <a:gd name="connsiteY0" fmla="*/ 28932 h 1328588"/>
                <a:gd name="connsiteX1" fmla="*/ 798359 w 798359"/>
                <a:gd name="connsiteY1" fmla="*/ 1328588 h 1328588"/>
                <a:gd name="connsiteX0" fmla="*/ 0 w 761226"/>
                <a:gd name="connsiteY0" fmla="*/ 29151 h 1324166"/>
                <a:gd name="connsiteX1" fmla="*/ 761226 w 761226"/>
                <a:gd name="connsiteY1" fmla="*/ 1324166 h 1324166"/>
                <a:gd name="connsiteX0" fmla="*/ 0 w 761226"/>
                <a:gd name="connsiteY0" fmla="*/ 92855 h 1387870"/>
                <a:gd name="connsiteX1" fmla="*/ 761226 w 761226"/>
                <a:gd name="connsiteY1" fmla="*/ 1387870 h 1387870"/>
                <a:gd name="connsiteX0" fmla="*/ 0 w 807642"/>
                <a:gd name="connsiteY0" fmla="*/ 501668 h 566652"/>
                <a:gd name="connsiteX1" fmla="*/ 807642 w 807642"/>
                <a:gd name="connsiteY1" fmla="*/ 566652 h 566652"/>
                <a:gd name="connsiteX0" fmla="*/ 0 w 1216105"/>
                <a:gd name="connsiteY0" fmla="*/ 1072234 h 1072234"/>
                <a:gd name="connsiteX1" fmla="*/ 1216105 w 1216105"/>
                <a:gd name="connsiteY1" fmla="*/ 375992 h 1072234"/>
                <a:gd name="connsiteX0" fmla="*/ 0 w 1216105"/>
                <a:gd name="connsiteY0" fmla="*/ 807872 h 807872"/>
                <a:gd name="connsiteX1" fmla="*/ 1216105 w 1216105"/>
                <a:gd name="connsiteY1" fmla="*/ 111630 h 807872"/>
                <a:gd name="connsiteX0" fmla="*/ 0 w 1216105"/>
                <a:gd name="connsiteY0" fmla="*/ 823580 h 823580"/>
                <a:gd name="connsiteX1" fmla="*/ 1216105 w 1216105"/>
                <a:gd name="connsiteY1" fmla="*/ 127338 h 823580"/>
                <a:gd name="connsiteX0" fmla="*/ 0 w 1216105"/>
                <a:gd name="connsiteY0" fmla="*/ 746424 h 746424"/>
                <a:gd name="connsiteX1" fmla="*/ 1216105 w 1216105"/>
                <a:gd name="connsiteY1" fmla="*/ 50182 h 746424"/>
                <a:gd name="connsiteX0" fmla="*/ 0 w 1216105"/>
                <a:gd name="connsiteY0" fmla="*/ 730001 h 730001"/>
                <a:gd name="connsiteX1" fmla="*/ 1216105 w 1216105"/>
                <a:gd name="connsiteY1" fmla="*/ 33759 h 730001"/>
                <a:gd name="connsiteX0" fmla="*/ 0 w 1211464"/>
                <a:gd name="connsiteY0" fmla="*/ 774702 h 774702"/>
                <a:gd name="connsiteX1" fmla="*/ 1211464 w 1211464"/>
                <a:gd name="connsiteY1" fmla="*/ 32043 h 77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1464" h="774702">
                  <a:moveTo>
                    <a:pt x="0" y="774702"/>
                  </a:moveTo>
                  <a:cubicBezTo>
                    <a:pt x="38681" y="599868"/>
                    <a:pt x="406916" y="-164453"/>
                    <a:pt x="1211464" y="32043"/>
                  </a:cubicBezTo>
                </a:path>
              </a:pathLst>
            </a:custGeom>
            <a:noFill/>
            <a:ln w="158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673DCA9-28F9-C1F2-3FD4-BDD7661F7CC2}"/>
                </a:ext>
              </a:extLst>
            </p:cNvPr>
            <p:cNvSpPr/>
            <p:nvPr/>
          </p:nvSpPr>
          <p:spPr>
            <a:xfrm flipH="1" flipV="1">
              <a:off x="3404666" y="4231594"/>
              <a:ext cx="1104707" cy="740629"/>
            </a:xfrm>
            <a:custGeom>
              <a:avLst/>
              <a:gdLst>
                <a:gd name="connsiteX0" fmla="*/ 417746 w 1030568"/>
                <a:gd name="connsiteY0" fmla="*/ 61212 h 425112"/>
                <a:gd name="connsiteX1" fmla="*/ 1025799 w 1030568"/>
                <a:gd name="connsiteY1" fmla="*/ 28720 h 425112"/>
                <a:gd name="connsiteX2" fmla="*/ 663753 w 1030568"/>
                <a:gd name="connsiteY2" fmla="*/ 423258 h 425112"/>
                <a:gd name="connsiteX3" fmla="*/ 0 w 1030568"/>
                <a:gd name="connsiteY3" fmla="*/ 149403 h 425112"/>
                <a:gd name="connsiteX0" fmla="*/ 366688 w 1032379"/>
                <a:gd name="connsiteY0" fmla="*/ 2969 h 1035263"/>
                <a:gd name="connsiteX1" fmla="*/ 1025799 w 1032379"/>
                <a:gd name="connsiteY1" fmla="*/ 638871 h 1035263"/>
                <a:gd name="connsiteX2" fmla="*/ 663753 w 1032379"/>
                <a:gd name="connsiteY2" fmla="*/ 1033409 h 1035263"/>
                <a:gd name="connsiteX3" fmla="*/ 0 w 1032379"/>
                <a:gd name="connsiteY3" fmla="*/ 759554 h 1035263"/>
                <a:gd name="connsiteX0" fmla="*/ 92832 w 1044709"/>
                <a:gd name="connsiteY0" fmla="*/ 2250 h 1243417"/>
                <a:gd name="connsiteX1" fmla="*/ 1025799 w 1044709"/>
                <a:gd name="connsiteY1" fmla="*/ 847025 h 1243417"/>
                <a:gd name="connsiteX2" fmla="*/ 663753 w 1044709"/>
                <a:gd name="connsiteY2" fmla="*/ 1241563 h 1243417"/>
                <a:gd name="connsiteX3" fmla="*/ 0 w 1044709"/>
                <a:gd name="connsiteY3" fmla="*/ 967708 h 1243417"/>
                <a:gd name="connsiteX0" fmla="*/ 0 w 951877"/>
                <a:gd name="connsiteY0" fmla="*/ 2250 h 2206859"/>
                <a:gd name="connsiteX1" fmla="*/ 932967 w 951877"/>
                <a:gd name="connsiteY1" fmla="*/ 847025 h 2206859"/>
                <a:gd name="connsiteX2" fmla="*/ 570921 w 951877"/>
                <a:gd name="connsiteY2" fmla="*/ 1241563 h 2206859"/>
                <a:gd name="connsiteX3" fmla="*/ 649828 w 951877"/>
                <a:gd name="connsiteY3" fmla="*/ 2193097 h 2206859"/>
                <a:gd name="connsiteX0" fmla="*/ 0 w 951877"/>
                <a:gd name="connsiteY0" fmla="*/ 2250 h 2193097"/>
                <a:gd name="connsiteX1" fmla="*/ 932967 w 951877"/>
                <a:gd name="connsiteY1" fmla="*/ 847025 h 2193097"/>
                <a:gd name="connsiteX2" fmla="*/ 570921 w 951877"/>
                <a:gd name="connsiteY2" fmla="*/ 1241563 h 2193097"/>
                <a:gd name="connsiteX3" fmla="*/ 649828 w 951877"/>
                <a:gd name="connsiteY3" fmla="*/ 2193097 h 2193097"/>
                <a:gd name="connsiteX0" fmla="*/ 0 w 954500"/>
                <a:gd name="connsiteY0" fmla="*/ 2873 h 2193720"/>
                <a:gd name="connsiteX1" fmla="*/ 932967 w 954500"/>
                <a:gd name="connsiteY1" fmla="*/ 847648 h 2193720"/>
                <a:gd name="connsiteX2" fmla="*/ 649828 w 954500"/>
                <a:gd name="connsiteY2" fmla="*/ 2193720 h 2193720"/>
                <a:gd name="connsiteX0" fmla="*/ 0 w 933329"/>
                <a:gd name="connsiteY0" fmla="*/ 3237 h 2194084"/>
                <a:gd name="connsiteX1" fmla="*/ 932967 w 933329"/>
                <a:gd name="connsiteY1" fmla="*/ 848012 h 2194084"/>
                <a:gd name="connsiteX2" fmla="*/ 649828 w 933329"/>
                <a:gd name="connsiteY2" fmla="*/ 2194084 h 2194084"/>
                <a:gd name="connsiteX0" fmla="*/ 0 w 933329"/>
                <a:gd name="connsiteY0" fmla="*/ 0 h 2190847"/>
                <a:gd name="connsiteX1" fmla="*/ 932967 w 933329"/>
                <a:gd name="connsiteY1" fmla="*/ 844775 h 2190847"/>
                <a:gd name="connsiteX2" fmla="*/ 649828 w 933329"/>
                <a:gd name="connsiteY2" fmla="*/ 2190847 h 2190847"/>
                <a:gd name="connsiteX0" fmla="*/ 0 w 933793"/>
                <a:gd name="connsiteY0" fmla="*/ 0 h 2190847"/>
                <a:gd name="connsiteX1" fmla="*/ 932967 w 933793"/>
                <a:gd name="connsiteY1" fmla="*/ 844775 h 2190847"/>
                <a:gd name="connsiteX2" fmla="*/ 649828 w 933793"/>
                <a:gd name="connsiteY2" fmla="*/ 2190847 h 2190847"/>
                <a:gd name="connsiteX0" fmla="*/ 0 w 1211438"/>
                <a:gd name="connsiteY0" fmla="*/ 173397 h 1408070"/>
                <a:gd name="connsiteX1" fmla="*/ 1165048 w 1211438"/>
                <a:gd name="connsiteY1" fmla="*/ 61998 h 1408070"/>
                <a:gd name="connsiteX2" fmla="*/ 881909 w 1211438"/>
                <a:gd name="connsiteY2" fmla="*/ 1408070 h 1408070"/>
                <a:gd name="connsiteX0" fmla="*/ 0 w 941963"/>
                <a:gd name="connsiteY0" fmla="*/ 94438 h 1329111"/>
                <a:gd name="connsiteX1" fmla="*/ 589486 w 941963"/>
                <a:gd name="connsiteY1" fmla="*/ 75872 h 1329111"/>
                <a:gd name="connsiteX2" fmla="*/ 881909 w 941963"/>
                <a:gd name="connsiteY2" fmla="*/ 1329111 h 1329111"/>
                <a:gd name="connsiteX0" fmla="*/ 0 w 856938"/>
                <a:gd name="connsiteY0" fmla="*/ 48479 h 1348135"/>
                <a:gd name="connsiteX1" fmla="*/ 505936 w 856938"/>
                <a:gd name="connsiteY1" fmla="*/ 94896 h 1348135"/>
                <a:gd name="connsiteX2" fmla="*/ 798359 w 856938"/>
                <a:gd name="connsiteY2" fmla="*/ 1348135 h 1348135"/>
                <a:gd name="connsiteX0" fmla="*/ 0 w 856938"/>
                <a:gd name="connsiteY0" fmla="*/ 99838 h 1399494"/>
                <a:gd name="connsiteX1" fmla="*/ 505936 w 856938"/>
                <a:gd name="connsiteY1" fmla="*/ 146255 h 1399494"/>
                <a:gd name="connsiteX2" fmla="*/ 798359 w 856938"/>
                <a:gd name="connsiteY2" fmla="*/ 1399494 h 1399494"/>
                <a:gd name="connsiteX0" fmla="*/ 0 w 863294"/>
                <a:gd name="connsiteY0" fmla="*/ 97477 h 1397133"/>
                <a:gd name="connsiteX1" fmla="*/ 556994 w 863294"/>
                <a:gd name="connsiteY1" fmla="*/ 148536 h 1397133"/>
                <a:gd name="connsiteX2" fmla="*/ 798359 w 863294"/>
                <a:gd name="connsiteY2" fmla="*/ 1397133 h 1397133"/>
                <a:gd name="connsiteX0" fmla="*/ 0 w 873016"/>
                <a:gd name="connsiteY0" fmla="*/ 94005 h 1393661"/>
                <a:gd name="connsiteX1" fmla="*/ 556994 w 873016"/>
                <a:gd name="connsiteY1" fmla="*/ 145064 h 1393661"/>
                <a:gd name="connsiteX2" fmla="*/ 798359 w 873016"/>
                <a:gd name="connsiteY2" fmla="*/ 1393661 h 1393661"/>
                <a:gd name="connsiteX0" fmla="*/ 0 w 798359"/>
                <a:gd name="connsiteY0" fmla="*/ 0 h 1299656"/>
                <a:gd name="connsiteX1" fmla="*/ 798359 w 798359"/>
                <a:gd name="connsiteY1" fmla="*/ 1299656 h 1299656"/>
                <a:gd name="connsiteX0" fmla="*/ 0 w 798359"/>
                <a:gd name="connsiteY0" fmla="*/ 14440 h 1314096"/>
                <a:gd name="connsiteX1" fmla="*/ 798359 w 798359"/>
                <a:gd name="connsiteY1" fmla="*/ 1314096 h 1314096"/>
                <a:gd name="connsiteX0" fmla="*/ 0 w 798359"/>
                <a:gd name="connsiteY0" fmla="*/ 28932 h 1328588"/>
                <a:gd name="connsiteX1" fmla="*/ 798359 w 798359"/>
                <a:gd name="connsiteY1" fmla="*/ 1328588 h 1328588"/>
                <a:gd name="connsiteX0" fmla="*/ 0 w 761226"/>
                <a:gd name="connsiteY0" fmla="*/ 29151 h 1324166"/>
                <a:gd name="connsiteX1" fmla="*/ 761226 w 761226"/>
                <a:gd name="connsiteY1" fmla="*/ 1324166 h 1324166"/>
                <a:gd name="connsiteX0" fmla="*/ 0 w 761226"/>
                <a:gd name="connsiteY0" fmla="*/ 92855 h 1387870"/>
                <a:gd name="connsiteX1" fmla="*/ 761226 w 761226"/>
                <a:gd name="connsiteY1" fmla="*/ 1387870 h 1387870"/>
                <a:gd name="connsiteX0" fmla="*/ 0 w 807642"/>
                <a:gd name="connsiteY0" fmla="*/ 501668 h 566652"/>
                <a:gd name="connsiteX1" fmla="*/ 807642 w 807642"/>
                <a:gd name="connsiteY1" fmla="*/ 566652 h 566652"/>
                <a:gd name="connsiteX0" fmla="*/ 0 w 1216105"/>
                <a:gd name="connsiteY0" fmla="*/ 1072234 h 1072234"/>
                <a:gd name="connsiteX1" fmla="*/ 1216105 w 1216105"/>
                <a:gd name="connsiteY1" fmla="*/ 375992 h 1072234"/>
                <a:gd name="connsiteX0" fmla="*/ 0 w 1216105"/>
                <a:gd name="connsiteY0" fmla="*/ 807872 h 807872"/>
                <a:gd name="connsiteX1" fmla="*/ 1216105 w 1216105"/>
                <a:gd name="connsiteY1" fmla="*/ 111630 h 807872"/>
                <a:gd name="connsiteX0" fmla="*/ 0 w 1216105"/>
                <a:gd name="connsiteY0" fmla="*/ 823580 h 823580"/>
                <a:gd name="connsiteX1" fmla="*/ 1216105 w 1216105"/>
                <a:gd name="connsiteY1" fmla="*/ 127338 h 823580"/>
                <a:gd name="connsiteX0" fmla="*/ 0 w 1216105"/>
                <a:gd name="connsiteY0" fmla="*/ 746424 h 746424"/>
                <a:gd name="connsiteX1" fmla="*/ 1216105 w 1216105"/>
                <a:gd name="connsiteY1" fmla="*/ 50182 h 746424"/>
                <a:gd name="connsiteX0" fmla="*/ 0 w 1216105"/>
                <a:gd name="connsiteY0" fmla="*/ 730001 h 730001"/>
                <a:gd name="connsiteX1" fmla="*/ 1216105 w 1216105"/>
                <a:gd name="connsiteY1" fmla="*/ 33759 h 730001"/>
                <a:gd name="connsiteX0" fmla="*/ 0 w 1211464"/>
                <a:gd name="connsiteY0" fmla="*/ 774702 h 774702"/>
                <a:gd name="connsiteX1" fmla="*/ 1211464 w 1211464"/>
                <a:gd name="connsiteY1" fmla="*/ 32043 h 774702"/>
                <a:gd name="connsiteX0" fmla="*/ 0 w 1104707"/>
                <a:gd name="connsiteY0" fmla="*/ 458807 h 458807"/>
                <a:gd name="connsiteX1" fmla="*/ 1104707 w 1104707"/>
                <a:gd name="connsiteY1" fmla="*/ 50345 h 458807"/>
                <a:gd name="connsiteX0" fmla="*/ 0 w 1104707"/>
                <a:gd name="connsiteY0" fmla="*/ 740629 h 740629"/>
                <a:gd name="connsiteX1" fmla="*/ 1104707 w 1104707"/>
                <a:gd name="connsiteY1" fmla="*/ 332167 h 74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707" h="740629">
                  <a:moveTo>
                    <a:pt x="0" y="740629"/>
                  </a:moveTo>
                  <a:cubicBezTo>
                    <a:pt x="38681" y="565795"/>
                    <a:pt x="792171" y="-542006"/>
                    <a:pt x="1104707" y="332167"/>
                  </a:cubicBezTo>
                </a:path>
              </a:pathLst>
            </a:custGeom>
            <a:noFill/>
            <a:ln w="158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DADB16B-51E5-33E9-16EE-2EABA334A0E4}"/>
                </a:ext>
              </a:extLst>
            </p:cNvPr>
            <p:cNvSpPr/>
            <p:nvPr/>
          </p:nvSpPr>
          <p:spPr>
            <a:xfrm flipH="1">
              <a:off x="2893034" y="4596205"/>
              <a:ext cx="1341442" cy="1503888"/>
            </a:xfrm>
            <a:custGeom>
              <a:avLst/>
              <a:gdLst>
                <a:gd name="connsiteX0" fmla="*/ 417746 w 1030568"/>
                <a:gd name="connsiteY0" fmla="*/ 61212 h 425112"/>
                <a:gd name="connsiteX1" fmla="*/ 1025799 w 1030568"/>
                <a:gd name="connsiteY1" fmla="*/ 28720 h 425112"/>
                <a:gd name="connsiteX2" fmla="*/ 663753 w 1030568"/>
                <a:gd name="connsiteY2" fmla="*/ 423258 h 425112"/>
                <a:gd name="connsiteX3" fmla="*/ 0 w 1030568"/>
                <a:gd name="connsiteY3" fmla="*/ 149403 h 425112"/>
                <a:gd name="connsiteX0" fmla="*/ 366688 w 1032379"/>
                <a:gd name="connsiteY0" fmla="*/ 2969 h 1035263"/>
                <a:gd name="connsiteX1" fmla="*/ 1025799 w 1032379"/>
                <a:gd name="connsiteY1" fmla="*/ 638871 h 1035263"/>
                <a:gd name="connsiteX2" fmla="*/ 663753 w 1032379"/>
                <a:gd name="connsiteY2" fmla="*/ 1033409 h 1035263"/>
                <a:gd name="connsiteX3" fmla="*/ 0 w 1032379"/>
                <a:gd name="connsiteY3" fmla="*/ 759554 h 1035263"/>
                <a:gd name="connsiteX0" fmla="*/ 92832 w 1044709"/>
                <a:gd name="connsiteY0" fmla="*/ 2250 h 1243417"/>
                <a:gd name="connsiteX1" fmla="*/ 1025799 w 1044709"/>
                <a:gd name="connsiteY1" fmla="*/ 847025 h 1243417"/>
                <a:gd name="connsiteX2" fmla="*/ 663753 w 1044709"/>
                <a:gd name="connsiteY2" fmla="*/ 1241563 h 1243417"/>
                <a:gd name="connsiteX3" fmla="*/ 0 w 1044709"/>
                <a:gd name="connsiteY3" fmla="*/ 967708 h 1243417"/>
                <a:gd name="connsiteX0" fmla="*/ 0 w 951877"/>
                <a:gd name="connsiteY0" fmla="*/ 2250 h 2206859"/>
                <a:gd name="connsiteX1" fmla="*/ 932967 w 951877"/>
                <a:gd name="connsiteY1" fmla="*/ 847025 h 2206859"/>
                <a:gd name="connsiteX2" fmla="*/ 570921 w 951877"/>
                <a:gd name="connsiteY2" fmla="*/ 1241563 h 2206859"/>
                <a:gd name="connsiteX3" fmla="*/ 649828 w 951877"/>
                <a:gd name="connsiteY3" fmla="*/ 2193097 h 2206859"/>
                <a:gd name="connsiteX0" fmla="*/ 0 w 951877"/>
                <a:gd name="connsiteY0" fmla="*/ 2250 h 2193097"/>
                <a:gd name="connsiteX1" fmla="*/ 932967 w 951877"/>
                <a:gd name="connsiteY1" fmla="*/ 847025 h 2193097"/>
                <a:gd name="connsiteX2" fmla="*/ 570921 w 951877"/>
                <a:gd name="connsiteY2" fmla="*/ 1241563 h 2193097"/>
                <a:gd name="connsiteX3" fmla="*/ 649828 w 951877"/>
                <a:gd name="connsiteY3" fmla="*/ 2193097 h 2193097"/>
                <a:gd name="connsiteX0" fmla="*/ 0 w 954500"/>
                <a:gd name="connsiteY0" fmla="*/ 2873 h 2193720"/>
                <a:gd name="connsiteX1" fmla="*/ 932967 w 954500"/>
                <a:gd name="connsiteY1" fmla="*/ 847648 h 2193720"/>
                <a:gd name="connsiteX2" fmla="*/ 649828 w 954500"/>
                <a:gd name="connsiteY2" fmla="*/ 2193720 h 2193720"/>
                <a:gd name="connsiteX0" fmla="*/ 0 w 933329"/>
                <a:gd name="connsiteY0" fmla="*/ 3237 h 2194084"/>
                <a:gd name="connsiteX1" fmla="*/ 932967 w 933329"/>
                <a:gd name="connsiteY1" fmla="*/ 848012 h 2194084"/>
                <a:gd name="connsiteX2" fmla="*/ 649828 w 933329"/>
                <a:gd name="connsiteY2" fmla="*/ 2194084 h 2194084"/>
                <a:gd name="connsiteX0" fmla="*/ 0 w 933329"/>
                <a:gd name="connsiteY0" fmla="*/ 0 h 2190847"/>
                <a:gd name="connsiteX1" fmla="*/ 932967 w 933329"/>
                <a:gd name="connsiteY1" fmla="*/ 844775 h 2190847"/>
                <a:gd name="connsiteX2" fmla="*/ 649828 w 933329"/>
                <a:gd name="connsiteY2" fmla="*/ 2190847 h 2190847"/>
                <a:gd name="connsiteX0" fmla="*/ 0 w 933793"/>
                <a:gd name="connsiteY0" fmla="*/ 0 h 2190847"/>
                <a:gd name="connsiteX1" fmla="*/ 932967 w 933793"/>
                <a:gd name="connsiteY1" fmla="*/ 844775 h 2190847"/>
                <a:gd name="connsiteX2" fmla="*/ 649828 w 933793"/>
                <a:gd name="connsiteY2" fmla="*/ 2190847 h 2190847"/>
                <a:gd name="connsiteX0" fmla="*/ 0 w 1211438"/>
                <a:gd name="connsiteY0" fmla="*/ 173397 h 1408070"/>
                <a:gd name="connsiteX1" fmla="*/ 1165048 w 1211438"/>
                <a:gd name="connsiteY1" fmla="*/ 61998 h 1408070"/>
                <a:gd name="connsiteX2" fmla="*/ 881909 w 1211438"/>
                <a:gd name="connsiteY2" fmla="*/ 1408070 h 1408070"/>
                <a:gd name="connsiteX0" fmla="*/ 0 w 941963"/>
                <a:gd name="connsiteY0" fmla="*/ 94438 h 1329111"/>
                <a:gd name="connsiteX1" fmla="*/ 589486 w 941963"/>
                <a:gd name="connsiteY1" fmla="*/ 75872 h 1329111"/>
                <a:gd name="connsiteX2" fmla="*/ 881909 w 941963"/>
                <a:gd name="connsiteY2" fmla="*/ 1329111 h 1329111"/>
                <a:gd name="connsiteX0" fmla="*/ 0 w 856938"/>
                <a:gd name="connsiteY0" fmla="*/ 48479 h 1348135"/>
                <a:gd name="connsiteX1" fmla="*/ 505936 w 856938"/>
                <a:gd name="connsiteY1" fmla="*/ 94896 h 1348135"/>
                <a:gd name="connsiteX2" fmla="*/ 798359 w 856938"/>
                <a:gd name="connsiteY2" fmla="*/ 1348135 h 1348135"/>
                <a:gd name="connsiteX0" fmla="*/ 0 w 856938"/>
                <a:gd name="connsiteY0" fmla="*/ 99838 h 1399494"/>
                <a:gd name="connsiteX1" fmla="*/ 505936 w 856938"/>
                <a:gd name="connsiteY1" fmla="*/ 146255 h 1399494"/>
                <a:gd name="connsiteX2" fmla="*/ 798359 w 856938"/>
                <a:gd name="connsiteY2" fmla="*/ 1399494 h 1399494"/>
                <a:gd name="connsiteX0" fmla="*/ 0 w 863294"/>
                <a:gd name="connsiteY0" fmla="*/ 97477 h 1397133"/>
                <a:gd name="connsiteX1" fmla="*/ 556994 w 863294"/>
                <a:gd name="connsiteY1" fmla="*/ 148536 h 1397133"/>
                <a:gd name="connsiteX2" fmla="*/ 798359 w 863294"/>
                <a:gd name="connsiteY2" fmla="*/ 1397133 h 1397133"/>
                <a:gd name="connsiteX0" fmla="*/ 0 w 873016"/>
                <a:gd name="connsiteY0" fmla="*/ 94005 h 1393661"/>
                <a:gd name="connsiteX1" fmla="*/ 556994 w 873016"/>
                <a:gd name="connsiteY1" fmla="*/ 145064 h 1393661"/>
                <a:gd name="connsiteX2" fmla="*/ 798359 w 873016"/>
                <a:gd name="connsiteY2" fmla="*/ 1393661 h 1393661"/>
                <a:gd name="connsiteX0" fmla="*/ 0 w 798359"/>
                <a:gd name="connsiteY0" fmla="*/ 0 h 1299656"/>
                <a:gd name="connsiteX1" fmla="*/ 798359 w 798359"/>
                <a:gd name="connsiteY1" fmla="*/ 1299656 h 1299656"/>
                <a:gd name="connsiteX0" fmla="*/ 0 w 798359"/>
                <a:gd name="connsiteY0" fmla="*/ 14440 h 1314096"/>
                <a:gd name="connsiteX1" fmla="*/ 798359 w 798359"/>
                <a:gd name="connsiteY1" fmla="*/ 1314096 h 1314096"/>
                <a:gd name="connsiteX0" fmla="*/ 0 w 798359"/>
                <a:gd name="connsiteY0" fmla="*/ 28932 h 1328588"/>
                <a:gd name="connsiteX1" fmla="*/ 798359 w 798359"/>
                <a:gd name="connsiteY1" fmla="*/ 1328588 h 1328588"/>
                <a:gd name="connsiteX0" fmla="*/ 0 w 761226"/>
                <a:gd name="connsiteY0" fmla="*/ 29151 h 1324166"/>
                <a:gd name="connsiteX1" fmla="*/ 761226 w 761226"/>
                <a:gd name="connsiteY1" fmla="*/ 1324166 h 1324166"/>
                <a:gd name="connsiteX0" fmla="*/ 0 w 761226"/>
                <a:gd name="connsiteY0" fmla="*/ 92855 h 1387870"/>
                <a:gd name="connsiteX1" fmla="*/ 761226 w 761226"/>
                <a:gd name="connsiteY1" fmla="*/ 1387870 h 1387870"/>
                <a:gd name="connsiteX0" fmla="*/ 0 w 807642"/>
                <a:gd name="connsiteY0" fmla="*/ 501668 h 566652"/>
                <a:gd name="connsiteX1" fmla="*/ 807642 w 807642"/>
                <a:gd name="connsiteY1" fmla="*/ 566652 h 566652"/>
                <a:gd name="connsiteX0" fmla="*/ 0 w 1216105"/>
                <a:gd name="connsiteY0" fmla="*/ 1072234 h 1072234"/>
                <a:gd name="connsiteX1" fmla="*/ 1216105 w 1216105"/>
                <a:gd name="connsiteY1" fmla="*/ 375992 h 1072234"/>
                <a:gd name="connsiteX0" fmla="*/ 0 w 1216105"/>
                <a:gd name="connsiteY0" fmla="*/ 807872 h 807872"/>
                <a:gd name="connsiteX1" fmla="*/ 1216105 w 1216105"/>
                <a:gd name="connsiteY1" fmla="*/ 111630 h 807872"/>
                <a:gd name="connsiteX0" fmla="*/ 0 w 1216105"/>
                <a:gd name="connsiteY0" fmla="*/ 823580 h 823580"/>
                <a:gd name="connsiteX1" fmla="*/ 1216105 w 1216105"/>
                <a:gd name="connsiteY1" fmla="*/ 127338 h 823580"/>
                <a:gd name="connsiteX0" fmla="*/ 0 w 1216105"/>
                <a:gd name="connsiteY0" fmla="*/ 746424 h 746424"/>
                <a:gd name="connsiteX1" fmla="*/ 1216105 w 1216105"/>
                <a:gd name="connsiteY1" fmla="*/ 50182 h 746424"/>
                <a:gd name="connsiteX0" fmla="*/ 0 w 1216105"/>
                <a:gd name="connsiteY0" fmla="*/ 730001 h 730001"/>
                <a:gd name="connsiteX1" fmla="*/ 1216105 w 1216105"/>
                <a:gd name="connsiteY1" fmla="*/ 33759 h 730001"/>
                <a:gd name="connsiteX0" fmla="*/ 0 w 1211464"/>
                <a:gd name="connsiteY0" fmla="*/ 774702 h 774702"/>
                <a:gd name="connsiteX1" fmla="*/ 1211464 w 1211464"/>
                <a:gd name="connsiteY1" fmla="*/ 32043 h 774702"/>
                <a:gd name="connsiteX0" fmla="*/ 0 w 1104707"/>
                <a:gd name="connsiteY0" fmla="*/ 458807 h 458807"/>
                <a:gd name="connsiteX1" fmla="*/ 1104707 w 1104707"/>
                <a:gd name="connsiteY1" fmla="*/ 50345 h 458807"/>
                <a:gd name="connsiteX0" fmla="*/ 0 w 1104707"/>
                <a:gd name="connsiteY0" fmla="*/ 740629 h 740629"/>
                <a:gd name="connsiteX1" fmla="*/ 1104707 w 1104707"/>
                <a:gd name="connsiteY1" fmla="*/ 332167 h 740629"/>
                <a:gd name="connsiteX0" fmla="*/ 1058479 w 1059287"/>
                <a:gd name="connsiteY0" fmla="*/ 22208 h 1609645"/>
                <a:gd name="connsiteX1" fmla="*/ 46606 w 1059287"/>
                <a:gd name="connsiteY1" fmla="*/ 1609645 h 1609645"/>
                <a:gd name="connsiteX0" fmla="*/ 1011873 w 1183106"/>
                <a:gd name="connsiteY0" fmla="*/ 15850 h 1603287"/>
                <a:gd name="connsiteX1" fmla="*/ 0 w 1183106"/>
                <a:gd name="connsiteY1" fmla="*/ 1603287 h 1603287"/>
                <a:gd name="connsiteX0" fmla="*/ 937607 w 1142073"/>
                <a:gd name="connsiteY0" fmla="*/ 16814 h 1520702"/>
                <a:gd name="connsiteX1" fmla="*/ 0 w 1142073"/>
                <a:gd name="connsiteY1" fmla="*/ 1520702 h 1520702"/>
                <a:gd name="connsiteX0" fmla="*/ 937607 w 1341442"/>
                <a:gd name="connsiteY0" fmla="*/ 0 h 1503888"/>
                <a:gd name="connsiteX1" fmla="*/ 0 w 1341442"/>
                <a:gd name="connsiteY1" fmla="*/ 1503888 h 150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1442" h="1503888">
                  <a:moveTo>
                    <a:pt x="937607" y="0"/>
                  </a:moveTo>
                  <a:cubicBezTo>
                    <a:pt x="1463659" y="94381"/>
                    <a:pt x="1752987" y="1061386"/>
                    <a:pt x="0" y="1503888"/>
                  </a:cubicBezTo>
                </a:path>
              </a:pathLst>
            </a:custGeom>
            <a:noFill/>
            <a:ln w="1587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098C49-68F4-1520-C439-47F15ED1A755}"/>
                </a:ext>
              </a:extLst>
            </p:cNvPr>
            <p:cNvSpPr/>
            <p:nvPr/>
          </p:nvSpPr>
          <p:spPr>
            <a:xfrm flipH="1">
              <a:off x="3409040" y="4969771"/>
              <a:ext cx="1322822" cy="1418349"/>
            </a:xfrm>
            <a:custGeom>
              <a:avLst/>
              <a:gdLst>
                <a:gd name="connsiteX0" fmla="*/ 417746 w 1030568"/>
                <a:gd name="connsiteY0" fmla="*/ 61212 h 425112"/>
                <a:gd name="connsiteX1" fmla="*/ 1025799 w 1030568"/>
                <a:gd name="connsiteY1" fmla="*/ 28720 h 425112"/>
                <a:gd name="connsiteX2" fmla="*/ 663753 w 1030568"/>
                <a:gd name="connsiteY2" fmla="*/ 423258 h 425112"/>
                <a:gd name="connsiteX3" fmla="*/ 0 w 1030568"/>
                <a:gd name="connsiteY3" fmla="*/ 149403 h 425112"/>
                <a:gd name="connsiteX0" fmla="*/ 366688 w 1032379"/>
                <a:gd name="connsiteY0" fmla="*/ 2969 h 1035263"/>
                <a:gd name="connsiteX1" fmla="*/ 1025799 w 1032379"/>
                <a:gd name="connsiteY1" fmla="*/ 638871 h 1035263"/>
                <a:gd name="connsiteX2" fmla="*/ 663753 w 1032379"/>
                <a:gd name="connsiteY2" fmla="*/ 1033409 h 1035263"/>
                <a:gd name="connsiteX3" fmla="*/ 0 w 1032379"/>
                <a:gd name="connsiteY3" fmla="*/ 759554 h 1035263"/>
                <a:gd name="connsiteX0" fmla="*/ 92832 w 1044709"/>
                <a:gd name="connsiteY0" fmla="*/ 2250 h 1243417"/>
                <a:gd name="connsiteX1" fmla="*/ 1025799 w 1044709"/>
                <a:gd name="connsiteY1" fmla="*/ 847025 h 1243417"/>
                <a:gd name="connsiteX2" fmla="*/ 663753 w 1044709"/>
                <a:gd name="connsiteY2" fmla="*/ 1241563 h 1243417"/>
                <a:gd name="connsiteX3" fmla="*/ 0 w 1044709"/>
                <a:gd name="connsiteY3" fmla="*/ 967708 h 1243417"/>
                <a:gd name="connsiteX0" fmla="*/ 0 w 951877"/>
                <a:gd name="connsiteY0" fmla="*/ 2250 h 2206859"/>
                <a:gd name="connsiteX1" fmla="*/ 932967 w 951877"/>
                <a:gd name="connsiteY1" fmla="*/ 847025 h 2206859"/>
                <a:gd name="connsiteX2" fmla="*/ 570921 w 951877"/>
                <a:gd name="connsiteY2" fmla="*/ 1241563 h 2206859"/>
                <a:gd name="connsiteX3" fmla="*/ 649828 w 951877"/>
                <a:gd name="connsiteY3" fmla="*/ 2193097 h 2206859"/>
                <a:gd name="connsiteX0" fmla="*/ 0 w 951877"/>
                <a:gd name="connsiteY0" fmla="*/ 2250 h 2193097"/>
                <a:gd name="connsiteX1" fmla="*/ 932967 w 951877"/>
                <a:gd name="connsiteY1" fmla="*/ 847025 h 2193097"/>
                <a:gd name="connsiteX2" fmla="*/ 570921 w 951877"/>
                <a:gd name="connsiteY2" fmla="*/ 1241563 h 2193097"/>
                <a:gd name="connsiteX3" fmla="*/ 649828 w 951877"/>
                <a:gd name="connsiteY3" fmla="*/ 2193097 h 2193097"/>
                <a:gd name="connsiteX0" fmla="*/ 0 w 954500"/>
                <a:gd name="connsiteY0" fmla="*/ 2873 h 2193720"/>
                <a:gd name="connsiteX1" fmla="*/ 932967 w 954500"/>
                <a:gd name="connsiteY1" fmla="*/ 847648 h 2193720"/>
                <a:gd name="connsiteX2" fmla="*/ 649828 w 954500"/>
                <a:gd name="connsiteY2" fmla="*/ 2193720 h 2193720"/>
                <a:gd name="connsiteX0" fmla="*/ 0 w 933329"/>
                <a:gd name="connsiteY0" fmla="*/ 3237 h 2194084"/>
                <a:gd name="connsiteX1" fmla="*/ 932967 w 933329"/>
                <a:gd name="connsiteY1" fmla="*/ 848012 h 2194084"/>
                <a:gd name="connsiteX2" fmla="*/ 649828 w 933329"/>
                <a:gd name="connsiteY2" fmla="*/ 2194084 h 2194084"/>
                <a:gd name="connsiteX0" fmla="*/ 0 w 933329"/>
                <a:gd name="connsiteY0" fmla="*/ 0 h 2190847"/>
                <a:gd name="connsiteX1" fmla="*/ 932967 w 933329"/>
                <a:gd name="connsiteY1" fmla="*/ 844775 h 2190847"/>
                <a:gd name="connsiteX2" fmla="*/ 649828 w 933329"/>
                <a:gd name="connsiteY2" fmla="*/ 2190847 h 2190847"/>
                <a:gd name="connsiteX0" fmla="*/ 0 w 933793"/>
                <a:gd name="connsiteY0" fmla="*/ 0 h 2190847"/>
                <a:gd name="connsiteX1" fmla="*/ 932967 w 933793"/>
                <a:gd name="connsiteY1" fmla="*/ 844775 h 2190847"/>
                <a:gd name="connsiteX2" fmla="*/ 649828 w 933793"/>
                <a:gd name="connsiteY2" fmla="*/ 2190847 h 2190847"/>
                <a:gd name="connsiteX0" fmla="*/ 0 w 1211438"/>
                <a:gd name="connsiteY0" fmla="*/ 173397 h 1408070"/>
                <a:gd name="connsiteX1" fmla="*/ 1165048 w 1211438"/>
                <a:gd name="connsiteY1" fmla="*/ 61998 h 1408070"/>
                <a:gd name="connsiteX2" fmla="*/ 881909 w 1211438"/>
                <a:gd name="connsiteY2" fmla="*/ 1408070 h 1408070"/>
                <a:gd name="connsiteX0" fmla="*/ 0 w 941963"/>
                <a:gd name="connsiteY0" fmla="*/ 94438 h 1329111"/>
                <a:gd name="connsiteX1" fmla="*/ 589486 w 941963"/>
                <a:gd name="connsiteY1" fmla="*/ 75872 h 1329111"/>
                <a:gd name="connsiteX2" fmla="*/ 881909 w 941963"/>
                <a:gd name="connsiteY2" fmla="*/ 1329111 h 1329111"/>
                <a:gd name="connsiteX0" fmla="*/ 0 w 856938"/>
                <a:gd name="connsiteY0" fmla="*/ 48479 h 1348135"/>
                <a:gd name="connsiteX1" fmla="*/ 505936 w 856938"/>
                <a:gd name="connsiteY1" fmla="*/ 94896 h 1348135"/>
                <a:gd name="connsiteX2" fmla="*/ 798359 w 856938"/>
                <a:gd name="connsiteY2" fmla="*/ 1348135 h 1348135"/>
                <a:gd name="connsiteX0" fmla="*/ 0 w 856938"/>
                <a:gd name="connsiteY0" fmla="*/ 99838 h 1399494"/>
                <a:gd name="connsiteX1" fmla="*/ 505936 w 856938"/>
                <a:gd name="connsiteY1" fmla="*/ 146255 h 1399494"/>
                <a:gd name="connsiteX2" fmla="*/ 798359 w 856938"/>
                <a:gd name="connsiteY2" fmla="*/ 1399494 h 1399494"/>
                <a:gd name="connsiteX0" fmla="*/ 0 w 863294"/>
                <a:gd name="connsiteY0" fmla="*/ 97477 h 1397133"/>
                <a:gd name="connsiteX1" fmla="*/ 556994 w 863294"/>
                <a:gd name="connsiteY1" fmla="*/ 148536 h 1397133"/>
                <a:gd name="connsiteX2" fmla="*/ 798359 w 863294"/>
                <a:gd name="connsiteY2" fmla="*/ 1397133 h 1397133"/>
                <a:gd name="connsiteX0" fmla="*/ 0 w 873016"/>
                <a:gd name="connsiteY0" fmla="*/ 94005 h 1393661"/>
                <a:gd name="connsiteX1" fmla="*/ 556994 w 873016"/>
                <a:gd name="connsiteY1" fmla="*/ 145064 h 1393661"/>
                <a:gd name="connsiteX2" fmla="*/ 798359 w 873016"/>
                <a:gd name="connsiteY2" fmla="*/ 1393661 h 1393661"/>
                <a:gd name="connsiteX0" fmla="*/ 0 w 798359"/>
                <a:gd name="connsiteY0" fmla="*/ 0 h 1299656"/>
                <a:gd name="connsiteX1" fmla="*/ 798359 w 798359"/>
                <a:gd name="connsiteY1" fmla="*/ 1299656 h 1299656"/>
                <a:gd name="connsiteX0" fmla="*/ 0 w 798359"/>
                <a:gd name="connsiteY0" fmla="*/ 14440 h 1314096"/>
                <a:gd name="connsiteX1" fmla="*/ 798359 w 798359"/>
                <a:gd name="connsiteY1" fmla="*/ 1314096 h 1314096"/>
                <a:gd name="connsiteX0" fmla="*/ 0 w 798359"/>
                <a:gd name="connsiteY0" fmla="*/ 28932 h 1328588"/>
                <a:gd name="connsiteX1" fmla="*/ 798359 w 798359"/>
                <a:gd name="connsiteY1" fmla="*/ 1328588 h 1328588"/>
                <a:gd name="connsiteX0" fmla="*/ 0 w 761226"/>
                <a:gd name="connsiteY0" fmla="*/ 29151 h 1324166"/>
                <a:gd name="connsiteX1" fmla="*/ 761226 w 761226"/>
                <a:gd name="connsiteY1" fmla="*/ 1324166 h 1324166"/>
                <a:gd name="connsiteX0" fmla="*/ 0 w 761226"/>
                <a:gd name="connsiteY0" fmla="*/ 92855 h 1387870"/>
                <a:gd name="connsiteX1" fmla="*/ 761226 w 761226"/>
                <a:gd name="connsiteY1" fmla="*/ 1387870 h 1387870"/>
                <a:gd name="connsiteX0" fmla="*/ 0 w 807642"/>
                <a:gd name="connsiteY0" fmla="*/ 501668 h 566652"/>
                <a:gd name="connsiteX1" fmla="*/ 807642 w 807642"/>
                <a:gd name="connsiteY1" fmla="*/ 566652 h 566652"/>
                <a:gd name="connsiteX0" fmla="*/ 0 w 1216105"/>
                <a:gd name="connsiteY0" fmla="*/ 1072234 h 1072234"/>
                <a:gd name="connsiteX1" fmla="*/ 1216105 w 1216105"/>
                <a:gd name="connsiteY1" fmla="*/ 375992 h 1072234"/>
                <a:gd name="connsiteX0" fmla="*/ 0 w 1216105"/>
                <a:gd name="connsiteY0" fmla="*/ 807872 h 807872"/>
                <a:gd name="connsiteX1" fmla="*/ 1216105 w 1216105"/>
                <a:gd name="connsiteY1" fmla="*/ 111630 h 807872"/>
                <a:gd name="connsiteX0" fmla="*/ 0 w 1216105"/>
                <a:gd name="connsiteY0" fmla="*/ 823580 h 823580"/>
                <a:gd name="connsiteX1" fmla="*/ 1216105 w 1216105"/>
                <a:gd name="connsiteY1" fmla="*/ 127338 h 823580"/>
                <a:gd name="connsiteX0" fmla="*/ 0 w 1216105"/>
                <a:gd name="connsiteY0" fmla="*/ 746424 h 746424"/>
                <a:gd name="connsiteX1" fmla="*/ 1216105 w 1216105"/>
                <a:gd name="connsiteY1" fmla="*/ 50182 h 746424"/>
                <a:gd name="connsiteX0" fmla="*/ 0 w 1216105"/>
                <a:gd name="connsiteY0" fmla="*/ 730001 h 730001"/>
                <a:gd name="connsiteX1" fmla="*/ 1216105 w 1216105"/>
                <a:gd name="connsiteY1" fmla="*/ 33759 h 730001"/>
                <a:gd name="connsiteX0" fmla="*/ 0 w 1211464"/>
                <a:gd name="connsiteY0" fmla="*/ 774702 h 774702"/>
                <a:gd name="connsiteX1" fmla="*/ 1211464 w 1211464"/>
                <a:gd name="connsiteY1" fmla="*/ 32043 h 774702"/>
                <a:gd name="connsiteX0" fmla="*/ 0 w 1104707"/>
                <a:gd name="connsiteY0" fmla="*/ 458807 h 458807"/>
                <a:gd name="connsiteX1" fmla="*/ 1104707 w 1104707"/>
                <a:gd name="connsiteY1" fmla="*/ 50345 h 458807"/>
                <a:gd name="connsiteX0" fmla="*/ 0 w 1104707"/>
                <a:gd name="connsiteY0" fmla="*/ 740629 h 740629"/>
                <a:gd name="connsiteX1" fmla="*/ 1104707 w 1104707"/>
                <a:gd name="connsiteY1" fmla="*/ 332167 h 740629"/>
                <a:gd name="connsiteX0" fmla="*/ 1058479 w 1059287"/>
                <a:gd name="connsiteY0" fmla="*/ 22208 h 1609645"/>
                <a:gd name="connsiteX1" fmla="*/ 46606 w 1059287"/>
                <a:gd name="connsiteY1" fmla="*/ 1609645 h 1609645"/>
                <a:gd name="connsiteX0" fmla="*/ 1011873 w 1183106"/>
                <a:gd name="connsiteY0" fmla="*/ 15850 h 1603287"/>
                <a:gd name="connsiteX1" fmla="*/ 0 w 1183106"/>
                <a:gd name="connsiteY1" fmla="*/ 1603287 h 1603287"/>
                <a:gd name="connsiteX0" fmla="*/ 937607 w 1142073"/>
                <a:gd name="connsiteY0" fmla="*/ 16814 h 1520702"/>
                <a:gd name="connsiteX1" fmla="*/ 0 w 1142073"/>
                <a:gd name="connsiteY1" fmla="*/ 1520702 h 1520702"/>
                <a:gd name="connsiteX0" fmla="*/ 937607 w 1341442"/>
                <a:gd name="connsiteY0" fmla="*/ 0 h 1503888"/>
                <a:gd name="connsiteX1" fmla="*/ 0 w 1341442"/>
                <a:gd name="connsiteY1" fmla="*/ 1503888 h 1503888"/>
                <a:gd name="connsiteX0" fmla="*/ 937607 w 937607"/>
                <a:gd name="connsiteY0" fmla="*/ 0 h 1503888"/>
                <a:gd name="connsiteX1" fmla="*/ 0 w 937607"/>
                <a:gd name="connsiteY1" fmla="*/ 1503888 h 1503888"/>
                <a:gd name="connsiteX0" fmla="*/ 1209355 w 1209355"/>
                <a:gd name="connsiteY0" fmla="*/ 0 h 1503888"/>
                <a:gd name="connsiteX1" fmla="*/ 271748 w 1209355"/>
                <a:gd name="connsiteY1" fmla="*/ 1503888 h 1503888"/>
                <a:gd name="connsiteX0" fmla="*/ 1155701 w 1155701"/>
                <a:gd name="connsiteY0" fmla="*/ 0 h 1503888"/>
                <a:gd name="connsiteX1" fmla="*/ 218094 w 1155701"/>
                <a:gd name="connsiteY1" fmla="*/ 1503888 h 1503888"/>
                <a:gd name="connsiteX0" fmla="*/ 999840 w 1006536"/>
                <a:gd name="connsiteY0" fmla="*/ 0 h 1503888"/>
                <a:gd name="connsiteX1" fmla="*/ 62233 w 1006536"/>
                <a:gd name="connsiteY1" fmla="*/ 1503888 h 1503888"/>
                <a:gd name="connsiteX0" fmla="*/ 1000427 w 1000427"/>
                <a:gd name="connsiteY0" fmla="*/ 0 h 1503888"/>
                <a:gd name="connsiteX1" fmla="*/ 632689 w 1000427"/>
                <a:gd name="connsiteY1" fmla="*/ 631453 h 1503888"/>
                <a:gd name="connsiteX2" fmla="*/ 62820 w 1000427"/>
                <a:gd name="connsiteY2" fmla="*/ 1503888 h 1503888"/>
                <a:gd name="connsiteX0" fmla="*/ 1033878 w 1033878"/>
                <a:gd name="connsiteY0" fmla="*/ 0 h 1503888"/>
                <a:gd name="connsiteX1" fmla="*/ 666140 w 1033878"/>
                <a:gd name="connsiteY1" fmla="*/ 631453 h 1503888"/>
                <a:gd name="connsiteX2" fmla="*/ 96271 w 1033878"/>
                <a:gd name="connsiteY2" fmla="*/ 1503888 h 1503888"/>
                <a:gd name="connsiteX0" fmla="*/ 1101536 w 1115538"/>
                <a:gd name="connsiteY0" fmla="*/ 0 h 1503888"/>
                <a:gd name="connsiteX1" fmla="*/ 733798 w 1115538"/>
                <a:gd name="connsiteY1" fmla="*/ 631453 h 1503888"/>
                <a:gd name="connsiteX2" fmla="*/ 163929 w 1115538"/>
                <a:gd name="connsiteY2" fmla="*/ 1503888 h 1503888"/>
                <a:gd name="connsiteX0" fmla="*/ 1309995 w 1323996"/>
                <a:gd name="connsiteY0" fmla="*/ 0 h 1503888"/>
                <a:gd name="connsiteX1" fmla="*/ 942257 w 1323996"/>
                <a:gd name="connsiteY1" fmla="*/ 631453 h 1503888"/>
                <a:gd name="connsiteX2" fmla="*/ 372388 w 1323996"/>
                <a:gd name="connsiteY2" fmla="*/ 1503888 h 1503888"/>
                <a:gd name="connsiteX0" fmla="*/ 1309995 w 1361632"/>
                <a:gd name="connsiteY0" fmla="*/ 0 h 1503888"/>
                <a:gd name="connsiteX1" fmla="*/ 942257 w 1361632"/>
                <a:gd name="connsiteY1" fmla="*/ 631453 h 1503888"/>
                <a:gd name="connsiteX2" fmla="*/ 372388 w 1361632"/>
                <a:gd name="connsiteY2" fmla="*/ 1503888 h 1503888"/>
                <a:gd name="connsiteX0" fmla="*/ 1309995 w 1427185"/>
                <a:gd name="connsiteY0" fmla="*/ 0 h 1503888"/>
                <a:gd name="connsiteX1" fmla="*/ 942257 w 1427185"/>
                <a:gd name="connsiteY1" fmla="*/ 631453 h 1503888"/>
                <a:gd name="connsiteX2" fmla="*/ 372388 w 1427185"/>
                <a:gd name="connsiteY2" fmla="*/ 1503888 h 1503888"/>
                <a:gd name="connsiteX0" fmla="*/ 1499954 w 1525522"/>
                <a:gd name="connsiteY0" fmla="*/ 0 h 1503888"/>
                <a:gd name="connsiteX1" fmla="*/ 561981 w 1525522"/>
                <a:gd name="connsiteY1" fmla="*/ 660983 h 1503888"/>
                <a:gd name="connsiteX2" fmla="*/ 562347 w 1525522"/>
                <a:gd name="connsiteY2" fmla="*/ 1503888 h 1503888"/>
                <a:gd name="connsiteX0" fmla="*/ 1392091 w 1408319"/>
                <a:gd name="connsiteY0" fmla="*/ 0 h 1503888"/>
                <a:gd name="connsiteX1" fmla="*/ 454118 w 1408319"/>
                <a:gd name="connsiteY1" fmla="*/ 660983 h 1503888"/>
                <a:gd name="connsiteX2" fmla="*/ 454484 w 1408319"/>
                <a:gd name="connsiteY2" fmla="*/ 1503888 h 1503888"/>
                <a:gd name="connsiteX0" fmla="*/ 1368047 w 1382847"/>
                <a:gd name="connsiteY0" fmla="*/ 0 h 1503888"/>
                <a:gd name="connsiteX1" fmla="*/ 430074 w 1382847"/>
                <a:gd name="connsiteY1" fmla="*/ 660983 h 1503888"/>
                <a:gd name="connsiteX2" fmla="*/ 430440 w 1382847"/>
                <a:gd name="connsiteY2" fmla="*/ 1503888 h 1503888"/>
                <a:gd name="connsiteX0" fmla="*/ 1272036 w 1286835"/>
                <a:gd name="connsiteY0" fmla="*/ 0 h 1503888"/>
                <a:gd name="connsiteX1" fmla="*/ 334063 w 1286835"/>
                <a:gd name="connsiteY1" fmla="*/ 660983 h 1503888"/>
                <a:gd name="connsiteX2" fmla="*/ 334429 w 1286835"/>
                <a:gd name="connsiteY2" fmla="*/ 1503888 h 1503888"/>
                <a:gd name="connsiteX0" fmla="*/ 1216351 w 1231150"/>
                <a:gd name="connsiteY0" fmla="*/ 0 h 1503888"/>
                <a:gd name="connsiteX1" fmla="*/ 278378 w 1231150"/>
                <a:gd name="connsiteY1" fmla="*/ 660983 h 1503888"/>
                <a:gd name="connsiteX2" fmla="*/ 278744 w 1231150"/>
                <a:gd name="connsiteY2" fmla="*/ 1503888 h 150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1150" h="1503888">
                  <a:moveTo>
                    <a:pt x="1216351" y="0"/>
                  </a:moveTo>
                  <a:cubicBezTo>
                    <a:pt x="1352969" y="436875"/>
                    <a:pt x="504636" y="539087"/>
                    <a:pt x="278378" y="660983"/>
                  </a:cubicBezTo>
                  <a:cubicBezTo>
                    <a:pt x="52120" y="782879"/>
                    <a:pt x="-214646" y="1204110"/>
                    <a:pt x="278744" y="1503888"/>
                  </a:cubicBezTo>
                </a:path>
              </a:pathLst>
            </a:custGeom>
            <a:noFill/>
            <a:ln w="1587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CB69D390-C8C5-911F-9464-504BE7F0702E}"/>
                </a:ext>
              </a:extLst>
            </p:cNvPr>
            <p:cNvSpPr txBox="1"/>
            <p:nvPr/>
          </p:nvSpPr>
          <p:spPr>
            <a:xfrm>
              <a:off x="2884692" y="5862812"/>
              <a:ext cx="1016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Endosperm</a:t>
              </a:r>
            </a:p>
            <a:p>
              <a:pPr algn="ctr"/>
              <a:r>
                <a:rPr lang="en-US" sz="1400" dirty="0"/>
                <a:t>(3n)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6293E80-0D97-CA26-3151-F72378D4AF7E}"/>
                </a:ext>
              </a:extLst>
            </p:cNvPr>
            <p:cNvSpPr txBox="1"/>
            <p:nvPr/>
          </p:nvSpPr>
          <p:spPr>
            <a:xfrm>
              <a:off x="4767258" y="5862812"/>
              <a:ext cx="747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Embryo</a:t>
              </a:r>
            </a:p>
            <a:p>
              <a:pPr algn="ctr"/>
              <a:r>
                <a:rPr lang="en-US" sz="1400" dirty="0"/>
                <a:t>(2n)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3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1">
            <a:extLst>
              <a:ext uri="{FF2B5EF4-FFF2-40B4-BE49-F238E27FC236}">
                <a16:creationId xmlns:a16="http://schemas.microsoft.com/office/drawing/2014/main" id="{E067448A-1716-0D5B-037A-F4475162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42"/>
            <a:ext cx="12192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Maize seed phenotypes show significant parent-of-origin effects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181A91-DF20-D22C-DB82-ED3C84992E9A}"/>
              </a:ext>
            </a:extLst>
          </p:cNvPr>
          <p:cNvGrpSpPr/>
          <p:nvPr/>
        </p:nvGrpSpPr>
        <p:grpSpPr>
          <a:xfrm>
            <a:off x="2711016" y="762544"/>
            <a:ext cx="6559659" cy="5614622"/>
            <a:chOff x="2711016" y="762544"/>
            <a:chExt cx="6559659" cy="56146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D59E09-65EC-CDD9-E5B6-C8B7FDD11CC2}"/>
                </a:ext>
              </a:extLst>
            </p:cNvPr>
            <p:cNvSpPr txBox="1"/>
            <p:nvPr/>
          </p:nvSpPr>
          <p:spPr>
            <a:xfrm>
              <a:off x="4171469" y="762544"/>
              <a:ext cx="36387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BC1 ears from Mo17xW22 hybrid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EE6F961-0B32-574A-7CE9-C08458749805}"/>
                </a:ext>
              </a:extLst>
            </p:cNvPr>
            <p:cNvGrpSpPr/>
            <p:nvPr/>
          </p:nvGrpSpPr>
          <p:grpSpPr>
            <a:xfrm>
              <a:off x="2711016" y="1188720"/>
              <a:ext cx="6559659" cy="5188446"/>
              <a:chOff x="2711016" y="1188720"/>
              <a:chExt cx="6559659" cy="518844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4C1E23C-8036-7FAF-6349-43C2A4477FA0}"/>
                  </a:ext>
                </a:extLst>
              </p:cNvPr>
              <p:cNvGrpSpPr/>
              <p:nvPr/>
            </p:nvGrpSpPr>
            <p:grpSpPr>
              <a:xfrm>
                <a:off x="2711016" y="1188720"/>
                <a:ext cx="3209939" cy="5188446"/>
                <a:chOff x="2711016" y="1188720"/>
                <a:chExt cx="3209939" cy="5188446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ACDA08B-987F-69FE-94ED-FCA4D3B7ECE6}"/>
                    </a:ext>
                  </a:extLst>
                </p:cNvPr>
                <p:cNvGrpSpPr/>
                <p:nvPr/>
              </p:nvGrpSpPr>
              <p:grpSpPr>
                <a:xfrm>
                  <a:off x="2724446" y="1188720"/>
                  <a:ext cx="3196509" cy="4446638"/>
                  <a:chOff x="2724446" y="1188720"/>
                  <a:chExt cx="3196509" cy="4446638"/>
                </a:xfrm>
              </p:grpSpPr>
              <p:pic>
                <p:nvPicPr>
                  <p:cNvPr id="9" name="Picture 2" descr="\\if-srv-hos3.ad.ufl.edu\settleslab$\Alyssa\Presentation\imprinting maize 001.jpg">
                    <a:extLst>
                      <a:ext uri="{FF2B5EF4-FFF2-40B4-BE49-F238E27FC236}">
                        <a16:creationId xmlns:a16="http://schemas.microsoft.com/office/drawing/2014/main" id="{EBC70FB7-23F7-9409-2F75-09F97B2AABB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724446" y="1188720"/>
                    <a:ext cx="1645894" cy="44466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" name="Picture 2" descr="\\if-srv-hos3.ad.ufl.edu\settleslab$\Alyssa\Presentation\imprinting maize 001.jpg">
                    <a:extLst>
                      <a:ext uri="{FF2B5EF4-FFF2-40B4-BE49-F238E27FC236}">
                        <a16:creationId xmlns:a16="http://schemas.microsoft.com/office/drawing/2014/main" id="{1B15A60C-F565-CEF5-EE87-C2223EC326C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03298" y="1188720"/>
                    <a:ext cx="1717657" cy="44466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" name="TextBox 5">
                  <a:extLst>
                    <a:ext uri="{FF2B5EF4-FFF2-40B4-BE49-F238E27FC236}">
                      <a16:creationId xmlns:a16="http://schemas.microsoft.com/office/drawing/2014/main" id="{5BF2E66B-E39F-4355-31F9-FE285FBA5A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1016" y="5303520"/>
                  <a:ext cx="146546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+mn-lt"/>
                      <a:cs typeface="Times New Roman" pitchFamily="18" charset="0"/>
                    </a:rPr>
                    <a:t>Hybrid/W22</a:t>
                  </a:r>
                </a:p>
              </p:txBody>
            </p:sp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A9852B62-545E-F7DC-A06B-AB37E721BD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39731" y="5303520"/>
                  <a:ext cx="146546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+mn-lt"/>
                      <a:cs typeface="Times New Roman" pitchFamily="18" charset="0"/>
                    </a:rPr>
                    <a:t>W22/Hybrid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CF7A7C-F9A7-79FD-4BB5-89209CC742FC}"/>
                    </a:ext>
                  </a:extLst>
                </p:cNvPr>
                <p:cNvSpPr txBox="1"/>
                <p:nvPr/>
              </p:nvSpPr>
              <p:spPr>
                <a:xfrm>
                  <a:off x="3019683" y="5669280"/>
                  <a:ext cx="26060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Same kernel genotypes</a:t>
                  </a:r>
                </a:p>
                <a:p>
                  <a:r>
                    <a:rPr lang="en-US" sz="2000" dirty="0"/>
                    <a:t>25% Mo17, 75% W22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53B8583-66F8-9CDC-2D3E-075875275F45}"/>
                  </a:ext>
                </a:extLst>
              </p:cNvPr>
              <p:cNvGrpSpPr/>
              <p:nvPr/>
            </p:nvGrpSpPr>
            <p:grpSpPr>
              <a:xfrm>
                <a:off x="6005704" y="1188720"/>
                <a:ext cx="3264971" cy="5188446"/>
                <a:chOff x="6256909" y="1188720"/>
                <a:chExt cx="3264971" cy="5188446"/>
              </a:xfrm>
            </p:grpSpPr>
            <p:pic>
              <p:nvPicPr>
                <p:cNvPr id="5" name="Picture 2" descr="\\if-srv-hos3.ad.ufl.edu\settleslab$\Alyssa\Presentation\imprinting maize 001.jpg">
                  <a:extLst>
                    <a:ext uri="{FF2B5EF4-FFF2-40B4-BE49-F238E27FC236}">
                      <a16:creationId xmlns:a16="http://schemas.microsoft.com/office/drawing/2014/main" id="{E4B16AC3-4056-23AB-4F80-8B85AF529B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256909" y="1188720"/>
                  <a:ext cx="3210645" cy="4446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TextBox 10">
                  <a:extLst>
                    <a:ext uri="{FF2B5EF4-FFF2-40B4-BE49-F238E27FC236}">
                      <a16:creationId xmlns:a16="http://schemas.microsoft.com/office/drawing/2014/main" id="{3267360C-026F-2419-A493-5FACC101F1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8378" y="5303520"/>
                  <a:ext cx="1592103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+mn-lt"/>
                      <a:cs typeface="Times New Roman" pitchFamily="18" charset="0"/>
                    </a:rPr>
                    <a:t>Hybrid/Mo17</a:t>
                  </a:r>
                </a:p>
              </p:txBody>
            </p:sp>
            <p:sp>
              <p:nvSpPr>
                <p:cNvPr id="8" name="TextBox 11">
                  <a:extLst>
                    <a:ext uri="{FF2B5EF4-FFF2-40B4-BE49-F238E27FC236}">
                      <a16:creationId xmlns:a16="http://schemas.microsoft.com/office/drawing/2014/main" id="{6801F544-20A7-EB4B-F6F1-F5DA3CC616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29777" y="5303520"/>
                  <a:ext cx="1592103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+mn-lt"/>
                      <a:cs typeface="Times New Roman" pitchFamily="18" charset="0"/>
                    </a:rPr>
                    <a:t>Mo17/Hybrid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D6AA34D-D0BE-9DD6-0C02-5639622C1DDF}"/>
                    </a:ext>
                  </a:extLst>
                </p:cNvPr>
                <p:cNvSpPr txBox="1"/>
                <p:nvPr/>
              </p:nvSpPr>
              <p:spPr>
                <a:xfrm>
                  <a:off x="6559214" y="5669280"/>
                  <a:ext cx="26060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Same kernel genotypes</a:t>
                  </a:r>
                </a:p>
                <a:p>
                  <a:r>
                    <a:rPr lang="en-US" sz="2000" dirty="0"/>
                    <a:t>75% Mo17, 25% W22</a:t>
                  </a:r>
                </a:p>
              </p:txBody>
            </p: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BE32210-F575-DFD7-F451-B3C93A066050}"/>
              </a:ext>
            </a:extLst>
          </p:cNvPr>
          <p:cNvSpPr txBox="1"/>
          <p:nvPr/>
        </p:nvSpPr>
        <p:spPr>
          <a:xfrm>
            <a:off x="7990502" y="2498790"/>
            <a:ext cx="3210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1881, Wilhelm </a:t>
            </a:r>
            <a:r>
              <a:rPr lang="en-US" sz="2000" dirty="0" err="1"/>
              <a:t>Focke</a:t>
            </a:r>
            <a:r>
              <a:rPr lang="en-US" sz="2000" dirty="0"/>
              <a:t> proposed that the paternal influence on seed phenotype had similarity to the ancient Greek concept of xenia.</a:t>
            </a:r>
          </a:p>
        </p:txBody>
      </p:sp>
    </p:spTree>
    <p:extLst>
      <p:ext uri="{BB962C8B-B14F-4D97-AF65-F5344CB8AC3E}">
        <p14:creationId xmlns:p14="http://schemas.microsoft.com/office/powerpoint/2010/main" val="42678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2020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75CB1D6-7DFB-7C5A-E88B-30E7AFCBA4DA}"/>
              </a:ext>
            </a:extLst>
          </p:cNvPr>
          <p:cNvSpPr/>
          <p:nvPr/>
        </p:nvSpPr>
        <p:spPr>
          <a:xfrm>
            <a:off x="1300719" y="2131453"/>
            <a:ext cx="1759255" cy="526055"/>
          </a:xfrm>
          <a:prstGeom prst="ellipse">
            <a:avLst/>
          </a:prstGeom>
          <a:gradFill>
            <a:gsLst>
              <a:gs pos="0">
                <a:schemeClr val="bg1"/>
              </a:gs>
              <a:gs pos="81000">
                <a:schemeClr val="bg2">
                  <a:lumMod val="16000"/>
                </a:schemeClr>
              </a:gs>
              <a:gs pos="97000">
                <a:schemeClr val="bg2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DD5DCB20-5FDE-A1EE-662C-A8257BA3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42"/>
            <a:ext cx="12192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Xenia refers to the sacred responsibilities in the guest-host relationship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FC893-640F-9EC9-808C-3E70510AC2E3}"/>
              </a:ext>
            </a:extLst>
          </p:cNvPr>
          <p:cNvSpPr txBox="1"/>
          <p:nvPr/>
        </p:nvSpPr>
        <p:spPr>
          <a:xfrm>
            <a:off x="4238625" y="1196155"/>
            <a:ext cx="76390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ancient Greece, hosts had a religious obligation to provide hospitality.</a:t>
            </a:r>
          </a:p>
          <a:p>
            <a:endParaRPr lang="en-US" sz="2000" dirty="0"/>
          </a:p>
          <a:p>
            <a:r>
              <a:rPr lang="en-US" sz="2000" dirty="0"/>
              <a:t>One of the obligations of the guest is to give a gift after receiving hospitality.</a:t>
            </a:r>
          </a:p>
          <a:p>
            <a:endParaRPr lang="en-US" sz="2000" dirty="0"/>
          </a:p>
          <a:p>
            <a:r>
              <a:rPr lang="en-US" sz="2000" dirty="0" err="1"/>
              <a:t>Focke’s</a:t>
            </a:r>
            <a:r>
              <a:rPr lang="en-US" sz="2000" dirty="0"/>
              <a:t> idea was that pollen gives some form of genetic gift to the seed: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good xenia to produces a healthy seed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bad xenia causes poor seed development</a:t>
            </a:r>
          </a:p>
          <a:p>
            <a:endParaRPr lang="en-US" sz="2000" dirty="0"/>
          </a:p>
          <a:p>
            <a:r>
              <a:rPr lang="en-US" sz="2000" dirty="0"/>
              <a:t>Today, plant xenia is often a catch-all term for any type of paternal-effect on seed development.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e.g. </a:t>
            </a:r>
            <a:r>
              <a:rPr lang="en-US" sz="2000" dirty="0"/>
              <a:t>complementation of a recessive allele in the maternal plant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2148C3-B657-10BE-1EC6-C5C643C0E6E1}"/>
              </a:ext>
            </a:extLst>
          </p:cNvPr>
          <p:cNvSpPr/>
          <p:nvPr/>
        </p:nvSpPr>
        <p:spPr>
          <a:xfrm>
            <a:off x="1582034" y="1196155"/>
            <a:ext cx="511169" cy="983350"/>
          </a:xfrm>
          <a:custGeom>
            <a:avLst/>
            <a:gdLst>
              <a:gd name="connsiteX0" fmla="*/ 0 w 280930"/>
              <a:gd name="connsiteY0" fmla="*/ 46823 h 823511"/>
              <a:gd name="connsiteX1" fmla="*/ 46823 w 280930"/>
              <a:gd name="connsiteY1" fmla="*/ 0 h 823511"/>
              <a:gd name="connsiteX2" fmla="*/ 234107 w 280930"/>
              <a:gd name="connsiteY2" fmla="*/ 0 h 823511"/>
              <a:gd name="connsiteX3" fmla="*/ 280930 w 280930"/>
              <a:gd name="connsiteY3" fmla="*/ 46823 h 823511"/>
              <a:gd name="connsiteX4" fmla="*/ 280930 w 280930"/>
              <a:gd name="connsiteY4" fmla="*/ 776688 h 823511"/>
              <a:gd name="connsiteX5" fmla="*/ 234107 w 280930"/>
              <a:gd name="connsiteY5" fmla="*/ 823511 h 823511"/>
              <a:gd name="connsiteX6" fmla="*/ 46823 w 280930"/>
              <a:gd name="connsiteY6" fmla="*/ 823511 h 823511"/>
              <a:gd name="connsiteX7" fmla="*/ 0 w 280930"/>
              <a:gd name="connsiteY7" fmla="*/ 776688 h 823511"/>
              <a:gd name="connsiteX8" fmla="*/ 0 w 280930"/>
              <a:gd name="connsiteY8" fmla="*/ 46823 h 823511"/>
              <a:gd name="connsiteX0" fmla="*/ 0 w 500435"/>
              <a:gd name="connsiteY0" fmla="*/ 46823 h 862070"/>
              <a:gd name="connsiteX1" fmla="*/ 46823 w 500435"/>
              <a:gd name="connsiteY1" fmla="*/ 0 h 862070"/>
              <a:gd name="connsiteX2" fmla="*/ 234107 w 500435"/>
              <a:gd name="connsiteY2" fmla="*/ 0 h 862070"/>
              <a:gd name="connsiteX3" fmla="*/ 280930 w 500435"/>
              <a:gd name="connsiteY3" fmla="*/ 46823 h 862070"/>
              <a:gd name="connsiteX4" fmla="*/ 280930 w 500435"/>
              <a:gd name="connsiteY4" fmla="*/ 776688 h 862070"/>
              <a:gd name="connsiteX5" fmla="*/ 498512 w 500435"/>
              <a:gd name="connsiteY5" fmla="*/ 862070 h 862070"/>
              <a:gd name="connsiteX6" fmla="*/ 46823 w 500435"/>
              <a:gd name="connsiteY6" fmla="*/ 823511 h 862070"/>
              <a:gd name="connsiteX7" fmla="*/ 0 w 500435"/>
              <a:gd name="connsiteY7" fmla="*/ 776688 h 862070"/>
              <a:gd name="connsiteX8" fmla="*/ 0 w 500435"/>
              <a:gd name="connsiteY8" fmla="*/ 46823 h 862070"/>
              <a:gd name="connsiteX0" fmla="*/ 0 w 500918"/>
              <a:gd name="connsiteY0" fmla="*/ 46823 h 862070"/>
              <a:gd name="connsiteX1" fmla="*/ 46823 w 500918"/>
              <a:gd name="connsiteY1" fmla="*/ 0 h 862070"/>
              <a:gd name="connsiteX2" fmla="*/ 234107 w 500918"/>
              <a:gd name="connsiteY2" fmla="*/ 0 h 862070"/>
              <a:gd name="connsiteX3" fmla="*/ 280930 w 500918"/>
              <a:gd name="connsiteY3" fmla="*/ 46823 h 862070"/>
              <a:gd name="connsiteX4" fmla="*/ 333260 w 500918"/>
              <a:gd name="connsiteY4" fmla="*/ 402115 h 862070"/>
              <a:gd name="connsiteX5" fmla="*/ 498512 w 500918"/>
              <a:gd name="connsiteY5" fmla="*/ 862070 h 862070"/>
              <a:gd name="connsiteX6" fmla="*/ 46823 w 500918"/>
              <a:gd name="connsiteY6" fmla="*/ 823511 h 862070"/>
              <a:gd name="connsiteX7" fmla="*/ 0 w 500918"/>
              <a:gd name="connsiteY7" fmla="*/ 776688 h 862070"/>
              <a:gd name="connsiteX8" fmla="*/ 0 w 500918"/>
              <a:gd name="connsiteY8" fmla="*/ 46823 h 862070"/>
              <a:gd name="connsiteX0" fmla="*/ 0 w 500918"/>
              <a:gd name="connsiteY0" fmla="*/ 88136 h 903383"/>
              <a:gd name="connsiteX1" fmla="*/ 46823 w 500918"/>
              <a:gd name="connsiteY1" fmla="*/ 41313 h 903383"/>
              <a:gd name="connsiteX2" fmla="*/ 220336 w 500918"/>
              <a:gd name="connsiteY2" fmla="*/ 0 h 903383"/>
              <a:gd name="connsiteX3" fmla="*/ 280930 w 500918"/>
              <a:gd name="connsiteY3" fmla="*/ 88136 h 903383"/>
              <a:gd name="connsiteX4" fmla="*/ 333260 w 500918"/>
              <a:gd name="connsiteY4" fmla="*/ 443428 h 903383"/>
              <a:gd name="connsiteX5" fmla="*/ 498512 w 500918"/>
              <a:gd name="connsiteY5" fmla="*/ 903383 h 903383"/>
              <a:gd name="connsiteX6" fmla="*/ 46823 w 500918"/>
              <a:gd name="connsiteY6" fmla="*/ 864824 h 903383"/>
              <a:gd name="connsiteX7" fmla="*/ 0 w 500918"/>
              <a:gd name="connsiteY7" fmla="*/ 818001 h 903383"/>
              <a:gd name="connsiteX8" fmla="*/ 0 w 500918"/>
              <a:gd name="connsiteY8" fmla="*/ 88136 h 903383"/>
              <a:gd name="connsiteX0" fmla="*/ 0 w 500886"/>
              <a:gd name="connsiteY0" fmla="*/ 88136 h 903383"/>
              <a:gd name="connsiteX1" fmla="*/ 46823 w 500886"/>
              <a:gd name="connsiteY1" fmla="*/ 41313 h 903383"/>
              <a:gd name="connsiteX2" fmla="*/ 220336 w 500886"/>
              <a:gd name="connsiteY2" fmla="*/ 0 h 903383"/>
              <a:gd name="connsiteX3" fmla="*/ 280930 w 500886"/>
              <a:gd name="connsiteY3" fmla="*/ 88136 h 903383"/>
              <a:gd name="connsiteX4" fmla="*/ 330506 w 500886"/>
              <a:gd name="connsiteY4" fmla="*/ 256141 h 903383"/>
              <a:gd name="connsiteX5" fmla="*/ 498512 w 500886"/>
              <a:gd name="connsiteY5" fmla="*/ 903383 h 903383"/>
              <a:gd name="connsiteX6" fmla="*/ 46823 w 500886"/>
              <a:gd name="connsiteY6" fmla="*/ 864824 h 903383"/>
              <a:gd name="connsiteX7" fmla="*/ 0 w 500886"/>
              <a:gd name="connsiteY7" fmla="*/ 818001 h 903383"/>
              <a:gd name="connsiteX8" fmla="*/ 0 w 500886"/>
              <a:gd name="connsiteY8" fmla="*/ 88136 h 903383"/>
              <a:gd name="connsiteX0" fmla="*/ 0 w 500242"/>
              <a:gd name="connsiteY0" fmla="*/ 88136 h 903383"/>
              <a:gd name="connsiteX1" fmla="*/ 46823 w 500242"/>
              <a:gd name="connsiteY1" fmla="*/ 41313 h 903383"/>
              <a:gd name="connsiteX2" fmla="*/ 220336 w 500242"/>
              <a:gd name="connsiteY2" fmla="*/ 0 h 903383"/>
              <a:gd name="connsiteX3" fmla="*/ 280930 w 500242"/>
              <a:gd name="connsiteY3" fmla="*/ 88136 h 903383"/>
              <a:gd name="connsiteX4" fmla="*/ 330506 w 500242"/>
              <a:gd name="connsiteY4" fmla="*/ 256141 h 903383"/>
              <a:gd name="connsiteX5" fmla="*/ 498512 w 500242"/>
              <a:gd name="connsiteY5" fmla="*/ 903383 h 903383"/>
              <a:gd name="connsiteX6" fmla="*/ 46823 w 500242"/>
              <a:gd name="connsiteY6" fmla="*/ 864824 h 903383"/>
              <a:gd name="connsiteX7" fmla="*/ 0 w 500242"/>
              <a:gd name="connsiteY7" fmla="*/ 818001 h 903383"/>
              <a:gd name="connsiteX8" fmla="*/ 0 w 500242"/>
              <a:gd name="connsiteY8" fmla="*/ 88136 h 903383"/>
              <a:gd name="connsiteX0" fmla="*/ 0 w 511259"/>
              <a:gd name="connsiteY0" fmla="*/ 145974 h 903383"/>
              <a:gd name="connsiteX1" fmla="*/ 57840 w 511259"/>
              <a:gd name="connsiteY1" fmla="*/ 41313 h 903383"/>
              <a:gd name="connsiteX2" fmla="*/ 231353 w 511259"/>
              <a:gd name="connsiteY2" fmla="*/ 0 h 903383"/>
              <a:gd name="connsiteX3" fmla="*/ 291947 w 511259"/>
              <a:gd name="connsiteY3" fmla="*/ 88136 h 903383"/>
              <a:gd name="connsiteX4" fmla="*/ 341523 w 511259"/>
              <a:gd name="connsiteY4" fmla="*/ 256141 h 903383"/>
              <a:gd name="connsiteX5" fmla="*/ 509529 w 511259"/>
              <a:gd name="connsiteY5" fmla="*/ 903383 h 903383"/>
              <a:gd name="connsiteX6" fmla="*/ 57840 w 511259"/>
              <a:gd name="connsiteY6" fmla="*/ 864824 h 903383"/>
              <a:gd name="connsiteX7" fmla="*/ 11017 w 511259"/>
              <a:gd name="connsiteY7" fmla="*/ 818001 h 903383"/>
              <a:gd name="connsiteX8" fmla="*/ 0 w 511259"/>
              <a:gd name="connsiteY8" fmla="*/ 145974 h 903383"/>
              <a:gd name="connsiteX0" fmla="*/ 1640 w 512899"/>
              <a:gd name="connsiteY0" fmla="*/ 145974 h 903383"/>
              <a:gd name="connsiteX1" fmla="*/ 18167 w 512899"/>
              <a:gd name="connsiteY1" fmla="*/ 41313 h 903383"/>
              <a:gd name="connsiteX2" fmla="*/ 232993 w 512899"/>
              <a:gd name="connsiteY2" fmla="*/ 0 h 903383"/>
              <a:gd name="connsiteX3" fmla="*/ 293587 w 512899"/>
              <a:gd name="connsiteY3" fmla="*/ 88136 h 903383"/>
              <a:gd name="connsiteX4" fmla="*/ 343163 w 512899"/>
              <a:gd name="connsiteY4" fmla="*/ 256141 h 903383"/>
              <a:gd name="connsiteX5" fmla="*/ 511169 w 512899"/>
              <a:gd name="connsiteY5" fmla="*/ 903383 h 903383"/>
              <a:gd name="connsiteX6" fmla="*/ 59480 w 512899"/>
              <a:gd name="connsiteY6" fmla="*/ 864824 h 903383"/>
              <a:gd name="connsiteX7" fmla="*/ 12657 w 512899"/>
              <a:gd name="connsiteY7" fmla="*/ 818001 h 903383"/>
              <a:gd name="connsiteX8" fmla="*/ 1640 w 512899"/>
              <a:gd name="connsiteY8" fmla="*/ 145974 h 903383"/>
              <a:gd name="connsiteX0" fmla="*/ 1640 w 512899"/>
              <a:gd name="connsiteY0" fmla="*/ 145974 h 903383"/>
              <a:gd name="connsiteX1" fmla="*/ 18167 w 512899"/>
              <a:gd name="connsiteY1" fmla="*/ 41313 h 903383"/>
              <a:gd name="connsiteX2" fmla="*/ 232993 w 512899"/>
              <a:gd name="connsiteY2" fmla="*/ 0 h 903383"/>
              <a:gd name="connsiteX3" fmla="*/ 293587 w 512899"/>
              <a:gd name="connsiteY3" fmla="*/ 88136 h 903383"/>
              <a:gd name="connsiteX4" fmla="*/ 343163 w 512899"/>
              <a:gd name="connsiteY4" fmla="*/ 256141 h 903383"/>
              <a:gd name="connsiteX5" fmla="*/ 511169 w 512899"/>
              <a:gd name="connsiteY5" fmla="*/ 903383 h 903383"/>
              <a:gd name="connsiteX6" fmla="*/ 59480 w 512899"/>
              <a:gd name="connsiteY6" fmla="*/ 864824 h 903383"/>
              <a:gd name="connsiteX7" fmla="*/ 12657 w 512899"/>
              <a:gd name="connsiteY7" fmla="*/ 818001 h 903383"/>
              <a:gd name="connsiteX8" fmla="*/ 1640 w 512899"/>
              <a:gd name="connsiteY8" fmla="*/ 145974 h 903383"/>
              <a:gd name="connsiteX0" fmla="*/ 1640 w 512899"/>
              <a:gd name="connsiteY0" fmla="*/ 156420 h 913829"/>
              <a:gd name="connsiteX1" fmla="*/ 18167 w 512899"/>
              <a:gd name="connsiteY1" fmla="*/ 51759 h 913829"/>
              <a:gd name="connsiteX2" fmla="*/ 232993 w 512899"/>
              <a:gd name="connsiteY2" fmla="*/ 10446 h 913829"/>
              <a:gd name="connsiteX3" fmla="*/ 293587 w 512899"/>
              <a:gd name="connsiteY3" fmla="*/ 98582 h 913829"/>
              <a:gd name="connsiteX4" fmla="*/ 343163 w 512899"/>
              <a:gd name="connsiteY4" fmla="*/ 266587 h 913829"/>
              <a:gd name="connsiteX5" fmla="*/ 511169 w 512899"/>
              <a:gd name="connsiteY5" fmla="*/ 913829 h 913829"/>
              <a:gd name="connsiteX6" fmla="*/ 59480 w 512899"/>
              <a:gd name="connsiteY6" fmla="*/ 875270 h 913829"/>
              <a:gd name="connsiteX7" fmla="*/ 12657 w 512899"/>
              <a:gd name="connsiteY7" fmla="*/ 828447 h 913829"/>
              <a:gd name="connsiteX8" fmla="*/ 1640 w 512899"/>
              <a:gd name="connsiteY8" fmla="*/ 156420 h 913829"/>
              <a:gd name="connsiteX0" fmla="*/ 1640 w 512899"/>
              <a:gd name="connsiteY0" fmla="*/ 156420 h 979930"/>
              <a:gd name="connsiteX1" fmla="*/ 18167 w 512899"/>
              <a:gd name="connsiteY1" fmla="*/ 51759 h 979930"/>
              <a:gd name="connsiteX2" fmla="*/ 232993 w 512899"/>
              <a:gd name="connsiteY2" fmla="*/ 10446 h 979930"/>
              <a:gd name="connsiteX3" fmla="*/ 293587 w 512899"/>
              <a:gd name="connsiteY3" fmla="*/ 98582 h 979930"/>
              <a:gd name="connsiteX4" fmla="*/ 343163 w 512899"/>
              <a:gd name="connsiteY4" fmla="*/ 266587 h 979930"/>
              <a:gd name="connsiteX5" fmla="*/ 511169 w 512899"/>
              <a:gd name="connsiteY5" fmla="*/ 913829 h 979930"/>
              <a:gd name="connsiteX6" fmla="*/ 133844 w 512899"/>
              <a:gd name="connsiteY6" fmla="*/ 979930 h 979930"/>
              <a:gd name="connsiteX7" fmla="*/ 12657 w 512899"/>
              <a:gd name="connsiteY7" fmla="*/ 828447 h 979930"/>
              <a:gd name="connsiteX8" fmla="*/ 1640 w 512899"/>
              <a:gd name="connsiteY8" fmla="*/ 156420 h 979930"/>
              <a:gd name="connsiteX0" fmla="*/ 1640 w 512899"/>
              <a:gd name="connsiteY0" fmla="*/ 156420 h 979930"/>
              <a:gd name="connsiteX1" fmla="*/ 18167 w 512899"/>
              <a:gd name="connsiteY1" fmla="*/ 51759 h 979930"/>
              <a:gd name="connsiteX2" fmla="*/ 232993 w 512899"/>
              <a:gd name="connsiteY2" fmla="*/ 10446 h 979930"/>
              <a:gd name="connsiteX3" fmla="*/ 293587 w 512899"/>
              <a:gd name="connsiteY3" fmla="*/ 98582 h 979930"/>
              <a:gd name="connsiteX4" fmla="*/ 343163 w 512899"/>
              <a:gd name="connsiteY4" fmla="*/ 266587 h 979930"/>
              <a:gd name="connsiteX5" fmla="*/ 511169 w 512899"/>
              <a:gd name="connsiteY5" fmla="*/ 913829 h 979930"/>
              <a:gd name="connsiteX6" fmla="*/ 133844 w 512899"/>
              <a:gd name="connsiteY6" fmla="*/ 979930 h 979930"/>
              <a:gd name="connsiteX7" fmla="*/ 51216 w 512899"/>
              <a:gd name="connsiteY7" fmla="*/ 324426 h 979930"/>
              <a:gd name="connsiteX8" fmla="*/ 1640 w 512899"/>
              <a:gd name="connsiteY8" fmla="*/ 156420 h 979930"/>
              <a:gd name="connsiteX0" fmla="*/ 1640 w 512899"/>
              <a:gd name="connsiteY0" fmla="*/ 156420 h 979930"/>
              <a:gd name="connsiteX1" fmla="*/ 18167 w 512899"/>
              <a:gd name="connsiteY1" fmla="*/ 51759 h 979930"/>
              <a:gd name="connsiteX2" fmla="*/ 232993 w 512899"/>
              <a:gd name="connsiteY2" fmla="*/ 10446 h 979930"/>
              <a:gd name="connsiteX3" fmla="*/ 293587 w 512899"/>
              <a:gd name="connsiteY3" fmla="*/ 98582 h 979930"/>
              <a:gd name="connsiteX4" fmla="*/ 343163 w 512899"/>
              <a:gd name="connsiteY4" fmla="*/ 266587 h 979930"/>
              <a:gd name="connsiteX5" fmla="*/ 511169 w 512899"/>
              <a:gd name="connsiteY5" fmla="*/ 913829 h 979930"/>
              <a:gd name="connsiteX6" fmla="*/ 133844 w 512899"/>
              <a:gd name="connsiteY6" fmla="*/ 979930 h 979930"/>
              <a:gd name="connsiteX7" fmla="*/ 51216 w 512899"/>
              <a:gd name="connsiteY7" fmla="*/ 324426 h 979930"/>
              <a:gd name="connsiteX8" fmla="*/ 1640 w 512899"/>
              <a:gd name="connsiteY8" fmla="*/ 156420 h 979930"/>
              <a:gd name="connsiteX0" fmla="*/ 1640 w 512899"/>
              <a:gd name="connsiteY0" fmla="*/ 156420 h 979930"/>
              <a:gd name="connsiteX1" fmla="*/ 18167 w 512899"/>
              <a:gd name="connsiteY1" fmla="*/ 51759 h 979930"/>
              <a:gd name="connsiteX2" fmla="*/ 232993 w 512899"/>
              <a:gd name="connsiteY2" fmla="*/ 10446 h 979930"/>
              <a:gd name="connsiteX3" fmla="*/ 293587 w 512899"/>
              <a:gd name="connsiteY3" fmla="*/ 98582 h 979930"/>
              <a:gd name="connsiteX4" fmla="*/ 343163 w 512899"/>
              <a:gd name="connsiteY4" fmla="*/ 266587 h 979930"/>
              <a:gd name="connsiteX5" fmla="*/ 511169 w 512899"/>
              <a:gd name="connsiteY5" fmla="*/ 913829 h 979930"/>
              <a:gd name="connsiteX6" fmla="*/ 133844 w 512899"/>
              <a:gd name="connsiteY6" fmla="*/ 979930 h 979930"/>
              <a:gd name="connsiteX7" fmla="*/ 51216 w 512899"/>
              <a:gd name="connsiteY7" fmla="*/ 324426 h 979930"/>
              <a:gd name="connsiteX8" fmla="*/ 1640 w 512899"/>
              <a:gd name="connsiteY8" fmla="*/ 156420 h 979930"/>
              <a:gd name="connsiteX0" fmla="*/ 1640 w 512899"/>
              <a:gd name="connsiteY0" fmla="*/ 156420 h 980010"/>
              <a:gd name="connsiteX1" fmla="*/ 18167 w 512899"/>
              <a:gd name="connsiteY1" fmla="*/ 51759 h 980010"/>
              <a:gd name="connsiteX2" fmla="*/ 232993 w 512899"/>
              <a:gd name="connsiteY2" fmla="*/ 10446 h 980010"/>
              <a:gd name="connsiteX3" fmla="*/ 293587 w 512899"/>
              <a:gd name="connsiteY3" fmla="*/ 98582 h 980010"/>
              <a:gd name="connsiteX4" fmla="*/ 343163 w 512899"/>
              <a:gd name="connsiteY4" fmla="*/ 266587 h 980010"/>
              <a:gd name="connsiteX5" fmla="*/ 511169 w 512899"/>
              <a:gd name="connsiteY5" fmla="*/ 913829 h 980010"/>
              <a:gd name="connsiteX6" fmla="*/ 133844 w 512899"/>
              <a:gd name="connsiteY6" fmla="*/ 979930 h 980010"/>
              <a:gd name="connsiteX7" fmla="*/ 51216 w 512899"/>
              <a:gd name="connsiteY7" fmla="*/ 324426 h 980010"/>
              <a:gd name="connsiteX8" fmla="*/ 1640 w 512899"/>
              <a:gd name="connsiteY8" fmla="*/ 156420 h 980010"/>
              <a:gd name="connsiteX0" fmla="*/ 1640 w 512899"/>
              <a:gd name="connsiteY0" fmla="*/ 156420 h 980010"/>
              <a:gd name="connsiteX1" fmla="*/ 18167 w 512899"/>
              <a:gd name="connsiteY1" fmla="*/ 51759 h 980010"/>
              <a:gd name="connsiteX2" fmla="*/ 232993 w 512899"/>
              <a:gd name="connsiteY2" fmla="*/ 10446 h 980010"/>
              <a:gd name="connsiteX3" fmla="*/ 293587 w 512899"/>
              <a:gd name="connsiteY3" fmla="*/ 98582 h 980010"/>
              <a:gd name="connsiteX4" fmla="*/ 343163 w 512899"/>
              <a:gd name="connsiteY4" fmla="*/ 266587 h 980010"/>
              <a:gd name="connsiteX5" fmla="*/ 511169 w 512899"/>
              <a:gd name="connsiteY5" fmla="*/ 913829 h 980010"/>
              <a:gd name="connsiteX6" fmla="*/ 133844 w 512899"/>
              <a:gd name="connsiteY6" fmla="*/ 979930 h 980010"/>
              <a:gd name="connsiteX7" fmla="*/ 51216 w 512899"/>
              <a:gd name="connsiteY7" fmla="*/ 324426 h 980010"/>
              <a:gd name="connsiteX8" fmla="*/ 1640 w 512899"/>
              <a:gd name="connsiteY8" fmla="*/ 156420 h 980010"/>
              <a:gd name="connsiteX0" fmla="*/ 1640 w 511169"/>
              <a:gd name="connsiteY0" fmla="*/ 156420 h 980010"/>
              <a:gd name="connsiteX1" fmla="*/ 18167 w 511169"/>
              <a:gd name="connsiteY1" fmla="*/ 51759 h 980010"/>
              <a:gd name="connsiteX2" fmla="*/ 232993 w 511169"/>
              <a:gd name="connsiteY2" fmla="*/ 10446 h 980010"/>
              <a:gd name="connsiteX3" fmla="*/ 293587 w 511169"/>
              <a:gd name="connsiteY3" fmla="*/ 98582 h 980010"/>
              <a:gd name="connsiteX4" fmla="*/ 343163 w 511169"/>
              <a:gd name="connsiteY4" fmla="*/ 266587 h 980010"/>
              <a:gd name="connsiteX5" fmla="*/ 511169 w 511169"/>
              <a:gd name="connsiteY5" fmla="*/ 913829 h 980010"/>
              <a:gd name="connsiteX6" fmla="*/ 133844 w 511169"/>
              <a:gd name="connsiteY6" fmla="*/ 979930 h 980010"/>
              <a:gd name="connsiteX7" fmla="*/ 51216 w 511169"/>
              <a:gd name="connsiteY7" fmla="*/ 324426 h 980010"/>
              <a:gd name="connsiteX8" fmla="*/ 1640 w 511169"/>
              <a:gd name="connsiteY8" fmla="*/ 156420 h 980010"/>
              <a:gd name="connsiteX0" fmla="*/ 1640 w 511169"/>
              <a:gd name="connsiteY0" fmla="*/ 156420 h 980010"/>
              <a:gd name="connsiteX1" fmla="*/ 18167 w 511169"/>
              <a:gd name="connsiteY1" fmla="*/ 51759 h 980010"/>
              <a:gd name="connsiteX2" fmla="*/ 232993 w 511169"/>
              <a:gd name="connsiteY2" fmla="*/ 10446 h 980010"/>
              <a:gd name="connsiteX3" fmla="*/ 293587 w 511169"/>
              <a:gd name="connsiteY3" fmla="*/ 98582 h 980010"/>
              <a:gd name="connsiteX4" fmla="*/ 343163 w 511169"/>
              <a:gd name="connsiteY4" fmla="*/ 266587 h 980010"/>
              <a:gd name="connsiteX5" fmla="*/ 511169 w 511169"/>
              <a:gd name="connsiteY5" fmla="*/ 913829 h 980010"/>
              <a:gd name="connsiteX6" fmla="*/ 133844 w 511169"/>
              <a:gd name="connsiteY6" fmla="*/ 979930 h 980010"/>
              <a:gd name="connsiteX7" fmla="*/ 51216 w 511169"/>
              <a:gd name="connsiteY7" fmla="*/ 324426 h 980010"/>
              <a:gd name="connsiteX8" fmla="*/ 1640 w 511169"/>
              <a:gd name="connsiteY8" fmla="*/ 156420 h 980010"/>
              <a:gd name="connsiteX0" fmla="*/ 1640 w 511169"/>
              <a:gd name="connsiteY0" fmla="*/ 156420 h 980010"/>
              <a:gd name="connsiteX1" fmla="*/ 18167 w 511169"/>
              <a:gd name="connsiteY1" fmla="*/ 51759 h 980010"/>
              <a:gd name="connsiteX2" fmla="*/ 232993 w 511169"/>
              <a:gd name="connsiteY2" fmla="*/ 10446 h 980010"/>
              <a:gd name="connsiteX3" fmla="*/ 293587 w 511169"/>
              <a:gd name="connsiteY3" fmla="*/ 98582 h 980010"/>
              <a:gd name="connsiteX4" fmla="*/ 343163 w 511169"/>
              <a:gd name="connsiteY4" fmla="*/ 266587 h 980010"/>
              <a:gd name="connsiteX5" fmla="*/ 511169 w 511169"/>
              <a:gd name="connsiteY5" fmla="*/ 913829 h 980010"/>
              <a:gd name="connsiteX6" fmla="*/ 133844 w 511169"/>
              <a:gd name="connsiteY6" fmla="*/ 979930 h 980010"/>
              <a:gd name="connsiteX7" fmla="*/ 42953 w 511169"/>
              <a:gd name="connsiteY7" fmla="*/ 332689 h 980010"/>
              <a:gd name="connsiteX8" fmla="*/ 1640 w 511169"/>
              <a:gd name="connsiteY8" fmla="*/ 156420 h 980010"/>
              <a:gd name="connsiteX0" fmla="*/ 1640 w 511169"/>
              <a:gd name="connsiteY0" fmla="*/ 156420 h 980010"/>
              <a:gd name="connsiteX1" fmla="*/ 18167 w 511169"/>
              <a:gd name="connsiteY1" fmla="*/ 51759 h 980010"/>
              <a:gd name="connsiteX2" fmla="*/ 232993 w 511169"/>
              <a:gd name="connsiteY2" fmla="*/ 10446 h 980010"/>
              <a:gd name="connsiteX3" fmla="*/ 293587 w 511169"/>
              <a:gd name="connsiteY3" fmla="*/ 98582 h 980010"/>
              <a:gd name="connsiteX4" fmla="*/ 343163 w 511169"/>
              <a:gd name="connsiteY4" fmla="*/ 266587 h 980010"/>
              <a:gd name="connsiteX5" fmla="*/ 511169 w 511169"/>
              <a:gd name="connsiteY5" fmla="*/ 913829 h 980010"/>
              <a:gd name="connsiteX6" fmla="*/ 133844 w 511169"/>
              <a:gd name="connsiteY6" fmla="*/ 979930 h 980010"/>
              <a:gd name="connsiteX7" fmla="*/ 42953 w 511169"/>
              <a:gd name="connsiteY7" fmla="*/ 332689 h 980010"/>
              <a:gd name="connsiteX8" fmla="*/ 1640 w 511169"/>
              <a:gd name="connsiteY8" fmla="*/ 156420 h 980010"/>
              <a:gd name="connsiteX0" fmla="*/ 1640 w 511169"/>
              <a:gd name="connsiteY0" fmla="*/ 156420 h 982115"/>
              <a:gd name="connsiteX1" fmla="*/ 18167 w 511169"/>
              <a:gd name="connsiteY1" fmla="*/ 51759 h 982115"/>
              <a:gd name="connsiteX2" fmla="*/ 232993 w 511169"/>
              <a:gd name="connsiteY2" fmla="*/ 10446 h 982115"/>
              <a:gd name="connsiteX3" fmla="*/ 293587 w 511169"/>
              <a:gd name="connsiteY3" fmla="*/ 98582 h 982115"/>
              <a:gd name="connsiteX4" fmla="*/ 343163 w 511169"/>
              <a:gd name="connsiteY4" fmla="*/ 266587 h 982115"/>
              <a:gd name="connsiteX5" fmla="*/ 511169 w 511169"/>
              <a:gd name="connsiteY5" fmla="*/ 913829 h 982115"/>
              <a:gd name="connsiteX6" fmla="*/ 133844 w 511169"/>
              <a:gd name="connsiteY6" fmla="*/ 979930 h 982115"/>
              <a:gd name="connsiteX7" fmla="*/ 42953 w 511169"/>
              <a:gd name="connsiteY7" fmla="*/ 332689 h 982115"/>
              <a:gd name="connsiteX8" fmla="*/ 1640 w 511169"/>
              <a:gd name="connsiteY8" fmla="*/ 156420 h 982115"/>
              <a:gd name="connsiteX0" fmla="*/ 1640 w 511169"/>
              <a:gd name="connsiteY0" fmla="*/ 156420 h 983350"/>
              <a:gd name="connsiteX1" fmla="*/ 18167 w 511169"/>
              <a:gd name="connsiteY1" fmla="*/ 51759 h 983350"/>
              <a:gd name="connsiteX2" fmla="*/ 232993 w 511169"/>
              <a:gd name="connsiteY2" fmla="*/ 10446 h 983350"/>
              <a:gd name="connsiteX3" fmla="*/ 293587 w 511169"/>
              <a:gd name="connsiteY3" fmla="*/ 98582 h 983350"/>
              <a:gd name="connsiteX4" fmla="*/ 343163 w 511169"/>
              <a:gd name="connsiteY4" fmla="*/ 266587 h 983350"/>
              <a:gd name="connsiteX5" fmla="*/ 511169 w 511169"/>
              <a:gd name="connsiteY5" fmla="*/ 913829 h 983350"/>
              <a:gd name="connsiteX6" fmla="*/ 133844 w 511169"/>
              <a:gd name="connsiteY6" fmla="*/ 979930 h 983350"/>
              <a:gd name="connsiteX7" fmla="*/ 42953 w 511169"/>
              <a:gd name="connsiteY7" fmla="*/ 332689 h 983350"/>
              <a:gd name="connsiteX8" fmla="*/ 1640 w 511169"/>
              <a:gd name="connsiteY8" fmla="*/ 156420 h 9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69" h="983350">
                <a:moveTo>
                  <a:pt x="1640" y="156420"/>
                </a:moveTo>
                <a:cubicBezTo>
                  <a:pt x="1640" y="130560"/>
                  <a:pt x="-7693" y="51759"/>
                  <a:pt x="18167" y="51759"/>
                </a:cubicBezTo>
                <a:cubicBezTo>
                  <a:pt x="133844" y="-14343"/>
                  <a:pt x="133842" y="-3325"/>
                  <a:pt x="232993" y="10446"/>
                </a:cubicBezTo>
                <a:cubicBezTo>
                  <a:pt x="258853" y="10446"/>
                  <a:pt x="293587" y="72722"/>
                  <a:pt x="293587" y="98582"/>
                </a:cubicBezTo>
                <a:lnTo>
                  <a:pt x="343163" y="266587"/>
                </a:lnTo>
                <a:cubicBezTo>
                  <a:pt x="263291" y="358548"/>
                  <a:pt x="487453" y="864253"/>
                  <a:pt x="511169" y="913829"/>
                </a:cubicBezTo>
                <a:cubicBezTo>
                  <a:pt x="432216" y="949633"/>
                  <a:pt x="281653" y="996456"/>
                  <a:pt x="133844" y="979930"/>
                </a:cubicBezTo>
                <a:cubicBezTo>
                  <a:pt x="132772" y="955142"/>
                  <a:pt x="125580" y="361303"/>
                  <a:pt x="42953" y="332689"/>
                </a:cubicBezTo>
                <a:cubicBezTo>
                  <a:pt x="9902" y="315246"/>
                  <a:pt x="18165" y="212422"/>
                  <a:pt x="1640" y="156420"/>
                </a:cubicBezTo>
                <a:close/>
              </a:path>
            </a:pathLst>
          </a:custGeom>
          <a:solidFill>
            <a:srgbClr val="AC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077099D8-34C3-CB42-BE31-99715F10D472}"/>
              </a:ext>
            </a:extLst>
          </p:cNvPr>
          <p:cNvSpPr/>
          <p:nvPr/>
        </p:nvSpPr>
        <p:spPr>
          <a:xfrm>
            <a:off x="1622462" y="2109731"/>
            <a:ext cx="765030" cy="680349"/>
          </a:xfrm>
          <a:custGeom>
            <a:avLst/>
            <a:gdLst>
              <a:gd name="connsiteX0" fmla="*/ 0 w 280930"/>
              <a:gd name="connsiteY0" fmla="*/ 46823 h 823511"/>
              <a:gd name="connsiteX1" fmla="*/ 46823 w 280930"/>
              <a:gd name="connsiteY1" fmla="*/ 0 h 823511"/>
              <a:gd name="connsiteX2" fmla="*/ 234107 w 280930"/>
              <a:gd name="connsiteY2" fmla="*/ 0 h 823511"/>
              <a:gd name="connsiteX3" fmla="*/ 280930 w 280930"/>
              <a:gd name="connsiteY3" fmla="*/ 46823 h 823511"/>
              <a:gd name="connsiteX4" fmla="*/ 280930 w 280930"/>
              <a:gd name="connsiteY4" fmla="*/ 776688 h 823511"/>
              <a:gd name="connsiteX5" fmla="*/ 234107 w 280930"/>
              <a:gd name="connsiteY5" fmla="*/ 823511 h 823511"/>
              <a:gd name="connsiteX6" fmla="*/ 46823 w 280930"/>
              <a:gd name="connsiteY6" fmla="*/ 823511 h 823511"/>
              <a:gd name="connsiteX7" fmla="*/ 0 w 280930"/>
              <a:gd name="connsiteY7" fmla="*/ 776688 h 823511"/>
              <a:gd name="connsiteX8" fmla="*/ 0 w 280930"/>
              <a:gd name="connsiteY8" fmla="*/ 46823 h 823511"/>
              <a:gd name="connsiteX0" fmla="*/ 0 w 500435"/>
              <a:gd name="connsiteY0" fmla="*/ 46823 h 862070"/>
              <a:gd name="connsiteX1" fmla="*/ 46823 w 500435"/>
              <a:gd name="connsiteY1" fmla="*/ 0 h 862070"/>
              <a:gd name="connsiteX2" fmla="*/ 234107 w 500435"/>
              <a:gd name="connsiteY2" fmla="*/ 0 h 862070"/>
              <a:gd name="connsiteX3" fmla="*/ 280930 w 500435"/>
              <a:gd name="connsiteY3" fmla="*/ 46823 h 862070"/>
              <a:gd name="connsiteX4" fmla="*/ 280930 w 500435"/>
              <a:gd name="connsiteY4" fmla="*/ 776688 h 862070"/>
              <a:gd name="connsiteX5" fmla="*/ 498512 w 500435"/>
              <a:gd name="connsiteY5" fmla="*/ 862070 h 862070"/>
              <a:gd name="connsiteX6" fmla="*/ 46823 w 500435"/>
              <a:gd name="connsiteY6" fmla="*/ 823511 h 862070"/>
              <a:gd name="connsiteX7" fmla="*/ 0 w 500435"/>
              <a:gd name="connsiteY7" fmla="*/ 776688 h 862070"/>
              <a:gd name="connsiteX8" fmla="*/ 0 w 500435"/>
              <a:gd name="connsiteY8" fmla="*/ 46823 h 862070"/>
              <a:gd name="connsiteX0" fmla="*/ 0 w 500918"/>
              <a:gd name="connsiteY0" fmla="*/ 46823 h 862070"/>
              <a:gd name="connsiteX1" fmla="*/ 46823 w 500918"/>
              <a:gd name="connsiteY1" fmla="*/ 0 h 862070"/>
              <a:gd name="connsiteX2" fmla="*/ 234107 w 500918"/>
              <a:gd name="connsiteY2" fmla="*/ 0 h 862070"/>
              <a:gd name="connsiteX3" fmla="*/ 280930 w 500918"/>
              <a:gd name="connsiteY3" fmla="*/ 46823 h 862070"/>
              <a:gd name="connsiteX4" fmla="*/ 333260 w 500918"/>
              <a:gd name="connsiteY4" fmla="*/ 402115 h 862070"/>
              <a:gd name="connsiteX5" fmla="*/ 498512 w 500918"/>
              <a:gd name="connsiteY5" fmla="*/ 862070 h 862070"/>
              <a:gd name="connsiteX6" fmla="*/ 46823 w 500918"/>
              <a:gd name="connsiteY6" fmla="*/ 823511 h 862070"/>
              <a:gd name="connsiteX7" fmla="*/ 0 w 500918"/>
              <a:gd name="connsiteY7" fmla="*/ 776688 h 862070"/>
              <a:gd name="connsiteX8" fmla="*/ 0 w 500918"/>
              <a:gd name="connsiteY8" fmla="*/ 46823 h 862070"/>
              <a:gd name="connsiteX0" fmla="*/ 0 w 500918"/>
              <a:gd name="connsiteY0" fmla="*/ 88136 h 903383"/>
              <a:gd name="connsiteX1" fmla="*/ 46823 w 500918"/>
              <a:gd name="connsiteY1" fmla="*/ 41313 h 903383"/>
              <a:gd name="connsiteX2" fmla="*/ 220336 w 500918"/>
              <a:gd name="connsiteY2" fmla="*/ 0 h 903383"/>
              <a:gd name="connsiteX3" fmla="*/ 280930 w 500918"/>
              <a:gd name="connsiteY3" fmla="*/ 88136 h 903383"/>
              <a:gd name="connsiteX4" fmla="*/ 333260 w 500918"/>
              <a:gd name="connsiteY4" fmla="*/ 443428 h 903383"/>
              <a:gd name="connsiteX5" fmla="*/ 498512 w 500918"/>
              <a:gd name="connsiteY5" fmla="*/ 903383 h 903383"/>
              <a:gd name="connsiteX6" fmla="*/ 46823 w 500918"/>
              <a:gd name="connsiteY6" fmla="*/ 864824 h 903383"/>
              <a:gd name="connsiteX7" fmla="*/ 0 w 500918"/>
              <a:gd name="connsiteY7" fmla="*/ 818001 h 903383"/>
              <a:gd name="connsiteX8" fmla="*/ 0 w 500918"/>
              <a:gd name="connsiteY8" fmla="*/ 88136 h 903383"/>
              <a:gd name="connsiteX0" fmla="*/ 0 w 500886"/>
              <a:gd name="connsiteY0" fmla="*/ 88136 h 903383"/>
              <a:gd name="connsiteX1" fmla="*/ 46823 w 500886"/>
              <a:gd name="connsiteY1" fmla="*/ 41313 h 903383"/>
              <a:gd name="connsiteX2" fmla="*/ 220336 w 500886"/>
              <a:gd name="connsiteY2" fmla="*/ 0 h 903383"/>
              <a:gd name="connsiteX3" fmla="*/ 280930 w 500886"/>
              <a:gd name="connsiteY3" fmla="*/ 88136 h 903383"/>
              <a:gd name="connsiteX4" fmla="*/ 330506 w 500886"/>
              <a:gd name="connsiteY4" fmla="*/ 256141 h 903383"/>
              <a:gd name="connsiteX5" fmla="*/ 498512 w 500886"/>
              <a:gd name="connsiteY5" fmla="*/ 903383 h 903383"/>
              <a:gd name="connsiteX6" fmla="*/ 46823 w 500886"/>
              <a:gd name="connsiteY6" fmla="*/ 864824 h 903383"/>
              <a:gd name="connsiteX7" fmla="*/ 0 w 500886"/>
              <a:gd name="connsiteY7" fmla="*/ 818001 h 903383"/>
              <a:gd name="connsiteX8" fmla="*/ 0 w 500886"/>
              <a:gd name="connsiteY8" fmla="*/ 88136 h 903383"/>
              <a:gd name="connsiteX0" fmla="*/ 0 w 500242"/>
              <a:gd name="connsiteY0" fmla="*/ 88136 h 903383"/>
              <a:gd name="connsiteX1" fmla="*/ 46823 w 500242"/>
              <a:gd name="connsiteY1" fmla="*/ 41313 h 903383"/>
              <a:gd name="connsiteX2" fmla="*/ 220336 w 500242"/>
              <a:gd name="connsiteY2" fmla="*/ 0 h 903383"/>
              <a:gd name="connsiteX3" fmla="*/ 280930 w 500242"/>
              <a:gd name="connsiteY3" fmla="*/ 88136 h 903383"/>
              <a:gd name="connsiteX4" fmla="*/ 330506 w 500242"/>
              <a:gd name="connsiteY4" fmla="*/ 256141 h 903383"/>
              <a:gd name="connsiteX5" fmla="*/ 498512 w 500242"/>
              <a:gd name="connsiteY5" fmla="*/ 903383 h 903383"/>
              <a:gd name="connsiteX6" fmla="*/ 46823 w 500242"/>
              <a:gd name="connsiteY6" fmla="*/ 864824 h 903383"/>
              <a:gd name="connsiteX7" fmla="*/ 0 w 500242"/>
              <a:gd name="connsiteY7" fmla="*/ 818001 h 903383"/>
              <a:gd name="connsiteX8" fmla="*/ 0 w 500242"/>
              <a:gd name="connsiteY8" fmla="*/ 88136 h 903383"/>
              <a:gd name="connsiteX0" fmla="*/ 0 w 511259"/>
              <a:gd name="connsiteY0" fmla="*/ 145974 h 903383"/>
              <a:gd name="connsiteX1" fmla="*/ 57840 w 511259"/>
              <a:gd name="connsiteY1" fmla="*/ 41313 h 903383"/>
              <a:gd name="connsiteX2" fmla="*/ 231353 w 511259"/>
              <a:gd name="connsiteY2" fmla="*/ 0 h 903383"/>
              <a:gd name="connsiteX3" fmla="*/ 291947 w 511259"/>
              <a:gd name="connsiteY3" fmla="*/ 88136 h 903383"/>
              <a:gd name="connsiteX4" fmla="*/ 341523 w 511259"/>
              <a:gd name="connsiteY4" fmla="*/ 256141 h 903383"/>
              <a:gd name="connsiteX5" fmla="*/ 509529 w 511259"/>
              <a:gd name="connsiteY5" fmla="*/ 903383 h 903383"/>
              <a:gd name="connsiteX6" fmla="*/ 57840 w 511259"/>
              <a:gd name="connsiteY6" fmla="*/ 864824 h 903383"/>
              <a:gd name="connsiteX7" fmla="*/ 11017 w 511259"/>
              <a:gd name="connsiteY7" fmla="*/ 818001 h 903383"/>
              <a:gd name="connsiteX8" fmla="*/ 0 w 511259"/>
              <a:gd name="connsiteY8" fmla="*/ 145974 h 903383"/>
              <a:gd name="connsiteX0" fmla="*/ 1640 w 512899"/>
              <a:gd name="connsiteY0" fmla="*/ 145974 h 903383"/>
              <a:gd name="connsiteX1" fmla="*/ 18167 w 512899"/>
              <a:gd name="connsiteY1" fmla="*/ 41313 h 903383"/>
              <a:gd name="connsiteX2" fmla="*/ 232993 w 512899"/>
              <a:gd name="connsiteY2" fmla="*/ 0 h 903383"/>
              <a:gd name="connsiteX3" fmla="*/ 293587 w 512899"/>
              <a:gd name="connsiteY3" fmla="*/ 88136 h 903383"/>
              <a:gd name="connsiteX4" fmla="*/ 343163 w 512899"/>
              <a:gd name="connsiteY4" fmla="*/ 256141 h 903383"/>
              <a:gd name="connsiteX5" fmla="*/ 511169 w 512899"/>
              <a:gd name="connsiteY5" fmla="*/ 903383 h 903383"/>
              <a:gd name="connsiteX6" fmla="*/ 59480 w 512899"/>
              <a:gd name="connsiteY6" fmla="*/ 864824 h 903383"/>
              <a:gd name="connsiteX7" fmla="*/ 12657 w 512899"/>
              <a:gd name="connsiteY7" fmla="*/ 818001 h 903383"/>
              <a:gd name="connsiteX8" fmla="*/ 1640 w 512899"/>
              <a:gd name="connsiteY8" fmla="*/ 145974 h 903383"/>
              <a:gd name="connsiteX0" fmla="*/ 1640 w 512899"/>
              <a:gd name="connsiteY0" fmla="*/ 145974 h 903383"/>
              <a:gd name="connsiteX1" fmla="*/ 18167 w 512899"/>
              <a:gd name="connsiteY1" fmla="*/ 41313 h 903383"/>
              <a:gd name="connsiteX2" fmla="*/ 232993 w 512899"/>
              <a:gd name="connsiteY2" fmla="*/ 0 h 903383"/>
              <a:gd name="connsiteX3" fmla="*/ 293587 w 512899"/>
              <a:gd name="connsiteY3" fmla="*/ 88136 h 903383"/>
              <a:gd name="connsiteX4" fmla="*/ 343163 w 512899"/>
              <a:gd name="connsiteY4" fmla="*/ 256141 h 903383"/>
              <a:gd name="connsiteX5" fmla="*/ 511169 w 512899"/>
              <a:gd name="connsiteY5" fmla="*/ 903383 h 903383"/>
              <a:gd name="connsiteX6" fmla="*/ 59480 w 512899"/>
              <a:gd name="connsiteY6" fmla="*/ 864824 h 903383"/>
              <a:gd name="connsiteX7" fmla="*/ 12657 w 512899"/>
              <a:gd name="connsiteY7" fmla="*/ 818001 h 903383"/>
              <a:gd name="connsiteX8" fmla="*/ 1640 w 512899"/>
              <a:gd name="connsiteY8" fmla="*/ 145974 h 903383"/>
              <a:gd name="connsiteX0" fmla="*/ 1640 w 512899"/>
              <a:gd name="connsiteY0" fmla="*/ 156420 h 913829"/>
              <a:gd name="connsiteX1" fmla="*/ 18167 w 512899"/>
              <a:gd name="connsiteY1" fmla="*/ 51759 h 913829"/>
              <a:gd name="connsiteX2" fmla="*/ 232993 w 512899"/>
              <a:gd name="connsiteY2" fmla="*/ 10446 h 913829"/>
              <a:gd name="connsiteX3" fmla="*/ 293587 w 512899"/>
              <a:gd name="connsiteY3" fmla="*/ 98582 h 913829"/>
              <a:gd name="connsiteX4" fmla="*/ 343163 w 512899"/>
              <a:gd name="connsiteY4" fmla="*/ 266587 h 913829"/>
              <a:gd name="connsiteX5" fmla="*/ 511169 w 512899"/>
              <a:gd name="connsiteY5" fmla="*/ 913829 h 913829"/>
              <a:gd name="connsiteX6" fmla="*/ 59480 w 512899"/>
              <a:gd name="connsiteY6" fmla="*/ 875270 h 913829"/>
              <a:gd name="connsiteX7" fmla="*/ 12657 w 512899"/>
              <a:gd name="connsiteY7" fmla="*/ 828447 h 913829"/>
              <a:gd name="connsiteX8" fmla="*/ 1640 w 512899"/>
              <a:gd name="connsiteY8" fmla="*/ 156420 h 913829"/>
              <a:gd name="connsiteX0" fmla="*/ 1640 w 512899"/>
              <a:gd name="connsiteY0" fmla="*/ 156420 h 979930"/>
              <a:gd name="connsiteX1" fmla="*/ 18167 w 512899"/>
              <a:gd name="connsiteY1" fmla="*/ 51759 h 979930"/>
              <a:gd name="connsiteX2" fmla="*/ 232993 w 512899"/>
              <a:gd name="connsiteY2" fmla="*/ 10446 h 979930"/>
              <a:gd name="connsiteX3" fmla="*/ 293587 w 512899"/>
              <a:gd name="connsiteY3" fmla="*/ 98582 h 979930"/>
              <a:gd name="connsiteX4" fmla="*/ 343163 w 512899"/>
              <a:gd name="connsiteY4" fmla="*/ 266587 h 979930"/>
              <a:gd name="connsiteX5" fmla="*/ 511169 w 512899"/>
              <a:gd name="connsiteY5" fmla="*/ 913829 h 979930"/>
              <a:gd name="connsiteX6" fmla="*/ 133844 w 512899"/>
              <a:gd name="connsiteY6" fmla="*/ 979930 h 979930"/>
              <a:gd name="connsiteX7" fmla="*/ 12657 w 512899"/>
              <a:gd name="connsiteY7" fmla="*/ 828447 h 979930"/>
              <a:gd name="connsiteX8" fmla="*/ 1640 w 512899"/>
              <a:gd name="connsiteY8" fmla="*/ 156420 h 979930"/>
              <a:gd name="connsiteX0" fmla="*/ 1640 w 512899"/>
              <a:gd name="connsiteY0" fmla="*/ 156420 h 979930"/>
              <a:gd name="connsiteX1" fmla="*/ 18167 w 512899"/>
              <a:gd name="connsiteY1" fmla="*/ 51759 h 979930"/>
              <a:gd name="connsiteX2" fmla="*/ 232993 w 512899"/>
              <a:gd name="connsiteY2" fmla="*/ 10446 h 979930"/>
              <a:gd name="connsiteX3" fmla="*/ 293587 w 512899"/>
              <a:gd name="connsiteY3" fmla="*/ 98582 h 979930"/>
              <a:gd name="connsiteX4" fmla="*/ 343163 w 512899"/>
              <a:gd name="connsiteY4" fmla="*/ 266587 h 979930"/>
              <a:gd name="connsiteX5" fmla="*/ 511169 w 512899"/>
              <a:gd name="connsiteY5" fmla="*/ 913829 h 979930"/>
              <a:gd name="connsiteX6" fmla="*/ 133844 w 512899"/>
              <a:gd name="connsiteY6" fmla="*/ 979930 h 979930"/>
              <a:gd name="connsiteX7" fmla="*/ 51216 w 512899"/>
              <a:gd name="connsiteY7" fmla="*/ 324426 h 979930"/>
              <a:gd name="connsiteX8" fmla="*/ 1640 w 512899"/>
              <a:gd name="connsiteY8" fmla="*/ 156420 h 979930"/>
              <a:gd name="connsiteX0" fmla="*/ 1640 w 512899"/>
              <a:gd name="connsiteY0" fmla="*/ 156420 h 979930"/>
              <a:gd name="connsiteX1" fmla="*/ 18167 w 512899"/>
              <a:gd name="connsiteY1" fmla="*/ 51759 h 979930"/>
              <a:gd name="connsiteX2" fmla="*/ 232993 w 512899"/>
              <a:gd name="connsiteY2" fmla="*/ 10446 h 979930"/>
              <a:gd name="connsiteX3" fmla="*/ 293587 w 512899"/>
              <a:gd name="connsiteY3" fmla="*/ 98582 h 979930"/>
              <a:gd name="connsiteX4" fmla="*/ 343163 w 512899"/>
              <a:gd name="connsiteY4" fmla="*/ 266587 h 979930"/>
              <a:gd name="connsiteX5" fmla="*/ 511169 w 512899"/>
              <a:gd name="connsiteY5" fmla="*/ 913829 h 979930"/>
              <a:gd name="connsiteX6" fmla="*/ 133844 w 512899"/>
              <a:gd name="connsiteY6" fmla="*/ 979930 h 979930"/>
              <a:gd name="connsiteX7" fmla="*/ 51216 w 512899"/>
              <a:gd name="connsiteY7" fmla="*/ 324426 h 979930"/>
              <a:gd name="connsiteX8" fmla="*/ 1640 w 512899"/>
              <a:gd name="connsiteY8" fmla="*/ 156420 h 979930"/>
              <a:gd name="connsiteX0" fmla="*/ 1640 w 512899"/>
              <a:gd name="connsiteY0" fmla="*/ 156420 h 979930"/>
              <a:gd name="connsiteX1" fmla="*/ 18167 w 512899"/>
              <a:gd name="connsiteY1" fmla="*/ 51759 h 979930"/>
              <a:gd name="connsiteX2" fmla="*/ 232993 w 512899"/>
              <a:gd name="connsiteY2" fmla="*/ 10446 h 979930"/>
              <a:gd name="connsiteX3" fmla="*/ 293587 w 512899"/>
              <a:gd name="connsiteY3" fmla="*/ 98582 h 979930"/>
              <a:gd name="connsiteX4" fmla="*/ 343163 w 512899"/>
              <a:gd name="connsiteY4" fmla="*/ 266587 h 979930"/>
              <a:gd name="connsiteX5" fmla="*/ 511169 w 512899"/>
              <a:gd name="connsiteY5" fmla="*/ 913829 h 979930"/>
              <a:gd name="connsiteX6" fmla="*/ 133844 w 512899"/>
              <a:gd name="connsiteY6" fmla="*/ 979930 h 979930"/>
              <a:gd name="connsiteX7" fmla="*/ 51216 w 512899"/>
              <a:gd name="connsiteY7" fmla="*/ 324426 h 979930"/>
              <a:gd name="connsiteX8" fmla="*/ 1640 w 512899"/>
              <a:gd name="connsiteY8" fmla="*/ 156420 h 979930"/>
              <a:gd name="connsiteX0" fmla="*/ 1640 w 512899"/>
              <a:gd name="connsiteY0" fmla="*/ 156420 h 980010"/>
              <a:gd name="connsiteX1" fmla="*/ 18167 w 512899"/>
              <a:gd name="connsiteY1" fmla="*/ 51759 h 980010"/>
              <a:gd name="connsiteX2" fmla="*/ 232993 w 512899"/>
              <a:gd name="connsiteY2" fmla="*/ 10446 h 980010"/>
              <a:gd name="connsiteX3" fmla="*/ 293587 w 512899"/>
              <a:gd name="connsiteY3" fmla="*/ 98582 h 980010"/>
              <a:gd name="connsiteX4" fmla="*/ 343163 w 512899"/>
              <a:gd name="connsiteY4" fmla="*/ 266587 h 980010"/>
              <a:gd name="connsiteX5" fmla="*/ 511169 w 512899"/>
              <a:gd name="connsiteY5" fmla="*/ 913829 h 980010"/>
              <a:gd name="connsiteX6" fmla="*/ 133844 w 512899"/>
              <a:gd name="connsiteY6" fmla="*/ 979930 h 980010"/>
              <a:gd name="connsiteX7" fmla="*/ 51216 w 512899"/>
              <a:gd name="connsiteY7" fmla="*/ 324426 h 980010"/>
              <a:gd name="connsiteX8" fmla="*/ 1640 w 512899"/>
              <a:gd name="connsiteY8" fmla="*/ 156420 h 980010"/>
              <a:gd name="connsiteX0" fmla="*/ 1640 w 512899"/>
              <a:gd name="connsiteY0" fmla="*/ 156420 h 980010"/>
              <a:gd name="connsiteX1" fmla="*/ 18167 w 512899"/>
              <a:gd name="connsiteY1" fmla="*/ 51759 h 980010"/>
              <a:gd name="connsiteX2" fmla="*/ 232993 w 512899"/>
              <a:gd name="connsiteY2" fmla="*/ 10446 h 980010"/>
              <a:gd name="connsiteX3" fmla="*/ 293587 w 512899"/>
              <a:gd name="connsiteY3" fmla="*/ 98582 h 980010"/>
              <a:gd name="connsiteX4" fmla="*/ 343163 w 512899"/>
              <a:gd name="connsiteY4" fmla="*/ 266587 h 980010"/>
              <a:gd name="connsiteX5" fmla="*/ 511169 w 512899"/>
              <a:gd name="connsiteY5" fmla="*/ 913829 h 980010"/>
              <a:gd name="connsiteX6" fmla="*/ 133844 w 512899"/>
              <a:gd name="connsiteY6" fmla="*/ 979930 h 980010"/>
              <a:gd name="connsiteX7" fmla="*/ 51216 w 512899"/>
              <a:gd name="connsiteY7" fmla="*/ 324426 h 980010"/>
              <a:gd name="connsiteX8" fmla="*/ 1640 w 512899"/>
              <a:gd name="connsiteY8" fmla="*/ 156420 h 980010"/>
              <a:gd name="connsiteX0" fmla="*/ 1640 w 511169"/>
              <a:gd name="connsiteY0" fmla="*/ 156420 h 980010"/>
              <a:gd name="connsiteX1" fmla="*/ 18167 w 511169"/>
              <a:gd name="connsiteY1" fmla="*/ 51759 h 980010"/>
              <a:gd name="connsiteX2" fmla="*/ 232993 w 511169"/>
              <a:gd name="connsiteY2" fmla="*/ 10446 h 980010"/>
              <a:gd name="connsiteX3" fmla="*/ 293587 w 511169"/>
              <a:gd name="connsiteY3" fmla="*/ 98582 h 980010"/>
              <a:gd name="connsiteX4" fmla="*/ 343163 w 511169"/>
              <a:gd name="connsiteY4" fmla="*/ 266587 h 980010"/>
              <a:gd name="connsiteX5" fmla="*/ 511169 w 511169"/>
              <a:gd name="connsiteY5" fmla="*/ 913829 h 980010"/>
              <a:gd name="connsiteX6" fmla="*/ 133844 w 511169"/>
              <a:gd name="connsiteY6" fmla="*/ 979930 h 980010"/>
              <a:gd name="connsiteX7" fmla="*/ 51216 w 511169"/>
              <a:gd name="connsiteY7" fmla="*/ 324426 h 980010"/>
              <a:gd name="connsiteX8" fmla="*/ 1640 w 511169"/>
              <a:gd name="connsiteY8" fmla="*/ 156420 h 980010"/>
              <a:gd name="connsiteX0" fmla="*/ 1640 w 511169"/>
              <a:gd name="connsiteY0" fmla="*/ 156420 h 980010"/>
              <a:gd name="connsiteX1" fmla="*/ 18167 w 511169"/>
              <a:gd name="connsiteY1" fmla="*/ 51759 h 980010"/>
              <a:gd name="connsiteX2" fmla="*/ 232993 w 511169"/>
              <a:gd name="connsiteY2" fmla="*/ 10446 h 980010"/>
              <a:gd name="connsiteX3" fmla="*/ 293587 w 511169"/>
              <a:gd name="connsiteY3" fmla="*/ 98582 h 980010"/>
              <a:gd name="connsiteX4" fmla="*/ 343163 w 511169"/>
              <a:gd name="connsiteY4" fmla="*/ 266587 h 980010"/>
              <a:gd name="connsiteX5" fmla="*/ 511169 w 511169"/>
              <a:gd name="connsiteY5" fmla="*/ 913829 h 980010"/>
              <a:gd name="connsiteX6" fmla="*/ 133844 w 511169"/>
              <a:gd name="connsiteY6" fmla="*/ 979930 h 980010"/>
              <a:gd name="connsiteX7" fmla="*/ 51216 w 511169"/>
              <a:gd name="connsiteY7" fmla="*/ 324426 h 980010"/>
              <a:gd name="connsiteX8" fmla="*/ 1640 w 511169"/>
              <a:gd name="connsiteY8" fmla="*/ 156420 h 980010"/>
              <a:gd name="connsiteX0" fmla="*/ 1640 w 511169"/>
              <a:gd name="connsiteY0" fmla="*/ 156420 h 980010"/>
              <a:gd name="connsiteX1" fmla="*/ 18167 w 511169"/>
              <a:gd name="connsiteY1" fmla="*/ 51759 h 980010"/>
              <a:gd name="connsiteX2" fmla="*/ 232993 w 511169"/>
              <a:gd name="connsiteY2" fmla="*/ 10446 h 980010"/>
              <a:gd name="connsiteX3" fmla="*/ 293587 w 511169"/>
              <a:gd name="connsiteY3" fmla="*/ 98582 h 980010"/>
              <a:gd name="connsiteX4" fmla="*/ 343163 w 511169"/>
              <a:gd name="connsiteY4" fmla="*/ 266587 h 980010"/>
              <a:gd name="connsiteX5" fmla="*/ 511169 w 511169"/>
              <a:gd name="connsiteY5" fmla="*/ 913829 h 980010"/>
              <a:gd name="connsiteX6" fmla="*/ 133844 w 511169"/>
              <a:gd name="connsiteY6" fmla="*/ 979930 h 980010"/>
              <a:gd name="connsiteX7" fmla="*/ 42953 w 511169"/>
              <a:gd name="connsiteY7" fmla="*/ 332689 h 980010"/>
              <a:gd name="connsiteX8" fmla="*/ 1640 w 511169"/>
              <a:gd name="connsiteY8" fmla="*/ 156420 h 980010"/>
              <a:gd name="connsiteX0" fmla="*/ 1640 w 511169"/>
              <a:gd name="connsiteY0" fmla="*/ 156420 h 980010"/>
              <a:gd name="connsiteX1" fmla="*/ 18167 w 511169"/>
              <a:gd name="connsiteY1" fmla="*/ 51759 h 980010"/>
              <a:gd name="connsiteX2" fmla="*/ 232993 w 511169"/>
              <a:gd name="connsiteY2" fmla="*/ 10446 h 980010"/>
              <a:gd name="connsiteX3" fmla="*/ 293587 w 511169"/>
              <a:gd name="connsiteY3" fmla="*/ 98582 h 980010"/>
              <a:gd name="connsiteX4" fmla="*/ 343163 w 511169"/>
              <a:gd name="connsiteY4" fmla="*/ 266587 h 980010"/>
              <a:gd name="connsiteX5" fmla="*/ 511169 w 511169"/>
              <a:gd name="connsiteY5" fmla="*/ 913829 h 980010"/>
              <a:gd name="connsiteX6" fmla="*/ 133844 w 511169"/>
              <a:gd name="connsiteY6" fmla="*/ 979930 h 980010"/>
              <a:gd name="connsiteX7" fmla="*/ 42953 w 511169"/>
              <a:gd name="connsiteY7" fmla="*/ 332689 h 980010"/>
              <a:gd name="connsiteX8" fmla="*/ 1640 w 511169"/>
              <a:gd name="connsiteY8" fmla="*/ 156420 h 980010"/>
              <a:gd name="connsiteX0" fmla="*/ 137712 w 647241"/>
              <a:gd name="connsiteY0" fmla="*/ 156420 h 985513"/>
              <a:gd name="connsiteX1" fmla="*/ 154239 w 647241"/>
              <a:gd name="connsiteY1" fmla="*/ 51759 h 985513"/>
              <a:gd name="connsiteX2" fmla="*/ 369065 w 647241"/>
              <a:gd name="connsiteY2" fmla="*/ 10446 h 985513"/>
              <a:gd name="connsiteX3" fmla="*/ 429659 w 647241"/>
              <a:gd name="connsiteY3" fmla="*/ 98582 h 985513"/>
              <a:gd name="connsiteX4" fmla="*/ 479235 w 647241"/>
              <a:gd name="connsiteY4" fmla="*/ 266587 h 985513"/>
              <a:gd name="connsiteX5" fmla="*/ 647241 w 647241"/>
              <a:gd name="connsiteY5" fmla="*/ 913829 h 985513"/>
              <a:gd name="connsiteX6" fmla="*/ 3 w 647241"/>
              <a:gd name="connsiteY6" fmla="*/ 985439 h 985513"/>
              <a:gd name="connsiteX7" fmla="*/ 179025 w 647241"/>
              <a:gd name="connsiteY7" fmla="*/ 332689 h 985513"/>
              <a:gd name="connsiteX8" fmla="*/ 137712 w 647241"/>
              <a:gd name="connsiteY8" fmla="*/ 156420 h 985513"/>
              <a:gd name="connsiteX0" fmla="*/ 137712 w 787706"/>
              <a:gd name="connsiteY0" fmla="*/ 156420 h 985495"/>
              <a:gd name="connsiteX1" fmla="*/ 154239 w 787706"/>
              <a:gd name="connsiteY1" fmla="*/ 51759 h 985495"/>
              <a:gd name="connsiteX2" fmla="*/ 369065 w 787706"/>
              <a:gd name="connsiteY2" fmla="*/ 10446 h 985495"/>
              <a:gd name="connsiteX3" fmla="*/ 429659 w 787706"/>
              <a:gd name="connsiteY3" fmla="*/ 98582 h 985495"/>
              <a:gd name="connsiteX4" fmla="*/ 479235 w 787706"/>
              <a:gd name="connsiteY4" fmla="*/ 266587 h 985495"/>
              <a:gd name="connsiteX5" fmla="*/ 787706 w 787706"/>
              <a:gd name="connsiteY5" fmla="*/ 889041 h 985495"/>
              <a:gd name="connsiteX6" fmla="*/ 3 w 787706"/>
              <a:gd name="connsiteY6" fmla="*/ 985439 h 985495"/>
              <a:gd name="connsiteX7" fmla="*/ 179025 w 787706"/>
              <a:gd name="connsiteY7" fmla="*/ 332689 h 985495"/>
              <a:gd name="connsiteX8" fmla="*/ 137712 w 787706"/>
              <a:gd name="connsiteY8" fmla="*/ 156420 h 985495"/>
              <a:gd name="connsiteX0" fmla="*/ 137712 w 787706"/>
              <a:gd name="connsiteY0" fmla="*/ 107027 h 936102"/>
              <a:gd name="connsiteX1" fmla="*/ 154239 w 787706"/>
              <a:gd name="connsiteY1" fmla="*/ 2366 h 936102"/>
              <a:gd name="connsiteX2" fmla="*/ 429659 w 787706"/>
              <a:gd name="connsiteY2" fmla="*/ 49189 h 936102"/>
              <a:gd name="connsiteX3" fmla="*/ 479235 w 787706"/>
              <a:gd name="connsiteY3" fmla="*/ 217194 h 936102"/>
              <a:gd name="connsiteX4" fmla="*/ 787706 w 787706"/>
              <a:gd name="connsiteY4" fmla="*/ 839648 h 936102"/>
              <a:gd name="connsiteX5" fmla="*/ 3 w 787706"/>
              <a:gd name="connsiteY5" fmla="*/ 936046 h 936102"/>
              <a:gd name="connsiteX6" fmla="*/ 179025 w 787706"/>
              <a:gd name="connsiteY6" fmla="*/ 283296 h 936102"/>
              <a:gd name="connsiteX7" fmla="*/ 137712 w 787706"/>
              <a:gd name="connsiteY7" fmla="*/ 107027 h 936102"/>
              <a:gd name="connsiteX0" fmla="*/ 137712 w 787706"/>
              <a:gd name="connsiteY0" fmla="*/ 62668 h 891743"/>
              <a:gd name="connsiteX1" fmla="*/ 429659 w 787706"/>
              <a:gd name="connsiteY1" fmla="*/ 4830 h 891743"/>
              <a:gd name="connsiteX2" fmla="*/ 479235 w 787706"/>
              <a:gd name="connsiteY2" fmla="*/ 172835 h 891743"/>
              <a:gd name="connsiteX3" fmla="*/ 787706 w 787706"/>
              <a:gd name="connsiteY3" fmla="*/ 795289 h 891743"/>
              <a:gd name="connsiteX4" fmla="*/ 3 w 787706"/>
              <a:gd name="connsiteY4" fmla="*/ 891687 h 891743"/>
              <a:gd name="connsiteX5" fmla="*/ 179025 w 787706"/>
              <a:gd name="connsiteY5" fmla="*/ 238937 h 891743"/>
              <a:gd name="connsiteX6" fmla="*/ 137712 w 787706"/>
              <a:gd name="connsiteY6" fmla="*/ 62668 h 891743"/>
              <a:gd name="connsiteX0" fmla="*/ 179025 w 787706"/>
              <a:gd name="connsiteY0" fmla="*/ 234107 h 886913"/>
              <a:gd name="connsiteX1" fmla="*/ 429659 w 787706"/>
              <a:gd name="connsiteY1" fmla="*/ 0 h 886913"/>
              <a:gd name="connsiteX2" fmla="*/ 479235 w 787706"/>
              <a:gd name="connsiteY2" fmla="*/ 168005 h 886913"/>
              <a:gd name="connsiteX3" fmla="*/ 787706 w 787706"/>
              <a:gd name="connsiteY3" fmla="*/ 790459 h 886913"/>
              <a:gd name="connsiteX4" fmla="*/ 3 w 787706"/>
              <a:gd name="connsiteY4" fmla="*/ 886857 h 886913"/>
              <a:gd name="connsiteX5" fmla="*/ 179025 w 787706"/>
              <a:gd name="connsiteY5" fmla="*/ 234107 h 886913"/>
              <a:gd name="connsiteX0" fmla="*/ 179025 w 787706"/>
              <a:gd name="connsiteY0" fmla="*/ 117534 h 770340"/>
              <a:gd name="connsiteX1" fmla="*/ 479235 w 787706"/>
              <a:gd name="connsiteY1" fmla="*/ 51432 h 770340"/>
              <a:gd name="connsiteX2" fmla="*/ 787706 w 787706"/>
              <a:gd name="connsiteY2" fmla="*/ 673886 h 770340"/>
              <a:gd name="connsiteX3" fmla="*/ 3 w 787706"/>
              <a:gd name="connsiteY3" fmla="*/ 770284 h 770340"/>
              <a:gd name="connsiteX4" fmla="*/ 179025 w 787706"/>
              <a:gd name="connsiteY4" fmla="*/ 117534 h 770340"/>
              <a:gd name="connsiteX0" fmla="*/ 82630 w 787708"/>
              <a:gd name="connsiteY0" fmla="*/ 181460 h 751640"/>
              <a:gd name="connsiteX1" fmla="*/ 479237 w 787708"/>
              <a:gd name="connsiteY1" fmla="*/ 32732 h 751640"/>
              <a:gd name="connsiteX2" fmla="*/ 787708 w 787708"/>
              <a:gd name="connsiteY2" fmla="*/ 655186 h 751640"/>
              <a:gd name="connsiteX3" fmla="*/ 5 w 787708"/>
              <a:gd name="connsiteY3" fmla="*/ 751584 h 751640"/>
              <a:gd name="connsiteX4" fmla="*/ 82630 w 787708"/>
              <a:gd name="connsiteY4" fmla="*/ 181460 h 751640"/>
              <a:gd name="connsiteX0" fmla="*/ 82630 w 787708"/>
              <a:gd name="connsiteY0" fmla="*/ 117534 h 687714"/>
              <a:gd name="connsiteX1" fmla="*/ 506779 w 787708"/>
              <a:gd name="connsiteY1" fmla="*/ 51432 h 687714"/>
              <a:gd name="connsiteX2" fmla="*/ 787708 w 787708"/>
              <a:gd name="connsiteY2" fmla="*/ 591260 h 687714"/>
              <a:gd name="connsiteX3" fmla="*/ 5 w 787708"/>
              <a:gd name="connsiteY3" fmla="*/ 687658 h 687714"/>
              <a:gd name="connsiteX4" fmla="*/ 82630 w 787708"/>
              <a:gd name="connsiteY4" fmla="*/ 117534 h 687714"/>
              <a:gd name="connsiteX0" fmla="*/ 82630 w 787708"/>
              <a:gd name="connsiteY0" fmla="*/ 117534 h 687714"/>
              <a:gd name="connsiteX1" fmla="*/ 506779 w 787708"/>
              <a:gd name="connsiteY1" fmla="*/ 51432 h 687714"/>
              <a:gd name="connsiteX2" fmla="*/ 787708 w 787708"/>
              <a:gd name="connsiteY2" fmla="*/ 591260 h 687714"/>
              <a:gd name="connsiteX3" fmla="*/ 5 w 787708"/>
              <a:gd name="connsiteY3" fmla="*/ 687658 h 687714"/>
              <a:gd name="connsiteX4" fmla="*/ 82630 w 787708"/>
              <a:gd name="connsiteY4" fmla="*/ 117534 h 687714"/>
              <a:gd name="connsiteX0" fmla="*/ 82636 w 787714"/>
              <a:gd name="connsiteY0" fmla="*/ 117534 h 687714"/>
              <a:gd name="connsiteX1" fmla="*/ 506785 w 787714"/>
              <a:gd name="connsiteY1" fmla="*/ 51432 h 687714"/>
              <a:gd name="connsiteX2" fmla="*/ 787714 w 787714"/>
              <a:gd name="connsiteY2" fmla="*/ 591260 h 687714"/>
              <a:gd name="connsiteX3" fmla="*/ 11 w 787714"/>
              <a:gd name="connsiteY3" fmla="*/ 687658 h 687714"/>
              <a:gd name="connsiteX4" fmla="*/ 82636 w 787714"/>
              <a:gd name="connsiteY4" fmla="*/ 117534 h 687714"/>
              <a:gd name="connsiteX0" fmla="*/ 82636 w 787714"/>
              <a:gd name="connsiteY0" fmla="*/ 95659 h 665839"/>
              <a:gd name="connsiteX1" fmla="*/ 506785 w 787714"/>
              <a:gd name="connsiteY1" fmla="*/ 29557 h 665839"/>
              <a:gd name="connsiteX2" fmla="*/ 787714 w 787714"/>
              <a:gd name="connsiteY2" fmla="*/ 569385 h 665839"/>
              <a:gd name="connsiteX3" fmla="*/ 11 w 787714"/>
              <a:gd name="connsiteY3" fmla="*/ 665783 h 665839"/>
              <a:gd name="connsiteX4" fmla="*/ 82636 w 787714"/>
              <a:gd name="connsiteY4" fmla="*/ 95659 h 665839"/>
              <a:gd name="connsiteX0" fmla="*/ 82636 w 787714"/>
              <a:gd name="connsiteY0" fmla="*/ 66102 h 636282"/>
              <a:gd name="connsiteX1" fmla="*/ 506785 w 787714"/>
              <a:gd name="connsiteY1" fmla="*/ 0 h 636282"/>
              <a:gd name="connsiteX2" fmla="*/ 787714 w 787714"/>
              <a:gd name="connsiteY2" fmla="*/ 539828 h 636282"/>
              <a:gd name="connsiteX3" fmla="*/ 11 w 787714"/>
              <a:gd name="connsiteY3" fmla="*/ 636226 h 636282"/>
              <a:gd name="connsiteX4" fmla="*/ 82636 w 787714"/>
              <a:gd name="connsiteY4" fmla="*/ 66102 h 636282"/>
              <a:gd name="connsiteX0" fmla="*/ 82636 w 787714"/>
              <a:gd name="connsiteY0" fmla="*/ 104661 h 674841"/>
              <a:gd name="connsiteX1" fmla="*/ 493014 w 787714"/>
              <a:gd name="connsiteY1" fmla="*/ 0 h 674841"/>
              <a:gd name="connsiteX2" fmla="*/ 787714 w 787714"/>
              <a:gd name="connsiteY2" fmla="*/ 578387 h 674841"/>
              <a:gd name="connsiteX3" fmla="*/ 11 w 787714"/>
              <a:gd name="connsiteY3" fmla="*/ 674785 h 674841"/>
              <a:gd name="connsiteX4" fmla="*/ 82636 w 787714"/>
              <a:gd name="connsiteY4" fmla="*/ 104661 h 674841"/>
              <a:gd name="connsiteX0" fmla="*/ 99161 w 787713"/>
              <a:gd name="connsiteY0" fmla="*/ 82628 h 674841"/>
              <a:gd name="connsiteX1" fmla="*/ 493013 w 787713"/>
              <a:gd name="connsiteY1" fmla="*/ 0 h 674841"/>
              <a:gd name="connsiteX2" fmla="*/ 787713 w 787713"/>
              <a:gd name="connsiteY2" fmla="*/ 578387 h 674841"/>
              <a:gd name="connsiteX3" fmla="*/ 10 w 787713"/>
              <a:gd name="connsiteY3" fmla="*/ 674785 h 674841"/>
              <a:gd name="connsiteX4" fmla="*/ 99161 w 787713"/>
              <a:gd name="connsiteY4" fmla="*/ 82628 h 674841"/>
              <a:gd name="connsiteX0" fmla="*/ 99161 w 787713"/>
              <a:gd name="connsiteY0" fmla="*/ 82628 h 674841"/>
              <a:gd name="connsiteX1" fmla="*/ 493013 w 787713"/>
              <a:gd name="connsiteY1" fmla="*/ 0 h 674841"/>
              <a:gd name="connsiteX2" fmla="*/ 787713 w 787713"/>
              <a:gd name="connsiteY2" fmla="*/ 578387 h 674841"/>
              <a:gd name="connsiteX3" fmla="*/ 10 w 787713"/>
              <a:gd name="connsiteY3" fmla="*/ 674785 h 674841"/>
              <a:gd name="connsiteX4" fmla="*/ 99161 w 787713"/>
              <a:gd name="connsiteY4" fmla="*/ 82628 h 674841"/>
              <a:gd name="connsiteX0" fmla="*/ 99161 w 787713"/>
              <a:gd name="connsiteY0" fmla="*/ 77120 h 669333"/>
              <a:gd name="connsiteX1" fmla="*/ 470979 w 787713"/>
              <a:gd name="connsiteY1" fmla="*/ 0 h 669333"/>
              <a:gd name="connsiteX2" fmla="*/ 787713 w 787713"/>
              <a:gd name="connsiteY2" fmla="*/ 572879 h 669333"/>
              <a:gd name="connsiteX3" fmla="*/ 10 w 787713"/>
              <a:gd name="connsiteY3" fmla="*/ 669277 h 669333"/>
              <a:gd name="connsiteX4" fmla="*/ 99161 w 787713"/>
              <a:gd name="connsiteY4" fmla="*/ 77120 h 669333"/>
              <a:gd name="connsiteX0" fmla="*/ 99161 w 787713"/>
              <a:gd name="connsiteY0" fmla="*/ 82628 h 674841"/>
              <a:gd name="connsiteX1" fmla="*/ 468225 w 787713"/>
              <a:gd name="connsiteY1" fmla="*/ 0 h 674841"/>
              <a:gd name="connsiteX2" fmla="*/ 787713 w 787713"/>
              <a:gd name="connsiteY2" fmla="*/ 578387 h 674841"/>
              <a:gd name="connsiteX3" fmla="*/ 10 w 787713"/>
              <a:gd name="connsiteY3" fmla="*/ 674785 h 674841"/>
              <a:gd name="connsiteX4" fmla="*/ 99161 w 787713"/>
              <a:gd name="connsiteY4" fmla="*/ 82628 h 674841"/>
              <a:gd name="connsiteX0" fmla="*/ 99161 w 787713"/>
              <a:gd name="connsiteY0" fmla="*/ 82628 h 674841"/>
              <a:gd name="connsiteX1" fmla="*/ 468225 w 787713"/>
              <a:gd name="connsiteY1" fmla="*/ 0 h 674841"/>
              <a:gd name="connsiteX2" fmla="*/ 787713 w 787713"/>
              <a:gd name="connsiteY2" fmla="*/ 578387 h 674841"/>
              <a:gd name="connsiteX3" fmla="*/ 10 w 787713"/>
              <a:gd name="connsiteY3" fmla="*/ 674785 h 674841"/>
              <a:gd name="connsiteX4" fmla="*/ 99161 w 787713"/>
              <a:gd name="connsiteY4" fmla="*/ 82628 h 674841"/>
              <a:gd name="connsiteX0" fmla="*/ 99161 w 787713"/>
              <a:gd name="connsiteY0" fmla="*/ 74365 h 666578"/>
              <a:gd name="connsiteX1" fmla="*/ 473733 w 787713"/>
              <a:gd name="connsiteY1" fmla="*/ 0 h 666578"/>
              <a:gd name="connsiteX2" fmla="*/ 787713 w 787713"/>
              <a:gd name="connsiteY2" fmla="*/ 570124 h 666578"/>
              <a:gd name="connsiteX3" fmla="*/ 10 w 787713"/>
              <a:gd name="connsiteY3" fmla="*/ 666522 h 666578"/>
              <a:gd name="connsiteX4" fmla="*/ 99161 w 787713"/>
              <a:gd name="connsiteY4" fmla="*/ 74365 h 666578"/>
              <a:gd name="connsiteX0" fmla="*/ 99161 w 787713"/>
              <a:gd name="connsiteY0" fmla="*/ 74365 h 666578"/>
              <a:gd name="connsiteX1" fmla="*/ 473733 w 787713"/>
              <a:gd name="connsiteY1" fmla="*/ 0 h 666578"/>
              <a:gd name="connsiteX2" fmla="*/ 787713 w 787713"/>
              <a:gd name="connsiteY2" fmla="*/ 570124 h 666578"/>
              <a:gd name="connsiteX3" fmla="*/ 10 w 787713"/>
              <a:gd name="connsiteY3" fmla="*/ 666522 h 666578"/>
              <a:gd name="connsiteX4" fmla="*/ 99161 w 787713"/>
              <a:gd name="connsiteY4" fmla="*/ 74365 h 666578"/>
              <a:gd name="connsiteX0" fmla="*/ 99161 w 787713"/>
              <a:gd name="connsiteY0" fmla="*/ 77119 h 669332"/>
              <a:gd name="connsiteX1" fmla="*/ 484750 w 787713"/>
              <a:gd name="connsiteY1" fmla="*/ 0 h 669332"/>
              <a:gd name="connsiteX2" fmla="*/ 787713 w 787713"/>
              <a:gd name="connsiteY2" fmla="*/ 572878 h 669332"/>
              <a:gd name="connsiteX3" fmla="*/ 10 w 787713"/>
              <a:gd name="connsiteY3" fmla="*/ 669276 h 669332"/>
              <a:gd name="connsiteX4" fmla="*/ 99161 w 787713"/>
              <a:gd name="connsiteY4" fmla="*/ 77119 h 669332"/>
              <a:gd name="connsiteX0" fmla="*/ 99161 w 787713"/>
              <a:gd name="connsiteY0" fmla="*/ 77119 h 669332"/>
              <a:gd name="connsiteX1" fmla="*/ 484750 w 787713"/>
              <a:gd name="connsiteY1" fmla="*/ 0 h 669332"/>
              <a:gd name="connsiteX2" fmla="*/ 787713 w 787713"/>
              <a:gd name="connsiteY2" fmla="*/ 572878 h 669332"/>
              <a:gd name="connsiteX3" fmla="*/ 10 w 787713"/>
              <a:gd name="connsiteY3" fmla="*/ 669276 h 669332"/>
              <a:gd name="connsiteX4" fmla="*/ 99161 w 787713"/>
              <a:gd name="connsiteY4" fmla="*/ 77119 h 669332"/>
              <a:gd name="connsiteX0" fmla="*/ 96407 w 787713"/>
              <a:gd name="connsiteY0" fmla="*/ 60593 h 669332"/>
              <a:gd name="connsiteX1" fmla="*/ 484750 w 787713"/>
              <a:gd name="connsiteY1" fmla="*/ 0 h 669332"/>
              <a:gd name="connsiteX2" fmla="*/ 787713 w 787713"/>
              <a:gd name="connsiteY2" fmla="*/ 572878 h 669332"/>
              <a:gd name="connsiteX3" fmla="*/ 10 w 787713"/>
              <a:gd name="connsiteY3" fmla="*/ 669276 h 669332"/>
              <a:gd name="connsiteX4" fmla="*/ 96407 w 787713"/>
              <a:gd name="connsiteY4" fmla="*/ 60593 h 669332"/>
              <a:gd name="connsiteX0" fmla="*/ 96407 w 787713"/>
              <a:gd name="connsiteY0" fmla="*/ 71610 h 680349"/>
              <a:gd name="connsiteX1" fmla="*/ 484750 w 787713"/>
              <a:gd name="connsiteY1" fmla="*/ 0 h 680349"/>
              <a:gd name="connsiteX2" fmla="*/ 787713 w 787713"/>
              <a:gd name="connsiteY2" fmla="*/ 583895 h 680349"/>
              <a:gd name="connsiteX3" fmla="*/ 10 w 787713"/>
              <a:gd name="connsiteY3" fmla="*/ 680293 h 680349"/>
              <a:gd name="connsiteX4" fmla="*/ 96407 w 787713"/>
              <a:gd name="connsiteY4" fmla="*/ 71610 h 680349"/>
              <a:gd name="connsiteX0" fmla="*/ 96407 w 787713"/>
              <a:gd name="connsiteY0" fmla="*/ 71610 h 680349"/>
              <a:gd name="connsiteX1" fmla="*/ 484750 w 787713"/>
              <a:gd name="connsiteY1" fmla="*/ 0 h 680349"/>
              <a:gd name="connsiteX2" fmla="*/ 787713 w 787713"/>
              <a:gd name="connsiteY2" fmla="*/ 583895 h 680349"/>
              <a:gd name="connsiteX3" fmla="*/ 10 w 787713"/>
              <a:gd name="connsiteY3" fmla="*/ 680293 h 680349"/>
              <a:gd name="connsiteX4" fmla="*/ 96407 w 787713"/>
              <a:gd name="connsiteY4" fmla="*/ 71610 h 68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713" h="680349">
                <a:moveTo>
                  <a:pt x="96407" y="71610"/>
                </a:moveTo>
                <a:cubicBezTo>
                  <a:pt x="289201" y="56461"/>
                  <a:pt x="333727" y="42232"/>
                  <a:pt x="484750" y="0"/>
                </a:cubicBezTo>
                <a:cubicBezTo>
                  <a:pt x="600428" y="182850"/>
                  <a:pt x="763997" y="534319"/>
                  <a:pt x="787713" y="583895"/>
                </a:cubicBezTo>
                <a:cubicBezTo>
                  <a:pt x="725285" y="583895"/>
                  <a:pt x="62438" y="683048"/>
                  <a:pt x="10" y="680293"/>
                </a:cubicBezTo>
                <a:cubicBezTo>
                  <a:pt x="-1062" y="655505"/>
                  <a:pt x="85391" y="210392"/>
                  <a:pt x="96407" y="71610"/>
                </a:cubicBezTo>
                <a:close/>
              </a:path>
            </a:pathLst>
          </a:custGeom>
          <a:solidFill>
            <a:srgbClr val="586036"/>
          </a:solidFill>
          <a:ln>
            <a:solidFill>
              <a:srgbClr val="586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5C039C-95C5-B627-C638-F7FBF2C54DC2}"/>
              </a:ext>
            </a:extLst>
          </p:cNvPr>
          <p:cNvSpPr/>
          <p:nvPr/>
        </p:nvSpPr>
        <p:spPr>
          <a:xfrm>
            <a:off x="1304695" y="2358646"/>
            <a:ext cx="1759255" cy="2130893"/>
          </a:xfrm>
          <a:custGeom>
            <a:avLst/>
            <a:gdLst>
              <a:gd name="connsiteX0" fmla="*/ 0 w 1657350"/>
              <a:gd name="connsiteY0" fmla="*/ 276231 h 1990725"/>
              <a:gd name="connsiteX1" fmla="*/ 276231 w 1657350"/>
              <a:gd name="connsiteY1" fmla="*/ 0 h 1990725"/>
              <a:gd name="connsiteX2" fmla="*/ 1381119 w 1657350"/>
              <a:gd name="connsiteY2" fmla="*/ 0 h 1990725"/>
              <a:gd name="connsiteX3" fmla="*/ 1657350 w 1657350"/>
              <a:gd name="connsiteY3" fmla="*/ 276231 h 1990725"/>
              <a:gd name="connsiteX4" fmla="*/ 1657350 w 1657350"/>
              <a:gd name="connsiteY4" fmla="*/ 1714494 h 1990725"/>
              <a:gd name="connsiteX5" fmla="*/ 1381119 w 1657350"/>
              <a:gd name="connsiteY5" fmla="*/ 1990725 h 1990725"/>
              <a:gd name="connsiteX6" fmla="*/ 276231 w 1657350"/>
              <a:gd name="connsiteY6" fmla="*/ 1990725 h 1990725"/>
              <a:gd name="connsiteX7" fmla="*/ 0 w 1657350"/>
              <a:gd name="connsiteY7" fmla="*/ 1714494 h 1990725"/>
              <a:gd name="connsiteX8" fmla="*/ 0 w 1657350"/>
              <a:gd name="connsiteY8" fmla="*/ 276231 h 1990725"/>
              <a:gd name="connsiteX0" fmla="*/ 69247 w 1726597"/>
              <a:gd name="connsiteY0" fmla="*/ 389154 h 2103648"/>
              <a:gd name="connsiteX1" fmla="*/ 67302 w 1726597"/>
              <a:gd name="connsiteY1" fmla="*/ 0 h 2103648"/>
              <a:gd name="connsiteX2" fmla="*/ 1450366 w 1726597"/>
              <a:gd name="connsiteY2" fmla="*/ 112923 h 2103648"/>
              <a:gd name="connsiteX3" fmla="*/ 1726597 w 1726597"/>
              <a:gd name="connsiteY3" fmla="*/ 389154 h 2103648"/>
              <a:gd name="connsiteX4" fmla="*/ 1726597 w 1726597"/>
              <a:gd name="connsiteY4" fmla="*/ 1827417 h 2103648"/>
              <a:gd name="connsiteX5" fmla="*/ 1450366 w 1726597"/>
              <a:gd name="connsiteY5" fmla="*/ 2103648 h 2103648"/>
              <a:gd name="connsiteX6" fmla="*/ 345478 w 1726597"/>
              <a:gd name="connsiteY6" fmla="*/ 2103648 h 2103648"/>
              <a:gd name="connsiteX7" fmla="*/ 69247 w 1726597"/>
              <a:gd name="connsiteY7" fmla="*/ 1827417 h 2103648"/>
              <a:gd name="connsiteX8" fmla="*/ 69247 w 1726597"/>
              <a:gd name="connsiteY8" fmla="*/ 389154 h 2103648"/>
              <a:gd name="connsiteX0" fmla="*/ 69247 w 1841531"/>
              <a:gd name="connsiteY0" fmla="*/ 430467 h 2144961"/>
              <a:gd name="connsiteX1" fmla="*/ 67302 w 1841531"/>
              <a:gd name="connsiteY1" fmla="*/ 41313 h 2144961"/>
              <a:gd name="connsiteX2" fmla="*/ 1786380 w 1841531"/>
              <a:gd name="connsiteY2" fmla="*/ 0 h 2144961"/>
              <a:gd name="connsiteX3" fmla="*/ 1726597 w 1841531"/>
              <a:gd name="connsiteY3" fmla="*/ 430467 h 2144961"/>
              <a:gd name="connsiteX4" fmla="*/ 1726597 w 1841531"/>
              <a:gd name="connsiteY4" fmla="*/ 1868730 h 2144961"/>
              <a:gd name="connsiteX5" fmla="*/ 1450366 w 1841531"/>
              <a:gd name="connsiteY5" fmla="*/ 2144961 h 2144961"/>
              <a:gd name="connsiteX6" fmla="*/ 345478 w 1841531"/>
              <a:gd name="connsiteY6" fmla="*/ 2144961 h 2144961"/>
              <a:gd name="connsiteX7" fmla="*/ 69247 w 1841531"/>
              <a:gd name="connsiteY7" fmla="*/ 1868730 h 2144961"/>
              <a:gd name="connsiteX8" fmla="*/ 69247 w 1841531"/>
              <a:gd name="connsiteY8" fmla="*/ 430467 h 2144961"/>
              <a:gd name="connsiteX0" fmla="*/ 69247 w 1841531"/>
              <a:gd name="connsiteY0" fmla="*/ 430467 h 2144961"/>
              <a:gd name="connsiteX1" fmla="*/ 67302 w 1841531"/>
              <a:gd name="connsiteY1" fmla="*/ 41313 h 2144961"/>
              <a:gd name="connsiteX2" fmla="*/ 1786380 w 1841531"/>
              <a:gd name="connsiteY2" fmla="*/ 0 h 2144961"/>
              <a:gd name="connsiteX3" fmla="*/ 1726597 w 1841531"/>
              <a:gd name="connsiteY3" fmla="*/ 430467 h 2144961"/>
              <a:gd name="connsiteX4" fmla="*/ 1726597 w 1841531"/>
              <a:gd name="connsiteY4" fmla="*/ 1868730 h 2144961"/>
              <a:gd name="connsiteX5" fmla="*/ 1450366 w 1841531"/>
              <a:gd name="connsiteY5" fmla="*/ 2144961 h 2144961"/>
              <a:gd name="connsiteX6" fmla="*/ 345478 w 1841531"/>
              <a:gd name="connsiteY6" fmla="*/ 2144961 h 2144961"/>
              <a:gd name="connsiteX7" fmla="*/ 69247 w 1841531"/>
              <a:gd name="connsiteY7" fmla="*/ 1868730 h 2144961"/>
              <a:gd name="connsiteX8" fmla="*/ 69247 w 1841531"/>
              <a:gd name="connsiteY8" fmla="*/ 430467 h 2144961"/>
              <a:gd name="connsiteX0" fmla="*/ 69247 w 1850335"/>
              <a:gd name="connsiteY0" fmla="*/ 430467 h 2144961"/>
              <a:gd name="connsiteX1" fmla="*/ 67302 w 1850335"/>
              <a:gd name="connsiteY1" fmla="*/ 41313 h 2144961"/>
              <a:gd name="connsiteX2" fmla="*/ 1786380 w 1850335"/>
              <a:gd name="connsiteY2" fmla="*/ 0 h 2144961"/>
              <a:gd name="connsiteX3" fmla="*/ 1770664 w 1850335"/>
              <a:gd name="connsiteY3" fmla="*/ 430467 h 2144961"/>
              <a:gd name="connsiteX4" fmla="*/ 1726597 w 1850335"/>
              <a:gd name="connsiteY4" fmla="*/ 1868730 h 2144961"/>
              <a:gd name="connsiteX5" fmla="*/ 1450366 w 1850335"/>
              <a:gd name="connsiteY5" fmla="*/ 2144961 h 2144961"/>
              <a:gd name="connsiteX6" fmla="*/ 345478 w 1850335"/>
              <a:gd name="connsiteY6" fmla="*/ 2144961 h 2144961"/>
              <a:gd name="connsiteX7" fmla="*/ 69247 w 1850335"/>
              <a:gd name="connsiteY7" fmla="*/ 1868730 h 2144961"/>
              <a:gd name="connsiteX8" fmla="*/ 69247 w 1850335"/>
              <a:gd name="connsiteY8" fmla="*/ 430467 h 2144961"/>
              <a:gd name="connsiteX0" fmla="*/ 69247 w 1807828"/>
              <a:gd name="connsiteY0" fmla="*/ 430467 h 2144961"/>
              <a:gd name="connsiteX1" fmla="*/ 67302 w 1807828"/>
              <a:gd name="connsiteY1" fmla="*/ 41313 h 2144961"/>
              <a:gd name="connsiteX2" fmla="*/ 1786380 w 1807828"/>
              <a:gd name="connsiteY2" fmla="*/ 0 h 2144961"/>
              <a:gd name="connsiteX3" fmla="*/ 1770664 w 1807828"/>
              <a:gd name="connsiteY3" fmla="*/ 430467 h 2144961"/>
              <a:gd name="connsiteX4" fmla="*/ 1726597 w 1807828"/>
              <a:gd name="connsiteY4" fmla="*/ 1868730 h 2144961"/>
              <a:gd name="connsiteX5" fmla="*/ 1450366 w 1807828"/>
              <a:gd name="connsiteY5" fmla="*/ 2144961 h 2144961"/>
              <a:gd name="connsiteX6" fmla="*/ 345478 w 1807828"/>
              <a:gd name="connsiteY6" fmla="*/ 2144961 h 2144961"/>
              <a:gd name="connsiteX7" fmla="*/ 69247 w 1807828"/>
              <a:gd name="connsiteY7" fmla="*/ 1868730 h 2144961"/>
              <a:gd name="connsiteX8" fmla="*/ 69247 w 1807828"/>
              <a:gd name="connsiteY8" fmla="*/ 430467 h 2144961"/>
              <a:gd name="connsiteX0" fmla="*/ 69247 w 1807828"/>
              <a:gd name="connsiteY0" fmla="*/ 430467 h 2147715"/>
              <a:gd name="connsiteX1" fmla="*/ 67302 w 1807828"/>
              <a:gd name="connsiteY1" fmla="*/ 41313 h 2147715"/>
              <a:gd name="connsiteX2" fmla="*/ 1786380 w 1807828"/>
              <a:gd name="connsiteY2" fmla="*/ 0 h 2147715"/>
              <a:gd name="connsiteX3" fmla="*/ 1770664 w 1807828"/>
              <a:gd name="connsiteY3" fmla="*/ 430467 h 2147715"/>
              <a:gd name="connsiteX4" fmla="*/ 1726597 w 1807828"/>
              <a:gd name="connsiteY4" fmla="*/ 1868730 h 2147715"/>
              <a:gd name="connsiteX5" fmla="*/ 1147402 w 1807828"/>
              <a:gd name="connsiteY5" fmla="*/ 2147715 h 2147715"/>
              <a:gd name="connsiteX6" fmla="*/ 345478 w 1807828"/>
              <a:gd name="connsiteY6" fmla="*/ 2144961 h 2147715"/>
              <a:gd name="connsiteX7" fmla="*/ 69247 w 1807828"/>
              <a:gd name="connsiteY7" fmla="*/ 1868730 h 2147715"/>
              <a:gd name="connsiteX8" fmla="*/ 69247 w 1807828"/>
              <a:gd name="connsiteY8" fmla="*/ 430467 h 2147715"/>
              <a:gd name="connsiteX0" fmla="*/ 69247 w 1807828"/>
              <a:gd name="connsiteY0" fmla="*/ 430467 h 2147715"/>
              <a:gd name="connsiteX1" fmla="*/ 67302 w 1807828"/>
              <a:gd name="connsiteY1" fmla="*/ 41313 h 2147715"/>
              <a:gd name="connsiteX2" fmla="*/ 1786380 w 1807828"/>
              <a:gd name="connsiteY2" fmla="*/ 0 h 2147715"/>
              <a:gd name="connsiteX3" fmla="*/ 1770664 w 1807828"/>
              <a:gd name="connsiteY3" fmla="*/ 430467 h 2147715"/>
              <a:gd name="connsiteX4" fmla="*/ 1610920 w 1807828"/>
              <a:gd name="connsiteY4" fmla="*/ 1874239 h 2147715"/>
              <a:gd name="connsiteX5" fmla="*/ 1147402 w 1807828"/>
              <a:gd name="connsiteY5" fmla="*/ 2147715 h 2147715"/>
              <a:gd name="connsiteX6" fmla="*/ 345478 w 1807828"/>
              <a:gd name="connsiteY6" fmla="*/ 2144961 h 2147715"/>
              <a:gd name="connsiteX7" fmla="*/ 69247 w 1807828"/>
              <a:gd name="connsiteY7" fmla="*/ 1868730 h 2147715"/>
              <a:gd name="connsiteX8" fmla="*/ 69247 w 1807828"/>
              <a:gd name="connsiteY8" fmla="*/ 430467 h 2147715"/>
              <a:gd name="connsiteX0" fmla="*/ 69247 w 1807828"/>
              <a:gd name="connsiteY0" fmla="*/ 430467 h 2147715"/>
              <a:gd name="connsiteX1" fmla="*/ 67302 w 1807828"/>
              <a:gd name="connsiteY1" fmla="*/ 41313 h 2147715"/>
              <a:gd name="connsiteX2" fmla="*/ 1786380 w 1807828"/>
              <a:gd name="connsiteY2" fmla="*/ 0 h 2147715"/>
              <a:gd name="connsiteX3" fmla="*/ 1770664 w 1807828"/>
              <a:gd name="connsiteY3" fmla="*/ 430467 h 2147715"/>
              <a:gd name="connsiteX4" fmla="*/ 1610920 w 1807828"/>
              <a:gd name="connsiteY4" fmla="*/ 1874239 h 2147715"/>
              <a:gd name="connsiteX5" fmla="*/ 1147402 w 1807828"/>
              <a:gd name="connsiteY5" fmla="*/ 2147715 h 2147715"/>
              <a:gd name="connsiteX6" fmla="*/ 384037 w 1807828"/>
              <a:gd name="connsiteY6" fmla="*/ 2037546 h 2147715"/>
              <a:gd name="connsiteX7" fmla="*/ 69247 w 1807828"/>
              <a:gd name="connsiteY7" fmla="*/ 1868730 h 2147715"/>
              <a:gd name="connsiteX8" fmla="*/ 69247 w 1807828"/>
              <a:gd name="connsiteY8" fmla="*/ 430467 h 2147715"/>
              <a:gd name="connsiteX0" fmla="*/ 69247 w 1807828"/>
              <a:gd name="connsiteY0" fmla="*/ 430467 h 2147715"/>
              <a:gd name="connsiteX1" fmla="*/ 67302 w 1807828"/>
              <a:gd name="connsiteY1" fmla="*/ 41313 h 2147715"/>
              <a:gd name="connsiteX2" fmla="*/ 1786380 w 1807828"/>
              <a:gd name="connsiteY2" fmla="*/ 0 h 2147715"/>
              <a:gd name="connsiteX3" fmla="*/ 1770664 w 1807828"/>
              <a:gd name="connsiteY3" fmla="*/ 430467 h 2147715"/>
              <a:gd name="connsiteX4" fmla="*/ 1610920 w 1807828"/>
              <a:gd name="connsiteY4" fmla="*/ 1874239 h 2147715"/>
              <a:gd name="connsiteX5" fmla="*/ 1147402 w 1807828"/>
              <a:gd name="connsiteY5" fmla="*/ 2147715 h 2147715"/>
              <a:gd name="connsiteX6" fmla="*/ 384037 w 1807828"/>
              <a:gd name="connsiteY6" fmla="*/ 2037546 h 2147715"/>
              <a:gd name="connsiteX7" fmla="*/ 69247 w 1807828"/>
              <a:gd name="connsiteY7" fmla="*/ 1868730 h 2147715"/>
              <a:gd name="connsiteX8" fmla="*/ 69247 w 1807828"/>
              <a:gd name="connsiteY8" fmla="*/ 430467 h 2147715"/>
              <a:gd name="connsiteX0" fmla="*/ 69247 w 1807828"/>
              <a:gd name="connsiteY0" fmla="*/ 430467 h 2155978"/>
              <a:gd name="connsiteX1" fmla="*/ 67302 w 1807828"/>
              <a:gd name="connsiteY1" fmla="*/ 41313 h 2155978"/>
              <a:gd name="connsiteX2" fmla="*/ 1786380 w 1807828"/>
              <a:gd name="connsiteY2" fmla="*/ 0 h 2155978"/>
              <a:gd name="connsiteX3" fmla="*/ 1770664 w 1807828"/>
              <a:gd name="connsiteY3" fmla="*/ 430467 h 2155978"/>
              <a:gd name="connsiteX4" fmla="*/ 1610920 w 1807828"/>
              <a:gd name="connsiteY4" fmla="*/ 1874239 h 2155978"/>
              <a:gd name="connsiteX5" fmla="*/ 1139139 w 1807828"/>
              <a:gd name="connsiteY5" fmla="*/ 2155978 h 2155978"/>
              <a:gd name="connsiteX6" fmla="*/ 384037 w 1807828"/>
              <a:gd name="connsiteY6" fmla="*/ 2037546 h 2155978"/>
              <a:gd name="connsiteX7" fmla="*/ 69247 w 1807828"/>
              <a:gd name="connsiteY7" fmla="*/ 1868730 h 2155978"/>
              <a:gd name="connsiteX8" fmla="*/ 69247 w 1807828"/>
              <a:gd name="connsiteY8" fmla="*/ 430467 h 2155978"/>
              <a:gd name="connsiteX0" fmla="*/ 69247 w 1807828"/>
              <a:gd name="connsiteY0" fmla="*/ 430467 h 2156171"/>
              <a:gd name="connsiteX1" fmla="*/ 67302 w 1807828"/>
              <a:gd name="connsiteY1" fmla="*/ 41313 h 2156171"/>
              <a:gd name="connsiteX2" fmla="*/ 1786380 w 1807828"/>
              <a:gd name="connsiteY2" fmla="*/ 0 h 2156171"/>
              <a:gd name="connsiteX3" fmla="*/ 1770664 w 1807828"/>
              <a:gd name="connsiteY3" fmla="*/ 430467 h 2156171"/>
              <a:gd name="connsiteX4" fmla="*/ 1610920 w 1807828"/>
              <a:gd name="connsiteY4" fmla="*/ 1874239 h 2156171"/>
              <a:gd name="connsiteX5" fmla="*/ 1139139 w 1807828"/>
              <a:gd name="connsiteY5" fmla="*/ 2155978 h 2156171"/>
              <a:gd name="connsiteX6" fmla="*/ 384037 w 1807828"/>
              <a:gd name="connsiteY6" fmla="*/ 2037546 h 2156171"/>
              <a:gd name="connsiteX7" fmla="*/ 69247 w 1807828"/>
              <a:gd name="connsiteY7" fmla="*/ 1868730 h 2156171"/>
              <a:gd name="connsiteX8" fmla="*/ 69247 w 1807828"/>
              <a:gd name="connsiteY8" fmla="*/ 430467 h 2156171"/>
              <a:gd name="connsiteX0" fmla="*/ 69247 w 1807828"/>
              <a:gd name="connsiteY0" fmla="*/ 430467 h 2156171"/>
              <a:gd name="connsiteX1" fmla="*/ 67302 w 1807828"/>
              <a:gd name="connsiteY1" fmla="*/ 41313 h 2156171"/>
              <a:gd name="connsiteX2" fmla="*/ 1786380 w 1807828"/>
              <a:gd name="connsiteY2" fmla="*/ 0 h 2156171"/>
              <a:gd name="connsiteX3" fmla="*/ 1770664 w 1807828"/>
              <a:gd name="connsiteY3" fmla="*/ 430467 h 2156171"/>
              <a:gd name="connsiteX4" fmla="*/ 1610920 w 1807828"/>
              <a:gd name="connsiteY4" fmla="*/ 1874239 h 2156171"/>
              <a:gd name="connsiteX5" fmla="*/ 1139139 w 1807828"/>
              <a:gd name="connsiteY5" fmla="*/ 2155978 h 2156171"/>
              <a:gd name="connsiteX6" fmla="*/ 384037 w 1807828"/>
              <a:gd name="connsiteY6" fmla="*/ 2037546 h 2156171"/>
              <a:gd name="connsiteX7" fmla="*/ 69247 w 1807828"/>
              <a:gd name="connsiteY7" fmla="*/ 1868730 h 2156171"/>
              <a:gd name="connsiteX8" fmla="*/ 69247 w 1807828"/>
              <a:gd name="connsiteY8" fmla="*/ 430467 h 2156171"/>
              <a:gd name="connsiteX0" fmla="*/ 69247 w 1807828"/>
              <a:gd name="connsiteY0" fmla="*/ 430467 h 2166791"/>
              <a:gd name="connsiteX1" fmla="*/ 67302 w 1807828"/>
              <a:gd name="connsiteY1" fmla="*/ 41313 h 2166791"/>
              <a:gd name="connsiteX2" fmla="*/ 1786380 w 1807828"/>
              <a:gd name="connsiteY2" fmla="*/ 0 h 2166791"/>
              <a:gd name="connsiteX3" fmla="*/ 1770664 w 1807828"/>
              <a:gd name="connsiteY3" fmla="*/ 430467 h 2166791"/>
              <a:gd name="connsiteX4" fmla="*/ 1610920 w 1807828"/>
              <a:gd name="connsiteY4" fmla="*/ 1874239 h 2166791"/>
              <a:gd name="connsiteX5" fmla="*/ 1139139 w 1807828"/>
              <a:gd name="connsiteY5" fmla="*/ 2155978 h 2166791"/>
              <a:gd name="connsiteX6" fmla="*/ 384037 w 1807828"/>
              <a:gd name="connsiteY6" fmla="*/ 2037546 h 2166791"/>
              <a:gd name="connsiteX7" fmla="*/ 69247 w 1807828"/>
              <a:gd name="connsiteY7" fmla="*/ 1868730 h 2166791"/>
              <a:gd name="connsiteX8" fmla="*/ 69247 w 1807828"/>
              <a:gd name="connsiteY8" fmla="*/ 430467 h 2166791"/>
              <a:gd name="connsiteX0" fmla="*/ 69247 w 1807828"/>
              <a:gd name="connsiteY0" fmla="*/ 430467 h 2058018"/>
              <a:gd name="connsiteX1" fmla="*/ 67302 w 1807828"/>
              <a:gd name="connsiteY1" fmla="*/ 41313 h 2058018"/>
              <a:gd name="connsiteX2" fmla="*/ 1786380 w 1807828"/>
              <a:gd name="connsiteY2" fmla="*/ 0 h 2058018"/>
              <a:gd name="connsiteX3" fmla="*/ 1770664 w 1807828"/>
              <a:gd name="connsiteY3" fmla="*/ 430467 h 2058018"/>
              <a:gd name="connsiteX4" fmla="*/ 1610920 w 1807828"/>
              <a:gd name="connsiteY4" fmla="*/ 1874239 h 2058018"/>
              <a:gd name="connsiteX5" fmla="*/ 384037 w 1807828"/>
              <a:gd name="connsiteY5" fmla="*/ 2037546 h 2058018"/>
              <a:gd name="connsiteX6" fmla="*/ 69247 w 1807828"/>
              <a:gd name="connsiteY6" fmla="*/ 1868730 h 2058018"/>
              <a:gd name="connsiteX7" fmla="*/ 69247 w 1807828"/>
              <a:gd name="connsiteY7" fmla="*/ 430467 h 2058018"/>
              <a:gd name="connsiteX0" fmla="*/ 69247 w 1807828"/>
              <a:gd name="connsiteY0" fmla="*/ 430467 h 2005517"/>
              <a:gd name="connsiteX1" fmla="*/ 67302 w 1807828"/>
              <a:gd name="connsiteY1" fmla="*/ 41313 h 2005517"/>
              <a:gd name="connsiteX2" fmla="*/ 1786380 w 1807828"/>
              <a:gd name="connsiteY2" fmla="*/ 0 h 2005517"/>
              <a:gd name="connsiteX3" fmla="*/ 1770664 w 1807828"/>
              <a:gd name="connsiteY3" fmla="*/ 430467 h 2005517"/>
              <a:gd name="connsiteX4" fmla="*/ 1610920 w 1807828"/>
              <a:gd name="connsiteY4" fmla="*/ 1874239 h 2005517"/>
              <a:gd name="connsiteX5" fmla="*/ 246326 w 1807828"/>
              <a:gd name="connsiteY5" fmla="*/ 1916360 h 2005517"/>
              <a:gd name="connsiteX6" fmla="*/ 69247 w 1807828"/>
              <a:gd name="connsiteY6" fmla="*/ 1868730 h 2005517"/>
              <a:gd name="connsiteX7" fmla="*/ 69247 w 1807828"/>
              <a:gd name="connsiteY7" fmla="*/ 430467 h 2005517"/>
              <a:gd name="connsiteX0" fmla="*/ 69247 w 1807828"/>
              <a:gd name="connsiteY0" fmla="*/ 430467 h 2098621"/>
              <a:gd name="connsiteX1" fmla="*/ 67302 w 1807828"/>
              <a:gd name="connsiteY1" fmla="*/ 41313 h 2098621"/>
              <a:gd name="connsiteX2" fmla="*/ 1786380 w 1807828"/>
              <a:gd name="connsiteY2" fmla="*/ 0 h 2098621"/>
              <a:gd name="connsiteX3" fmla="*/ 1770664 w 1807828"/>
              <a:gd name="connsiteY3" fmla="*/ 430467 h 2098621"/>
              <a:gd name="connsiteX4" fmla="*/ 1610920 w 1807828"/>
              <a:gd name="connsiteY4" fmla="*/ 1874239 h 2098621"/>
              <a:gd name="connsiteX5" fmla="*/ 246326 w 1807828"/>
              <a:gd name="connsiteY5" fmla="*/ 1916360 h 2098621"/>
              <a:gd name="connsiteX6" fmla="*/ 69247 w 1807828"/>
              <a:gd name="connsiteY6" fmla="*/ 1868730 h 2098621"/>
              <a:gd name="connsiteX7" fmla="*/ 69247 w 1807828"/>
              <a:gd name="connsiteY7" fmla="*/ 430467 h 2098621"/>
              <a:gd name="connsiteX0" fmla="*/ 69247 w 1807828"/>
              <a:gd name="connsiteY0" fmla="*/ 430467 h 2148227"/>
              <a:gd name="connsiteX1" fmla="*/ 67302 w 1807828"/>
              <a:gd name="connsiteY1" fmla="*/ 41313 h 2148227"/>
              <a:gd name="connsiteX2" fmla="*/ 1786380 w 1807828"/>
              <a:gd name="connsiteY2" fmla="*/ 0 h 2148227"/>
              <a:gd name="connsiteX3" fmla="*/ 1770664 w 1807828"/>
              <a:gd name="connsiteY3" fmla="*/ 430467 h 2148227"/>
              <a:gd name="connsiteX4" fmla="*/ 1610920 w 1807828"/>
              <a:gd name="connsiteY4" fmla="*/ 1874239 h 2148227"/>
              <a:gd name="connsiteX5" fmla="*/ 246326 w 1807828"/>
              <a:gd name="connsiteY5" fmla="*/ 1916360 h 2148227"/>
              <a:gd name="connsiteX6" fmla="*/ 69247 w 1807828"/>
              <a:gd name="connsiteY6" fmla="*/ 1868730 h 2148227"/>
              <a:gd name="connsiteX7" fmla="*/ 69247 w 1807828"/>
              <a:gd name="connsiteY7" fmla="*/ 430467 h 2148227"/>
              <a:gd name="connsiteX0" fmla="*/ 69247 w 1807828"/>
              <a:gd name="connsiteY0" fmla="*/ 430467 h 2148227"/>
              <a:gd name="connsiteX1" fmla="*/ 67302 w 1807828"/>
              <a:gd name="connsiteY1" fmla="*/ 41313 h 2148227"/>
              <a:gd name="connsiteX2" fmla="*/ 1786380 w 1807828"/>
              <a:gd name="connsiteY2" fmla="*/ 0 h 2148227"/>
              <a:gd name="connsiteX3" fmla="*/ 1770664 w 1807828"/>
              <a:gd name="connsiteY3" fmla="*/ 430467 h 2148227"/>
              <a:gd name="connsiteX4" fmla="*/ 1610920 w 1807828"/>
              <a:gd name="connsiteY4" fmla="*/ 1874239 h 2148227"/>
              <a:gd name="connsiteX5" fmla="*/ 246326 w 1807828"/>
              <a:gd name="connsiteY5" fmla="*/ 1916360 h 2148227"/>
              <a:gd name="connsiteX6" fmla="*/ 69247 w 1807828"/>
              <a:gd name="connsiteY6" fmla="*/ 430467 h 2148227"/>
              <a:gd name="connsiteX0" fmla="*/ 69247 w 1807828"/>
              <a:gd name="connsiteY0" fmla="*/ 430467 h 2148227"/>
              <a:gd name="connsiteX1" fmla="*/ 67302 w 1807828"/>
              <a:gd name="connsiteY1" fmla="*/ 41313 h 2148227"/>
              <a:gd name="connsiteX2" fmla="*/ 1786380 w 1807828"/>
              <a:gd name="connsiteY2" fmla="*/ 0 h 2148227"/>
              <a:gd name="connsiteX3" fmla="*/ 1770664 w 1807828"/>
              <a:gd name="connsiteY3" fmla="*/ 430467 h 2148227"/>
              <a:gd name="connsiteX4" fmla="*/ 1610920 w 1807828"/>
              <a:gd name="connsiteY4" fmla="*/ 1874239 h 2148227"/>
              <a:gd name="connsiteX5" fmla="*/ 246326 w 1807828"/>
              <a:gd name="connsiteY5" fmla="*/ 1916360 h 2148227"/>
              <a:gd name="connsiteX6" fmla="*/ 69247 w 1807828"/>
              <a:gd name="connsiteY6" fmla="*/ 430467 h 2148227"/>
              <a:gd name="connsiteX0" fmla="*/ 55274 w 1813134"/>
              <a:gd name="connsiteY0" fmla="*/ 76023 h 2154586"/>
              <a:gd name="connsiteX1" fmla="*/ 72608 w 1813134"/>
              <a:gd name="connsiteY1" fmla="*/ 47672 h 2154586"/>
              <a:gd name="connsiteX2" fmla="*/ 1791686 w 1813134"/>
              <a:gd name="connsiteY2" fmla="*/ 6359 h 2154586"/>
              <a:gd name="connsiteX3" fmla="*/ 1775970 w 1813134"/>
              <a:gd name="connsiteY3" fmla="*/ 436826 h 2154586"/>
              <a:gd name="connsiteX4" fmla="*/ 1616226 w 1813134"/>
              <a:gd name="connsiteY4" fmla="*/ 1880598 h 2154586"/>
              <a:gd name="connsiteX5" fmla="*/ 251632 w 1813134"/>
              <a:gd name="connsiteY5" fmla="*/ 1922719 h 2154586"/>
              <a:gd name="connsiteX6" fmla="*/ 55274 w 1813134"/>
              <a:gd name="connsiteY6" fmla="*/ 76023 h 2154586"/>
              <a:gd name="connsiteX0" fmla="*/ 15622 w 1773482"/>
              <a:gd name="connsiteY0" fmla="*/ 133824 h 2212387"/>
              <a:gd name="connsiteX1" fmla="*/ 99057 w 1773482"/>
              <a:gd name="connsiteY1" fmla="*/ 813 h 2212387"/>
              <a:gd name="connsiteX2" fmla="*/ 1752034 w 1773482"/>
              <a:gd name="connsiteY2" fmla="*/ 64160 h 2212387"/>
              <a:gd name="connsiteX3" fmla="*/ 1736318 w 1773482"/>
              <a:gd name="connsiteY3" fmla="*/ 494627 h 2212387"/>
              <a:gd name="connsiteX4" fmla="*/ 1576574 w 1773482"/>
              <a:gd name="connsiteY4" fmla="*/ 1938399 h 2212387"/>
              <a:gd name="connsiteX5" fmla="*/ 211980 w 1773482"/>
              <a:gd name="connsiteY5" fmla="*/ 1980520 h 2212387"/>
              <a:gd name="connsiteX6" fmla="*/ 15622 w 1773482"/>
              <a:gd name="connsiteY6" fmla="*/ 133824 h 2212387"/>
              <a:gd name="connsiteX0" fmla="*/ 0 w 1757860"/>
              <a:gd name="connsiteY0" fmla="*/ 180442 h 2259005"/>
              <a:gd name="connsiteX1" fmla="*/ 1736412 w 1757860"/>
              <a:gd name="connsiteY1" fmla="*/ 110778 h 2259005"/>
              <a:gd name="connsiteX2" fmla="*/ 1720696 w 1757860"/>
              <a:gd name="connsiteY2" fmla="*/ 541245 h 2259005"/>
              <a:gd name="connsiteX3" fmla="*/ 1560952 w 1757860"/>
              <a:gd name="connsiteY3" fmla="*/ 1985017 h 2259005"/>
              <a:gd name="connsiteX4" fmla="*/ 196358 w 1757860"/>
              <a:gd name="connsiteY4" fmla="*/ 2027138 h 2259005"/>
              <a:gd name="connsiteX5" fmla="*/ 0 w 1757860"/>
              <a:gd name="connsiteY5" fmla="*/ 180442 h 2259005"/>
              <a:gd name="connsiteX0" fmla="*/ 0 w 1757860"/>
              <a:gd name="connsiteY0" fmla="*/ 73621 h 2152184"/>
              <a:gd name="connsiteX1" fmla="*/ 1736412 w 1757860"/>
              <a:gd name="connsiteY1" fmla="*/ 3957 h 2152184"/>
              <a:gd name="connsiteX2" fmla="*/ 1720696 w 1757860"/>
              <a:gd name="connsiteY2" fmla="*/ 434424 h 2152184"/>
              <a:gd name="connsiteX3" fmla="*/ 1560952 w 1757860"/>
              <a:gd name="connsiteY3" fmla="*/ 1878196 h 2152184"/>
              <a:gd name="connsiteX4" fmla="*/ 196358 w 1757860"/>
              <a:gd name="connsiteY4" fmla="*/ 1920317 h 2152184"/>
              <a:gd name="connsiteX5" fmla="*/ 0 w 1757860"/>
              <a:gd name="connsiteY5" fmla="*/ 73621 h 2152184"/>
              <a:gd name="connsiteX0" fmla="*/ 0 w 1720696"/>
              <a:gd name="connsiteY0" fmla="*/ 90443 h 2169006"/>
              <a:gd name="connsiteX1" fmla="*/ 1720696 w 1720696"/>
              <a:gd name="connsiteY1" fmla="*/ 451246 h 2169006"/>
              <a:gd name="connsiteX2" fmla="*/ 1560952 w 1720696"/>
              <a:gd name="connsiteY2" fmla="*/ 1895018 h 2169006"/>
              <a:gd name="connsiteX3" fmla="*/ 196358 w 1720696"/>
              <a:gd name="connsiteY3" fmla="*/ 1937139 h 2169006"/>
              <a:gd name="connsiteX4" fmla="*/ 0 w 1720696"/>
              <a:gd name="connsiteY4" fmla="*/ 90443 h 2169006"/>
              <a:gd name="connsiteX0" fmla="*/ 0 w 1759255"/>
              <a:gd name="connsiteY0" fmla="*/ 235980 h 2314543"/>
              <a:gd name="connsiteX1" fmla="*/ 1759255 w 1759255"/>
              <a:gd name="connsiteY1" fmla="*/ 183650 h 2314543"/>
              <a:gd name="connsiteX2" fmla="*/ 1560952 w 1759255"/>
              <a:gd name="connsiteY2" fmla="*/ 2040555 h 2314543"/>
              <a:gd name="connsiteX3" fmla="*/ 196358 w 1759255"/>
              <a:gd name="connsiteY3" fmla="*/ 2082676 h 2314543"/>
              <a:gd name="connsiteX4" fmla="*/ 0 w 1759255"/>
              <a:gd name="connsiteY4" fmla="*/ 235980 h 2314543"/>
              <a:gd name="connsiteX0" fmla="*/ 0 w 1759255"/>
              <a:gd name="connsiteY0" fmla="*/ 52330 h 2130893"/>
              <a:gd name="connsiteX1" fmla="*/ 1759255 w 1759255"/>
              <a:gd name="connsiteY1" fmla="*/ 0 h 2130893"/>
              <a:gd name="connsiteX2" fmla="*/ 1560952 w 1759255"/>
              <a:gd name="connsiteY2" fmla="*/ 1856905 h 2130893"/>
              <a:gd name="connsiteX3" fmla="*/ 196358 w 1759255"/>
              <a:gd name="connsiteY3" fmla="*/ 1899026 h 2130893"/>
              <a:gd name="connsiteX4" fmla="*/ 0 w 1759255"/>
              <a:gd name="connsiteY4" fmla="*/ 52330 h 2130893"/>
              <a:gd name="connsiteX0" fmla="*/ 0 w 1759255"/>
              <a:gd name="connsiteY0" fmla="*/ 52330 h 2130893"/>
              <a:gd name="connsiteX1" fmla="*/ 1759255 w 1759255"/>
              <a:gd name="connsiteY1" fmla="*/ 0 h 2130893"/>
              <a:gd name="connsiteX2" fmla="*/ 1560952 w 1759255"/>
              <a:gd name="connsiteY2" fmla="*/ 1856905 h 2130893"/>
              <a:gd name="connsiteX3" fmla="*/ 196358 w 1759255"/>
              <a:gd name="connsiteY3" fmla="*/ 1899026 h 2130893"/>
              <a:gd name="connsiteX4" fmla="*/ 0 w 1759255"/>
              <a:gd name="connsiteY4" fmla="*/ 52330 h 2130893"/>
              <a:gd name="connsiteX0" fmla="*/ 0 w 1759255"/>
              <a:gd name="connsiteY0" fmla="*/ 52330 h 2130893"/>
              <a:gd name="connsiteX1" fmla="*/ 1759255 w 1759255"/>
              <a:gd name="connsiteY1" fmla="*/ 0 h 2130893"/>
              <a:gd name="connsiteX2" fmla="*/ 1560952 w 1759255"/>
              <a:gd name="connsiteY2" fmla="*/ 1856905 h 2130893"/>
              <a:gd name="connsiteX3" fmla="*/ 196358 w 1759255"/>
              <a:gd name="connsiteY3" fmla="*/ 1899026 h 2130893"/>
              <a:gd name="connsiteX4" fmla="*/ 0 w 1759255"/>
              <a:gd name="connsiteY4" fmla="*/ 52330 h 2130893"/>
              <a:gd name="connsiteX0" fmla="*/ 0 w 1759255"/>
              <a:gd name="connsiteY0" fmla="*/ 24788 h 2130893"/>
              <a:gd name="connsiteX1" fmla="*/ 1759255 w 1759255"/>
              <a:gd name="connsiteY1" fmla="*/ 0 h 2130893"/>
              <a:gd name="connsiteX2" fmla="*/ 1560952 w 1759255"/>
              <a:gd name="connsiteY2" fmla="*/ 1856905 h 2130893"/>
              <a:gd name="connsiteX3" fmla="*/ 196358 w 1759255"/>
              <a:gd name="connsiteY3" fmla="*/ 1899026 h 2130893"/>
              <a:gd name="connsiteX4" fmla="*/ 0 w 1759255"/>
              <a:gd name="connsiteY4" fmla="*/ 24788 h 2130893"/>
              <a:gd name="connsiteX0" fmla="*/ 0 w 1759255"/>
              <a:gd name="connsiteY0" fmla="*/ 24788 h 2130893"/>
              <a:gd name="connsiteX1" fmla="*/ 1759255 w 1759255"/>
              <a:gd name="connsiteY1" fmla="*/ 0 h 2130893"/>
              <a:gd name="connsiteX2" fmla="*/ 1560952 w 1759255"/>
              <a:gd name="connsiteY2" fmla="*/ 1856905 h 2130893"/>
              <a:gd name="connsiteX3" fmla="*/ 196358 w 1759255"/>
              <a:gd name="connsiteY3" fmla="*/ 1899026 h 2130893"/>
              <a:gd name="connsiteX4" fmla="*/ 0 w 1759255"/>
              <a:gd name="connsiteY4" fmla="*/ 24788 h 2130893"/>
              <a:gd name="connsiteX0" fmla="*/ 0 w 1759255"/>
              <a:gd name="connsiteY0" fmla="*/ 24788 h 2130893"/>
              <a:gd name="connsiteX1" fmla="*/ 1759255 w 1759255"/>
              <a:gd name="connsiteY1" fmla="*/ 0 h 2130893"/>
              <a:gd name="connsiteX2" fmla="*/ 1560952 w 1759255"/>
              <a:gd name="connsiteY2" fmla="*/ 1856905 h 2130893"/>
              <a:gd name="connsiteX3" fmla="*/ 196358 w 1759255"/>
              <a:gd name="connsiteY3" fmla="*/ 1899026 h 2130893"/>
              <a:gd name="connsiteX4" fmla="*/ 0 w 1759255"/>
              <a:gd name="connsiteY4" fmla="*/ 24788 h 21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255" h="2130893">
                <a:moveTo>
                  <a:pt x="0" y="24788"/>
                </a:moveTo>
                <a:cubicBezTo>
                  <a:pt x="168675" y="267390"/>
                  <a:pt x="1386173" y="492452"/>
                  <a:pt x="1759255" y="0"/>
                </a:cubicBezTo>
                <a:lnTo>
                  <a:pt x="1560952" y="1856905"/>
                </a:lnTo>
                <a:cubicBezTo>
                  <a:pt x="1362898" y="2259709"/>
                  <a:pt x="376186" y="2169857"/>
                  <a:pt x="196358" y="1899026"/>
                </a:cubicBezTo>
                <a:cubicBezTo>
                  <a:pt x="162505" y="1655643"/>
                  <a:pt x="29837" y="337296"/>
                  <a:pt x="0" y="24788"/>
                </a:cubicBezTo>
                <a:close/>
              </a:path>
            </a:pathLst>
          </a:custGeom>
          <a:solidFill>
            <a:srgbClr val="CE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8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34078D-DE90-0BF5-03A8-D857590D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31" y="781050"/>
            <a:ext cx="8740538" cy="387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1">
            <a:extLst>
              <a:ext uri="{FF2B5EF4-FFF2-40B4-BE49-F238E27FC236}">
                <a16:creationId xmlns:a16="http://schemas.microsoft.com/office/drawing/2014/main" id="{6272487F-489E-5EFF-FA2F-33D2130D5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Imprinting: Different chromatin states allows parent-of-origin specific expression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3616A-F3FB-3BF7-C6A7-20576171D503}"/>
              </a:ext>
            </a:extLst>
          </p:cNvPr>
          <p:cNvSpPr txBox="1"/>
          <p:nvPr/>
        </p:nvSpPr>
        <p:spPr>
          <a:xfrm>
            <a:off x="1619250" y="4835706"/>
            <a:ext cx="425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Gregor Mendel discovered dominant-recessive alleles in the 1860’s.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CAEC9-5DAE-8E7B-BE0C-F3D9029C4D1E}"/>
              </a:ext>
            </a:extLst>
          </p:cNvPr>
          <p:cNvSpPr txBox="1"/>
          <p:nvPr/>
        </p:nvSpPr>
        <p:spPr>
          <a:xfrm>
            <a:off x="6529137" y="4835706"/>
            <a:ext cx="5138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</a:t>
            </a:r>
            <a:r>
              <a:rPr lang="en-US" sz="2000" i="1" dirty="0"/>
              <a:t>R</a:t>
            </a:r>
            <a:r>
              <a:rPr lang="en-US" sz="2000" i="1" baseline="30000" dirty="0"/>
              <a:t>r</a:t>
            </a:r>
            <a:r>
              <a:rPr lang="en-US" sz="2000" dirty="0"/>
              <a:t> is inherited from the male, expression is suppressed leading to mottled phenotype.</a:t>
            </a:r>
          </a:p>
          <a:p>
            <a:endParaRPr lang="en-US" sz="2000" dirty="0"/>
          </a:p>
          <a:p>
            <a:r>
              <a:rPr lang="en-US" sz="2000" dirty="0"/>
              <a:t>Jerry </a:t>
            </a:r>
            <a:r>
              <a:rPr lang="en-US" sz="2000" dirty="0" err="1"/>
              <a:t>Kermicle</a:t>
            </a:r>
            <a:r>
              <a:rPr lang="en-US" sz="2000" dirty="0"/>
              <a:t> discovered imprinting in the 1960’s.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81BE5B-2F53-FCC6-BA23-D3EE2C40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6565900"/>
            <a:ext cx="69553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Times New Roman" panose="02020603050405020304" pitchFamily="18" charset="0"/>
              </a:rPr>
              <a:t>Bai &amp; Settles (2015) Front. Plant Sci. 5:780. </a:t>
            </a:r>
            <a:r>
              <a:rPr lang="en-US" altLang="en-US" sz="1400" dirty="0" err="1">
                <a:latin typeface="+mn-lt"/>
                <a:cs typeface="Times New Roman" panose="02020603050405020304" pitchFamily="18" charset="0"/>
              </a:rPr>
              <a:t>doi</a:t>
            </a:r>
            <a:r>
              <a:rPr lang="en-US" altLang="en-US" sz="1400" dirty="0">
                <a:latin typeface="+mn-lt"/>
                <a:cs typeface="Times New Roman" panose="02020603050405020304" pitchFamily="18" charset="0"/>
              </a:rPr>
              <a:t>: 10.3389/fpls.2014.00780. PMCID: PMC4307191</a:t>
            </a:r>
          </a:p>
        </p:txBody>
      </p:sp>
    </p:spTree>
    <p:extLst>
      <p:ext uri="{BB962C8B-B14F-4D97-AF65-F5344CB8AC3E}">
        <p14:creationId xmlns:p14="http://schemas.microsoft.com/office/powerpoint/2010/main" val="361736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">
            <a:extLst>
              <a:ext uri="{FF2B5EF4-FFF2-40B4-BE49-F238E27FC236}">
                <a16:creationId xmlns:a16="http://schemas.microsoft.com/office/drawing/2014/main" id="{574D54FF-CB05-6383-DB89-3313C575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Parental-conflict or Kinship Theory for the origin of imprinting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B29DC-8841-184D-2F92-3DB0F05205CF}"/>
              </a:ext>
            </a:extLst>
          </p:cNvPr>
          <p:cNvSpPr txBox="1"/>
          <p:nvPr/>
        </p:nvSpPr>
        <p:spPr>
          <a:xfrm>
            <a:off x="4140383" y="914402"/>
            <a:ext cx="78071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Diploid angiosperms develop seeds with a 3n endosperm and a 2n embryo.</a:t>
            </a:r>
          </a:p>
          <a:p>
            <a:endParaRPr lang="en-US" dirty="0"/>
          </a:p>
          <a:p>
            <a:r>
              <a:rPr lang="en-US" dirty="0"/>
              <a:t>Haig and Westoby (1989) developed a hypothesis to explain this imbalance in the context of imprinting: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Maternal genes have selective advantage by optimizing resources to all progeny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Paternal genes have selective advantage if they increase resources to their specific progeny</a:t>
            </a:r>
          </a:p>
          <a:p>
            <a:endParaRPr lang="en-US" dirty="0"/>
          </a:p>
          <a:p>
            <a:r>
              <a:rPr lang="en-US" dirty="0"/>
              <a:t>Their prediction for this Parent Specific Gene Expression hypothesis was that there are paternal “guest-gift” genes: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There should be genes where the paternally-derived alleles are more strongly expressed than maternally-derived alleles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genes should encode proteins responsible for acquiring resources from the mother.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genes should be expressed in the offspring tissue that acquires resources.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C1248-9DFC-631C-A8C2-7593743DE9DA}"/>
              </a:ext>
            </a:extLst>
          </p:cNvPr>
          <p:cNvSpPr txBox="1"/>
          <p:nvPr/>
        </p:nvSpPr>
        <p:spPr>
          <a:xfrm>
            <a:off x="7784190" y="6550223"/>
            <a:ext cx="4407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Haig &amp; Westoby (1989) American Naturalist 134: 147-155.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3F0964-A76E-F76C-9D45-F378BDC9A22F}"/>
              </a:ext>
            </a:extLst>
          </p:cNvPr>
          <p:cNvGrpSpPr/>
          <p:nvPr/>
        </p:nvGrpSpPr>
        <p:grpSpPr>
          <a:xfrm>
            <a:off x="312422" y="914402"/>
            <a:ext cx="3001645" cy="4297680"/>
            <a:chOff x="8742047" y="1019604"/>
            <a:chExt cx="3001645" cy="42976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EB95B1-7096-F335-38E7-4C5721DC14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42047" y="1019604"/>
              <a:ext cx="3001645" cy="4297680"/>
              <a:chOff x="8503919" y="532944"/>
              <a:chExt cx="3320970" cy="475488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5E4E9F7-6044-32F2-0FE7-EB94EF360E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503919" y="532944"/>
                <a:ext cx="3320970" cy="4754880"/>
                <a:chOff x="1016832" y="1218986"/>
                <a:chExt cx="2458058" cy="3519378"/>
              </a:xfrm>
            </p:grpSpPr>
            <p:sp>
              <p:nvSpPr>
                <p:cNvPr id="7" name="Oval 2">
                  <a:extLst>
                    <a:ext uri="{FF2B5EF4-FFF2-40B4-BE49-F238E27FC236}">
                      <a16:creationId xmlns:a16="http://schemas.microsoft.com/office/drawing/2014/main" id="{41B846CD-B355-2040-29E4-2FCED88CCC4E}"/>
                    </a:ext>
                  </a:extLst>
                </p:cNvPr>
                <p:cNvSpPr/>
                <p:nvPr/>
              </p:nvSpPr>
              <p:spPr>
                <a:xfrm>
                  <a:off x="1016832" y="1218986"/>
                  <a:ext cx="2458058" cy="3519378"/>
                </a:xfrm>
                <a:custGeom>
                  <a:avLst/>
                  <a:gdLst>
                    <a:gd name="connsiteX0" fmla="*/ 0 w 1924259"/>
                    <a:gd name="connsiteY0" fmla="*/ 1416818 h 2833635"/>
                    <a:gd name="connsiteX1" fmla="*/ 962130 w 1924259"/>
                    <a:gd name="connsiteY1" fmla="*/ 0 h 2833635"/>
                    <a:gd name="connsiteX2" fmla="*/ 1924260 w 1924259"/>
                    <a:gd name="connsiteY2" fmla="*/ 1416818 h 2833635"/>
                    <a:gd name="connsiteX3" fmla="*/ 962130 w 1924259"/>
                    <a:gd name="connsiteY3" fmla="*/ 2833636 h 2833635"/>
                    <a:gd name="connsiteX4" fmla="*/ 0 w 1924259"/>
                    <a:gd name="connsiteY4" fmla="*/ 1416818 h 2833635"/>
                    <a:gd name="connsiteX0" fmla="*/ 0 w 1974502"/>
                    <a:gd name="connsiteY0" fmla="*/ 1406772 h 2833642"/>
                    <a:gd name="connsiteX1" fmla="*/ 1012372 w 1974502"/>
                    <a:gd name="connsiteY1" fmla="*/ 3 h 2833642"/>
                    <a:gd name="connsiteX2" fmla="*/ 1974502 w 1974502"/>
                    <a:gd name="connsiteY2" fmla="*/ 1416821 h 2833642"/>
                    <a:gd name="connsiteX3" fmla="*/ 1012372 w 1974502"/>
                    <a:gd name="connsiteY3" fmla="*/ 2833639 h 2833642"/>
                    <a:gd name="connsiteX4" fmla="*/ 0 w 1974502"/>
                    <a:gd name="connsiteY4" fmla="*/ 1406772 h 2833642"/>
                    <a:gd name="connsiteX0" fmla="*/ 2612 w 1977114"/>
                    <a:gd name="connsiteY0" fmla="*/ 1406772 h 2818569"/>
                    <a:gd name="connsiteX1" fmla="*/ 1014984 w 1977114"/>
                    <a:gd name="connsiteY1" fmla="*/ 3 h 2818569"/>
                    <a:gd name="connsiteX2" fmla="*/ 1977114 w 1977114"/>
                    <a:gd name="connsiteY2" fmla="*/ 1416821 h 2818569"/>
                    <a:gd name="connsiteX3" fmla="*/ 1326483 w 1977114"/>
                    <a:gd name="connsiteY3" fmla="*/ 2818566 h 2818569"/>
                    <a:gd name="connsiteX4" fmla="*/ 2612 w 1977114"/>
                    <a:gd name="connsiteY4" fmla="*/ 1406772 h 2818569"/>
                    <a:gd name="connsiteX0" fmla="*/ 16172 w 1992618"/>
                    <a:gd name="connsiteY0" fmla="*/ 1407149 h 2818946"/>
                    <a:gd name="connsiteX1" fmla="*/ 1028544 w 1992618"/>
                    <a:gd name="connsiteY1" fmla="*/ 380 h 2818946"/>
                    <a:gd name="connsiteX2" fmla="*/ 1990674 w 1992618"/>
                    <a:gd name="connsiteY2" fmla="*/ 1417198 h 2818946"/>
                    <a:gd name="connsiteX3" fmla="*/ 1340043 w 1992618"/>
                    <a:gd name="connsiteY3" fmla="*/ 2818943 h 2818946"/>
                    <a:gd name="connsiteX4" fmla="*/ 16172 w 1992618"/>
                    <a:gd name="connsiteY4" fmla="*/ 1407149 h 2818946"/>
                    <a:gd name="connsiteX0" fmla="*/ 14394 w 1990840"/>
                    <a:gd name="connsiteY0" fmla="*/ 1407149 h 2818946"/>
                    <a:gd name="connsiteX1" fmla="*/ 1026766 w 1990840"/>
                    <a:gd name="connsiteY1" fmla="*/ 380 h 2818946"/>
                    <a:gd name="connsiteX2" fmla="*/ 1988896 w 1990840"/>
                    <a:gd name="connsiteY2" fmla="*/ 1417198 h 2818946"/>
                    <a:gd name="connsiteX3" fmla="*/ 1338265 w 1990840"/>
                    <a:gd name="connsiteY3" fmla="*/ 2818943 h 2818946"/>
                    <a:gd name="connsiteX4" fmla="*/ 14394 w 1990840"/>
                    <a:gd name="connsiteY4" fmla="*/ 1407149 h 2818946"/>
                    <a:gd name="connsiteX0" fmla="*/ 14394 w 1990840"/>
                    <a:gd name="connsiteY0" fmla="*/ 1407149 h 2829668"/>
                    <a:gd name="connsiteX1" fmla="*/ 1026766 w 1990840"/>
                    <a:gd name="connsiteY1" fmla="*/ 380 h 2829668"/>
                    <a:gd name="connsiteX2" fmla="*/ 1988896 w 1990840"/>
                    <a:gd name="connsiteY2" fmla="*/ 1417198 h 2829668"/>
                    <a:gd name="connsiteX3" fmla="*/ 1338265 w 1990840"/>
                    <a:gd name="connsiteY3" fmla="*/ 2818943 h 2829668"/>
                    <a:gd name="connsiteX4" fmla="*/ 14394 w 1990840"/>
                    <a:gd name="connsiteY4" fmla="*/ 1407149 h 2829668"/>
                    <a:gd name="connsiteX0" fmla="*/ 14394 w 1990840"/>
                    <a:gd name="connsiteY0" fmla="*/ 1407149 h 2889648"/>
                    <a:gd name="connsiteX1" fmla="*/ 1026766 w 1990840"/>
                    <a:gd name="connsiteY1" fmla="*/ 380 h 2889648"/>
                    <a:gd name="connsiteX2" fmla="*/ 1988896 w 1990840"/>
                    <a:gd name="connsiteY2" fmla="*/ 1417198 h 2889648"/>
                    <a:gd name="connsiteX3" fmla="*/ 1338265 w 1990840"/>
                    <a:gd name="connsiteY3" fmla="*/ 2818943 h 2889648"/>
                    <a:gd name="connsiteX4" fmla="*/ 639945 w 1990840"/>
                    <a:gd name="connsiteY4" fmla="*/ 2549301 h 2889648"/>
                    <a:gd name="connsiteX5" fmla="*/ 14394 w 1990840"/>
                    <a:gd name="connsiteY5" fmla="*/ 1407149 h 2889648"/>
                    <a:gd name="connsiteX0" fmla="*/ 14394 w 2006243"/>
                    <a:gd name="connsiteY0" fmla="*/ 1407017 h 2819053"/>
                    <a:gd name="connsiteX1" fmla="*/ 1026766 w 2006243"/>
                    <a:gd name="connsiteY1" fmla="*/ 248 h 2819053"/>
                    <a:gd name="connsiteX2" fmla="*/ 1988896 w 2006243"/>
                    <a:gd name="connsiteY2" fmla="*/ 1417066 h 2819053"/>
                    <a:gd name="connsiteX3" fmla="*/ 1623745 w 2006243"/>
                    <a:gd name="connsiteY3" fmla="*/ 2526525 h 2819053"/>
                    <a:gd name="connsiteX4" fmla="*/ 1338265 w 2006243"/>
                    <a:gd name="connsiteY4" fmla="*/ 2818811 h 2819053"/>
                    <a:gd name="connsiteX5" fmla="*/ 639945 w 2006243"/>
                    <a:gd name="connsiteY5" fmla="*/ 2549169 h 2819053"/>
                    <a:gd name="connsiteX6" fmla="*/ 14394 w 2006243"/>
                    <a:gd name="connsiteY6" fmla="*/ 1407017 h 2819053"/>
                    <a:gd name="connsiteX0" fmla="*/ 14394 w 1989465"/>
                    <a:gd name="connsiteY0" fmla="*/ 1534157 h 2946193"/>
                    <a:gd name="connsiteX1" fmla="*/ 1026766 w 1989465"/>
                    <a:gd name="connsiteY1" fmla="*/ 127388 h 2946193"/>
                    <a:gd name="connsiteX2" fmla="*/ 1535905 w 1989465"/>
                    <a:gd name="connsiteY2" fmla="*/ 226250 h 2946193"/>
                    <a:gd name="connsiteX3" fmla="*/ 1988896 w 1989465"/>
                    <a:gd name="connsiteY3" fmla="*/ 1544206 h 2946193"/>
                    <a:gd name="connsiteX4" fmla="*/ 1623745 w 1989465"/>
                    <a:gd name="connsiteY4" fmla="*/ 2653665 h 2946193"/>
                    <a:gd name="connsiteX5" fmla="*/ 1338265 w 1989465"/>
                    <a:gd name="connsiteY5" fmla="*/ 2945951 h 2946193"/>
                    <a:gd name="connsiteX6" fmla="*/ 639945 w 1989465"/>
                    <a:gd name="connsiteY6" fmla="*/ 2676309 h 2946193"/>
                    <a:gd name="connsiteX7" fmla="*/ 14394 w 1989465"/>
                    <a:gd name="connsiteY7" fmla="*/ 1534157 h 2946193"/>
                    <a:gd name="connsiteX0" fmla="*/ 14394 w 1989465"/>
                    <a:gd name="connsiteY0" fmla="*/ 1572720 h 2984756"/>
                    <a:gd name="connsiteX1" fmla="*/ 1026766 w 1989465"/>
                    <a:gd name="connsiteY1" fmla="*/ 165951 h 2984756"/>
                    <a:gd name="connsiteX2" fmla="*/ 1263604 w 1989465"/>
                    <a:gd name="connsiteY2" fmla="*/ 38376 h 2984756"/>
                    <a:gd name="connsiteX3" fmla="*/ 1535905 w 1989465"/>
                    <a:gd name="connsiteY3" fmla="*/ 264813 h 2984756"/>
                    <a:gd name="connsiteX4" fmla="*/ 1988896 w 1989465"/>
                    <a:gd name="connsiteY4" fmla="*/ 1582769 h 2984756"/>
                    <a:gd name="connsiteX5" fmla="*/ 1623745 w 1989465"/>
                    <a:gd name="connsiteY5" fmla="*/ 2692228 h 2984756"/>
                    <a:gd name="connsiteX6" fmla="*/ 1338265 w 1989465"/>
                    <a:gd name="connsiteY6" fmla="*/ 2984514 h 2984756"/>
                    <a:gd name="connsiteX7" fmla="*/ 639945 w 1989465"/>
                    <a:gd name="connsiteY7" fmla="*/ 2714872 h 2984756"/>
                    <a:gd name="connsiteX8" fmla="*/ 14394 w 1989465"/>
                    <a:gd name="connsiteY8" fmla="*/ 1572720 h 2984756"/>
                    <a:gd name="connsiteX0" fmla="*/ 14394 w 1989465"/>
                    <a:gd name="connsiteY0" fmla="*/ 1572720 h 3020879"/>
                    <a:gd name="connsiteX1" fmla="*/ 1026766 w 1989465"/>
                    <a:gd name="connsiteY1" fmla="*/ 165951 h 3020879"/>
                    <a:gd name="connsiteX2" fmla="*/ 1263604 w 1989465"/>
                    <a:gd name="connsiteY2" fmla="*/ 38376 h 3020879"/>
                    <a:gd name="connsiteX3" fmla="*/ 1535905 w 1989465"/>
                    <a:gd name="connsiteY3" fmla="*/ 264813 h 3020879"/>
                    <a:gd name="connsiteX4" fmla="*/ 1988896 w 1989465"/>
                    <a:gd name="connsiteY4" fmla="*/ 1582769 h 3020879"/>
                    <a:gd name="connsiteX5" fmla="*/ 1623745 w 1989465"/>
                    <a:gd name="connsiteY5" fmla="*/ 2692228 h 3020879"/>
                    <a:gd name="connsiteX6" fmla="*/ 1026435 w 1989465"/>
                    <a:gd name="connsiteY6" fmla="*/ 3020744 h 3020879"/>
                    <a:gd name="connsiteX7" fmla="*/ 639945 w 1989465"/>
                    <a:gd name="connsiteY7" fmla="*/ 2714872 h 3020879"/>
                    <a:gd name="connsiteX8" fmla="*/ 14394 w 1989465"/>
                    <a:gd name="connsiteY8" fmla="*/ 1572720 h 3020879"/>
                    <a:gd name="connsiteX0" fmla="*/ 14394 w 1989484"/>
                    <a:gd name="connsiteY0" fmla="*/ 1572720 h 3128522"/>
                    <a:gd name="connsiteX1" fmla="*/ 1026766 w 1989484"/>
                    <a:gd name="connsiteY1" fmla="*/ 165951 h 3128522"/>
                    <a:gd name="connsiteX2" fmla="*/ 1263604 w 1989484"/>
                    <a:gd name="connsiteY2" fmla="*/ 38376 h 3128522"/>
                    <a:gd name="connsiteX3" fmla="*/ 1535905 w 1989484"/>
                    <a:gd name="connsiteY3" fmla="*/ 264813 h 3128522"/>
                    <a:gd name="connsiteX4" fmla="*/ 1988896 w 1989484"/>
                    <a:gd name="connsiteY4" fmla="*/ 1582769 h 3128522"/>
                    <a:gd name="connsiteX5" fmla="*/ 1632529 w 1989484"/>
                    <a:gd name="connsiteY5" fmla="*/ 3009242 h 3128522"/>
                    <a:gd name="connsiteX6" fmla="*/ 1026435 w 1989484"/>
                    <a:gd name="connsiteY6" fmla="*/ 3020744 h 3128522"/>
                    <a:gd name="connsiteX7" fmla="*/ 639945 w 1989484"/>
                    <a:gd name="connsiteY7" fmla="*/ 2714872 h 3128522"/>
                    <a:gd name="connsiteX8" fmla="*/ 14394 w 1989484"/>
                    <a:gd name="connsiteY8" fmla="*/ 1572720 h 3128522"/>
                    <a:gd name="connsiteX0" fmla="*/ 14394 w 1989484"/>
                    <a:gd name="connsiteY0" fmla="*/ 1572720 h 3044230"/>
                    <a:gd name="connsiteX1" fmla="*/ 1026766 w 1989484"/>
                    <a:gd name="connsiteY1" fmla="*/ 165951 h 3044230"/>
                    <a:gd name="connsiteX2" fmla="*/ 1263604 w 1989484"/>
                    <a:gd name="connsiteY2" fmla="*/ 38376 h 3044230"/>
                    <a:gd name="connsiteX3" fmla="*/ 1535905 w 1989484"/>
                    <a:gd name="connsiteY3" fmla="*/ 264813 h 3044230"/>
                    <a:gd name="connsiteX4" fmla="*/ 1988896 w 1989484"/>
                    <a:gd name="connsiteY4" fmla="*/ 1582769 h 3044230"/>
                    <a:gd name="connsiteX5" fmla="*/ 1632529 w 1989484"/>
                    <a:gd name="connsiteY5" fmla="*/ 3009242 h 3044230"/>
                    <a:gd name="connsiteX6" fmla="*/ 1026435 w 1989484"/>
                    <a:gd name="connsiteY6" fmla="*/ 3020744 h 3044230"/>
                    <a:gd name="connsiteX7" fmla="*/ 639945 w 1989484"/>
                    <a:gd name="connsiteY7" fmla="*/ 2714872 h 3044230"/>
                    <a:gd name="connsiteX8" fmla="*/ 14394 w 1989484"/>
                    <a:gd name="connsiteY8" fmla="*/ 1572720 h 3044230"/>
                    <a:gd name="connsiteX0" fmla="*/ 14394 w 1989311"/>
                    <a:gd name="connsiteY0" fmla="*/ 1572720 h 3044230"/>
                    <a:gd name="connsiteX1" fmla="*/ 1026766 w 1989311"/>
                    <a:gd name="connsiteY1" fmla="*/ 165951 h 3044230"/>
                    <a:gd name="connsiteX2" fmla="*/ 1263604 w 1989311"/>
                    <a:gd name="connsiteY2" fmla="*/ 38376 h 3044230"/>
                    <a:gd name="connsiteX3" fmla="*/ 1535905 w 1989311"/>
                    <a:gd name="connsiteY3" fmla="*/ 264813 h 3044230"/>
                    <a:gd name="connsiteX4" fmla="*/ 1988896 w 1989311"/>
                    <a:gd name="connsiteY4" fmla="*/ 1582769 h 3044230"/>
                    <a:gd name="connsiteX5" fmla="*/ 1632529 w 1989311"/>
                    <a:gd name="connsiteY5" fmla="*/ 3009242 h 3044230"/>
                    <a:gd name="connsiteX6" fmla="*/ 1026435 w 1989311"/>
                    <a:gd name="connsiteY6" fmla="*/ 3020744 h 3044230"/>
                    <a:gd name="connsiteX7" fmla="*/ 639945 w 1989311"/>
                    <a:gd name="connsiteY7" fmla="*/ 2714872 h 3044230"/>
                    <a:gd name="connsiteX8" fmla="*/ 14394 w 1989311"/>
                    <a:gd name="connsiteY8" fmla="*/ 1572720 h 3044230"/>
                    <a:gd name="connsiteX0" fmla="*/ 14394 w 2000541"/>
                    <a:gd name="connsiteY0" fmla="*/ 1572720 h 3044230"/>
                    <a:gd name="connsiteX1" fmla="*/ 1026766 w 2000541"/>
                    <a:gd name="connsiteY1" fmla="*/ 165951 h 3044230"/>
                    <a:gd name="connsiteX2" fmla="*/ 1263604 w 2000541"/>
                    <a:gd name="connsiteY2" fmla="*/ 38376 h 3044230"/>
                    <a:gd name="connsiteX3" fmla="*/ 1535905 w 2000541"/>
                    <a:gd name="connsiteY3" fmla="*/ 264813 h 3044230"/>
                    <a:gd name="connsiteX4" fmla="*/ 1988896 w 2000541"/>
                    <a:gd name="connsiteY4" fmla="*/ 1582769 h 3044230"/>
                    <a:gd name="connsiteX5" fmla="*/ 1632529 w 2000541"/>
                    <a:gd name="connsiteY5" fmla="*/ 3009242 h 3044230"/>
                    <a:gd name="connsiteX6" fmla="*/ 1026435 w 2000541"/>
                    <a:gd name="connsiteY6" fmla="*/ 3020744 h 3044230"/>
                    <a:gd name="connsiteX7" fmla="*/ 639945 w 2000541"/>
                    <a:gd name="connsiteY7" fmla="*/ 2714872 h 3044230"/>
                    <a:gd name="connsiteX8" fmla="*/ 14394 w 2000541"/>
                    <a:gd name="connsiteY8" fmla="*/ 1572720 h 3044230"/>
                    <a:gd name="connsiteX0" fmla="*/ 14394 w 2000541"/>
                    <a:gd name="connsiteY0" fmla="*/ 1572720 h 3044230"/>
                    <a:gd name="connsiteX1" fmla="*/ 1026766 w 2000541"/>
                    <a:gd name="connsiteY1" fmla="*/ 165951 h 3044230"/>
                    <a:gd name="connsiteX2" fmla="*/ 1263604 w 2000541"/>
                    <a:gd name="connsiteY2" fmla="*/ 38376 h 3044230"/>
                    <a:gd name="connsiteX3" fmla="*/ 1535905 w 2000541"/>
                    <a:gd name="connsiteY3" fmla="*/ 264813 h 3044230"/>
                    <a:gd name="connsiteX4" fmla="*/ 1988896 w 2000541"/>
                    <a:gd name="connsiteY4" fmla="*/ 1582769 h 3044230"/>
                    <a:gd name="connsiteX5" fmla="*/ 1632529 w 2000541"/>
                    <a:gd name="connsiteY5" fmla="*/ 3009242 h 3044230"/>
                    <a:gd name="connsiteX6" fmla="*/ 1026435 w 2000541"/>
                    <a:gd name="connsiteY6" fmla="*/ 3020744 h 3044230"/>
                    <a:gd name="connsiteX7" fmla="*/ 639945 w 2000541"/>
                    <a:gd name="connsiteY7" fmla="*/ 2714872 h 3044230"/>
                    <a:gd name="connsiteX8" fmla="*/ 14394 w 2000541"/>
                    <a:gd name="connsiteY8" fmla="*/ 1572720 h 3044230"/>
                    <a:gd name="connsiteX0" fmla="*/ 14394 w 2000541"/>
                    <a:gd name="connsiteY0" fmla="*/ 1572720 h 3044230"/>
                    <a:gd name="connsiteX1" fmla="*/ 1026766 w 2000541"/>
                    <a:gd name="connsiteY1" fmla="*/ 165951 h 3044230"/>
                    <a:gd name="connsiteX2" fmla="*/ 1263604 w 2000541"/>
                    <a:gd name="connsiteY2" fmla="*/ 38376 h 3044230"/>
                    <a:gd name="connsiteX3" fmla="*/ 1535905 w 2000541"/>
                    <a:gd name="connsiteY3" fmla="*/ 264813 h 3044230"/>
                    <a:gd name="connsiteX4" fmla="*/ 1988896 w 2000541"/>
                    <a:gd name="connsiteY4" fmla="*/ 1582769 h 3044230"/>
                    <a:gd name="connsiteX5" fmla="*/ 1632529 w 2000541"/>
                    <a:gd name="connsiteY5" fmla="*/ 3009242 h 3044230"/>
                    <a:gd name="connsiteX6" fmla="*/ 1026435 w 2000541"/>
                    <a:gd name="connsiteY6" fmla="*/ 3020744 h 3044230"/>
                    <a:gd name="connsiteX7" fmla="*/ 639945 w 2000541"/>
                    <a:gd name="connsiteY7" fmla="*/ 2714872 h 3044230"/>
                    <a:gd name="connsiteX8" fmla="*/ 14394 w 2000541"/>
                    <a:gd name="connsiteY8" fmla="*/ 1572720 h 3044230"/>
                    <a:gd name="connsiteX0" fmla="*/ 14394 w 2021093"/>
                    <a:gd name="connsiteY0" fmla="*/ 1572720 h 3044230"/>
                    <a:gd name="connsiteX1" fmla="*/ 1026766 w 2021093"/>
                    <a:gd name="connsiteY1" fmla="*/ 165951 h 3044230"/>
                    <a:gd name="connsiteX2" fmla="*/ 1263604 w 2021093"/>
                    <a:gd name="connsiteY2" fmla="*/ 38376 h 3044230"/>
                    <a:gd name="connsiteX3" fmla="*/ 1535905 w 2021093"/>
                    <a:gd name="connsiteY3" fmla="*/ 264813 h 3044230"/>
                    <a:gd name="connsiteX4" fmla="*/ 1988896 w 2021093"/>
                    <a:gd name="connsiteY4" fmla="*/ 1582769 h 3044230"/>
                    <a:gd name="connsiteX5" fmla="*/ 1632529 w 2021093"/>
                    <a:gd name="connsiteY5" fmla="*/ 3009242 h 3044230"/>
                    <a:gd name="connsiteX6" fmla="*/ 1026435 w 2021093"/>
                    <a:gd name="connsiteY6" fmla="*/ 3020744 h 3044230"/>
                    <a:gd name="connsiteX7" fmla="*/ 639945 w 2021093"/>
                    <a:gd name="connsiteY7" fmla="*/ 2714872 h 3044230"/>
                    <a:gd name="connsiteX8" fmla="*/ 14394 w 2021093"/>
                    <a:gd name="connsiteY8" fmla="*/ 1572720 h 3044230"/>
                    <a:gd name="connsiteX0" fmla="*/ 14394 w 2005135"/>
                    <a:gd name="connsiteY0" fmla="*/ 1572720 h 3044230"/>
                    <a:gd name="connsiteX1" fmla="*/ 1026766 w 2005135"/>
                    <a:gd name="connsiteY1" fmla="*/ 165951 h 3044230"/>
                    <a:gd name="connsiteX2" fmla="*/ 1263604 w 2005135"/>
                    <a:gd name="connsiteY2" fmla="*/ 38376 h 3044230"/>
                    <a:gd name="connsiteX3" fmla="*/ 1535905 w 2005135"/>
                    <a:gd name="connsiteY3" fmla="*/ 264813 h 3044230"/>
                    <a:gd name="connsiteX4" fmla="*/ 1988896 w 2005135"/>
                    <a:gd name="connsiteY4" fmla="*/ 1582769 h 3044230"/>
                    <a:gd name="connsiteX5" fmla="*/ 1632529 w 2005135"/>
                    <a:gd name="connsiteY5" fmla="*/ 3009242 h 3044230"/>
                    <a:gd name="connsiteX6" fmla="*/ 1026435 w 2005135"/>
                    <a:gd name="connsiteY6" fmla="*/ 3020744 h 3044230"/>
                    <a:gd name="connsiteX7" fmla="*/ 639945 w 2005135"/>
                    <a:gd name="connsiteY7" fmla="*/ 2714872 h 3044230"/>
                    <a:gd name="connsiteX8" fmla="*/ 14394 w 2005135"/>
                    <a:gd name="connsiteY8" fmla="*/ 1572720 h 3044230"/>
                    <a:gd name="connsiteX0" fmla="*/ 14394 w 1992280"/>
                    <a:gd name="connsiteY0" fmla="*/ 1572720 h 3044230"/>
                    <a:gd name="connsiteX1" fmla="*/ 1026766 w 1992280"/>
                    <a:gd name="connsiteY1" fmla="*/ 165951 h 3044230"/>
                    <a:gd name="connsiteX2" fmla="*/ 1263604 w 1992280"/>
                    <a:gd name="connsiteY2" fmla="*/ 38376 h 3044230"/>
                    <a:gd name="connsiteX3" fmla="*/ 1535905 w 1992280"/>
                    <a:gd name="connsiteY3" fmla="*/ 264813 h 3044230"/>
                    <a:gd name="connsiteX4" fmla="*/ 1988896 w 1992280"/>
                    <a:gd name="connsiteY4" fmla="*/ 1582769 h 3044230"/>
                    <a:gd name="connsiteX5" fmla="*/ 1632529 w 1992280"/>
                    <a:gd name="connsiteY5" fmla="*/ 3009242 h 3044230"/>
                    <a:gd name="connsiteX6" fmla="*/ 1026435 w 1992280"/>
                    <a:gd name="connsiteY6" fmla="*/ 3020744 h 3044230"/>
                    <a:gd name="connsiteX7" fmla="*/ 639945 w 1992280"/>
                    <a:gd name="connsiteY7" fmla="*/ 2714872 h 3044230"/>
                    <a:gd name="connsiteX8" fmla="*/ 14394 w 1992280"/>
                    <a:gd name="connsiteY8" fmla="*/ 1572720 h 3044230"/>
                    <a:gd name="connsiteX0" fmla="*/ 14394 w 1992280"/>
                    <a:gd name="connsiteY0" fmla="*/ 1572720 h 3044230"/>
                    <a:gd name="connsiteX1" fmla="*/ 1026766 w 1992280"/>
                    <a:gd name="connsiteY1" fmla="*/ 165951 h 3044230"/>
                    <a:gd name="connsiteX2" fmla="*/ 1263604 w 1992280"/>
                    <a:gd name="connsiteY2" fmla="*/ 38376 h 3044230"/>
                    <a:gd name="connsiteX3" fmla="*/ 1535905 w 1992280"/>
                    <a:gd name="connsiteY3" fmla="*/ 264813 h 3044230"/>
                    <a:gd name="connsiteX4" fmla="*/ 1988896 w 1992280"/>
                    <a:gd name="connsiteY4" fmla="*/ 1582769 h 3044230"/>
                    <a:gd name="connsiteX5" fmla="*/ 1632529 w 1992280"/>
                    <a:gd name="connsiteY5" fmla="*/ 3009242 h 3044230"/>
                    <a:gd name="connsiteX6" fmla="*/ 1026435 w 1992280"/>
                    <a:gd name="connsiteY6" fmla="*/ 3020744 h 3044230"/>
                    <a:gd name="connsiteX7" fmla="*/ 639945 w 1992280"/>
                    <a:gd name="connsiteY7" fmla="*/ 2714872 h 3044230"/>
                    <a:gd name="connsiteX8" fmla="*/ 14394 w 1992280"/>
                    <a:gd name="connsiteY8" fmla="*/ 1572720 h 3044230"/>
                    <a:gd name="connsiteX0" fmla="*/ 14394 w 1992280"/>
                    <a:gd name="connsiteY0" fmla="*/ 1572720 h 3022510"/>
                    <a:gd name="connsiteX1" fmla="*/ 1026766 w 1992280"/>
                    <a:gd name="connsiteY1" fmla="*/ 165951 h 3022510"/>
                    <a:gd name="connsiteX2" fmla="*/ 1263604 w 1992280"/>
                    <a:gd name="connsiteY2" fmla="*/ 38376 h 3022510"/>
                    <a:gd name="connsiteX3" fmla="*/ 1535905 w 1992280"/>
                    <a:gd name="connsiteY3" fmla="*/ 264813 h 3022510"/>
                    <a:gd name="connsiteX4" fmla="*/ 1988896 w 1992280"/>
                    <a:gd name="connsiteY4" fmla="*/ 1582769 h 3022510"/>
                    <a:gd name="connsiteX5" fmla="*/ 1632529 w 1992280"/>
                    <a:gd name="connsiteY5" fmla="*/ 3009242 h 3022510"/>
                    <a:gd name="connsiteX6" fmla="*/ 1026435 w 1992280"/>
                    <a:gd name="connsiteY6" fmla="*/ 3020744 h 3022510"/>
                    <a:gd name="connsiteX7" fmla="*/ 639945 w 1992280"/>
                    <a:gd name="connsiteY7" fmla="*/ 2714872 h 3022510"/>
                    <a:gd name="connsiteX8" fmla="*/ 14394 w 1992280"/>
                    <a:gd name="connsiteY8" fmla="*/ 1572720 h 3022510"/>
                    <a:gd name="connsiteX0" fmla="*/ 14394 w 1992280"/>
                    <a:gd name="connsiteY0" fmla="*/ 1572720 h 3026266"/>
                    <a:gd name="connsiteX1" fmla="*/ 1026766 w 1992280"/>
                    <a:gd name="connsiteY1" fmla="*/ 165951 h 3026266"/>
                    <a:gd name="connsiteX2" fmla="*/ 1263604 w 1992280"/>
                    <a:gd name="connsiteY2" fmla="*/ 38376 h 3026266"/>
                    <a:gd name="connsiteX3" fmla="*/ 1535905 w 1992280"/>
                    <a:gd name="connsiteY3" fmla="*/ 264813 h 3026266"/>
                    <a:gd name="connsiteX4" fmla="*/ 1988896 w 1992280"/>
                    <a:gd name="connsiteY4" fmla="*/ 1582769 h 3026266"/>
                    <a:gd name="connsiteX5" fmla="*/ 1632529 w 1992280"/>
                    <a:gd name="connsiteY5" fmla="*/ 3009242 h 3026266"/>
                    <a:gd name="connsiteX6" fmla="*/ 1026435 w 1992280"/>
                    <a:gd name="connsiteY6" fmla="*/ 3020744 h 3026266"/>
                    <a:gd name="connsiteX7" fmla="*/ 639945 w 1992280"/>
                    <a:gd name="connsiteY7" fmla="*/ 2714872 h 3026266"/>
                    <a:gd name="connsiteX8" fmla="*/ 14394 w 1992280"/>
                    <a:gd name="connsiteY8" fmla="*/ 1572720 h 3026266"/>
                    <a:gd name="connsiteX0" fmla="*/ 6025 w 1983911"/>
                    <a:gd name="connsiteY0" fmla="*/ 1562545 h 3016091"/>
                    <a:gd name="connsiteX1" fmla="*/ 1018397 w 1983911"/>
                    <a:gd name="connsiteY1" fmla="*/ 155776 h 3016091"/>
                    <a:gd name="connsiteX2" fmla="*/ 1659295 w 1983911"/>
                    <a:gd name="connsiteY2" fmla="*/ 46316 h 3016091"/>
                    <a:gd name="connsiteX3" fmla="*/ 1527536 w 1983911"/>
                    <a:gd name="connsiteY3" fmla="*/ 254638 h 3016091"/>
                    <a:gd name="connsiteX4" fmla="*/ 1980527 w 1983911"/>
                    <a:gd name="connsiteY4" fmla="*/ 1572594 h 3016091"/>
                    <a:gd name="connsiteX5" fmla="*/ 1624160 w 1983911"/>
                    <a:gd name="connsiteY5" fmla="*/ 2999067 h 3016091"/>
                    <a:gd name="connsiteX6" fmla="*/ 1018066 w 1983911"/>
                    <a:gd name="connsiteY6" fmla="*/ 3010569 h 3016091"/>
                    <a:gd name="connsiteX7" fmla="*/ 631576 w 1983911"/>
                    <a:gd name="connsiteY7" fmla="*/ 2704697 h 3016091"/>
                    <a:gd name="connsiteX8" fmla="*/ 6025 w 1983911"/>
                    <a:gd name="connsiteY8" fmla="*/ 1562545 h 3016091"/>
                    <a:gd name="connsiteX0" fmla="*/ 6025 w 1983911"/>
                    <a:gd name="connsiteY0" fmla="*/ 1562545 h 3016091"/>
                    <a:gd name="connsiteX1" fmla="*/ 1018397 w 1983911"/>
                    <a:gd name="connsiteY1" fmla="*/ 155776 h 3016091"/>
                    <a:gd name="connsiteX2" fmla="*/ 1659295 w 1983911"/>
                    <a:gd name="connsiteY2" fmla="*/ 46316 h 3016091"/>
                    <a:gd name="connsiteX3" fmla="*/ 1527536 w 1983911"/>
                    <a:gd name="connsiteY3" fmla="*/ 254638 h 3016091"/>
                    <a:gd name="connsiteX4" fmla="*/ 1980527 w 1983911"/>
                    <a:gd name="connsiteY4" fmla="*/ 1572594 h 3016091"/>
                    <a:gd name="connsiteX5" fmla="*/ 1624160 w 1983911"/>
                    <a:gd name="connsiteY5" fmla="*/ 2999067 h 3016091"/>
                    <a:gd name="connsiteX6" fmla="*/ 1018066 w 1983911"/>
                    <a:gd name="connsiteY6" fmla="*/ 3010569 h 3016091"/>
                    <a:gd name="connsiteX7" fmla="*/ 631576 w 1983911"/>
                    <a:gd name="connsiteY7" fmla="*/ 2704697 h 3016091"/>
                    <a:gd name="connsiteX8" fmla="*/ 6025 w 1983911"/>
                    <a:gd name="connsiteY8" fmla="*/ 1562545 h 3016091"/>
                    <a:gd name="connsiteX0" fmla="*/ 6025 w 1983911"/>
                    <a:gd name="connsiteY0" fmla="*/ 1562545 h 3016091"/>
                    <a:gd name="connsiteX1" fmla="*/ 1018397 w 1983911"/>
                    <a:gd name="connsiteY1" fmla="*/ 155776 h 3016091"/>
                    <a:gd name="connsiteX2" fmla="*/ 1659295 w 1983911"/>
                    <a:gd name="connsiteY2" fmla="*/ 46316 h 3016091"/>
                    <a:gd name="connsiteX3" fmla="*/ 1527536 w 1983911"/>
                    <a:gd name="connsiteY3" fmla="*/ 254638 h 3016091"/>
                    <a:gd name="connsiteX4" fmla="*/ 1980527 w 1983911"/>
                    <a:gd name="connsiteY4" fmla="*/ 1572594 h 3016091"/>
                    <a:gd name="connsiteX5" fmla="*/ 1624160 w 1983911"/>
                    <a:gd name="connsiteY5" fmla="*/ 2999067 h 3016091"/>
                    <a:gd name="connsiteX6" fmla="*/ 1018066 w 1983911"/>
                    <a:gd name="connsiteY6" fmla="*/ 3010569 h 3016091"/>
                    <a:gd name="connsiteX7" fmla="*/ 631576 w 1983911"/>
                    <a:gd name="connsiteY7" fmla="*/ 2704697 h 3016091"/>
                    <a:gd name="connsiteX8" fmla="*/ 6025 w 1983911"/>
                    <a:gd name="connsiteY8" fmla="*/ 1562545 h 3016091"/>
                    <a:gd name="connsiteX0" fmla="*/ 6025 w 1983911"/>
                    <a:gd name="connsiteY0" fmla="*/ 1518395 h 2971941"/>
                    <a:gd name="connsiteX1" fmla="*/ 1018397 w 1983911"/>
                    <a:gd name="connsiteY1" fmla="*/ 111626 h 2971941"/>
                    <a:gd name="connsiteX2" fmla="*/ 1659295 w 1983911"/>
                    <a:gd name="connsiteY2" fmla="*/ 2166 h 2971941"/>
                    <a:gd name="connsiteX3" fmla="*/ 1527536 w 1983911"/>
                    <a:gd name="connsiteY3" fmla="*/ 210488 h 2971941"/>
                    <a:gd name="connsiteX4" fmla="*/ 1980527 w 1983911"/>
                    <a:gd name="connsiteY4" fmla="*/ 1528444 h 2971941"/>
                    <a:gd name="connsiteX5" fmla="*/ 1624160 w 1983911"/>
                    <a:gd name="connsiteY5" fmla="*/ 2954917 h 2971941"/>
                    <a:gd name="connsiteX6" fmla="*/ 1018066 w 1983911"/>
                    <a:gd name="connsiteY6" fmla="*/ 2966419 h 2971941"/>
                    <a:gd name="connsiteX7" fmla="*/ 631576 w 1983911"/>
                    <a:gd name="connsiteY7" fmla="*/ 2660547 h 2971941"/>
                    <a:gd name="connsiteX8" fmla="*/ 6025 w 1983911"/>
                    <a:gd name="connsiteY8" fmla="*/ 1518395 h 2971941"/>
                    <a:gd name="connsiteX0" fmla="*/ 6025 w 1982721"/>
                    <a:gd name="connsiteY0" fmla="*/ 1518395 h 2971941"/>
                    <a:gd name="connsiteX1" fmla="*/ 1018397 w 1982721"/>
                    <a:gd name="connsiteY1" fmla="*/ 111626 h 2971941"/>
                    <a:gd name="connsiteX2" fmla="*/ 1659295 w 1982721"/>
                    <a:gd name="connsiteY2" fmla="*/ 2166 h 2971941"/>
                    <a:gd name="connsiteX3" fmla="*/ 1501185 w 1982721"/>
                    <a:gd name="connsiteY3" fmla="*/ 187844 h 2971941"/>
                    <a:gd name="connsiteX4" fmla="*/ 1980527 w 1982721"/>
                    <a:gd name="connsiteY4" fmla="*/ 1528444 h 2971941"/>
                    <a:gd name="connsiteX5" fmla="*/ 1624160 w 1982721"/>
                    <a:gd name="connsiteY5" fmla="*/ 2954917 h 2971941"/>
                    <a:gd name="connsiteX6" fmla="*/ 1018066 w 1982721"/>
                    <a:gd name="connsiteY6" fmla="*/ 2966419 h 2971941"/>
                    <a:gd name="connsiteX7" fmla="*/ 631576 w 1982721"/>
                    <a:gd name="connsiteY7" fmla="*/ 2660547 h 2971941"/>
                    <a:gd name="connsiteX8" fmla="*/ 6025 w 1982721"/>
                    <a:gd name="connsiteY8" fmla="*/ 1518395 h 2971941"/>
                    <a:gd name="connsiteX0" fmla="*/ 1915 w 1978611"/>
                    <a:gd name="connsiteY0" fmla="*/ 1518207 h 2971753"/>
                    <a:gd name="connsiteX1" fmla="*/ 834217 w 1978611"/>
                    <a:gd name="connsiteY1" fmla="*/ 120495 h 2971753"/>
                    <a:gd name="connsiteX2" fmla="*/ 1655185 w 1978611"/>
                    <a:gd name="connsiteY2" fmla="*/ 1978 h 2971753"/>
                    <a:gd name="connsiteX3" fmla="*/ 1497075 w 1978611"/>
                    <a:gd name="connsiteY3" fmla="*/ 187656 h 2971753"/>
                    <a:gd name="connsiteX4" fmla="*/ 1976417 w 1978611"/>
                    <a:gd name="connsiteY4" fmla="*/ 1528256 h 2971753"/>
                    <a:gd name="connsiteX5" fmla="*/ 1620050 w 1978611"/>
                    <a:gd name="connsiteY5" fmla="*/ 2954729 h 2971753"/>
                    <a:gd name="connsiteX6" fmla="*/ 1013956 w 1978611"/>
                    <a:gd name="connsiteY6" fmla="*/ 2966231 h 2971753"/>
                    <a:gd name="connsiteX7" fmla="*/ 627466 w 1978611"/>
                    <a:gd name="connsiteY7" fmla="*/ 2660359 h 2971753"/>
                    <a:gd name="connsiteX8" fmla="*/ 1915 w 1978611"/>
                    <a:gd name="connsiteY8" fmla="*/ 1518207 h 2971753"/>
                    <a:gd name="connsiteX0" fmla="*/ 1915 w 1978611"/>
                    <a:gd name="connsiteY0" fmla="*/ 1574124 h 3027670"/>
                    <a:gd name="connsiteX1" fmla="*/ 834217 w 1978611"/>
                    <a:gd name="connsiteY1" fmla="*/ 176412 h 3027670"/>
                    <a:gd name="connsiteX2" fmla="*/ 1141325 w 1978611"/>
                    <a:gd name="connsiteY2" fmla="*/ 30722 h 3027670"/>
                    <a:gd name="connsiteX3" fmla="*/ 1497075 w 1978611"/>
                    <a:gd name="connsiteY3" fmla="*/ 243573 h 3027670"/>
                    <a:gd name="connsiteX4" fmla="*/ 1976417 w 1978611"/>
                    <a:gd name="connsiteY4" fmla="*/ 1584173 h 3027670"/>
                    <a:gd name="connsiteX5" fmla="*/ 1620050 w 1978611"/>
                    <a:gd name="connsiteY5" fmla="*/ 3010646 h 3027670"/>
                    <a:gd name="connsiteX6" fmla="*/ 1013956 w 1978611"/>
                    <a:gd name="connsiteY6" fmla="*/ 3022148 h 3027670"/>
                    <a:gd name="connsiteX7" fmla="*/ 627466 w 1978611"/>
                    <a:gd name="connsiteY7" fmla="*/ 2716276 h 3027670"/>
                    <a:gd name="connsiteX8" fmla="*/ 1915 w 1978611"/>
                    <a:gd name="connsiteY8" fmla="*/ 1574124 h 3027670"/>
                    <a:gd name="connsiteX0" fmla="*/ 1915 w 1977027"/>
                    <a:gd name="connsiteY0" fmla="*/ 1574124 h 3027670"/>
                    <a:gd name="connsiteX1" fmla="*/ 834217 w 1977027"/>
                    <a:gd name="connsiteY1" fmla="*/ 176412 h 3027670"/>
                    <a:gd name="connsiteX2" fmla="*/ 1141325 w 1977027"/>
                    <a:gd name="connsiteY2" fmla="*/ 30722 h 3027670"/>
                    <a:gd name="connsiteX3" fmla="*/ 1360924 w 1977027"/>
                    <a:gd name="connsiteY3" fmla="*/ 220930 h 3027670"/>
                    <a:gd name="connsiteX4" fmla="*/ 1976417 w 1977027"/>
                    <a:gd name="connsiteY4" fmla="*/ 1584173 h 3027670"/>
                    <a:gd name="connsiteX5" fmla="*/ 1620050 w 1977027"/>
                    <a:gd name="connsiteY5" fmla="*/ 3010646 h 3027670"/>
                    <a:gd name="connsiteX6" fmla="*/ 1013956 w 1977027"/>
                    <a:gd name="connsiteY6" fmla="*/ 3022148 h 3027670"/>
                    <a:gd name="connsiteX7" fmla="*/ 627466 w 1977027"/>
                    <a:gd name="connsiteY7" fmla="*/ 2716276 h 3027670"/>
                    <a:gd name="connsiteX8" fmla="*/ 1915 w 1977027"/>
                    <a:gd name="connsiteY8" fmla="*/ 1574124 h 3027670"/>
                    <a:gd name="connsiteX0" fmla="*/ 1915 w 1985732"/>
                    <a:gd name="connsiteY0" fmla="*/ 1574124 h 3027670"/>
                    <a:gd name="connsiteX1" fmla="*/ 834217 w 1985732"/>
                    <a:gd name="connsiteY1" fmla="*/ 176412 h 3027670"/>
                    <a:gd name="connsiteX2" fmla="*/ 1141325 w 1985732"/>
                    <a:gd name="connsiteY2" fmla="*/ 30722 h 3027670"/>
                    <a:gd name="connsiteX3" fmla="*/ 1360924 w 1985732"/>
                    <a:gd name="connsiteY3" fmla="*/ 220930 h 3027670"/>
                    <a:gd name="connsiteX4" fmla="*/ 1976417 w 1985732"/>
                    <a:gd name="connsiteY4" fmla="*/ 1584173 h 3027670"/>
                    <a:gd name="connsiteX5" fmla="*/ 1620050 w 1985732"/>
                    <a:gd name="connsiteY5" fmla="*/ 3010646 h 3027670"/>
                    <a:gd name="connsiteX6" fmla="*/ 1013956 w 1985732"/>
                    <a:gd name="connsiteY6" fmla="*/ 3022148 h 3027670"/>
                    <a:gd name="connsiteX7" fmla="*/ 627466 w 1985732"/>
                    <a:gd name="connsiteY7" fmla="*/ 2716276 h 3027670"/>
                    <a:gd name="connsiteX8" fmla="*/ 1915 w 1985732"/>
                    <a:gd name="connsiteY8" fmla="*/ 1574124 h 3027670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2813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2813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68156 h 3021702"/>
                    <a:gd name="connsiteX1" fmla="*/ 834217 w 1985732"/>
                    <a:gd name="connsiteY1" fmla="*/ 170444 h 3021702"/>
                    <a:gd name="connsiteX2" fmla="*/ 1202813 w 1985732"/>
                    <a:gd name="connsiteY2" fmla="*/ 2110 h 3021702"/>
                    <a:gd name="connsiteX3" fmla="*/ 1360924 w 1985732"/>
                    <a:gd name="connsiteY3" fmla="*/ 214962 h 3021702"/>
                    <a:gd name="connsiteX4" fmla="*/ 1976417 w 1985732"/>
                    <a:gd name="connsiteY4" fmla="*/ 1578205 h 3021702"/>
                    <a:gd name="connsiteX5" fmla="*/ 1620050 w 1985732"/>
                    <a:gd name="connsiteY5" fmla="*/ 3004678 h 3021702"/>
                    <a:gd name="connsiteX6" fmla="*/ 1013956 w 1985732"/>
                    <a:gd name="connsiteY6" fmla="*/ 3016180 h 3021702"/>
                    <a:gd name="connsiteX7" fmla="*/ 627466 w 1985732"/>
                    <a:gd name="connsiteY7" fmla="*/ 2710308 h 3021702"/>
                    <a:gd name="connsiteX8" fmla="*/ 1915 w 1985732"/>
                    <a:gd name="connsiteY8" fmla="*/ 1568156 h 3021702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7204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7204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89084 h 3042630"/>
                    <a:gd name="connsiteX1" fmla="*/ 834217 w 1985732"/>
                    <a:gd name="connsiteY1" fmla="*/ 191372 h 3042630"/>
                    <a:gd name="connsiteX2" fmla="*/ 1207204 w 1985732"/>
                    <a:gd name="connsiteY2" fmla="*/ 23038 h 3042630"/>
                    <a:gd name="connsiteX3" fmla="*/ 1360924 w 1985732"/>
                    <a:gd name="connsiteY3" fmla="*/ 235890 h 3042630"/>
                    <a:gd name="connsiteX4" fmla="*/ 1976417 w 1985732"/>
                    <a:gd name="connsiteY4" fmla="*/ 1599133 h 3042630"/>
                    <a:gd name="connsiteX5" fmla="*/ 1620050 w 1985732"/>
                    <a:gd name="connsiteY5" fmla="*/ 3025606 h 3042630"/>
                    <a:gd name="connsiteX6" fmla="*/ 1013956 w 1985732"/>
                    <a:gd name="connsiteY6" fmla="*/ 3037108 h 3042630"/>
                    <a:gd name="connsiteX7" fmla="*/ 627466 w 1985732"/>
                    <a:gd name="connsiteY7" fmla="*/ 2731236 h 3042630"/>
                    <a:gd name="connsiteX8" fmla="*/ 1915 w 1985732"/>
                    <a:gd name="connsiteY8" fmla="*/ 1589084 h 3042630"/>
                    <a:gd name="connsiteX0" fmla="*/ 1915 w 1985732"/>
                    <a:gd name="connsiteY0" fmla="*/ 1566046 h 3019592"/>
                    <a:gd name="connsiteX1" fmla="*/ 834217 w 1985732"/>
                    <a:gd name="connsiteY1" fmla="*/ 168334 h 3019592"/>
                    <a:gd name="connsiteX2" fmla="*/ 1207204 w 1985732"/>
                    <a:gd name="connsiteY2" fmla="*/ 0 h 3019592"/>
                    <a:gd name="connsiteX3" fmla="*/ 1360924 w 1985732"/>
                    <a:gd name="connsiteY3" fmla="*/ 212852 h 3019592"/>
                    <a:gd name="connsiteX4" fmla="*/ 1976417 w 1985732"/>
                    <a:gd name="connsiteY4" fmla="*/ 1576095 h 3019592"/>
                    <a:gd name="connsiteX5" fmla="*/ 1620050 w 1985732"/>
                    <a:gd name="connsiteY5" fmla="*/ 3002568 h 3019592"/>
                    <a:gd name="connsiteX6" fmla="*/ 1013956 w 1985732"/>
                    <a:gd name="connsiteY6" fmla="*/ 3014070 h 3019592"/>
                    <a:gd name="connsiteX7" fmla="*/ 627466 w 1985732"/>
                    <a:gd name="connsiteY7" fmla="*/ 2708198 h 3019592"/>
                    <a:gd name="connsiteX8" fmla="*/ 1915 w 1985732"/>
                    <a:gd name="connsiteY8" fmla="*/ 1566046 h 3019592"/>
                    <a:gd name="connsiteX0" fmla="*/ 1915 w 1985732"/>
                    <a:gd name="connsiteY0" fmla="*/ 1566046 h 3019592"/>
                    <a:gd name="connsiteX1" fmla="*/ 710912 w 1985732"/>
                    <a:gd name="connsiteY1" fmla="*/ 321543 h 3019592"/>
                    <a:gd name="connsiteX2" fmla="*/ 834217 w 1985732"/>
                    <a:gd name="connsiteY2" fmla="*/ 168334 h 3019592"/>
                    <a:gd name="connsiteX3" fmla="*/ 1207204 w 1985732"/>
                    <a:gd name="connsiteY3" fmla="*/ 0 h 3019592"/>
                    <a:gd name="connsiteX4" fmla="*/ 1360924 w 1985732"/>
                    <a:gd name="connsiteY4" fmla="*/ 212852 h 3019592"/>
                    <a:gd name="connsiteX5" fmla="*/ 1976417 w 1985732"/>
                    <a:gd name="connsiteY5" fmla="*/ 1576095 h 3019592"/>
                    <a:gd name="connsiteX6" fmla="*/ 1620050 w 1985732"/>
                    <a:gd name="connsiteY6" fmla="*/ 3002568 h 3019592"/>
                    <a:gd name="connsiteX7" fmla="*/ 1013956 w 1985732"/>
                    <a:gd name="connsiteY7" fmla="*/ 3014070 h 3019592"/>
                    <a:gd name="connsiteX8" fmla="*/ 627466 w 1985732"/>
                    <a:gd name="connsiteY8" fmla="*/ 2708198 h 3019592"/>
                    <a:gd name="connsiteX9" fmla="*/ 1915 w 1985732"/>
                    <a:gd name="connsiteY9" fmla="*/ 1566046 h 3019592"/>
                    <a:gd name="connsiteX0" fmla="*/ 1915 w 1985732"/>
                    <a:gd name="connsiteY0" fmla="*/ 1566046 h 3019592"/>
                    <a:gd name="connsiteX1" fmla="*/ 710912 w 1985732"/>
                    <a:gd name="connsiteY1" fmla="*/ 321543 h 3019592"/>
                    <a:gd name="connsiteX2" fmla="*/ 1207204 w 1985732"/>
                    <a:gd name="connsiteY2" fmla="*/ 0 h 3019592"/>
                    <a:gd name="connsiteX3" fmla="*/ 1360924 w 1985732"/>
                    <a:gd name="connsiteY3" fmla="*/ 212852 h 3019592"/>
                    <a:gd name="connsiteX4" fmla="*/ 1976417 w 1985732"/>
                    <a:gd name="connsiteY4" fmla="*/ 1576095 h 3019592"/>
                    <a:gd name="connsiteX5" fmla="*/ 1620050 w 1985732"/>
                    <a:gd name="connsiteY5" fmla="*/ 3002568 h 3019592"/>
                    <a:gd name="connsiteX6" fmla="*/ 1013956 w 1985732"/>
                    <a:gd name="connsiteY6" fmla="*/ 3014070 h 3019592"/>
                    <a:gd name="connsiteX7" fmla="*/ 627466 w 1985732"/>
                    <a:gd name="connsiteY7" fmla="*/ 2708198 h 3019592"/>
                    <a:gd name="connsiteX8" fmla="*/ 1915 w 1985732"/>
                    <a:gd name="connsiteY8" fmla="*/ 1566046 h 3019592"/>
                    <a:gd name="connsiteX0" fmla="*/ 3189 w 1987006"/>
                    <a:gd name="connsiteY0" fmla="*/ 1566046 h 3019592"/>
                    <a:gd name="connsiteX1" fmla="*/ 901040 w 1987006"/>
                    <a:gd name="connsiteY1" fmla="*/ 194738 h 3019592"/>
                    <a:gd name="connsiteX2" fmla="*/ 1208478 w 1987006"/>
                    <a:gd name="connsiteY2" fmla="*/ 0 h 3019592"/>
                    <a:gd name="connsiteX3" fmla="*/ 1362198 w 1987006"/>
                    <a:gd name="connsiteY3" fmla="*/ 212852 h 3019592"/>
                    <a:gd name="connsiteX4" fmla="*/ 1977691 w 1987006"/>
                    <a:gd name="connsiteY4" fmla="*/ 1576095 h 3019592"/>
                    <a:gd name="connsiteX5" fmla="*/ 1621324 w 1987006"/>
                    <a:gd name="connsiteY5" fmla="*/ 3002568 h 3019592"/>
                    <a:gd name="connsiteX6" fmla="*/ 1015230 w 1987006"/>
                    <a:gd name="connsiteY6" fmla="*/ 3014070 h 3019592"/>
                    <a:gd name="connsiteX7" fmla="*/ 628740 w 1987006"/>
                    <a:gd name="connsiteY7" fmla="*/ 2708198 h 3019592"/>
                    <a:gd name="connsiteX8" fmla="*/ 3189 w 1987006"/>
                    <a:gd name="connsiteY8" fmla="*/ 1566046 h 3019592"/>
                    <a:gd name="connsiteX0" fmla="*/ 15225 w 1999042"/>
                    <a:gd name="connsiteY0" fmla="*/ 1566046 h 3019592"/>
                    <a:gd name="connsiteX1" fmla="*/ 913076 w 1999042"/>
                    <a:gd name="connsiteY1" fmla="*/ 194738 h 3019592"/>
                    <a:gd name="connsiteX2" fmla="*/ 1220514 w 1999042"/>
                    <a:gd name="connsiteY2" fmla="*/ 0 h 3019592"/>
                    <a:gd name="connsiteX3" fmla="*/ 1374234 w 1999042"/>
                    <a:gd name="connsiteY3" fmla="*/ 212852 h 3019592"/>
                    <a:gd name="connsiteX4" fmla="*/ 1989727 w 1999042"/>
                    <a:gd name="connsiteY4" fmla="*/ 1576095 h 3019592"/>
                    <a:gd name="connsiteX5" fmla="*/ 1633360 w 1999042"/>
                    <a:gd name="connsiteY5" fmla="*/ 3002568 h 3019592"/>
                    <a:gd name="connsiteX6" fmla="*/ 1027266 w 1999042"/>
                    <a:gd name="connsiteY6" fmla="*/ 3014070 h 3019592"/>
                    <a:gd name="connsiteX7" fmla="*/ 640776 w 1999042"/>
                    <a:gd name="connsiteY7" fmla="*/ 2708198 h 3019592"/>
                    <a:gd name="connsiteX8" fmla="*/ 15225 w 1999042"/>
                    <a:gd name="connsiteY8" fmla="*/ 1566046 h 3019592"/>
                    <a:gd name="connsiteX0" fmla="*/ 54257 w 2038074"/>
                    <a:gd name="connsiteY0" fmla="*/ 1566046 h 3019592"/>
                    <a:gd name="connsiteX1" fmla="*/ 952108 w 2038074"/>
                    <a:gd name="connsiteY1" fmla="*/ 194738 h 3019592"/>
                    <a:gd name="connsiteX2" fmla="*/ 1259546 w 2038074"/>
                    <a:gd name="connsiteY2" fmla="*/ 0 h 3019592"/>
                    <a:gd name="connsiteX3" fmla="*/ 1413266 w 2038074"/>
                    <a:gd name="connsiteY3" fmla="*/ 212852 h 3019592"/>
                    <a:gd name="connsiteX4" fmla="*/ 2028759 w 2038074"/>
                    <a:gd name="connsiteY4" fmla="*/ 1576095 h 3019592"/>
                    <a:gd name="connsiteX5" fmla="*/ 1672392 w 2038074"/>
                    <a:gd name="connsiteY5" fmla="*/ 3002568 h 3019592"/>
                    <a:gd name="connsiteX6" fmla="*/ 1066298 w 2038074"/>
                    <a:gd name="connsiteY6" fmla="*/ 3014070 h 3019592"/>
                    <a:gd name="connsiteX7" fmla="*/ 679808 w 2038074"/>
                    <a:gd name="connsiteY7" fmla="*/ 2708198 h 3019592"/>
                    <a:gd name="connsiteX8" fmla="*/ 54257 w 2038074"/>
                    <a:gd name="connsiteY8" fmla="*/ 1566046 h 3019592"/>
                    <a:gd name="connsiteX0" fmla="*/ 54257 w 2038074"/>
                    <a:gd name="connsiteY0" fmla="*/ 1566046 h 3019592"/>
                    <a:gd name="connsiteX1" fmla="*/ 952108 w 2038074"/>
                    <a:gd name="connsiteY1" fmla="*/ 194738 h 3019592"/>
                    <a:gd name="connsiteX2" fmla="*/ 1259546 w 2038074"/>
                    <a:gd name="connsiteY2" fmla="*/ 0 h 3019592"/>
                    <a:gd name="connsiteX3" fmla="*/ 1413266 w 2038074"/>
                    <a:gd name="connsiteY3" fmla="*/ 212852 h 3019592"/>
                    <a:gd name="connsiteX4" fmla="*/ 2028759 w 2038074"/>
                    <a:gd name="connsiteY4" fmla="*/ 1576095 h 3019592"/>
                    <a:gd name="connsiteX5" fmla="*/ 1672392 w 2038074"/>
                    <a:gd name="connsiteY5" fmla="*/ 3002568 h 3019592"/>
                    <a:gd name="connsiteX6" fmla="*/ 1066298 w 2038074"/>
                    <a:gd name="connsiteY6" fmla="*/ 3014070 h 3019592"/>
                    <a:gd name="connsiteX7" fmla="*/ 873054 w 2038074"/>
                    <a:gd name="connsiteY7" fmla="*/ 2952751 h 3019592"/>
                    <a:gd name="connsiteX8" fmla="*/ 679808 w 2038074"/>
                    <a:gd name="connsiteY8" fmla="*/ 2708198 h 3019592"/>
                    <a:gd name="connsiteX9" fmla="*/ 54257 w 2038074"/>
                    <a:gd name="connsiteY9" fmla="*/ 1566046 h 3019592"/>
                    <a:gd name="connsiteX0" fmla="*/ 54257 w 2038074"/>
                    <a:gd name="connsiteY0" fmla="*/ 1566046 h 3102630"/>
                    <a:gd name="connsiteX1" fmla="*/ 952108 w 2038074"/>
                    <a:gd name="connsiteY1" fmla="*/ 194738 h 3102630"/>
                    <a:gd name="connsiteX2" fmla="*/ 1259546 w 2038074"/>
                    <a:gd name="connsiteY2" fmla="*/ 0 h 3102630"/>
                    <a:gd name="connsiteX3" fmla="*/ 1413266 w 2038074"/>
                    <a:gd name="connsiteY3" fmla="*/ 212852 h 3102630"/>
                    <a:gd name="connsiteX4" fmla="*/ 2028759 w 2038074"/>
                    <a:gd name="connsiteY4" fmla="*/ 1576095 h 3102630"/>
                    <a:gd name="connsiteX5" fmla="*/ 1672392 w 2038074"/>
                    <a:gd name="connsiteY5" fmla="*/ 3002568 h 3102630"/>
                    <a:gd name="connsiteX6" fmla="*/ 873054 w 2038074"/>
                    <a:gd name="connsiteY6" fmla="*/ 2952751 h 3102630"/>
                    <a:gd name="connsiteX7" fmla="*/ 679808 w 2038074"/>
                    <a:gd name="connsiteY7" fmla="*/ 2708198 h 3102630"/>
                    <a:gd name="connsiteX8" fmla="*/ 54257 w 2038074"/>
                    <a:gd name="connsiteY8" fmla="*/ 1566046 h 3102630"/>
                    <a:gd name="connsiteX0" fmla="*/ 54257 w 2038074"/>
                    <a:gd name="connsiteY0" fmla="*/ 1566046 h 3119220"/>
                    <a:gd name="connsiteX1" fmla="*/ 952108 w 2038074"/>
                    <a:gd name="connsiteY1" fmla="*/ 194738 h 3119220"/>
                    <a:gd name="connsiteX2" fmla="*/ 1259546 w 2038074"/>
                    <a:gd name="connsiteY2" fmla="*/ 0 h 3119220"/>
                    <a:gd name="connsiteX3" fmla="*/ 1413266 w 2038074"/>
                    <a:gd name="connsiteY3" fmla="*/ 212852 h 3119220"/>
                    <a:gd name="connsiteX4" fmla="*/ 2028759 w 2038074"/>
                    <a:gd name="connsiteY4" fmla="*/ 1576095 h 3119220"/>
                    <a:gd name="connsiteX5" fmla="*/ 1672392 w 2038074"/>
                    <a:gd name="connsiteY5" fmla="*/ 3002568 h 3119220"/>
                    <a:gd name="connsiteX6" fmla="*/ 1070692 w 2038074"/>
                    <a:gd name="connsiteY6" fmla="*/ 3011624 h 3119220"/>
                    <a:gd name="connsiteX7" fmla="*/ 679808 w 2038074"/>
                    <a:gd name="connsiteY7" fmla="*/ 2708198 h 3119220"/>
                    <a:gd name="connsiteX8" fmla="*/ 54257 w 2038074"/>
                    <a:gd name="connsiteY8" fmla="*/ 1566046 h 3119220"/>
                    <a:gd name="connsiteX0" fmla="*/ 54257 w 2038074"/>
                    <a:gd name="connsiteY0" fmla="*/ 1566046 h 3104711"/>
                    <a:gd name="connsiteX1" fmla="*/ 952108 w 2038074"/>
                    <a:gd name="connsiteY1" fmla="*/ 194738 h 3104711"/>
                    <a:gd name="connsiteX2" fmla="*/ 1259546 w 2038074"/>
                    <a:gd name="connsiteY2" fmla="*/ 0 h 3104711"/>
                    <a:gd name="connsiteX3" fmla="*/ 1413266 w 2038074"/>
                    <a:gd name="connsiteY3" fmla="*/ 212852 h 3104711"/>
                    <a:gd name="connsiteX4" fmla="*/ 2028759 w 2038074"/>
                    <a:gd name="connsiteY4" fmla="*/ 1576095 h 3104711"/>
                    <a:gd name="connsiteX5" fmla="*/ 1672392 w 2038074"/>
                    <a:gd name="connsiteY5" fmla="*/ 3002568 h 3104711"/>
                    <a:gd name="connsiteX6" fmla="*/ 1070692 w 2038074"/>
                    <a:gd name="connsiteY6" fmla="*/ 3011624 h 3104711"/>
                    <a:gd name="connsiteX7" fmla="*/ 679808 w 2038074"/>
                    <a:gd name="connsiteY7" fmla="*/ 2708198 h 3104711"/>
                    <a:gd name="connsiteX8" fmla="*/ 54257 w 2038074"/>
                    <a:gd name="connsiteY8" fmla="*/ 1566046 h 3104711"/>
                    <a:gd name="connsiteX0" fmla="*/ 54257 w 2038074"/>
                    <a:gd name="connsiteY0" fmla="*/ 1566046 h 3011624"/>
                    <a:gd name="connsiteX1" fmla="*/ 952108 w 2038074"/>
                    <a:gd name="connsiteY1" fmla="*/ 194738 h 3011624"/>
                    <a:gd name="connsiteX2" fmla="*/ 1259546 w 2038074"/>
                    <a:gd name="connsiteY2" fmla="*/ 0 h 3011624"/>
                    <a:gd name="connsiteX3" fmla="*/ 1413266 w 2038074"/>
                    <a:gd name="connsiteY3" fmla="*/ 212852 h 3011624"/>
                    <a:gd name="connsiteX4" fmla="*/ 2028759 w 2038074"/>
                    <a:gd name="connsiteY4" fmla="*/ 1576095 h 3011624"/>
                    <a:gd name="connsiteX5" fmla="*/ 1672392 w 2038074"/>
                    <a:gd name="connsiteY5" fmla="*/ 3002568 h 3011624"/>
                    <a:gd name="connsiteX6" fmla="*/ 1070692 w 2038074"/>
                    <a:gd name="connsiteY6" fmla="*/ 3011624 h 3011624"/>
                    <a:gd name="connsiteX7" fmla="*/ 679808 w 2038074"/>
                    <a:gd name="connsiteY7" fmla="*/ 2708198 h 3011624"/>
                    <a:gd name="connsiteX8" fmla="*/ 54257 w 2038074"/>
                    <a:gd name="connsiteY8" fmla="*/ 1566046 h 3011624"/>
                    <a:gd name="connsiteX0" fmla="*/ 54257 w 2038074"/>
                    <a:gd name="connsiteY0" fmla="*/ 1566046 h 3011624"/>
                    <a:gd name="connsiteX1" fmla="*/ 952108 w 2038074"/>
                    <a:gd name="connsiteY1" fmla="*/ 194738 h 3011624"/>
                    <a:gd name="connsiteX2" fmla="*/ 1259546 w 2038074"/>
                    <a:gd name="connsiteY2" fmla="*/ 0 h 3011624"/>
                    <a:gd name="connsiteX3" fmla="*/ 1413266 w 2038074"/>
                    <a:gd name="connsiteY3" fmla="*/ 212852 h 3011624"/>
                    <a:gd name="connsiteX4" fmla="*/ 2028759 w 2038074"/>
                    <a:gd name="connsiteY4" fmla="*/ 1576095 h 3011624"/>
                    <a:gd name="connsiteX5" fmla="*/ 1672392 w 2038074"/>
                    <a:gd name="connsiteY5" fmla="*/ 3002568 h 3011624"/>
                    <a:gd name="connsiteX6" fmla="*/ 1070692 w 2038074"/>
                    <a:gd name="connsiteY6" fmla="*/ 3011624 h 3011624"/>
                    <a:gd name="connsiteX7" fmla="*/ 679808 w 2038074"/>
                    <a:gd name="connsiteY7" fmla="*/ 2708198 h 3011624"/>
                    <a:gd name="connsiteX8" fmla="*/ 54257 w 2038074"/>
                    <a:gd name="connsiteY8" fmla="*/ 1566046 h 3011624"/>
                    <a:gd name="connsiteX0" fmla="*/ 9456 w 1993273"/>
                    <a:gd name="connsiteY0" fmla="*/ 1566046 h 3011624"/>
                    <a:gd name="connsiteX1" fmla="*/ 907307 w 1993273"/>
                    <a:gd name="connsiteY1" fmla="*/ 194738 h 3011624"/>
                    <a:gd name="connsiteX2" fmla="*/ 1214745 w 1993273"/>
                    <a:gd name="connsiteY2" fmla="*/ 0 h 3011624"/>
                    <a:gd name="connsiteX3" fmla="*/ 1368465 w 1993273"/>
                    <a:gd name="connsiteY3" fmla="*/ 212852 h 3011624"/>
                    <a:gd name="connsiteX4" fmla="*/ 1983958 w 1993273"/>
                    <a:gd name="connsiteY4" fmla="*/ 1576095 h 3011624"/>
                    <a:gd name="connsiteX5" fmla="*/ 1627591 w 1993273"/>
                    <a:gd name="connsiteY5" fmla="*/ 3002568 h 3011624"/>
                    <a:gd name="connsiteX6" fmla="*/ 1025891 w 1993273"/>
                    <a:gd name="connsiteY6" fmla="*/ 3011624 h 3011624"/>
                    <a:gd name="connsiteX7" fmla="*/ 490072 w 1993273"/>
                    <a:gd name="connsiteY7" fmla="*/ 2658382 h 3011624"/>
                    <a:gd name="connsiteX8" fmla="*/ 9456 w 1993273"/>
                    <a:gd name="connsiteY8" fmla="*/ 1566046 h 3011624"/>
                    <a:gd name="connsiteX0" fmla="*/ 9456 w 1993273"/>
                    <a:gd name="connsiteY0" fmla="*/ 1566046 h 3011624"/>
                    <a:gd name="connsiteX1" fmla="*/ 907307 w 1993273"/>
                    <a:gd name="connsiteY1" fmla="*/ 194738 h 3011624"/>
                    <a:gd name="connsiteX2" fmla="*/ 1214745 w 1993273"/>
                    <a:gd name="connsiteY2" fmla="*/ 0 h 3011624"/>
                    <a:gd name="connsiteX3" fmla="*/ 1368465 w 1993273"/>
                    <a:gd name="connsiteY3" fmla="*/ 212852 h 3011624"/>
                    <a:gd name="connsiteX4" fmla="*/ 1983958 w 1993273"/>
                    <a:gd name="connsiteY4" fmla="*/ 1576095 h 3011624"/>
                    <a:gd name="connsiteX5" fmla="*/ 1627591 w 1993273"/>
                    <a:gd name="connsiteY5" fmla="*/ 3002568 h 3011624"/>
                    <a:gd name="connsiteX6" fmla="*/ 1025891 w 1993273"/>
                    <a:gd name="connsiteY6" fmla="*/ 3011624 h 3011624"/>
                    <a:gd name="connsiteX7" fmla="*/ 490072 w 1993273"/>
                    <a:gd name="connsiteY7" fmla="*/ 2658382 h 3011624"/>
                    <a:gd name="connsiteX8" fmla="*/ 9456 w 1993273"/>
                    <a:gd name="connsiteY8" fmla="*/ 1566046 h 3011624"/>
                    <a:gd name="connsiteX0" fmla="*/ 10228 w 1994045"/>
                    <a:gd name="connsiteY0" fmla="*/ 1566046 h 3011624"/>
                    <a:gd name="connsiteX1" fmla="*/ 908079 w 1994045"/>
                    <a:gd name="connsiteY1" fmla="*/ 194738 h 3011624"/>
                    <a:gd name="connsiteX2" fmla="*/ 1215517 w 1994045"/>
                    <a:gd name="connsiteY2" fmla="*/ 0 h 3011624"/>
                    <a:gd name="connsiteX3" fmla="*/ 1369237 w 1994045"/>
                    <a:gd name="connsiteY3" fmla="*/ 212852 h 3011624"/>
                    <a:gd name="connsiteX4" fmla="*/ 1984730 w 1994045"/>
                    <a:gd name="connsiteY4" fmla="*/ 1576095 h 3011624"/>
                    <a:gd name="connsiteX5" fmla="*/ 1628363 w 1994045"/>
                    <a:gd name="connsiteY5" fmla="*/ 3002568 h 3011624"/>
                    <a:gd name="connsiteX6" fmla="*/ 1026663 w 1994045"/>
                    <a:gd name="connsiteY6" fmla="*/ 3011624 h 3011624"/>
                    <a:gd name="connsiteX7" fmla="*/ 490844 w 1994045"/>
                    <a:gd name="connsiteY7" fmla="*/ 2658382 h 3011624"/>
                    <a:gd name="connsiteX8" fmla="*/ 10228 w 1994045"/>
                    <a:gd name="connsiteY8" fmla="*/ 1566046 h 3011624"/>
                    <a:gd name="connsiteX0" fmla="*/ 68895 w 2052712"/>
                    <a:gd name="connsiteY0" fmla="*/ 1566046 h 3011624"/>
                    <a:gd name="connsiteX1" fmla="*/ 966746 w 2052712"/>
                    <a:gd name="connsiteY1" fmla="*/ 194738 h 3011624"/>
                    <a:gd name="connsiteX2" fmla="*/ 1274184 w 2052712"/>
                    <a:gd name="connsiteY2" fmla="*/ 0 h 3011624"/>
                    <a:gd name="connsiteX3" fmla="*/ 1427904 w 2052712"/>
                    <a:gd name="connsiteY3" fmla="*/ 212852 h 3011624"/>
                    <a:gd name="connsiteX4" fmla="*/ 2043397 w 2052712"/>
                    <a:gd name="connsiteY4" fmla="*/ 1576095 h 3011624"/>
                    <a:gd name="connsiteX5" fmla="*/ 1687030 w 2052712"/>
                    <a:gd name="connsiteY5" fmla="*/ 3002568 h 3011624"/>
                    <a:gd name="connsiteX6" fmla="*/ 1085330 w 2052712"/>
                    <a:gd name="connsiteY6" fmla="*/ 3011624 h 3011624"/>
                    <a:gd name="connsiteX7" fmla="*/ 549511 w 2052712"/>
                    <a:gd name="connsiteY7" fmla="*/ 2658382 h 3011624"/>
                    <a:gd name="connsiteX8" fmla="*/ 68895 w 2052712"/>
                    <a:gd name="connsiteY8" fmla="*/ 1566046 h 3011624"/>
                    <a:gd name="connsiteX0" fmla="*/ 46841 w 2030658"/>
                    <a:gd name="connsiteY0" fmla="*/ 1566046 h 3011624"/>
                    <a:gd name="connsiteX1" fmla="*/ 944692 w 2030658"/>
                    <a:gd name="connsiteY1" fmla="*/ 194738 h 3011624"/>
                    <a:gd name="connsiteX2" fmla="*/ 1252130 w 2030658"/>
                    <a:gd name="connsiteY2" fmla="*/ 0 h 3011624"/>
                    <a:gd name="connsiteX3" fmla="*/ 1405850 w 2030658"/>
                    <a:gd name="connsiteY3" fmla="*/ 212852 h 3011624"/>
                    <a:gd name="connsiteX4" fmla="*/ 2021343 w 2030658"/>
                    <a:gd name="connsiteY4" fmla="*/ 1576095 h 3011624"/>
                    <a:gd name="connsiteX5" fmla="*/ 1664976 w 2030658"/>
                    <a:gd name="connsiteY5" fmla="*/ 3002568 h 3011624"/>
                    <a:gd name="connsiteX6" fmla="*/ 1063276 w 2030658"/>
                    <a:gd name="connsiteY6" fmla="*/ 3011624 h 3011624"/>
                    <a:gd name="connsiteX7" fmla="*/ 527457 w 2030658"/>
                    <a:gd name="connsiteY7" fmla="*/ 2658382 h 3011624"/>
                    <a:gd name="connsiteX8" fmla="*/ 46841 w 2030658"/>
                    <a:gd name="connsiteY8" fmla="*/ 1566046 h 3011624"/>
                    <a:gd name="connsiteX0" fmla="*/ 46841 w 2030658"/>
                    <a:gd name="connsiteY0" fmla="*/ 1602221 h 3047799"/>
                    <a:gd name="connsiteX1" fmla="*/ 944692 w 2030658"/>
                    <a:gd name="connsiteY1" fmla="*/ 230913 h 3047799"/>
                    <a:gd name="connsiteX2" fmla="*/ 1252130 w 2030658"/>
                    <a:gd name="connsiteY2" fmla="*/ 36175 h 3047799"/>
                    <a:gd name="connsiteX3" fmla="*/ 1405850 w 2030658"/>
                    <a:gd name="connsiteY3" fmla="*/ 249027 h 3047799"/>
                    <a:gd name="connsiteX4" fmla="*/ 2021343 w 2030658"/>
                    <a:gd name="connsiteY4" fmla="*/ 1612270 h 3047799"/>
                    <a:gd name="connsiteX5" fmla="*/ 1664976 w 2030658"/>
                    <a:gd name="connsiteY5" fmla="*/ 3038743 h 3047799"/>
                    <a:gd name="connsiteX6" fmla="*/ 1063276 w 2030658"/>
                    <a:gd name="connsiteY6" fmla="*/ 3047799 h 3047799"/>
                    <a:gd name="connsiteX7" fmla="*/ 527457 w 2030658"/>
                    <a:gd name="connsiteY7" fmla="*/ 2694557 h 3047799"/>
                    <a:gd name="connsiteX8" fmla="*/ 46841 w 2030658"/>
                    <a:gd name="connsiteY8" fmla="*/ 1602221 h 3047799"/>
                    <a:gd name="connsiteX0" fmla="*/ 46841 w 2030658"/>
                    <a:gd name="connsiteY0" fmla="*/ 1569299 h 3014877"/>
                    <a:gd name="connsiteX1" fmla="*/ 944692 w 2030658"/>
                    <a:gd name="connsiteY1" fmla="*/ 197991 h 3014877"/>
                    <a:gd name="connsiteX2" fmla="*/ 1309225 w 2030658"/>
                    <a:gd name="connsiteY2" fmla="*/ 80242 h 3014877"/>
                    <a:gd name="connsiteX3" fmla="*/ 1405850 w 2030658"/>
                    <a:gd name="connsiteY3" fmla="*/ 216105 h 3014877"/>
                    <a:gd name="connsiteX4" fmla="*/ 2021343 w 2030658"/>
                    <a:gd name="connsiteY4" fmla="*/ 1579348 h 3014877"/>
                    <a:gd name="connsiteX5" fmla="*/ 1664976 w 2030658"/>
                    <a:gd name="connsiteY5" fmla="*/ 3005821 h 3014877"/>
                    <a:gd name="connsiteX6" fmla="*/ 1063276 w 2030658"/>
                    <a:gd name="connsiteY6" fmla="*/ 3014877 h 3014877"/>
                    <a:gd name="connsiteX7" fmla="*/ 527457 w 2030658"/>
                    <a:gd name="connsiteY7" fmla="*/ 2661635 h 3014877"/>
                    <a:gd name="connsiteX8" fmla="*/ 46841 w 2030658"/>
                    <a:gd name="connsiteY8" fmla="*/ 1569299 h 3014877"/>
                    <a:gd name="connsiteX0" fmla="*/ 46841 w 2030658"/>
                    <a:gd name="connsiteY0" fmla="*/ 1608177 h 3053755"/>
                    <a:gd name="connsiteX1" fmla="*/ 944692 w 2030658"/>
                    <a:gd name="connsiteY1" fmla="*/ 236869 h 3053755"/>
                    <a:gd name="connsiteX2" fmla="*/ 1309225 w 2030658"/>
                    <a:gd name="connsiteY2" fmla="*/ 119120 h 3053755"/>
                    <a:gd name="connsiteX3" fmla="*/ 1405850 w 2030658"/>
                    <a:gd name="connsiteY3" fmla="*/ 254983 h 3053755"/>
                    <a:gd name="connsiteX4" fmla="*/ 2021343 w 2030658"/>
                    <a:gd name="connsiteY4" fmla="*/ 1618226 h 3053755"/>
                    <a:gd name="connsiteX5" fmla="*/ 1664976 w 2030658"/>
                    <a:gd name="connsiteY5" fmla="*/ 3044699 h 3053755"/>
                    <a:gd name="connsiteX6" fmla="*/ 1063276 w 2030658"/>
                    <a:gd name="connsiteY6" fmla="*/ 3053755 h 3053755"/>
                    <a:gd name="connsiteX7" fmla="*/ 527457 w 2030658"/>
                    <a:gd name="connsiteY7" fmla="*/ 2700513 h 3053755"/>
                    <a:gd name="connsiteX8" fmla="*/ 46841 w 2030658"/>
                    <a:gd name="connsiteY8" fmla="*/ 1608177 h 3053755"/>
                    <a:gd name="connsiteX0" fmla="*/ 46841 w 2030658"/>
                    <a:gd name="connsiteY0" fmla="*/ 1608177 h 3053755"/>
                    <a:gd name="connsiteX1" fmla="*/ 944692 w 2030658"/>
                    <a:gd name="connsiteY1" fmla="*/ 236869 h 3053755"/>
                    <a:gd name="connsiteX2" fmla="*/ 1309225 w 2030658"/>
                    <a:gd name="connsiteY2" fmla="*/ 119120 h 3053755"/>
                    <a:gd name="connsiteX3" fmla="*/ 1405850 w 2030658"/>
                    <a:gd name="connsiteY3" fmla="*/ 254983 h 3053755"/>
                    <a:gd name="connsiteX4" fmla="*/ 2021343 w 2030658"/>
                    <a:gd name="connsiteY4" fmla="*/ 1618226 h 3053755"/>
                    <a:gd name="connsiteX5" fmla="*/ 1664976 w 2030658"/>
                    <a:gd name="connsiteY5" fmla="*/ 3044699 h 3053755"/>
                    <a:gd name="connsiteX6" fmla="*/ 1063276 w 2030658"/>
                    <a:gd name="connsiteY6" fmla="*/ 3053755 h 3053755"/>
                    <a:gd name="connsiteX7" fmla="*/ 527457 w 2030658"/>
                    <a:gd name="connsiteY7" fmla="*/ 2700513 h 3053755"/>
                    <a:gd name="connsiteX8" fmla="*/ 46841 w 2030658"/>
                    <a:gd name="connsiteY8" fmla="*/ 1608177 h 3053755"/>
                    <a:gd name="connsiteX0" fmla="*/ 46841 w 2030658"/>
                    <a:gd name="connsiteY0" fmla="*/ 1608177 h 3053755"/>
                    <a:gd name="connsiteX1" fmla="*/ 944692 w 2030658"/>
                    <a:gd name="connsiteY1" fmla="*/ 236869 h 3053755"/>
                    <a:gd name="connsiteX2" fmla="*/ 1309225 w 2030658"/>
                    <a:gd name="connsiteY2" fmla="*/ 119120 h 3053755"/>
                    <a:gd name="connsiteX3" fmla="*/ 1405850 w 2030658"/>
                    <a:gd name="connsiteY3" fmla="*/ 254983 h 3053755"/>
                    <a:gd name="connsiteX4" fmla="*/ 2021343 w 2030658"/>
                    <a:gd name="connsiteY4" fmla="*/ 1618226 h 3053755"/>
                    <a:gd name="connsiteX5" fmla="*/ 1664976 w 2030658"/>
                    <a:gd name="connsiteY5" fmla="*/ 3044699 h 3053755"/>
                    <a:gd name="connsiteX6" fmla="*/ 1063276 w 2030658"/>
                    <a:gd name="connsiteY6" fmla="*/ 3053755 h 3053755"/>
                    <a:gd name="connsiteX7" fmla="*/ 527457 w 2030658"/>
                    <a:gd name="connsiteY7" fmla="*/ 2700513 h 3053755"/>
                    <a:gd name="connsiteX8" fmla="*/ 46841 w 2030658"/>
                    <a:gd name="connsiteY8" fmla="*/ 1608177 h 3053755"/>
                    <a:gd name="connsiteX0" fmla="*/ 46841 w 2030658"/>
                    <a:gd name="connsiteY0" fmla="*/ 1641152 h 3086730"/>
                    <a:gd name="connsiteX1" fmla="*/ 944692 w 2030658"/>
                    <a:gd name="connsiteY1" fmla="*/ 269844 h 3086730"/>
                    <a:gd name="connsiteX2" fmla="*/ 1348754 w 2030658"/>
                    <a:gd name="connsiteY2" fmla="*/ 88692 h 3086730"/>
                    <a:gd name="connsiteX3" fmla="*/ 1405850 w 2030658"/>
                    <a:gd name="connsiteY3" fmla="*/ 287958 h 3086730"/>
                    <a:gd name="connsiteX4" fmla="*/ 2021343 w 2030658"/>
                    <a:gd name="connsiteY4" fmla="*/ 1651201 h 3086730"/>
                    <a:gd name="connsiteX5" fmla="*/ 1664976 w 2030658"/>
                    <a:gd name="connsiteY5" fmla="*/ 3077674 h 3086730"/>
                    <a:gd name="connsiteX6" fmla="*/ 1063276 w 2030658"/>
                    <a:gd name="connsiteY6" fmla="*/ 3086730 h 3086730"/>
                    <a:gd name="connsiteX7" fmla="*/ 527457 w 2030658"/>
                    <a:gd name="connsiteY7" fmla="*/ 2733488 h 3086730"/>
                    <a:gd name="connsiteX8" fmla="*/ 46841 w 2030658"/>
                    <a:gd name="connsiteY8" fmla="*/ 1641152 h 3086730"/>
                    <a:gd name="connsiteX0" fmla="*/ 46841 w 2030658"/>
                    <a:gd name="connsiteY0" fmla="*/ 1597290 h 3042868"/>
                    <a:gd name="connsiteX1" fmla="*/ 944692 w 2030658"/>
                    <a:gd name="connsiteY1" fmla="*/ 225982 h 3042868"/>
                    <a:gd name="connsiteX2" fmla="*/ 1348754 w 2030658"/>
                    <a:gd name="connsiteY2" fmla="*/ 44830 h 3042868"/>
                    <a:gd name="connsiteX3" fmla="*/ 1405850 w 2030658"/>
                    <a:gd name="connsiteY3" fmla="*/ 244096 h 3042868"/>
                    <a:gd name="connsiteX4" fmla="*/ 2021343 w 2030658"/>
                    <a:gd name="connsiteY4" fmla="*/ 1607339 h 3042868"/>
                    <a:gd name="connsiteX5" fmla="*/ 1664976 w 2030658"/>
                    <a:gd name="connsiteY5" fmla="*/ 3033812 h 3042868"/>
                    <a:gd name="connsiteX6" fmla="*/ 1063276 w 2030658"/>
                    <a:gd name="connsiteY6" fmla="*/ 3042868 h 3042868"/>
                    <a:gd name="connsiteX7" fmla="*/ 527457 w 2030658"/>
                    <a:gd name="connsiteY7" fmla="*/ 2689626 h 3042868"/>
                    <a:gd name="connsiteX8" fmla="*/ 46841 w 2030658"/>
                    <a:gd name="connsiteY8" fmla="*/ 1597290 h 3042868"/>
                    <a:gd name="connsiteX0" fmla="*/ 46841 w 2030658"/>
                    <a:gd name="connsiteY0" fmla="*/ 1597290 h 3042868"/>
                    <a:gd name="connsiteX1" fmla="*/ 944692 w 2030658"/>
                    <a:gd name="connsiteY1" fmla="*/ 225982 h 3042868"/>
                    <a:gd name="connsiteX2" fmla="*/ 1348754 w 2030658"/>
                    <a:gd name="connsiteY2" fmla="*/ 44830 h 3042868"/>
                    <a:gd name="connsiteX3" fmla="*/ 1405850 w 2030658"/>
                    <a:gd name="connsiteY3" fmla="*/ 244096 h 3042868"/>
                    <a:gd name="connsiteX4" fmla="*/ 2021343 w 2030658"/>
                    <a:gd name="connsiteY4" fmla="*/ 1607339 h 3042868"/>
                    <a:gd name="connsiteX5" fmla="*/ 1664976 w 2030658"/>
                    <a:gd name="connsiteY5" fmla="*/ 3033812 h 3042868"/>
                    <a:gd name="connsiteX6" fmla="*/ 1063276 w 2030658"/>
                    <a:gd name="connsiteY6" fmla="*/ 3042868 h 3042868"/>
                    <a:gd name="connsiteX7" fmla="*/ 527457 w 2030658"/>
                    <a:gd name="connsiteY7" fmla="*/ 2689626 h 3042868"/>
                    <a:gd name="connsiteX8" fmla="*/ 46841 w 2030658"/>
                    <a:gd name="connsiteY8" fmla="*/ 1597290 h 3042868"/>
                    <a:gd name="connsiteX0" fmla="*/ 46841 w 2030658"/>
                    <a:gd name="connsiteY0" fmla="*/ 1552460 h 2998038"/>
                    <a:gd name="connsiteX1" fmla="*/ 944692 w 2030658"/>
                    <a:gd name="connsiteY1" fmla="*/ 181152 h 2998038"/>
                    <a:gd name="connsiteX2" fmla="*/ 1348754 w 2030658"/>
                    <a:gd name="connsiteY2" fmla="*/ 0 h 2998038"/>
                    <a:gd name="connsiteX3" fmla="*/ 1405850 w 2030658"/>
                    <a:gd name="connsiteY3" fmla="*/ 199266 h 2998038"/>
                    <a:gd name="connsiteX4" fmla="*/ 2021343 w 2030658"/>
                    <a:gd name="connsiteY4" fmla="*/ 1562509 h 2998038"/>
                    <a:gd name="connsiteX5" fmla="*/ 1664976 w 2030658"/>
                    <a:gd name="connsiteY5" fmla="*/ 2988982 h 2998038"/>
                    <a:gd name="connsiteX6" fmla="*/ 1063276 w 2030658"/>
                    <a:gd name="connsiteY6" fmla="*/ 2998038 h 2998038"/>
                    <a:gd name="connsiteX7" fmla="*/ 527457 w 2030658"/>
                    <a:gd name="connsiteY7" fmla="*/ 2644796 h 2998038"/>
                    <a:gd name="connsiteX8" fmla="*/ 46841 w 2030658"/>
                    <a:gd name="connsiteY8" fmla="*/ 1552460 h 2998038"/>
                    <a:gd name="connsiteX0" fmla="*/ 8500 w 1992317"/>
                    <a:gd name="connsiteY0" fmla="*/ 1552460 h 2998038"/>
                    <a:gd name="connsiteX1" fmla="*/ 862431 w 1992317"/>
                    <a:gd name="connsiteY1" fmla="*/ 163036 h 2998038"/>
                    <a:gd name="connsiteX2" fmla="*/ 1310413 w 1992317"/>
                    <a:gd name="connsiteY2" fmla="*/ 0 h 2998038"/>
                    <a:gd name="connsiteX3" fmla="*/ 1367509 w 1992317"/>
                    <a:gd name="connsiteY3" fmla="*/ 199266 h 2998038"/>
                    <a:gd name="connsiteX4" fmla="*/ 1983002 w 1992317"/>
                    <a:gd name="connsiteY4" fmla="*/ 1562509 h 2998038"/>
                    <a:gd name="connsiteX5" fmla="*/ 1626635 w 1992317"/>
                    <a:gd name="connsiteY5" fmla="*/ 2988982 h 2998038"/>
                    <a:gd name="connsiteX6" fmla="*/ 1024935 w 1992317"/>
                    <a:gd name="connsiteY6" fmla="*/ 2998038 h 2998038"/>
                    <a:gd name="connsiteX7" fmla="*/ 489116 w 1992317"/>
                    <a:gd name="connsiteY7" fmla="*/ 2644796 h 2998038"/>
                    <a:gd name="connsiteX8" fmla="*/ 8500 w 1992317"/>
                    <a:gd name="connsiteY8" fmla="*/ 1552460 h 2998038"/>
                    <a:gd name="connsiteX0" fmla="*/ 34226 w 2018043"/>
                    <a:gd name="connsiteY0" fmla="*/ 1552460 h 2998038"/>
                    <a:gd name="connsiteX1" fmla="*/ 888157 w 2018043"/>
                    <a:gd name="connsiteY1" fmla="*/ 163036 h 2998038"/>
                    <a:gd name="connsiteX2" fmla="*/ 1336139 w 2018043"/>
                    <a:gd name="connsiteY2" fmla="*/ 0 h 2998038"/>
                    <a:gd name="connsiteX3" fmla="*/ 1393235 w 2018043"/>
                    <a:gd name="connsiteY3" fmla="*/ 199266 h 2998038"/>
                    <a:gd name="connsiteX4" fmla="*/ 2008728 w 2018043"/>
                    <a:gd name="connsiteY4" fmla="*/ 1562509 h 2998038"/>
                    <a:gd name="connsiteX5" fmla="*/ 1652361 w 2018043"/>
                    <a:gd name="connsiteY5" fmla="*/ 2988982 h 2998038"/>
                    <a:gd name="connsiteX6" fmla="*/ 1050661 w 2018043"/>
                    <a:gd name="connsiteY6" fmla="*/ 2998038 h 2998038"/>
                    <a:gd name="connsiteX7" fmla="*/ 514842 w 2018043"/>
                    <a:gd name="connsiteY7" fmla="*/ 2644796 h 2998038"/>
                    <a:gd name="connsiteX8" fmla="*/ 34226 w 2018043"/>
                    <a:gd name="connsiteY8" fmla="*/ 1552460 h 2998038"/>
                    <a:gd name="connsiteX0" fmla="*/ 34226 w 2018043"/>
                    <a:gd name="connsiteY0" fmla="*/ 1552460 h 2998038"/>
                    <a:gd name="connsiteX1" fmla="*/ 888157 w 2018043"/>
                    <a:gd name="connsiteY1" fmla="*/ 163036 h 2998038"/>
                    <a:gd name="connsiteX2" fmla="*/ 1336139 w 2018043"/>
                    <a:gd name="connsiteY2" fmla="*/ 0 h 2998038"/>
                    <a:gd name="connsiteX3" fmla="*/ 1393235 w 2018043"/>
                    <a:gd name="connsiteY3" fmla="*/ 199266 h 2998038"/>
                    <a:gd name="connsiteX4" fmla="*/ 2008728 w 2018043"/>
                    <a:gd name="connsiteY4" fmla="*/ 1562509 h 2998038"/>
                    <a:gd name="connsiteX5" fmla="*/ 1652361 w 2018043"/>
                    <a:gd name="connsiteY5" fmla="*/ 2988982 h 2998038"/>
                    <a:gd name="connsiteX6" fmla="*/ 1050661 w 2018043"/>
                    <a:gd name="connsiteY6" fmla="*/ 2998038 h 2998038"/>
                    <a:gd name="connsiteX7" fmla="*/ 514842 w 2018043"/>
                    <a:gd name="connsiteY7" fmla="*/ 2644796 h 2998038"/>
                    <a:gd name="connsiteX8" fmla="*/ 34226 w 2018043"/>
                    <a:gd name="connsiteY8" fmla="*/ 1552460 h 2998038"/>
                    <a:gd name="connsiteX0" fmla="*/ 4132 w 1987949"/>
                    <a:gd name="connsiteY0" fmla="*/ 1552460 h 2998038"/>
                    <a:gd name="connsiteX1" fmla="*/ 858063 w 1987949"/>
                    <a:gd name="connsiteY1" fmla="*/ 163036 h 2998038"/>
                    <a:gd name="connsiteX2" fmla="*/ 1306045 w 1987949"/>
                    <a:gd name="connsiteY2" fmla="*/ 0 h 2998038"/>
                    <a:gd name="connsiteX3" fmla="*/ 1363141 w 1987949"/>
                    <a:gd name="connsiteY3" fmla="*/ 199266 h 2998038"/>
                    <a:gd name="connsiteX4" fmla="*/ 1978634 w 1987949"/>
                    <a:gd name="connsiteY4" fmla="*/ 1562509 h 2998038"/>
                    <a:gd name="connsiteX5" fmla="*/ 1622267 w 1987949"/>
                    <a:gd name="connsiteY5" fmla="*/ 2988982 h 2998038"/>
                    <a:gd name="connsiteX6" fmla="*/ 1020567 w 1987949"/>
                    <a:gd name="connsiteY6" fmla="*/ 2998038 h 2998038"/>
                    <a:gd name="connsiteX7" fmla="*/ 603330 w 1987949"/>
                    <a:gd name="connsiteY7" fmla="*/ 2631210 h 2998038"/>
                    <a:gd name="connsiteX8" fmla="*/ 4132 w 1987949"/>
                    <a:gd name="connsiteY8" fmla="*/ 1552460 h 2998038"/>
                    <a:gd name="connsiteX0" fmla="*/ 46869 w 2030686"/>
                    <a:gd name="connsiteY0" fmla="*/ 1552460 h 2998038"/>
                    <a:gd name="connsiteX1" fmla="*/ 900800 w 2030686"/>
                    <a:gd name="connsiteY1" fmla="*/ 163036 h 2998038"/>
                    <a:gd name="connsiteX2" fmla="*/ 1348782 w 2030686"/>
                    <a:gd name="connsiteY2" fmla="*/ 0 h 2998038"/>
                    <a:gd name="connsiteX3" fmla="*/ 1405878 w 2030686"/>
                    <a:gd name="connsiteY3" fmla="*/ 199266 h 2998038"/>
                    <a:gd name="connsiteX4" fmla="*/ 2021371 w 2030686"/>
                    <a:gd name="connsiteY4" fmla="*/ 1562509 h 2998038"/>
                    <a:gd name="connsiteX5" fmla="*/ 1665004 w 2030686"/>
                    <a:gd name="connsiteY5" fmla="*/ 2988982 h 2998038"/>
                    <a:gd name="connsiteX6" fmla="*/ 1063304 w 2030686"/>
                    <a:gd name="connsiteY6" fmla="*/ 2998038 h 2998038"/>
                    <a:gd name="connsiteX7" fmla="*/ 646067 w 2030686"/>
                    <a:gd name="connsiteY7" fmla="*/ 2631210 h 2998038"/>
                    <a:gd name="connsiteX8" fmla="*/ 46869 w 2030686"/>
                    <a:gd name="connsiteY8" fmla="*/ 1552460 h 299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0686" h="2998038">
                      <a:moveTo>
                        <a:pt x="46869" y="1552460"/>
                      </a:moveTo>
                      <a:cubicBezTo>
                        <a:pt x="-7299" y="1104868"/>
                        <a:pt x="-196041" y="437631"/>
                        <a:pt x="900800" y="163036"/>
                      </a:cubicBezTo>
                      <a:cubicBezTo>
                        <a:pt x="956748" y="151109"/>
                        <a:pt x="1055985" y="13586"/>
                        <a:pt x="1348782" y="0"/>
                      </a:cubicBezTo>
                      <a:cubicBezTo>
                        <a:pt x="1117418" y="193099"/>
                        <a:pt x="951207" y="177362"/>
                        <a:pt x="1405878" y="199266"/>
                      </a:cubicBezTo>
                      <a:cubicBezTo>
                        <a:pt x="2119675" y="207583"/>
                        <a:pt x="2033084" y="1076422"/>
                        <a:pt x="2021371" y="1562509"/>
                      </a:cubicBezTo>
                      <a:cubicBezTo>
                        <a:pt x="1908643" y="2678094"/>
                        <a:pt x="1659252" y="2628552"/>
                        <a:pt x="1665004" y="2988982"/>
                      </a:cubicBezTo>
                      <a:cubicBezTo>
                        <a:pt x="1314276" y="2996517"/>
                        <a:pt x="1496645" y="2988226"/>
                        <a:pt x="1063304" y="2998038"/>
                      </a:cubicBezTo>
                      <a:cubicBezTo>
                        <a:pt x="1020849" y="2743264"/>
                        <a:pt x="927467" y="2830627"/>
                        <a:pt x="646067" y="2631210"/>
                      </a:cubicBezTo>
                      <a:cubicBezTo>
                        <a:pt x="456166" y="2459313"/>
                        <a:pt x="101037" y="2000052"/>
                        <a:pt x="46869" y="155246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BC23E739-9C0C-B87E-6694-F1A0782872BB}"/>
                    </a:ext>
                  </a:extLst>
                </p:cNvPr>
                <p:cNvSpPr/>
                <p:nvPr/>
              </p:nvSpPr>
              <p:spPr>
                <a:xfrm>
                  <a:off x="1769692" y="3959847"/>
                  <a:ext cx="926760" cy="409474"/>
                </a:xfrm>
                <a:custGeom>
                  <a:avLst/>
                  <a:gdLst>
                    <a:gd name="connsiteX0" fmla="*/ 455003 w 919798"/>
                    <a:gd name="connsiteY0" fmla="*/ 372131 h 420032"/>
                    <a:gd name="connsiteX1" fmla="*/ 484185 w 919798"/>
                    <a:gd name="connsiteY1" fmla="*/ 381641 h 420032"/>
                    <a:gd name="connsiteX2" fmla="*/ 577987 w 919798"/>
                    <a:gd name="connsiteY2" fmla="*/ 403711 h 420032"/>
                    <a:gd name="connsiteX3" fmla="*/ 677649 w 919798"/>
                    <a:gd name="connsiteY3" fmla="*/ 419142 h 420032"/>
                    <a:gd name="connsiteX4" fmla="*/ 585010 w 919798"/>
                    <a:gd name="connsiteY4" fmla="*/ 410503 h 420032"/>
                    <a:gd name="connsiteX5" fmla="*/ 479036 w 919798"/>
                    <a:gd name="connsiteY5" fmla="*/ 382233 h 420032"/>
                    <a:gd name="connsiteX6" fmla="*/ 900856 w 919798"/>
                    <a:gd name="connsiteY6" fmla="*/ 371929 h 420032"/>
                    <a:gd name="connsiteX7" fmla="*/ 901110 w 919798"/>
                    <a:gd name="connsiteY7" fmla="*/ 372924 h 420032"/>
                    <a:gd name="connsiteX8" fmla="*/ 898670 w 919798"/>
                    <a:gd name="connsiteY8" fmla="*/ 372859 h 420032"/>
                    <a:gd name="connsiteX9" fmla="*/ 406229 w 919798"/>
                    <a:gd name="connsiteY9" fmla="*/ 351628 h 420032"/>
                    <a:gd name="connsiteX10" fmla="*/ 455003 w 919798"/>
                    <a:gd name="connsiteY10" fmla="*/ 372130 h 420032"/>
                    <a:gd name="connsiteX11" fmla="*/ 444897 w 919798"/>
                    <a:gd name="connsiteY11" fmla="*/ 368836 h 420032"/>
                    <a:gd name="connsiteX12" fmla="*/ 412774 w 919798"/>
                    <a:gd name="connsiteY12" fmla="*/ 355114 h 420032"/>
                    <a:gd name="connsiteX13" fmla="*/ 171348 w 919798"/>
                    <a:gd name="connsiteY13" fmla="*/ 212478 h 420032"/>
                    <a:gd name="connsiteX14" fmla="*/ 179533 w 919798"/>
                    <a:gd name="connsiteY14" fmla="*/ 218181 h 420032"/>
                    <a:gd name="connsiteX15" fmla="*/ 177101 w 919798"/>
                    <a:gd name="connsiteY15" fmla="*/ 216633 h 420032"/>
                    <a:gd name="connsiteX16" fmla="*/ 149469 w 919798"/>
                    <a:gd name="connsiteY16" fmla="*/ 196675 h 420032"/>
                    <a:gd name="connsiteX17" fmla="*/ 171348 w 919798"/>
                    <a:gd name="connsiteY17" fmla="*/ 212478 h 420032"/>
                    <a:gd name="connsiteX18" fmla="*/ 153595 w 919798"/>
                    <a:gd name="connsiteY18" fmla="*/ 200106 h 420032"/>
                    <a:gd name="connsiteX19" fmla="*/ 21060 w 919798"/>
                    <a:gd name="connsiteY19" fmla="*/ 86152 h 420032"/>
                    <a:gd name="connsiteX20" fmla="*/ 47653 w 919798"/>
                    <a:gd name="connsiteY20" fmla="*/ 111999 h 420032"/>
                    <a:gd name="connsiteX21" fmla="*/ 149469 w 919798"/>
                    <a:gd name="connsiteY21" fmla="*/ 196675 h 420032"/>
                    <a:gd name="connsiteX22" fmla="*/ 97625 w 919798"/>
                    <a:gd name="connsiteY22" fmla="*/ 159228 h 420032"/>
                    <a:gd name="connsiteX23" fmla="*/ 35884 w 919798"/>
                    <a:gd name="connsiteY23" fmla="*/ 104115 h 420032"/>
                    <a:gd name="connsiteX24" fmla="*/ 66239 w 919798"/>
                    <a:gd name="connsiteY24" fmla="*/ 0 h 420032"/>
                    <a:gd name="connsiteX25" fmla="*/ 150963 w 919798"/>
                    <a:gd name="connsiteY25" fmla="*/ 71165 h 420032"/>
                    <a:gd name="connsiteX26" fmla="*/ 231858 w 919798"/>
                    <a:gd name="connsiteY26" fmla="*/ 132020 h 420032"/>
                    <a:gd name="connsiteX27" fmla="*/ 231868 w 919798"/>
                    <a:gd name="connsiteY27" fmla="*/ 132029 h 420032"/>
                    <a:gd name="connsiteX28" fmla="*/ 241347 w 919798"/>
                    <a:gd name="connsiteY28" fmla="*/ 139159 h 420032"/>
                    <a:gd name="connsiteX29" fmla="*/ 454045 w 919798"/>
                    <a:gd name="connsiteY29" fmla="*/ 257121 h 420032"/>
                    <a:gd name="connsiteX30" fmla="*/ 797950 w 919798"/>
                    <a:gd name="connsiteY30" fmla="*/ 342948 h 420032"/>
                    <a:gd name="connsiteX31" fmla="*/ 831853 w 919798"/>
                    <a:gd name="connsiteY31" fmla="*/ 346602 h 420032"/>
                    <a:gd name="connsiteX32" fmla="*/ 831854 w 919798"/>
                    <a:gd name="connsiteY32" fmla="*/ 346602 h 420032"/>
                    <a:gd name="connsiteX33" fmla="*/ 896149 w 919798"/>
                    <a:gd name="connsiteY33" fmla="*/ 353531 h 420032"/>
                    <a:gd name="connsiteX34" fmla="*/ 896149 w 919798"/>
                    <a:gd name="connsiteY34" fmla="*/ 353532 h 420032"/>
                    <a:gd name="connsiteX35" fmla="*/ 908952 w 919798"/>
                    <a:gd name="connsiteY35" fmla="*/ 354912 h 420032"/>
                    <a:gd name="connsiteX36" fmla="*/ 919798 w 919798"/>
                    <a:gd name="connsiteY36" fmla="*/ 363865 h 420032"/>
                    <a:gd name="connsiteX37" fmla="*/ 900856 w 919798"/>
                    <a:gd name="connsiteY37" fmla="*/ 371929 h 420032"/>
                    <a:gd name="connsiteX38" fmla="*/ 900856 w 919798"/>
                    <a:gd name="connsiteY38" fmla="*/ 371929 h 420032"/>
                    <a:gd name="connsiteX39" fmla="*/ 898671 w 919798"/>
                    <a:gd name="connsiteY39" fmla="*/ 372858 h 420032"/>
                    <a:gd name="connsiteX40" fmla="*/ 867323 w 919798"/>
                    <a:gd name="connsiteY40" fmla="*/ 372026 h 420032"/>
                    <a:gd name="connsiteX41" fmla="*/ 867325 w 919798"/>
                    <a:gd name="connsiteY41" fmla="*/ 372027 h 420032"/>
                    <a:gd name="connsiteX42" fmla="*/ 898670 w 919798"/>
                    <a:gd name="connsiteY42" fmla="*/ 372859 h 420032"/>
                    <a:gd name="connsiteX43" fmla="*/ 882093 w 919798"/>
                    <a:gd name="connsiteY43" fmla="*/ 379916 h 420032"/>
                    <a:gd name="connsiteX44" fmla="*/ 882091 w 919798"/>
                    <a:gd name="connsiteY44" fmla="*/ 379915 h 420032"/>
                    <a:gd name="connsiteX45" fmla="*/ 873912 w 919798"/>
                    <a:gd name="connsiteY45" fmla="*/ 383397 h 420032"/>
                    <a:gd name="connsiteX46" fmla="*/ 784121 w 919798"/>
                    <a:gd name="connsiteY46" fmla="*/ 409310 h 420032"/>
                    <a:gd name="connsiteX47" fmla="*/ 687211 w 919798"/>
                    <a:gd name="connsiteY47" fmla="*/ 420032 h 420032"/>
                    <a:gd name="connsiteX48" fmla="*/ 677650 w 919798"/>
                    <a:gd name="connsiteY48" fmla="*/ 419141 h 420032"/>
                    <a:gd name="connsiteX49" fmla="*/ 577988 w 919798"/>
                    <a:gd name="connsiteY49" fmla="*/ 403710 h 420032"/>
                    <a:gd name="connsiteX50" fmla="*/ 484186 w 919798"/>
                    <a:gd name="connsiteY50" fmla="*/ 381640 h 420032"/>
                    <a:gd name="connsiteX51" fmla="*/ 455004 w 919798"/>
                    <a:gd name="connsiteY51" fmla="*/ 372130 h 420032"/>
                    <a:gd name="connsiteX52" fmla="*/ 406230 w 919798"/>
                    <a:gd name="connsiteY52" fmla="*/ 351628 h 420032"/>
                    <a:gd name="connsiteX53" fmla="*/ 370800 w 919798"/>
                    <a:gd name="connsiteY53" fmla="*/ 336734 h 420032"/>
                    <a:gd name="connsiteX54" fmla="*/ 261815 w 919798"/>
                    <a:gd name="connsiteY54" fmla="*/ 275521 h 420032"/>
                    <a:gd name="connsiteX55" fmla="*/ 179533 w 919798"/>
                    <a:gd name="connsiteY55" fmla="*/ 218180 h 420032"/>
                    <a:gd name="connsiteX56" fmla="*/ 171348 w 919798"/>
                    <a:gd name="connsiteY56" fmla="*/ 212477 h 420032"/>
                    <a:gd name="connsiteX57" fmla="*/ 149469 w 919798"/>
                    <a:gd name="connsiteY57" fmla="*/ 196674 h 420032"/>
                    <a:gd name="connsiteX58" fmla="*/ 47653 w 919798"/>
                    <a:gd name="connsiteY58" fmla="*/ 111998 h 420032"/>
                    <a:gd name="connsiteX59" fmla="*/ 21060 w 919798"/>
                    <a:gd name="connsiteY59" fmla="*/ 86151 h 420032"/>
                    <a:gd name="connsiteX60" fmla="*/ 15076 w 919798"/>
                    <a:gd name="connsiteY60" fmla="*/ 78900 h 420032"/>
                    <a:gd name="connsiteX61" fmla="*/ 66239 w 919798"/>
                    <a:gd name="connsiteY61" fmla="*/ 0 h 420032"/>
                    <a:gd name="connsiteX0" fmla="*/ 455003 w 919798"/>
                    <a:gd name="connsiteY0" fmla="*/ 372131 h 420032"/>
                    <a:gd name="connsiteX1" fmla="*/ 484185 w 919798"/>
                    <a:gd name="connsiteY1" fmla="*/ 381641 h 420032"/>
                    <a:gd name="connsiteX2" fmla="*/ 577987 w 919798"/>
                    <a:gd name="connsiteY2" fmla="*/ 403711 h 420032"/>
                    <a:gd name="connsiteX3" fmla="*/ 677649 w 919798"/>
                    <a:gd name="connsiteY3" fmla="*/ 419142 h 420032"/>
                    <a:gd name="connsiteX4" fmla="*/ 585010 w 919798"/>
                    <a:gd name="connsiteY4" fmla="*/ 410503 h 420032"/>
                    <a:gd name="connsiteX5" fmla="*/ 479036 w 919798"/>
                    <a:gd name="connsiteY5" fmla="*/ 382233 h 420032"/>
                    <a:gd name="connsiteX6" fmla="*/ 455003 w 919798"/>
                    <a:gd name="connsiteY6" fmla="*/ 372131 h 420032"/>
                    <a:gd name="connsiteX7" fmla="*/ 900856 w 919798"/>
                    <a:gd name="connsiteY7" fmla="*/ 371929 h 420032"/>
                    <a:gd name="connsiteX8" fmla="*/ 901110 w 919798"/>
                    <a:gd name="connsiteY8" fmla="*/ 372924 h 420032"/>
                    <a:gd name="connsiteX9" fmla="*/ 898670 w 919798"/>
                    <a:gd name="connsiteY9" fmla="*/ 372859 h 420032"/>
                    <a:gd name="connsiteX10" fmla="*/ 900856 w 919798"/>
                    <a:gd name="connsiteY10" fmla="*/ 371929 h 420032"/>
                    <a:gd name="connsiteX11" fmla="*/ 406229 w 919798"/>
                    <a:gd name="connsiteY11" fmla="*/ 351628 h 420032"/>
                    <a:gd name="connsiteX12" fmla="*/ 455003 w 919798"/>
                    <a:gd name="connsiteY12" fmla="*/ 372130 h 420032"/>
                    <a:gd name="connsiteX13" fmla="*/ 444897 w 919798"/>
                    <a:gd name="connsiteY13" fmla="*/ 368836 h 420032"/>
                    <a:gd name="connsiteX14" fmla="*/ 412774 w 919798"/>
                    <a:gd name="connsiteY14" fmla="*/ 355114 h 420032"/>
                    <a:gd name="connsiteX15" fmla="*/ 406229 w 919798"/>
                    <a:gd name="connsiteY15" fmla="*/ 351628 h 420032"/>
                    <a:gd name="connsiteX16" fmla="*/ 171348 w 919798"/>
                    <a:gd name="connsiteY16" fmla="*/ 212478 h 420032"/>
                    <a:gd name="connsiteX17" fmla="*/ 179533 w 919798"/>
                    <a:gd name="connsiteY17" fmla="*/ 218181 h 420032"/>
                    <a:gd name="connsiteX18" fmla="*/ 177101 w 919798"/>
                    <a:gd name="connsiteY18" fmla="*/ 216633 h 420032"/>
                    <a:gd name="connsiteX19" fmla="*/ 171348 w 919798"/>
                    <a:gd name="connsiteY19" fmla="*/ 212478 h 420032"/>
                    <a:gd name="connsiteX20" fmla="*/ 149469 w 919798"/>
                    <a:gd name="connsiteY20" fmla="*/ 196675 h 420032"/>
                    <a:gd name="connsiteX21" fmla="*/ 171348 w 919798"/>
                    <a:gd name="connsiteY21" fmla="*/ 212478 h 420032"/>
                    <a:gd name="connsiteX22" fmla="*/ 153595 w 919798"/>
                    <a:gd name="connsiteY22" fmla="*/ 200106 h 420032"/>
                    <a:gd name="connsiteX23" fmla="*/ 149469 w 919798"/>
                    <a:gd name="connsiteY23" fmla="*/ 196675 h 420032"/>
                    <a:gd name="connsiteX24" fmla="*/ 21060 w 919798"/>
                    <a:gd name="connsiteY24" fmla="*/ 86152 h 420032"/>
                    <a:gd name="connsiteX25" fmla="*/ 47653 w 919798"/>
                    <a:gd name="connsiteY25" fmla="*/ 111999 h 420032"/>
                    <a:gd name="connsiteX26" fmla="*/ 149469 w 919798"/>
                    <a:gd name="connsiteY26" fmla="*/ 196675 h 420032"/>
                    <a:gd name="connsiteX27" fmla="*/ 97625 w 919798"/>
                    <a:gd name="connsiteY27" fmla="*/ 159228 h 420032"/>
                    <a:gd name="connsiteX28" fmla="*/ 35884 w 919798"/>
                    <a:gd name="connsiteY28" fmla="*/ 104115 h 420032"/>
                    <a:gd name="connsiteX29" fmla="*/ 21060 w 919798"/>
                    <a:gd name="connsiteY29" fmla="*/ 86152 h 420032"/>
                    <a:gd name="connsiteX30" fmla="*/ 66239 w 919798"/>
                    <a:gd name="connsiteY30" fmla="*/ 0 h 420032"/>
                    <a:gd name="connsiteX31" fmla="*/ 150963 w 919798"/>
                    <a:gd name="connsiteY31" fmla="*/ 71165 h 420032"/>
                    <a:gd name="connsiteX32" fmla="*/ 231858 w 919798"/>
                    <a:gd name="connsiteY32" fmla="*/ 132020 h 420032"/>
                    <a:gd name="connsiteX33" fmla="*/ 231868 w 919798"/>
                    <a:gd name="connsiteY33" fmla="*/ 132029 h 420032"/>
                    <a:gd name="connsiteX34" fmla="*/ 241347 w 919798"/>
                    <a:gd name="connsiteY34" fmla="*/ 139159 h 420032"/>
                    <a:gd name="connsiteX35" fmla="*/ 454045 w 919798"/>
                    <a:gd name="connsiteY35" fmla="*/ 257121 h 420032"/>
                    <a:gd name="connsiteX36" fmla="*/ 797950 w 919798"/>
                    <a:gd name="connsiteY36" fmla="*/ 342948 h 420032"/>
                    <a:gd name="connsiteX37" fmla="*/ 831853 w 919798"/>
                    <a:gd name="connsiteY37" fmla="*/ 346602 h 420032"/>
                    <a:gd name="connsiteX38" fmla="*/ 831854 w 919798"/>
                    <a:gd name="connsiteY38" fmla="*/ 346602 h 420032"/>
                    <a:gd name="connsiteX39" fmla="*/ 896149 w 919798"/>
                    <a:gd name="connsiteY39" fmla="*/ 353531 h 420032"/>
                    <a:gd name="connsiteX40" fmla="*/ 896149 w 919798"/>
                    <a:gd name="connsiteY40" fmla="*/ 353532 h 420032"/>
                    <a:gd name="connsiteX41" fmla="*/ 908952 w 919798"/>
                    <a:gd name="connsiteY41" fmla="*/ 354912 h 420032"/>
                    <a:gd name="connsiteX42" fmla="*/ 919798 w 919798"/>
                    <a:gd name="connsiteY42" fmla="*/ 363865 h 420032"/>
                    <a:gd name="connsiteX43" fmla="*/ 900856 w 919798"/>
                    <a:gd name="connsiteY43" fmla="*/ 371929 h 420032"/>
                    <a:gd name="connsiteX44" fmla="*/ 900856 w 919798"/>
                    <a:gd name="connsiteY44" fmla="*/ 371929 h 420032"/>
                    <a:gd name="connsiteX45" fmla="*/ 898671 w 919798"/>
                    <a:gd name="connsiteY45" fmla="*/ 372858 h 420032"/>
                    <a:gd name="connsiteX46" fmla="*/ 867323 w 919798"/>
                    <a:gd name="connsiteY46" fmla="*/ 372026 h 420032"/>
                    <a:gd name="connsiteX47" fmla="*/ 867325 w 919798"/>
                    <a:gd name="connsiteY47" fmla="*/ 372027 h 420032"/>
                    <a:gd name="connsiteX48" fmla="*/ 898670 w 919798"/>
                    <a:gd name="connsiteY48" fmla="*/ 372859 h 420032"/>
                    <a:gd name="connsiteX49" fmla="*/ 882093 w 919798"/>
                    <a:gd name="connsiteY49" fmla="*/ 379916 h 420032"/>
                    <a:gd name="connsiteX50" fmla="*/ 882091 w 919798"/>
                    <a:gd name="connsiteY50" fmla="*/ 379915 h 420032"/>
                    <a:gd name="connsiteX51" fmla="*/ 873912 w 919798"/>
                    <a:gd name="connsiteY51" fmla="*/ 383397 h 420032"/>
                    <a:gd name="connsiteX52" fmla="*/ 784121 w 919798"/>
                    <a:gd name="connsiteY52" fmla="*/ 409310 h 420032"/>
                    <a:gd name="connsiteX53" fmla="*/ 687211 w 919798"/>
                    <a:gd name="connsiteY53" fmla="*/ 420032 h 420032"/>
                    <a:gd name="connsiteX54" fmla="*/ 677650 w 919798"/>
                    <a:gd name="connsiteY54" fmla="*/ 419141 h 420032"/>
                    <a:gd name="connsiteX55" fmla="*/ 577988 w 919798"/>
                    <a:gd name="connsiteY55" fmla="*/ 403710 h 420032"/>
                    <a:gd name="connsiteX56" fmla="*/ 484186 w 919798"/>
                    <a:gd name="connsiteY56" fmla="*/ 381640 h 420032"/>
                    <a:gd name="connsiteX57" fmla="*/ 455004 w 919798"/>
                    <a:gd name="connsiteY57" fmla="*/ 372130 h 420032"/>
                    <a:gd name="connsiteX58" fmla="*/ 406230 w 919798"/>
                    <a:gd name="connsiteY58" fmla="*/ 351628 h 420032"/>
                    <a:gd name="connsiteX59" fmla="*/ 370800 w 919798"/>
                    <a:gd name="connsiteY59" fmla="*/ 336734 h 420032"/>
                    <a:gd name="connsiteX60" fmla="*/ 261815 w 919798"/>
                    <a:gd name="connsiteY60" fmla="*/ 275521 h 420032"/>
                    <a:gd name="connsiteX61" fmla="*/ 179533 w 919798"/>
                    <a:gd name="connsiteY61" fmla="*/ 218180 h 420032"/>
                    <a:gd name="connsiteX62" fmla="*/ 171348 w 919798"/>
                    <a:gd name="connsiteY62" fmla="*/ 212477 h 420032"/>
                    <a:gd name="connsiteX63" fmla="*/ 149469 w 919798"/>
                    <a:gd name="connsiteY63" fmla="*/ 196674 h 420032"/>
                    <a:gd name="connsiteX64" fmla="*/ 21060 w 919798"/>
                    <a:gd name="connsiteY64" fmla="*/ 86151 h 420032"/>
                    <a:gd name="connsiteX65" fmla="*/ 15076 w 919798"/>
                    <a:gd name="connsiteY65" fmla="*/ 78900 h 420032"/>
                    <a:gd name="connsiteX66" fmla="*/ 66239 w 919798"/>
                    <a:gd name="connsiteY66" fmla="*/ 0 h 420032"/>
                    <a:gd name="connsiteX0" fmla="*/ 455003 w 919798"/>
                    <a:gd name="connsiteY0" fmla="*/ 372131 h 420032"/>
                    <a:gd name="connsiteX1" fmla="*/ 484185 w 919798"/>
                    <a:gd name="connsiteY1" fmla="*/ 381641 h 420032"/>
                    <a:gd name="connsiteX2" fmla="*/ 577987 w 919798"/>
                    <a:gd name="connsiteY2" fmla="*/ 403711 h 420032"/>
                    <a:gd name="connsiteX3" fmla="*/ 677649 w 919798"/>
                    <a:gd name="connsiteY3" fmla="*/ 419142 h 420032"/>
                    <a:gd name="connsiteX4" fmla="*/ 585010 w 919798"/>
                    <a:gd name="connsiteY4" fmla="*/ 410503 h 420032"/>
                    <a:gd name="connsiteX5" fmla="*/ 479036 w 919798"/>
                    <a:gd name="connsiteY5" fmla="*/ 382233 h 420032"/>
                    <a:gd name="connsiteX6" fmla="*/ 455003 w 919798"/>
                    <a:gd name="connsiteY6" fmla="*/ 372131 h 420032"/>
                    <a:gd name="connsiteX7" fmla="*/ 900856 w 919798"/>
                    <a:gd name="connsiteY7" fmla="*/ 371929 h 420032"/>
                    <a:gd name="connsiteX8" fmla="*/ 901110 w 919798"/>
                    <a:gd name="connsiteY8" fmla="*/ 372924 h 420032"/>
                    <a:gd name="connsiteX9" fmla="*/ 898670 w 919798"/>
                    <a:gd name="connsiteY9" fmla="*/ 372859 h 420032"/>
                    <a:gd name="connsiteX10" fmla="*/ 900856 w 919798"/>
                    <a:gd name="connsiteY10" fmla="*/ 371929 h 420032"/>
                    <a:gd name="connsiteX11" fmla="*/ 406229 w 919798"/>
                    <a:gd name="connsiteY11" fmla="*/ 351628 h 420032"/>
                    <a:gd name="connsiteX12" fmla="*/ 455003 w 919798"/>
                    <a:gd name="connsiteY12" fmla="*/ 372130 h 420032"/>
                    <a:gd name="connsiteX13" fmla="*/ 444897 w 919798"/>
                    <a:gd name="connsiteY13" fmla="*/ 368836 h 420032"/>
                    <a:gd name="connsiteX14" fmla="*/ 412774 w 919798"/>
                    <a:gd name="connsiteY14" fmla="*/ 355114 h 420032"/>
                    <a:gd name="connsiteX15" fmla="*/ 406229 w 919798"/>
                    <a:gd name="connsiteY15" fmla="*/ 351628 h 420032"/>
                    <a:gd name="connsiteX16" fmla="*/ 171348 w 919798"/>
                    <a:gd name="connsiteY16" fmla="*/ 212478 h 420032"/>
                    <a:gd name="connsiteX17" fmla="*/ 179533 w 919798"/>
                    <a:gd name="connsiteY17" fmla="*/ 218181 h 420032"/>
                    <a:gd name="connsiteX18" fmla="*/ 177101 w 919798"/>
                    <a:gd name="connsiteY18" fmla="*/ 216633 h 420032"/>
                    <a:gd name="connsiteX19" fmla="*/ 171348 w 919798"/>
                    <a:gd name="connsiteY19" fmla="*/ 212478 h 420032"/>
                    <a:gd name="connsiteX20" fmla="*/ 149469 w 919798"/>
                    <a:gd name="connsiteY20" fmla="*/ 196675 h 420032"/>
                    <a:gd name="connsiteX21" fmla="*/ 171348 w 919798"/>
                    <a:gd name="connsiteY21" fmla="*/ 212478 h 420032"/>
                    <a:gd name="connsiteX22" fmla="*/ 153595 w 919798"/>
                    <a:gd name="connsiteY22" fmla="*/ 200106 h 420032"/>
                    <a:gd name="connsiteX23" fmla="*/ 149469 w 919798"/>
                    <a:gd name="connsiteY23" fmla="*/ 196675 h 420032"/>
                    <a:gd name="connsiteX24" fmla="*/ 21060 w 919798"/>
                    <a:gd name="connsiteY24" fmla="*/ 86152 h 420032"/>
                    <a:gd name="connsiteX25" fmla="*/ 47653 w 919798"/>
                    <a:gd name="connsiteY25" fmla="*/ 111999 h 420032"/>
                    <a:gd name="connsiteX26" fmla="*/ 149469 w 919798"/>
                    <a:gd name="connsiteY26" fmla="*/ 196675 h 420032"/>
                    <a:gd name="connsiteX27" fmla="*/ 97625 w 919798"/>
                    <a:gd name="connsiteY27" fmla="*/ 159228 h 420032"/>
                    <a:gd name="connsiteX28" fmla="*/ 35884 w 919798"/>
                    <a:gd name="connsiteY28" fmla="*/ 104115 h 420032"/>
                    <a:gd name="connsiteX29" fmla="*/ 21060 w 919798"/>
                    <a:gd name="connsiteY29" fmla="*/ 86152 h 420032"/>
                    <a:gd name="connsiteX30" fmla="*/ 66239 w 919798"/>
                    <a:gd name="connsiteY30" fmla="*/ 0 h 420032"/>
                    <a:gd name="connsiteX31" fmla="*/ 150963 w 919798"/>
                    <a:gd name="connsiteY31" fmla="*/ 71165 h 420032"/>
                    <a:gd name="connsiteX32" fmla="*/ 231858 w 919798"/>
                    <a:gd name="connsiteY32" fmla="*/ 132020 h 420032"/>
                    <a:gd name="connsiteX33" fmla="*/ 231868 w 919798"/>
                    <a:gd name="connsiteY33" fmla="*/ 132029 h 420032"/>
                    <a:gd name="connsiteX34" fmla="*/ 241347 w 919798"/>
                    <a:gd name="connsiteY34" fmla="*/ 139159 h 420032"/>
                    <a:gd name="connsiteX35" fmla="*/ 454045 w 919798"/>
                    <a:gd name="connsiteY35" fmla="*/ 257121 h 420032"/>
                    <a:gd name="connsiteX36" fmla="*/ 797950 w 919798"/>
                    <a:gd name="connsiteY36" fmla="*/ 342948 h 420032"/>
                    <a:gd name="connsiteX37" fmla="*/ 831853 w 919798"/>
                    <a:gd name="connsiteY37" fmla="*/ 346602 h 420032"/>
                    <a:gd name="connsiteX38" fmla="*/ 831854 w 919798"/>
                    <a:gd name="connsiteY38" fmla="*/ 346602 h 420032"/>
                    <a:gd name="connsiteX39" fmla="*/ 896149 w 919798"/>
                    <a:gd name="connsiteY39" fmla="*/ 353531 h 420032"/>
                    <a:gd name="connsiteX40" fmla="*/ 896149 w 919798"/>
                    <a:gd name="connsiteY40" fmla="*/ 353532 h 420032"/>
                    <a:gd name="connsiteX41" fmla="*/ 908952 w 919798"/>
                    <a:gd name="connsiteY41" fmla="*/ 354912 h 420032"/>
                    <a:gd name="connsiteX42" fmla="*/ 919798 w 919798"/>
                    <a:gd name="connsiteY42" fmla="*/ 363865 h 420032"/>
                    <a:gd name="connsiteX43" fmla="*/ 900856 w 919798"/>
                    <a:gd name="connsiteY43" fmla="*/ 371929 h 420032"/>
                    <a:gd name="connsiteX44" fmla="*/ 900856 w 919798"/>
                    <a:gd name="connsiteY44" fmla="*/ 371929 h 420032"/>
                    <a:gd name="connsiteX45" fmla="*/ 898671 w 919798"/>
                    <a:gd name="connsiteY45" fmla="*/ 372858 h 420032"/>
                    <a:gd name="connsiteX46" fmla="*/ 867323 w 919798"/>
                    <a:gd name="connsiteY46" fmla="*/ 372026 h 420032"/>
                    <a:gd name="connsiteX47" fmla="*/ 867325 w 919798"/>
                    <a:gd name="connsiteY47" fmla="*/ 372027 h 420032"/>
                    <a:gd name="connsiteX48" fmla="*/ 898670 w 919798"/>
                    <a:gd name="connsiteY48" fmla="*/ 372859 h 420032"/>
                    <a:gd name="connsiteX49" fmla="*/ 882093 w 919798"/>
                    <a:gd name="connsiteY49" fmla="*/ 379916 h 420032"/>
                    <a:gd name="connsiteX50" fmla="*/ 882091 w 919798"/>
                    <a:gd name="connsiteY50" fmla="*/ 379915 h 420032"/>
                    <a:gd name="connsiteX51" fmla="*/ 873912 w 919798"/>
                    <a:gd name="connsiteY51" fmla="*/ 383397 h 420032"/>
                    <a:gd name="connsiteX52" fmla="*/ 784121 w 919798"/>
                    <a:gd name="connsiteY52" fmla="*/ 409310 h 420032"/>
                    <a:gd name="connsiteX53" fmla="*/ 687211 w 919798"/>
                    <a:gd name="connsiteY53" fmla="*/ 420032 h 420032"/>
                    <a:gd name="connsiteX54" fmla="*/ 677650 w 919798"/>
                    <a:gd name="connsiteY54" fmla="*/ 419141 h 420032"/>
                    <a:gd name="connsiteX55" fmla="*/ 577988 w 919798"/>
                    <a:gd name="connsiteY55" fmla="*/ 403710 h 420032"/>
                    <a:gd name="connsiteX56" fmla="*/ 484186 w 919798"/>
                    <a:gd name="connsiteY56" fmla="*/ 381640 h 420032"/>
                    <a:gd name="connsiteX57" fmla="*/ 455004 w 919798"/>
                    <a:gd name="connsiteY57" fmla="*/ 372130 h 420032"/>
                    <a:gd name="connsiteX58" fmla="*/ 406230 w 919798"/>
                    <a:gd name="connsiteY58" fmla="*/ 351628 h 420032"/>
                    <a:gd name="connsiteX59" fmla="*/ 370800 w 919798"/>
                    <a:gd name="connsiteY59" fmla="*/ 336734 h 420032"/>
                    <a:gd name="connsiteX60" fmla="*/ 261815 w 919798"/>
                    <a:gd name="connsiteY60" fmla="*/ 275521 h 420032"/>
                    <a:gd name="connsiteX61" fmla="*/ 179533 w 919798"/>
                    <a:gd name="connsiteY61" fmla="*/ 218180 h 420032"/>
                    <a:gd name="connsiteX62" fmla="*/ 171348 w 919798"/>
                    <a:gd name="connsiteY62" fmla="*/ 212477 h 420032"/>
                    <a:gd name="connsiteX63" fmla="*/ 149469 w 919798"/>
                    <a:gd name="connsiteY63" fmla="*/ 196674 h 420032"/>
                    <a:gd name="connsiteX64" fmla="*/ 15076 w 919798"/>
                    <a:gd name="connsiteY64" fmla="*/ 78900 h 420032"/>
                    <a:gd name="connsiteX65" fmla="*/ 66239 w 919798"/>
                    <a:gd name="connsiteY65" fmla="*/ 0 h 420032"/>
                    <a:gd name="connsiteX0" fmla="*/ 455003 w 919798"/>
                    <a:gd name="connsiteY0" fmla="*/ 372131 h 420032"/>
                    <a:gd name="connsiteX1" fmla="*/ 484185 w 919798"/>
                    <a:gd name="connsiteY1" fmla="*/ 381641 h 420032"/>
                    <a:gd name="connsiteX2" fmla="*/ 577987 w 919798"/>
                    <a:gd name="connsiteY2" fmla="*/ 403711 h 420032"/>
                    <a:gd name="connsiteX3" fmla="*/ 677649 w 919798"/>
                    <a:gd name="connsiteY3" fmla="*/ 419142 h 420032"/>
                    <a:gd name="connsiteX4" fmla="*/ 585010 w 919798"/>
                    <a:gd name="connsiteY4" fmla="*/ 410503 h 420032"/>
                    <a:gd name="connsiteX5" fmla="*/ 479036 w 919798"/>
                    <a:gd name="connsiteY5" fmla="*/ 382233 h 420032"/>
                    <a:gd name="connsiteX6" fmla="*/ 455003 w 919798"/>
                    <a:gd name="connsiteY6" fmla="*/ 372131 h 420032"/>
                    <a:gd name="connsiteX7" fmla="*/ 900856 w 919798"/>
                    <a:gd name="connsiteY7" fmla="*/ 371929 h 420032"/>
                    <a:gd name="connsiteX8" fmla="*/ 901110 w 919798"/>
                    <a:gd name="connsiteY8" fmla="*/ 372924 h 420032"/>
                    <a:gd name="connsiteX9" fmla="*/ 898670 w 919798"/>
                    <a:gd name="connsiteY9" fmla="*/ 372859 h 420032"/>
                    <a:gd name="connsiteX10" fmla="*/ 900856 w 919798"/>
                    <a:gd name="connsiteY10" fmla="*/ 371929 h 420032"/>
                    <a:gd name="connsiteX11" fmla="*/ 406229 w 919798"/>
                    <a:gd name="connsiteY11" fmla="*/ 351628 h 420032"/>
                    <a:gd name="connsiteX12" fmla="*/ 455003 w 919798"/>
                    <a:gd name="connsiteY12" fmla="*/ 372130 h 420032"/>
                    <a:gd name="connsiteX13" fmla="*/ 444897 w 919798"/>
                    <a:gd name="connsiteY13" fmla="*/ 368836 h 420032"/>
                    <a:gd name="connsiteX14" fmla="*/ 412774 w 919798"/>
                    <a:gd name="connsiteY14" fmla="*/ 355114 h 420032"/>
                    <a:gd name="connsiteX15" fmla="*/ 406229 w 919798"/>
                    <a:gd name="connsiteY15" fmla="*/ 351628 h 420032"/>
                    <a:gd name="connsiteX16" fmla="*/ 171348 w 919798"/>
                    <a:gd name="connsiteY16" fmla="*/ 212478 h 420032"/>
                    <a:gd name="connsiteX17" fmla="*/ 179533 w 919798"/>
                    <a:gd name="connsiteY17" fmla="*/ 218181 h 420032"/>
                    <a:gd name="connsiteX18" fmla="*/ 177101 w 919798"/>
                    <a:gd name="connsiteY18" fmla="*/ 216633 h 420032"/>
                    <a:gd name="connsiteX19" fmla="*/ 171348 w 919798"/>
                    <a:gd name="connsiteY19" fmla="*/ 212478 h 420032"/>
                    <a:gd name="connsiteX20" fmla="*/ 149469 w 919798"/>
                    <a:gd name="connsiteY20" fmla="*/ 196675 h 420032"/>
                    <a:gd name="connsiteX21" fmla="*/ 171348 w 919798"/>
                    <a:gd name="connsiteY21" fmla="*/ 212478 h 420032"/>
                    <a:gd name="connsiteX22" fmla="*/ 153595 w 919798"/>
                    <a:gd name="connsiteY22" fmla="*/ 200106 h 420032"/>
                    <a:gd name="connsiteX23" fmla="*/ 149469 w 919798"/>
                    <a:gd name="connsiteY23" fmla="*/ 196675 h 420032"/>
                    <a:gd name="connsiteX24" fmla="*/ 21060 w 919798"/>
                    <a:gd name="connsiteY24" fmla="*/ 86152 h 420032"/>
                    <a:gd name="connsiteX25" fmla="*/ 47653 w 919798"/>
                    <a:gd name="connsiteY25" fmla="*/ 111999 h 420032"/>
                    <a:gd name="connsiteX26" fmla="*/ 149469 w 919798"/>
                    <a:gd name="connsiteY26" fmla="*/ 196675 h 420032"/>
                    <a:gd name="connsiteX27" fmla="*/ 97625 w 919798"/>
                    <a:gd name="connsiteY27" fmla="*/ 159228 h 420032"/>
                    <a:gd name="connsiteX28" fmla="*/ 35884 w 919798"/>
                    <a:gd name="connsiteY28" fmla="*/ 104115 h 420032"/>
                    <a:gd name="connsiteX29" fmla="*/ 21060 w 919798"/>
                    <a:gd name="connsiteY29" fmla="*/ 86152 h 420032"/>
                    <a:gd name="connsiteX30" fmla="*/ 66239 w 919798"/>
                    <a:gd name="connsiteY30" fmla="*/ 0 h 420032"/>
                    <a:gd name="connsiteX31" fmla="*/ 150963 w 919798"/>
                    <a:gd name="connsiteY31" fmla="*/ 71165 h 420032"/>
                    <a:gd name="connsiteX32" fmla="*/ 231858 w 919798"/>
                    <a:gd name="connsiteY32" fmla="*/ 132020 h 420032"/>
                    <a:gd name="connsiteX33" fmla="*/ 231868 w 919798"/>
                    <a:gd name="connsiteY33" fmla="*/ 132029 h 420032"/>
                    <a:gd name="connsiteX34" fmla="*/ 241347 w 919798"/>
                    <a:gd name="connsiteY34" fmla="*/ 139159 h 420032"/>
                    <a:gd name="connsiteX35" fmla="*/ 454045 w 919798"/>
                    <a:gd name="connsiteY35" fmla="*/ 257121 h 420032"/>
                    <a:gd name="connsiteX36" fmla="*/ 797950 w 919798"/>
                    <a:gd name="connsiteY36" fmla="*/ 342948 h 420032"/>
                    <a:gd name="connsiteX37" fmla="*/ 831853 w 919798"/>
                    <a:gd name="connsiteY37" fmla="*/ 346602 h 420032"/>
                    <a:gd name="connsiteX38" fmla="*/ 831854 w 919798"/>
                    <a:gd name="connsiteY38" fmla="*/ 346602 h 420032"/>
                    <a:gd name="connsiteX39" fmla="*/ 896149 w 919798"/>
                    <a:gd name="connsiteY39" fmla="*/ 353531 h 420032"/>
                    <a:gd name="connsiteX40" fmla="*/ 896149 w 919798"/>
                    <a:gd name="connsiteY40" fmla="*/ 353532 h 420032"/>
                    <a:gd name="connsiteX41" fmla="*/ 908952 w 919798"/>
                    <a:gd name="connsiteY41" fmla="*/ 354912 h 420032"/>
                    <a:gd name="connsiteX42" fmla="*/ 919798 w 919798"/>
                    <a:gd name="connsiteY42" fmla="*/ 363865 h 420032"/>
                    <a:gd name="connsiteX43" fmla="*/ 900856 w 919798"/>
                    <a:gd name="connsiteY43" fmla="*/ 371929 h 420032"/>
                    <a:gd name="connsiteX44" fmla="*/ 900856 w 919798"/>
                    <a:gd name="connsiteY44" fmla="*/ 371929 h 420032"/>
                    <a:gd name="connsiteX45" fmla="*/ 898671 w 919798"/>
                    <a:gd name="connsiteY45" fmla="*/ 372858 h 420032"/>
                    <a:gd name="connsiteX46" fmla="*/ 867323 w 919798"/>
                    <a:gd name="connsiteY46" fmla="*/ 372026 h 420032"/>
                    <a:gd name="connsiteX47" fmla="*/ 867325 w 919798"/>
                    <a:gd name="connsiteY47" fmla="*/ 372027 h 420032"/>
                    <a:gd name="connsiteX48" fmla="*/ 898670 w 919798"/>
                    <a:gd name="connsiteY48" fmla="*/ 372859 h 420032"/>
                    <a:gd name="connsiteX49" fmla="*/ 882093 w 919798"/>
                    <a:gd name="connsiteY49" fmla="*/ 379916 h 420032"/>
                    <a:gd name="connsiteX50" fmla="*/ 882091 w 919798"/>
                    <a:gd name="connsiteY50" fmla="*/ 379915 h 420032"/>
                    <a:gd name="connsiteX51" fmla="*/ 873912 w 919798"/>
                    <a:gd name="connsiteY51" fmla="*/ 383397 h 420032"/>
                    <a:gd name="connsiteX52" fmla="*/ 784121 w 919798"/>
                    <a:gd name="connsiteY52" fmla="*/ 409310 h 420032"/>
                    <a:gd name="connsiteX53" fmla="*/ 687211 w 919798"/>
                    <a:gd name="connsiteY53" fmla="*/ 420032 h 420032"/>
                    <a:gd name="connsiteX54" fmla="*/ 677650 w 919798"/>
                    <a:gd name="connsiteY54" fmla="*/ 419141 h 420032"/>
                    <a:gd name="connsiteX55" fmla="*/ 484186 w 919798"/>
                    <a:gd name="connsiteY55" fmla="*/ 381640 h 420032"/>
                    <a:gd name="connsiteX56" fmla="*/ 455004 w 919798"/>
                    <a:gd name="connsiteY56" fmla="*/ 372130 h 420032"/>
                    <a:gd name="connsiteX57" fmla="*/ 406230 w 919798"/>
                    <a:gd name="connsiteY57" fmla="*/ 351628 h 420032"/>
                    <a:gd name="connsiteX58" fmla="*/ 370800 w 919798"/>
                    <a:gd name="connsiteY58" fmla="*/ 336734 h 420032"/>
                    <a:gd name="connsiteX59" fmla="*/ 261815 w 919798"/>
                    <a:gd name="connsiteY59" fmla="*/ 275521 h 420032"/>
                    <a:gd name="connsiteX60" fmla="*/ 179533 w 919798"/>
                    <a:gd name="connsiteY60" fmla="*/ 218180 h 420032"/>
                    <a:gd name="connsiteX61" fmla="*/ 171348 w 919798"/>
                    <a:gd name="connsiteY61" fmla="*/ 212477 h 420032"/>
                    <a:gd name="connsiteX62" fmla="*/ 149469 w 919798"/>
                    <a:gd name="connsiteY62" fmla="*/ 196674 h 420032"/>
                    <a:gd name="connsiteX63" fmla="*/ 15076 w 919798"/>
                    <a:gd name="connsiteY63" fmla="*/ 78900 h 420032"/>
                    <a:gd name="connsiteX64" fmla="*/ 66239 w 919798"/>
                    <a:gd name="connsiteY64" fmla="*/ 0 h 420032"/>
                    <a:gd name="connsiteX0" fmla="*/ 455003 w 919798"/>
                    <a:gd name="connsiteY0" fmla="*/ 372131 h 420032"/>
                    <a:gd name="connsiteX1" fmla="*/ 484185 w 919798"/>
                    <a:gd name="connsiteY1" fmla="*/ 381641 h 420032"/>
                    <a:gd name="connsiteX2" fmla="*/ 577987 w 919798"/>
                    <a:gd name="connsiteY2" fmla="*/ 403711 h 420032"/>
                    <a:gd name="connsiteX3" fmla="*/ 677649 w 919798"/>
                    <a:gd name="connsiteY3" fmla="*/ 419142 h 420032"/>
                    <a:gd name="connsiteX4" fmla="*/ 585010 w 919798"/>
                    <a:gd name="connsiteY4" fmla="*/ 410503 h 420032"/>
                    <a:gd name="connsiteX5" fmla="*/ 479036 w 919798"/>
                    <a:gd name="connsiteY5" fmla="*/ 382233 h 420032"/>
                    <a:gd name="connsiteX6" fmla="*/ 455003 w 919798"/>
                    <a:gd name="connsiteY6" fmla="*/ 372131 h 420032"/>
                    <a:gd name="connsiteX7" fmla="*/ 900856 w 919798"/>
                    <a:gd name="connsiteY7" fmla="*/ 371929 h 420032"/>
                    <a:gd name="connsiteX8" fmla="*/ 901110 w 919798"/>
                    <a:gd name="connsiteY8" fmla="*/ 372924 h 420032"/>
                    <a:gd name="connsiteX9" fmla="*/ 898670 w 919798"/>
                    <a:gd name="connsiteY9" fmla="*/ 372859 h 420032"/>
                    <a:gd name="connsiteX10" fmla="*/ 900856 w 919798"/>
                    <a:gd name="connsiteY10" fmla="*/ 371929 h 420032"/>
                    <a:gd name="connsiteX11" fmla="*/ 406229 w 919798"/>
                    <a:gd name="connsiteY11" fmla="*/ 351628 h 420032"/>
                    <a:gd name="connsiteX12" fmla="*/ 455003 w 919798"/>
                    <a:gd name="connsiteY12" fmla="*/ 372130 h 420032"/>
                    <a:gd name="connsiteX13" fmla="*/ 444897 w 919798"/>
                    <a:gd name="connsiteY13" fmla="*/ 368836 h 420032"/>
                    <a:gd name="connsiteX14" fmla="*/ 412774 w 919798"/>
                    <a:gd name="connsiteY14" fmla="*/ 355114 h 420032"/>
                    <a:gd name="connsiteX15" fmla="*/ 406229 w 919798"/>
                    <a:gd name="connsiteY15" fmla="*/ 351628 h 420032"/>
                    <a:gd name="connsiteX16" fmla="*/ 171348 w 919798"/>
                    <a:gd name="connsiteY16" fmla="*/ 212478 h 420032"/>
                    <a:gd name="connsiteX17" fmla="*/ 179533 w 919798"/>
                    <a:gd name="connsiteY17" fmla="*/ 218181 h 420032"/>
                    <a:gd name="connsiteX18" fmla="*/ 177101 w 919798"/>
                    <a:gd name="connsiteY18" fmla="*/ 216633 h 420032"/>
                    <a:gd name="connsiteX19" fmla="*/ 171348 w 919798"/>
                    <a:gd name="connsiteY19" fmla="*/ 212478 h 420032"/>
                    <a:gd name="connsiteX20" fmla="*/ 149469 w 919798"/>
                    <a:gd name="connsiteY20" fmla="*/ 196675 h 420032"/>
                    <a:gd name="connsiteX21" fmla="*/ 171348 w 919798"/>
                    <a:gd name="connsiteY21" fmla="*/ 212478 h 420032"/>
                    <a:gd name="connsiteX22" fmla="*/ 153595 w 919798"/>
                    <a:gd name="connsiteY22" fmla="*/ 200106 h 420032"/>
                    <a:gd name="connsiteX23" fmla="*/ 149469 w 919798"/>
                    <a:gd name="connsiteY23" fmla="*/ 196675 h 420032"/>
                    <a:gd name="connsiteX24" fmla="*/ 21060 w 919798"/>
                    <a:gd name="connsiteY24" fmla="*/ 86152 h 420032"/>
                    <a:gd name="connsiteX25" fmla="*/ 47653 w 919798"/>
                    <a:gd name="connsiteY25" fmla="*/ 111999 h 420032"/>
                    <a:gd name="connsiteX26" fmla="*/ 149469 w 919798"/>
                    <a:gd name="connsiteY26" fmla="*/ 196675 h 420032"/>
                    <a:gd name="connsiteX27" fmla="*/ 97625 w 919798"/>
                    <a:gd name="connsiteY27" fmla="*/ 159228 h 420032"/>
                    <a:gd name="connsiteX28" fmla="*/ 35884 w 919798"/>
                    <a:gd name="connsiteY28" fmla="*/ 104115 h 420032"/>
                    <a:gd name="connsiteX29" fmla="*/ 21060 w 919798"/>
                    <a:gd name="connsiteY29" fmla="*/ 86152 h 420032"/>
                    <a:gd name="connsiteX30" fmla="*/ 66239 w 919798"/>
                    <a:gd name="connsiteY30" fmla="*/ 0 h 420032"/>
                    <a:gd name="connsiteX31" fmla="*/ 150963 w 919798"/>
                    <a:gd name="connsiteY31" fmla="*/ 71165 h 420032"/>
                    <a:gd name="connsiteX32" fmla="*/ 231858 w 919798"/>
                    <a:gd name="connsiteY32" fmla="*/ 132020 h 420032"/>
                    <a:gd name="connsiteX33" fmla="*/ 231868 w 919798"/>
                    <a:gd name="connsiteY33" fmla="*/ 132029 h 420032"/>
                    <a:gd name="connsiteX34" fmla="*/ 241347 w 919798"/>
                    <a:gd name="connsiteY34" fmla="*/ 139159 h 420032"/>
                    <a:gd name="connsiteX35" fmla="*/ 454045 w 919798"/>
                    <a:gd name="connsiteY35" fmla="*/ 257121 h 420032"/>
                    <a:gd name="connsiteX36" fmla="*/ 797950 w 919798"/>
                    <a:gd name="connsiteY36" fmla="*/ 342948 h 420032"/>
                    <a:gd name="connsiteX37" fmla="*/ 831853 w 919798"/>
                    <a:gd name="connsiteY37" fmla="*/ 346602 h 420032"/>
                    <a:gd name="connsiteX38" fmla="*/ 831854 w 919798"/>
                    <a:gd name="connsiteY38" fmla="*/ 346602 h 420032"/>
                    <a:gd name="connsiteX39" fmla="*/ 896149 w 919798"/>
                    <a:gd name="connsiteY39" fmla="*/ 353531 h 420032"/>
                    <a:gd name="connsiteX40" fmla="*/ 896149 w 919798"/>
                    <a:gd name="connsiteY40" fmla="*/ 353532 h 420032"/>
                    <a:gd name="connsiteX41" fmla="*/ 908952 w 919798"/>
                    <a:gd name="connsiteY41" fmla="*/ 354912 h 420032"/>
                    <a:gd name="connsiteX42" fmla="*/ 919798 w 919798"/>
                    <a:gd name="connsiteY42" fmla="*/ 363865 h 420032"/>
                    <a:gd name="connsiteX43" fmla="*/ 900856 w 919798"/>
                    <a:gd name="connsiteY43" fmla="*/ 371929 h 420032"/>
                    <a:gd name="connsiteX44" fmla="*/ 900856 w 919798"/>
                    <a:gd name="connsiteY44" fmla="*/ 371929 h 420032"/>
                    <a:gd name="connsiteX45" fmla="*/ 898671 w 919798"/>
                    <a:gd name="connsiteY45" fmla="*/ 372858 h 420032"/>
                    <a:gd name="connsiteX46" fmla="*/ 867323 w 919798"/>
                    <a:gd name="connsiteY46" fmla="*/ 372026 h 420032"/>
                    <a:gd name="connsiteX47" fmla="*/ 867325 w 919798"/>
                    <a:gd name="connsiteY47" fmla="*/ 372027 h 420032"/>
                    <a:gd name="connsiteX48" fmla="*/ 898670 w 919798"/>
                    <a:gd name="connsiteY48" fmla="*/ 372859 h 420032"/>
                    <a:gd name="connsiteX49" fmla="*/ 882093 w 919798"/>
                    <a:gd name="connsiteY49" fmla="*/ 379916 h 420032"/>
                    <a:gd name="connsiteX50" fmla="*/ 882091 w 919798"/>
                    <a:gd name="connsiteY50" fmla="*/ 379915 h 420032"/>
                    <a:gd name="connsiteX51" fmla="*/ 873912 w 919798"/>
                    <a:gd name="connsiteY51" fmla="*/ 383397 h 420032"/>
                    <a:gd name="connsiteX52" fmla="*/ 784121 w 919798"/>
                    <a:gd name="connsiteY52" fmla="*/ 409310 h 420032"/>
                    <a:gd name="connsiteX53" fmla="*/ 687211 w 919798"/>
                    <a:gd name="connsiteY53" fmla="*/ 420032 h 420032"/>
                    <a:gd name="connsiteX54" fmla="*/ 484186 w 919798"/>
                    <a:gd name="connsiteY54" fmla="*/ 381640 h 420032"/>
                    <a:gd name="connsiteX55" fmla="*/ 455004 w 919798"/>
                    <a:gd name="connsiteY55" fmla="*/ 372130 h 420032"/>
                    <a:gd name="connsiteX56" fmla="*/ 406230 w 919798"/>
                    <a:gd name="connsiteY56" fmla="*/ 351628 h 420032"/>
                    <a:gd name="connsiteX57" fmla="*/ 370800 w 919798"/>
                    <a:gd name="connsiteY57" fmla="*/ 336734 h 420032"/>
                    <a:gd name="connsiteX58" fmla="*/ 261815 w 919798"/>
                    <a:gd name="connsiteY58" fmla="*/ 275521 h 420032"/>
                    <a:gd name="connsiteX59" fmla="*/ 179533 w 919798"/>
                    <a:gd name="connsiteY59" fmla="*/ 218180 h 420032"/>
                    <a:gd name="connsiteX60" fmla="*/ 171348 w 919798"/>
                    <a:gd name="connsiteY60" fmla="*/ 212477 h 420032"/>
                    <a:gd name="connsiteX61" fmla="*/ 149469 w 919798"/>
                    <a:gd name="connsiteY61" fmla="*/ 196674 h 420032"/>
                    <a:gd name="connsiteX62" fmla="*/ 15076 w 919798"/>
                    <a:gd name="connsiteY62" fmla="*/ 78900 h 420032"/>
                    <a:gd name="connsiteX63" fmla="*/ 66239 w 919798"/>
                    <a:gd name="connsiteY63" fmla="*/ 0 h 420032"/>
                    <a:gd name="connsiteX0" fmla="*/ 455003 w 919798"/>
                    <a:gd name="connsiteY0" fmla="*/ 372131 h 420032"/>
                    <a:gd name="connsiteX1" fmla="*/ 484185 w 919798"/>
                    <a:gd name="connsiteY1" fmla="*/ 381641 h 420032"/>
                    <a:gd name="connsiteX2" fmla="*/ 577987 w 919798"/>
                    <a:gd name="connsiteY2" fmla="*/ 403711 h 420032"/>
                    <a:gd name="connsiteX3" fmla="*/ 677649 w 919798"/>
                    <a:gd name="connsiteY3" fmla="*/ 419142 h 420032"/>
                    <a:gd name="connsiteX4" fmla="*/ 585010 w 919798"/>
                    <a:gd name="connsiteY4" fmla="*/ 410503 h 420032"/>
                    <a:gd name="connsiteX5" fmla="*/ 479036 w 919798"/>
                    <a:gd name="connsiteY5" fmla="*/ 382233 h 420032"/>
                    <a:gd name="connsiteX6" fmla="*/ 455003 w 919798"/>
                    <a:gd name="connsiteY6" fmla="*/ 372131 h 420032"/>
                    <a:gd name="connsiteX7" fmla="*/ 900856 w 919798"/>
                    <a:gd name="connsiteY7" fmla="*/ 371929 h 420032"/>
                    <a:gd name="connsiteX8" fmla="*/ 901110 w 919798"/>
                    <a:gd name="connsiteY8" fmla="*/ 372924 h 420032"/>
                    <a:gd name="connsiteX9" fmla="*/ 898670 w 919798"/>
                    <a:gd name="connsiteY9" fmla="*/ 372859 h 420032"/>
                    <a:gd name="connsiteX10" fmla="*/ 900856 w 919798"/>
                    <a:gd name="connsiteY10" fmla="*/ 371929 h 420032"/>
                    <a:gd name="connsiteX11" fmla="*/ 406229 w 919798"/>
                    <a:gd name="connsiteY11" fmla="*/ 351628 h 420032"/>
                    <a:gd name="connsiteX12" fmla="*/ 455003 w 919798"/>
                    <a:gd name="connsiteY12" fmla="*/ 372130 h 420032"/>
                    <a:gd name="connsiteX13" fmla="*/ 444897 w 919798"/>
                    <a:gd name="connsiteY13" fmla="*/ 368836 h 420032"/>
                    <a:gd name="connsiteX14" fmla="*/ 412774 w 919798"/>
                    <a:gd name="connsiteY14" fmla="*/ 355114 h 420032"/>
                    <a:gd name="connsiteX15" fmla="*/ 406229 w 919798"/>
                    <a:gd name="connsiteY15" fmla="*/ 351628 h 420032"/>
                    <a:gd name="connsiteX16" fmla="*/ 171348 w 919798"/>
                    <a:gd name="connsiteY16" fmla="*/ 212478 h 420032"/>
                    <a:gd name="connsiteX17" fmla="*/ 179533 w 919798"/>
                    <a:gd name="connsiteY17" fmla="*/ 218181 h 420032"/>
                    <a:gd name="connsiteX18" fmla="*/ 177101 w 919798"/>
                    <a:gd name="connsiteY18" fmla="*/ 216633 h 420032"/>
                    <a:gd name="connsiteX19" fmla="*/ 171348 w 919798"/>
                    <a:gd name="connsiteY19" fmla="*/ 212478 h 420032"/>
                    <a:gd name="connsiteX20" fmla="*/ 149469 w 919798"/>
                    <a:gd name="connsiteY20" fmla="*/ 196675 h 420032"/>
                    <a:gd name="connsiteX21" fmla="*/ 171348 w 919798"/>
                    <a:gd name="connsiteY21" fmla="*/ 212478 h 420032"/>
                    <a:gd name="connsiteX22" fmla="*/ 153595 w 919798"/>
                    <a:gd name="connsiteY22" fmla="*/ 200106 h 420032"/>
                    <a:gd name="connsiteX23" fmla="*/ 149469 w 919798"/>
                    <a:gd name="connsiteY23" fmla="*/ 196675 h 420032"/>
                    <a:gd name="connsiteX24" fmla="*/ 21060 w 919798"/>
                    <a:gd name="connsiteY24" fmla="*/ 86152 h 420032"/>
                    <a:gd name="connsiteX25" fmla="*/ 47653 w 919798"/>
                    <a:gd name="connsiteY25" fmla="*/ 111999 h 420032"/>
                    <a:gd name="connsiteX26" fmla="*/ 149469 w 919798"/>
                    <a:gd name="connsiteY26" fmla="*/ 196675 h 420032"/>
                    <a:gd name="connsiteX27" fmla="*/ 97625 w 919798"/>
                    <a:gd name="connsiteY27" fmla="*/ 159228 h 420032"/>
                    <a:gd name="connsiteX28" fmla="*/ 35884 w 919798"/>
                    <a:gd name="connsiteY28" fmla="*/ 104115 h 420032"/>
                    <a:gd name="connsiteX29" fmla="*/ 21060 w 919798"/>
                    <a:gd name="connsiteY29" fmla="*/ 86152 h 420032"/>
                    <a:gd name="connsiteX30" fmla="*/ 66239 w 919798"/>
                    <a:gd name="connsiteY30" fmla="*/ 0 h 420032"/>
                    <a:gd name="connsiteX31" fmla="*/ 150963 w 919798"/>
                    <a:gd name="connsiteY31" fmla="*/ 71165 h 420032"/>
                    <a:gd name="connsiteX32" fmla="*/ 231858 w 919798"/>
                    <a:gd name="connsiteY32" fmla="*/ 132020 h 420032"/>
                    <a:gd name="connsiteX33" fmla="*/ 231868 w 919798"/>
                    <a:gd name="connsiteY33" fmla="*/ 132029 h 420032"/>
                    <a:gd name="connsiteX34" fmla="*/ 241347 w 919798"/>
                    <a:gd name="connsiteY34" fmla="*/ 139159 h 420032"/>
                    <a:gd name="connsiteX35" fmla="*/ 454045 w 919798"/>
                    <a:gd name="connsiteY35" fmla="*/ 257121 h 420032"/>
                    <a:gd name="connsiteX36" fmla="*/ 797950 w 919798"/>
                    <a:gd name="connsiteY36" fmla="*/ 342948 h 420032"/>
                    <a:gd name="connsiteX37" fmla="*/ 831853 w 919798"/>
                    <a:gd name="connsiteY37" fmla="*/ 346602 h 420032"/>
                    <a:gd name="connsiteX38" fmla="*/ 831854 w 919798"/>
                    <a:gd name="connsiteY38" fmla="*/ 346602 h 420032"/>
                    <a:gd name="connsiteX39" fmla="*/ 896149 w 919798"/>
                    <a:gd name="connsiteY39" fmla="*/ 353531 h 420032"/>
                    <a:gd name="connsiteX40" fmla="*/ 896149 w 919798"/>
                    <a:gd name="connsiteY40" fmla="*/ 353532 h 420032"/>
                    <a:gd name="connsiteX41" fmla="*/ 908952 w 919798"/>
                    <a:gd name="connsiteY41" fmla="*/ 354912 h 420032"/>
                    <a:gd name="connsiteX42" fmla="*/ 919798 w 919798"/>
                    <a:gd name="connsiteY42" fmla="*/ 363865 h 420032"/>
                    <a:gd name="connsiteX43" fmla="*/ 900856 w 919798"/>
                    <a:gd name="connsiteY43" fmla="*/ 371929 h 420032"/>
                    <a:gd name="connsiteX44" fmla="*/ 900856 w 919798"/>
                    <a:gd name="connsiteY44" fmla="*/ 371929 h 420032"/>
                    <a:gd name="connsiteX45" fmla="*/ 898671 w 919798"/>
                    <a:gd name="connsiteY45" fmla="*/ 372858 h 420032"/>
                    <a:gd name="connsiteX46" fmla="*/ 867323 w 919798"/>
                    <a:gd name="connsiteY46" fmla="*/ 372026 h 420032"/>
                    <a:gd name="connsiteX47" fmla="*/ 867325 w 919798"/>
                    <a:gd name="connsiteY47" fmla="*/ 372027 h 420032"/>
                    <a:gd name="connsiteX48" fmla="*/ 898670 w 919798"/>
                    <a:gd name="connsiteY48" fmla="*/ 372859 h 420032"/>
                    <a:gd name="connsiteX49" fmla="*/ 882093 w 919798"/>
                    <a:gd name="connsiteY49" fmla="*/ 379916 h 420032"/>
                    <a:gd name="connsiteX50" fmla="*/ 873912 w 919798"/>
                    <a:gd name="connsiteY50" fmla="*/ 383397 h 420032"/>
                    <a:gd name="connsiteX51" fmla="*/ 784121 w 919798"/>
                    <a:gd name="connsiteY51" fmla="*/ 409310 h 420032"/>
                    <a:gd name="connsiteX52" fmla="*/ 687211 w 919798"/>
                    <a:gd name="connsiteY52" fmla="*/ 420032 h 420032"/>
                    <a:gd name="connsiteX53" fmla="*/ 484186 w 919798"/>
                    <a:gd name="connsiteY53" fmla="*/ 381640 h 420032"/>
                    <a:gd name="connsiteX54" fmla="*/ 455004 w 919798"/>
                    <a:gd name="connsiteY54" fmla="*/ 372130 h 420032"/>
                    <a:gd name="connsiteX55" fmla="*/ 406230 w 919798"/>
                    <a:gd name="connsiteY55" fmla="*/ 351628 h 420032"/>
                    <a:gd name="connsiteX56" fmla="*/ 370800 w 919798"/>
                    <a:gd name="connsiteY56" fmla="*/ 336734 h 420032"/>
                    <a:gd name="connsiteX57" fmla="*/ 261815 w 919798"/>
                    <a:gd name="connsiteY57" fmla="*/ 275521 h 420032"/>
                    <a:gd name="connsiteX58" fmla="*/ 179533 w 919798"/>
                    <a:gd name="connsiteY58" fmla="*/ 218180 h 420032"/>
                    <a:gd name="connsiteX59" fmla="*/ 171348 w 919798"/>
                    <a:gd name="connsiteY59" fmla="*/ 212477 h 420032"/>
                    <a:gd name="connsiteX60" fmla="*/ 149469 w 919798"/>
                    <a:gd name="connsiteY60" fmla="*/ 196674 h 420032"/>
                    <a:gd name="connsiteX61" fmla="*/ 15076 w 919798"/>
                    <a:gd name="connsiteY61" fmla="*/ 78900 h 420032"/>
                    <a:gd name="connsiteX62" fmla="*/ 66239 w 919798"/>
                    <a:gd name="connsiteY62" fmla="*/ 0 h 420032"/>
                    <a:gd name="connsiteX0" fmla="*/ 455003 w 919798"/>
                    <a:gd name="connsiteY0" fmla="*/ 372131 h 420032"/>
                    <a:gd name="connsiteX1" fmla="*/ 484185 w 919798"/>
                    <a:gd name="connsiteY1" fmla="*/ 381641 h 420032"/>
                    <a:gd name="connsiteX2" fmla="*/ 577987 w 919798"/>
                    <a:gd name="connsiteY2" fmla="*/ 403711 h 420032"/>
                    <a:gd name="connsiteX3" fmla="*/ 677649 w 919798"/>
                    <a:gd name="connsiteY3" fmla="*/ 419142 h 420032"/>
                    <a:gd name="connsiteX4" fmla="*/ 585010 w 919798"/>
                    <a:gd name="connsiteY4" fmla="*/ 410503 h 420032"/>
                    <a:gd name="connsiteX5" fmla="*/ 479036 w 919798"/>
                    <a:gd name="connsiteY5" fmla="*/ 382233 h 420032"/>
                    <a:gd name="connsiteX6" fmla="*/ 455003 w 919798"/>
                    <a:gd name="connsiteY6" fmla="*/ 372131 h 420032"/>
                    <a:gd name="connsiteX7" fmla="*/ 900856 w 919798"/>
                    <a:gd name="connsiteY7" fmla="*/ 371929 h 420032"/>
                    <a:gd name="connsiteX8" fmla="*/ 901110 w 919798"/>
                    <a:gd name="connsiteY8" fmla="*/ 372924 h 420032"/>
                    <a:gd name="connsiteX9" fmla="*/ 898670 w 919798"/>
                    <a:gd name="connsiteY9" fmla="*/ 372859 h 420032"/>
                    <a:gd name="connsiteX10" fmla="*/ 900856 w 919798"/>
                    <a:gd name="connsiteY10" fmla="*/ 371929 h 420032"/>
                    <a:gd name="connsiteX11" fmla="*/ 406229 w 919798"/>
                    <a:gd name="connsiteY11" fmla="*/ 351628 h 420032"/>
                    <a:gd name="connsiteX12" fmla="*/ 455003 w 919798"/>
                    <a:gd name="connsiteY12" fmla="*/ 372130 h 420032"/>
                    <a:gd name="connsiteX13" fmla="*/ 444897 w 919798"/>
                    <a:gd name="connsiteY13" fmla="*/ 368836 h 420032"/>
                    <a:gd name="connsiteX14" fmla="*/ 412774 w 919798"/>
                    <a:gd name="connsiteY14" fmla="*/ 355114 h 420032"/>
                    <a:gd name="connsiteX15" fmla="*/ 406229 w 919798"/>
                    <a:gd name="connsiteY15" fmla="*/ 351628 h 420032"/>
                    <a:gd name="connsiteX16" fmla="*/ 171348 w 919798"/>
                    <a:gd name="connsiteY16" fmla="*/ 212478 h 420032"/>
                    <a:gd name="connsiteX17" fmla="*/ 179533 w 919798"/>
                    <a:gd name="connsiteY17" fmla="*/ 218181 h 420032"/>
                    <a:gd name="connsiteX18" fmla="*/ 177101 w 919798"/>
                    <a:gd name="connsiteY18" fmla="*/ 216633 h 420032"/>
                    <a:gd name="connsiteX19" fmla="*/ 171348 w 919798"/>
                    <a:gd name="connsiteY19" fmla="*/ 212478 h 420032"/>
                    <a:gd name="connsiteX20" fmla="*/ 149469 w 919798"/>
                    <a:gd name="connsiteY20" fmla="*/ 196675 h 420032"/>
                    <a:gd name="connsiteX21" fmla="*/ 171348 w 919798"/>
                    <a:gd name="connsiteY21" fmla="*/ 212478 h 420032"/>
                    <a:gd name="connsiteX22" fmla="*/ 153595 w 919798"/>
                    <a:gd name="connsiteY22" fmla="*/ 200106 h 420032"/>
                    <a:gd name="connsiteX23" fmla="*/ 149469 w 919798"/>
                    <a:gd name="connsiteY23" fmla="*/ 196675 h 420032"/>
                    <a:gd name="connsiteX24" fmla="*/ 21060 w 919798"/>
                    <a:gd name="connsiteY24" fmla="*/ 86152 h 420032"/>
                    <a:gd name="connsiteX25" fmla="*/ 47653 w 919798"/>
                    <a:gd name="connsiteY25" fmla="*/ 111999 h 420032"/>
                    <a:gd name="connsiteX26" fmla="*/ 149469 w 919798"/>
                    <a:gd name="connsiteY26" fmla="*/ 196675 h 420032"/>
                    <a:gd name="connsiteX27" fmla="*/ 97625 w 919798"/>
                    <a:gd name="connsiteY27" fmla="*/ 159228 h 420032"/>
                    <a:gd name="connsiteX28" fmla="*/ 35884 w 919798"/>
                    <a:gd name="connsiteY28" fmla="*/ 104115 h 420032"/>
                    <a:gd name="connsiteX29" fmla="*/ 21060 w 919798"/>
                    <a:gd name="connsiteY29" fmla="*/ 86152 h 420032"/>
                    <a:gd name="connsiteX30" fmla="*/ 66239 w 919798"/>
                    <a:gd name="connsiteY30" fmla="*/ 0 h 420032"/>
                    <a:gd name="connsiteX31" fmla="*/ 150963 w 919798"/>
                    <a:gd name="connsiteY31" fmla="*/ 71165 h 420032"/>
                    <a:gd name="connsiteX32" fmla="*/ 231858 w 919798"/>
                    <a:gd name="connsiteY32" fmla="*/ 132020 h 420032"/>
                    <a:gd name="connsiteX33" fmla="*/ 231868 w 919798"/>
                    <a:gd name="connsiteY33" fmla="*/ 132029 h 420032"/>
                    <a:gd name="connsiteX34" fmla="*/ 241347 w 919798"/>
                    <a:gd name="connsiteY34" fmla="*/ 139159 h 420032"/>
                    <a:gd name="connsiteX35" fmla="*/ 454045 w 919798"/>
                    <a:gd name="connsiteY35" fmla="*/ 257121 h 420032"/>
                    <a:gd name="connsiteX36" fmla="*/ 797950 w 919798"/>
                    <a:gd name="connsiteY36" fmla="*/ 342948 h 420032"/>
                    <a:gd name="connsiteX37" fmla="*/ 831853 w 919798"/>
                    <a:gd name="connsiteY37" fmla="*/ 346602 h 420032"/>
                    <a:gd name="connsiteX38" fmla="*/ 831854 w 919798"/>
                    <a:gd name="connsiteY38" fmla="*/ 346602 h 420032"/>
                    <a:gd name="connsiteX39" fmla="*/ 896149 w 919798"/>
                    <a:gd name="connsiteY39" fmla="*/ 353531 h 420032"/>
                    <a:gd name="connsiteX40" fmla="*/ 896149 w 919798"/>
                    <a:gd name="connsiteY40" fmla="*/ 353532 h 420032"/>
                    <a:gd name="connsiteX41" fmla="*/ 908952 w 919798"/>
                    <a:gd name="connsiteY41" fmla="*/ 354912 h 420032"/>
                    <a:gd name="connsiteX42" fmla="*/ 919798 w 919798"/>
                    <a:gd name="connsiteY42" fmla="*/ 363865 h 420032"/>
                    <a:gd name="connsiteX43" fmla="*/ 900856 w 919798"/>
                    <a:gd name="connsiteY43" fmla="*/ 371929 h 420032"/>
                    <a:gd name="connsiteX44" fmla="*/ 900856 w 919798"/>
                    <a:gd name="connsiteY44" fmla="*/ 371929 h 420032"/>
                    <a:gd name="connsiteX45" fmla="*/ 898671 w 919798"/>
                    <a:gd name="connsiteY45" fmla="*/ 372858 h 420032"/>
                    <a:gd name="connsiteX46" fmla="*/ 867323 w 919798"/>
                    <a:gd name="connsiteY46" fmla="*/ 372026 h 420032"/>
                    <a:gd name="connsiteX47" fmla="*/ 867325 w 919798"/>
                    <a:gd name="connsiteY47" fmla="*/ 372027 h 420032"/>
                    <a:gd name="connsiteX48" fmla="*/ 898670 w 919798"/>
                    <a:gd name="connsiteY48" fmla="*/ 372859 h 420032"/>
                    <a:gd name="connsiteX49" fmla="*/ 882093 w 919798"/>
                    <a:gd name="connsiteY49" fmla="*/ 379916 h 420032"/>
                    <a:gd name="connsiteX50" fmla="*/ 784121 w 919798"/>
                    <a:gd name="connsiteY50" fmla="*/ 409310 h 420032"/>
                    <a:gd name="connsiteX51" fmla="*/ 687211 w 919798"/>
                    <a:gd name="connsiteY51" fmla="*/ 420032 h 420032"/>
                    <a:gd name="connsiteX52" fmla="*/ 484186 w 919798"/>
                    <a:gd name="connsiteY52" fmla="*/ 381640 h 420032"/>
                    <a:gd name="connsiteX53" fmla="*/ 455004 w 919798"/>
                    <a:gd name="connsiteY53" fmla="*/ 372130 h 420032"/>
                    <a:gd name="connsiteX54" fmla="*/ 406230 w 919798"/>
                    <a:gd name="connsiteY54" fmla="*/ 351628 h 420032"/>
                    <a:gd name="connsiteX55" fmla="*/ 370800 w 919798"/>
                    <a:gd name="connsiteY55" fmla="*/ 336734 h 420032"/>
                    <a:gd name="connsiteX56" fmla="*/ 261815 w 919798"/>
                    <a:gd name="connsiteY56" fmla="*/ 275521 h 420032"/>
                    <a:gd name="connsiteX57" fmla="*/ 179533 w 919798"/>
                    <a:gd name="connsiteY57" fmla="*/ 218180 h 420032"/>
                    <a:gd name="connsiteX58" fmla="*/ 171348 w 919798"/>
                    <a:gd name="connsiteY58" fmla="*/ 212477 h 420032"/>
                    <a:gd name="connsiteX59" fmla="*/ 149469 w 919798"/>
                    <a:gd name="connsiteY59" fmla="*/ 196674 h 420032"/>
                    <a:gd name="connsiteX60" fmla="*/ 15076 w 919798"/>
                    <a:gd name="connsiteY60" fmla="*/ 78900 h 420032"/>
                    <a:gd name="connsiteX61" fmla="*/ 66239 w 919798"/>
                    <a:gd name="connsiteY61" fmla="*/ 0 h 420032"/>
                    <a:gd name="connsiteX0" fmla="*/ 455003 w 919798"/>
                    <a:gd name="connsiteY0" fmla="*/ 372131 h 420032"/>
                    <a:gd name="connsiteX1" fmla="*/ 484185 w 919798"/>
                    <a:gd name="connsiteY1" fmla="*/ 381641 h 420032"/>
                    <a:gd name="connsiteX2" fmla="*/ 577987 w 919798"/>
                    <a:gd name="connsiteY2" fmla="*/ 403711 h 420032"/>
                    <a:gd name="connsiteX3" fmla="*/ 677649 w 919798"/>
                    <a:gd name="connsiteY3" fmla="*/ 419142 h 420032"/>
                    <a:gd name="connsiteX4" fmla="*/ 585010 w 919798"/>
                    <a:gd name="connsiteY4" fmla="*/ 410503 h 420032"/>
                    <a:gd name="connsiteX5" fmla="*/ 479036 w 919798"/>
                    <a:gd name="connsiteY5" fmla="*/ 382233 h 420032"/>
                    <a:gd name="connsiteX6" fmla="*/ 455003 w 919798"/>
                    <a:gd name="connsiteY6" fmla="*/ 372131 h 420032"/>
                    <a:gd name="connsiteX7" fmla="*/ 900856 w 919798"/>
                    <a:gd name="connsiteY7" fmla="*/ 371929 h 420032"/>
                    <a:gd name="connsiteX8" fmla="*/ 901110 w 919798"/>
                    <a:gd name="connsiteY8" fmla="*/ 372924 h 420032"/>
                    <a:gd name="connsiteX9" fmla="*/ 898670 w 919798"/>
                    <a:gd name="connsiteY9" fmla="*/ 372859 h 420032"/>
                    <a:gd name="connsiteX10" fmla="*/ 900856 w 919798"/>
                    <a:gd name="connsiteY10" fmla="*/ 371929 h 420032"/>
                    <a:gd name="connsiteX11" fmla="*/ 406229 w 919798"/>
                    <a:gd name="connsiteY11" fmla="*/ 351628 h 420032"/>
                    <a:gd name="connsiteX12" fmla="*/ 455003 w 919798"/>
                    <a:gd name="connsiteY12" fmla="*/ 372130 h 420032"/>
                    <a:gd name="connsiteX13" fmla="*/ 444897 w 919798"/>
                    <a:gd name="connsiteY13" fmla="*/ 368836 h 420032"/>
                    <a:gd name="connsiteX14" fmla="*/ 412774 w 919798"/>
                    <a:gd name="connsiteY14" fmla="*/ 355114 h 420032"/>
                    <a:gd name="connsiteX15" fmla="*/ 406229 w 919798"/>
                    <a:gd name="connsiteY15" fmla="*/ 351628 h 420032"/>
                    <a:gd name="connsiteX16" fmla="*/ 171348 w 919798"/>
                    <a:gd name="connsiteY16" fmla="*/ 212478 h 420032"/>
                    <a:gd name="connsiteX17" fmla="*/ 179533 w 919798"/>
                    <a:gd name="connsiteY17" fmla="*/ 218181 h 420032"/>
                    <a:gd name="connsiteX18" fmla="*/ 177101 w 919798"/>
                    <a:gd name="connsiteY18" fmla="*/ 216633 h 420032"/>
                    <a:gd name="connsiteX19" fmla="*/ 171348 w 919798"/>
                    <a:gd name="connsiteY19" fmla="*/ 212478 h 420032"/>
                    <a:gd name="connsiteX20" fmla="*/ 149469 w 919798"/>
                    <a:gd name="connsiteY20" fmla="*/ 196675 h 420032"/>
                    <a:gd name="connsiteX21" fmla="*/ 171348 w 919798"/>
                    <a:gd name="connsiteY21" fmla="*/ 212478 h 420032"/>
                    <a:gd name="connsiteX22" fmla="*/ 153595 w 919798"/>
                    <a:gd name="connsiteY22" fmla="*/ 200106 h 420032"/>
                    <a:gd name="connsiteX23" fmla="*/ 149469 w 919798"/>
                    <a:gd name="connsiteY23" fmla="*/ 196675 h 420032"/>
                    <a:gd name="connsiteX24" fmla="*/ 21060 w 919798"/>
                    <a:gd name="connsiteY24" fmla="*/ 86152 h 420032"/>
                    <a:gd name="connsiteX25" fmla="*/ 47653 w 919798"/>
                    <a:gd name="connsiteY25" fmla="*/ 111999 h 420032"/>
                    <a:gd name="connsiteX26" fmla="*/ 149469 w 919798"/>
                    <a:gd name="connsiteY26" fmla="*/ 196675 h 420032"/>
                    <a:gd name="connsiteX27" fmla="*/ 97625 w 919798"/>
                    <a:gd name="connsiteY27" fmla="*/ 159228 h 420032"/>
                    <a:gd name="connsiteX28" fmla="*/ 35884 w 919798"/>
                    <a:gd name="connsiteY28" fmla="*/ 104115 h 420032"/>
                    <a:gd name="connsiteX29" fmla="*/ 21060 w 919798"/>
                    <a:gd name="connsiteY29" fmla="*/ 86152 h 420032"/>
                    <a:gd name="connsiteX30" fmla="*/ 66239 w 919798"/>
                    <a:gd name="connsiteY30" fmla="*/ 0 h 420032"/>
                    <a:gd name="connsiteX31" fmla="*/ 150963 w 919798"/>
                    <a:gd name="connsiteY31" fmla="*/ 71165 h 420032"/>
                    <a:gd name="connsiteX32" fmla="*/ 231858 w 919798"/>
                    <a:gd name="connsiteY32" fmla="*/ 132020 h 420032"/>
                    <a:gd name="connsiteX33" fmla="*/ 231868 w 919798"/>
                    <a:gd name="connsiteY33" fmla="*/ 132029 h 420032"/>
                    <a:gd name="connsiteX34" fmla="*/ 241347 w 919798"/>
                    <a:gd name="connsiteY34" fmla="*/ 139159 h 420032"/>
                    <a:gd name="connsiteX35" fmla="*/ 454045 w 919798"/>
                    <a:gd name="connsiteY35" fmla="*/ 257121 h 420032"/>
                    <a:gd name="connsiteX36" fmla="*/ 797950 w 919798"/>
                    <a:gd name="connsiteY36" fmla="*/ 342948 h 420032"/>
                    <a:gd name="connsiteX37" fmla="*/ 831853 w 919798"/>
                    <a:gd name="connsiteY37" fmla="*/ 346602 h 420032"/>
                    <a:gd name="connsiteX38" fmla="*/ 831854 w 919798"/>
                    <a:gd name="connsiteY38" fmla="*/ 346602 h 420032"/>
                    <a:gd name="connsiteX39" fmla="*/ 896149 w 919798"/>
                    <a:gd name="connsiteY39" fmla="*/ 353531 h 420032"/>
                    <a:gd name="connsiteX40" fmla="*/ 896149 w 919798"/>
                    <a:gd name="connsiteY40" fmla="*/ 353532 h 420032"/>
                    <a:gd name="connsiteX41" fmla="*/ 908952 w 919798"/>
                    <a:gd name="connsiteY41" fmla="*/ 354912 h 420032"/>
                    <a:gd name="connsiteX42" fmla="*/ 919798 w 919798"/>
                    <a:gd name="connsiteY42" fmla="*/ 363865 h 420032"/>
                    <a:gd name="connsiteX43" fmla="*/ 900856 w 919798"/>
                    <a:gd name="connsiteY43" fmla="*/ 371929 h 420032"/>
                    <a:gd name="connsiteX44" fmla="*/ 900856 w 919798"/>
                    <a:gd name="connsiteY44" fmla="*/ 371929 h 420032"/>
                    <a:gd name="connsiteX45" fmla="*/ 898671 w 919798"/>
                    <a:gd name="connsiteY45" fmla="*/ 372858 h 420032"/>
                    <a:gd name="connsiteX46" fmla="*/ 867323 w 919798"/>
                    <a:gd name="connsiteY46" fmla="*/ 372026 h 420032"/>
                    <a:gd name="connsiteX47" fmla="*/ 898670 w 919798"/>
                    <a:gd name="connsiteY47" fmla="*/ 372859 h 420032"/>
                    <a:gd name="connsiteX48" fmla="*/ 882093 w 919798"/>
                    <a:gd name="connsiteY48" fmla="*/ 379916 h 420032"/>
                    <a:gd name="connsiteX49" fmla="*/ 784121 w 919798"/>
                    <a:gd name="connsiteY49" fmla="*/ 409310 h 420032"/>
                    <a:gd name="connsiteX50" fmla="*/ 687211 w 919798"/>
                    <a:gd name="connsiteY50" fmla="*/ 420032 h 420032"/>
                    <a:gd name="connsiteX51" fmla="*/ 484186 w 919798"/>
                    <a:gd name="connsiteY51" fmla="*/ 381640 h 420032"/>
                    <a:gd name="connsiteX52" fmla="*/ 455004 w 919798"/>
                    <a:gd name="connsiteY52" fmla="*/ 372130 h 420032"/>
                    <a:gd name="connsiteX53" fmla="*/ 406230 w 919798"/>
                    <a:gd name="connsiteY53" fmla="*/ 351628 h 420032"/>
                    <a:gd name="connsiteX54" fmla="*/ 370800 w 919798"/>
                    <a:gd name="connsiteY54" fmla="*/ 336734 h 420032"/>
                    <a:gd name="connsiteX55" fmla="*/ 261815 w 919798"/>
                    <a:gd name="connsiteY55" fmla="*/ 275521 h 420032"/>
                    <a:gd name="connsiteX56" fmla="*/ 179533 w 919798"/>
                    <a:gd name="connsiteY56" fmla="*/ 218180 h 420032"/>
                    <a:gd name="connsiteX57" fmla="*/ 171348 w 919798"/>
                    <a:gd name="connsiteY57" fmla="*/ 212477 h 420032"/>
                    <a:gd name="connsiteX58" fmla="*/ 149469 w 919798"/>
                    <a:gd name="connsiteY58" fmla="*/ 196674 h 420032"/>
                    <a:gd name="connsiteX59" fmla="*/ 15076 w 919798"/>
                    <a:gd name="connsiteY59" fmla="*/ 78900 h 420032"/>
                    <a:gd name="connsiteX60" fmla="*/ 66239 w 919798"/>
                    <a:gd name="connsiteY60" fmla="*/ 0 h 420032"/>
                    <a:gd name="connsiteX0" fmla="*/ 455003 w 908952"/>
                    <a:gd name="connsiteY0" fmla="*/ 372131 h 420032"/>
                    <a:gd name="connsiteX1" fmla="*/ 484185 w 908952"/>
                    <a:gd name="connsiteY1" fmla="*/ 381641 h 420032"/>
                    <a:gd name="connsiteX2" fmla="*/ 577987 w 908952"/>
                    <a:gd name="connsiteY2" fmla="*/ 403711 h 420032"/>
                    <a:gd name="connsiteX3" fmla="*/ 677649 w 908952"/>
                    <a:gd name="connsiteY3" fmla="*/ 419142 h 420032"/>
                    <a:gd name="connsiteX4" fmla="*/ 585010 w 908952"/>
                    <a:gd name="connsiteY4" fmla="*/ 410503 h 420032"/>
                    <a:gd name="connsiteX5" fmla="*/ 479036 w 908952"/>
                    <a:gd name="connsiteY5" fmla="*/ 382233 h 420032"/>
                    <a:gd name="connsiteX6" fmla="*/ 455003 w 908952"/>
                    <a:gd name="connsiteY6" fmla="*/ 372131 h 420032"/>
                    <a:gd name="connsiteX7" fmla="*/ 900856 w 908952"/>
                    <a:gd name="connsiteY7" fmla="*/ 371929 h 420032"/>
                    <a:gd name="connsiteX8" fmla="*/ 901110 w 908952"/>
                    <a:gd name="connsiteY8" fmla="*/ 372924 h 420032"/>
                    <a:gd name="connsiteX9" fmla="*/ 898670 w 908952"/>
                    <a:gd name="connsiteY9" fmla="*/ 372859 h 420032"/>
                    <a:gd name="connsiteX10" fmla="*/ 900856 w 908952"/>
                    <a:gd name="connsiteY10" fmla="*/ 371929 h 420032"/>
                    <a:gd name="connsiteX11" fmla="*/ 406229 w 908952"/>
                    <a:gd name="connsiteY11" fmla="*/ 351628 h 420032"/>
                    <a:gd name="connsiteX12" fmla="*/ 455003 w 908952"/>
                    <a:gd name="connsiteY12" fmla="*/ 372130 h 420032"/>
                    <a:gd name="connsiteX13" fmla="*/ 444897 w 908952"/>
                    <a:gd name="connsiteY13" fmla="*/ 368836 h 420032"/>
                    <a:gd name="connsiteX14" fmla="*/ 412774 w 908952"/>
                    <a:gd name="connsiteY14" fmla="*/ 355114 h 420032"/>
                    <a:gd name="connsiteX15" fmla="*/ 406229 w 908952"/>
                    <a:gd name="connsiteY15" fmla="*/ 351628 h 420032"/>
                    <a:gd name="connsiteX16" fmla="*/ 171348 w 908952"/>
                    <a:gd name="connsiteY16" fmla="*/ 212478 h 420032"/>
                    <a:gd name="connsiteX17" fmla="*/ 179533 w 908952"/>
                    <a:gd name="connsiteY17" fmla="*/ 218181 h 420032"/>
                    <a:gd name="connsiteX18" fmla="*/ 177101 w 908952"/>
                    <a:gd name="connsiteY18" fmla="*/ 216633 h 420032"/>
                    <a:gd name="connsiteX19" fmla="*/ 171348 w 908952"/>
                    <a:gd name="connsiteY19" fmla="*/ 212478 h 420032"/>
                    <a:gd name="connsiteX20" fmla="*/ 149469 w 908952"/>
                    <a:gd name="connsiteY20" fmla="*/ 196675 h 420032"/>
                    <a:gd name="connsiteX21" fmla="*/ 171348 w 908952"/>
                    <a:gd name="connsiteY21" fmla="*/ 212478 h 420032"/>
                    <a:gd name="connsiteX22" fmla="*/ 153595 w 908952"/>
                    <a:gd name="connsiteY22" fmla="*/ 200106 h 420032"/>
                    <a:gd name="connsiteX23" fmla="*/ 149469 w 908952"/>
                    <a:gd name="connsiteY23" fmla="*/ 196675 h 420032"/>
                    <a:gd name="connsiteX24" fmla="*/ 21060 w 908952"/>
                    <a:gd name="connsiteY24" fmla="*/ 86152 h 420032"/>
                    <a:gd name="connsiteX25" fmla="*/ 47653 w 908952"/>
                    <a:gd name="connsiteY25" fmla="*/ 111999 h 420032"/>
                    <a:gd name="connsiteX26" fmla="*/ 149469 w 908952"/>
                    <a:gd name="connsiteY26" fmla="*/ 196675 h 420032"/>
                    <a:gd name="connsiteX27" fmla="*/ 97625 w 908952"/>
                    <a:gd name="connsiteY27" fmla="*/ 159228 h 420032"/>
                    <a:gd name="connsiteX28" fmla="*/ 35884 w 908952"/>
                    <a:gd name="connsiteY28" fmla="*/ 104115 h 420032"/>
                    <a:gd name="connsiteX29" fmla="*/ 21060 w 908952"/>
                    <a:gd name="connsiteY29" fmla="*/ 86152 h 420032"/>
                    <a:gd name="connsiteX30" fmla="*/ 66239 w 908952"/>
                    <a:gd name="connsiteY30" fmla="*/ 0 h 420032"/>
                    <a:gd name="connsiteX31" fmla="*/ 150963 w 908952"/>
                    <a:gd name="connsiteY31" fmla="*/ 71165 h 420032"/>
                    <a:gd name="connsiteX32" fmla="*/ 231858 w 908952"/>
                    <a:gd name="connsiteY32" fmla="*/ 132020 h 420032"/>
                    <a:gd name="connsiteX33" fmla="*/ 231868 w 908952"/>
                    <a:gd name="connsiteY33" fmla="*/ 132029 h 420032"/>
                    <a:gd name="connsiteX34" fmla="*/ 241347 w 908952"/>
                    <a:gd name="connsiteY34" fmla="*/ 139159 h 420032"/>
                    <a:gd name="connsiteX35" fmla="*/ 454045 w 908952"/>
                    <a:gd name="connsiteY35" fmla="*/ 257121 h 420032"/>
                    <a:gd name="connsiteX36" fmla="*/ 797950 w 908952"/>
                    <a:gd name="connsiteY36" fmla="*/ 342948 h 420032"/>
                    <a:gd name="connsiteX37" fmla="*/ 831853 w 908952"/>
                    <a:gd name="connsiteY37" fmla="*/ 346602 h 420032"/>
                    <a:gd name="connsiteX38" fmla="*/ 831854 w 908952"/>
                    <a:gd name="connsiteY38" fmla="*/ 346602 h 420032"/>
                    <a:gd name="connsiteX39" fmla="*/ 896149 w 908952"/>
                    <a:gd name="connsiteY39" fmla="*/ 353531 h 420032"/>
                    <a:gd name="connsiteX40" fmla="*/ 896149 w 908952"/>
                    <a:gd name="connsiteY40" fmla="*/ 353532 h 420032"/>
                    <a:gd name="connsiteX41" fmla="*/ 908952 w 908952"/>
                    <a:gd name="connsiteY41" fmla="*/ 354912 h 420032"/>
                    <a:gd name="connsiteX42" fmla="*/ 900856 w 908952"/>
                    <a:gd name="connsiteY42" fmla="*/ 371929 h 420032"/>
                    <a:gd name="connsiteX43" fmla="*/ 900856 w 908952"/>
                    <a:gd name="connsiteY43" fmla="*/ 371929 h 420032"/>
                    <a:gd name="connsiteX44" fmla="*/ 898671 w 908952"/>
                    <a:gd name="connsiteY44" fmla="*/ 372858 h 420032"/>
                    <a:gd name="connsiteX45" fmla="*/ 867323 w 908952"/>
                    <a:gd name="connsiteY45" fmla="*/ 372026 h 420032"/>
                    <a:gd name="connsiteX46" fmla="*/ 898670 w 908952"/>
                    <a:gd name="connsiteY46" fmla="*/ 372859 h 420032"/>
                    <a:gd name="connsiteX47" fmla="*/ 882093 w 908952"/>
                    <a:gd name="connsiteY47" fmla="*/ 379916 h 420032"/>
                    <a:gd name="connsiteX48" fmla="*/ 784121 w 908952"/>
                    <a:gd name="connsiteY48" fmla="*/ 409310 h 420032"/>
                    <a:gd name="connsiteX49" fmla="*/ 687211 w 908952"/>
                    <a:gd name="connsiteY49" fmla="*/ 420032 h 420032"/>
                    <a:gd name="connsiteX50" fmla="*/ 484186 w 908952"/>
                    <a:gd name="connsiteY50" fmla="*/ 381640 h 420032"/>
                    <a:gd name="connsiteX51" fmla="*/ 455004 w 908952"/>
                    <a:gd name="connsiteY51" fmla="*/ 372130 h 420032"/>
                    <a:gd name="connsiteX52" fmla="*/ 406230 w 908952"/>
                    <a:gd name="connsiteY52" fmla="*/ 351628 h 420032"/>
                    <a:gd name="connsiteX53" fmla="*/ 370800 w 908952"/>
                    <a:gd name="connsiteY53" fmla="*/ 336734 h 420032"/>
                    <a:gd name="connsiteX54" fmla="*/ 261815 w 908952"/>
                    <a:gd name="connsiteY54" fmla="*/ 275521 h 420032"/>
                    <a:gd name="connsiteX55" fmla="*/ 179533 w 908952"/>
                    <a:gd name="connsiteY55" fmla="*/ 218180 h 420032"/>
                    <a:gd name="connsiteX56" fmla="*/ 171348 w 908952"/>
                    <a:gd name="connsiteY56" fmla="*/ 212477 h 420032"/>
                    <a:gd name="connsiteX57" fmla="*/ 149469 w 908952"/>
                    <a:gd name="connsiteY57" fmla="*/ 196674 h 420032"/>
                    <a:gd name="connsiteX58" fmla="*/ 15076 w 908952"/>
                    <a:gd name="connsiteY58" fmla="*/ 78900 h 420032"/>
                    <a:gd name="connsiteX59" fmla="*/ 66239 w 908952"/>
                    <a:gd name="connsiteY59" fmla="*/ 0 h 420032"/>
                    <a:gd name="connsiteX0" fmla="*/ 455003 w 908952"/>
                    <a:gd name="connsiteY0" fmla="*/ 372131 h 420032"/>
                    <a:gd name="connsiteX1" fmla="*/ 484185 w 908952"/>
                    <a:gd name="connsiteY1" fmla="*/ 381641 h 420032"/>
                    <a:gd name="connsiteX2" fmla="*/ 577987 w 908952"/>
                    <a:gd name="connsiteY2" fmla="*/ 403711 h 420032"/>
                    <a:gd name="connsiteX3" fmla="*/ 677649 w 908952"/>
                    <a:gd name="connsiteY3" fmla="*/ 419142 h 420032"/>
                    <a:gd name="connsiteX4" fmla="*/ 585010 w 908952"/>
                    <a:gd name="connsiteY4" fmla="*/ 410503 h 420032"/>
                    <a:gd name="connsiteX5" fmla="*/ 479036 w 908952"/>
                    <a:gd name="connsiteY5" fmla="*/ 382233 h 420032"/>
                    <a:gd name="connsiteX6" fmla="*/ 455003 w 908952"/>
                    <a:gd name="connsiteY6" fmla="*/ 372131 h 420032"/>
                    <a:gd name="connsiteX7" fmla="*/ 900856 w 908952"/>
                    <a:gd name="connsiteY7" fmla="*/ 371929 h 420032"/>
                    <a:gd name="connsiteX8" fmla="*/ 901110 w 908952"/>
                    <a:gd name="connsiteY8" fmla="*/ 372924 h 420032"/>
                    <a:gd name="connsiteX9" fmla="*/ 898670 w 908952"/>
                    <a:gd name="connsiteY9" fmla="*/ 372859 h 420032"/>
                    <a:gd name="connsiteX10" fmla="*/ 900856 w 908952"/>
                    <a:gd name="connsiteY10" fmla="*/ 371929 h 420032"/>
                    <a:gd name="connsiteX11" fmla="*/ 406229 w 908952"/>
                    <a:gd name="connsiteY11" fmla="*/ 351628 h 420032"/>
                    <a:gd name="connsiteX12" fmla="*/ 455003 w 908952"/>
                    <a:gd name="connsiteY12" fmla="*/ 372130 h 420032"/>
                    <a:gd name="connsiteX13" fmla="*/ 444897 w 908952"/>
                    <a:gd name="connsiteY13" fmla="*/ 368836 h 420032"/>
                    <a:gd name="connsiteX14" fmla="*/ 412774 w 908952"/>
                    <a:gd name="connsiteY14" fmla="*/ 355114 h 420032"/>
                    <a:gd name="connsiteX15" fmla="*/ 406229 w 908952"/>
                    <a:gd name="connsiteY15" fmla="*/ 351628 h 420032"/>
                    <a:gd name="connsiteX16" fmla="*/ 171348 w 908952"/>
                    <a:gd name="connsiteY16" fmla="*/ 212478 h 420032"/>
                    <a:gd name="connsiteX17" fmla="*/ 179533 w 908952"/>
                    <a:gd name="connsiteY17" fmla="*/ 218181 h 420032"/>
                    <a:gd name="connsiteX18" fmla="*/ 177101 w 908952"/>
                    <a:gd name="connsiteY18" fmla="*/ 216633 h 420032"/>
                    <a:gd name="connsiteX19" fmla="*/ 171348 w 908952"/>
                    <a:gd name="connsiteY19" fmla="*/ 212478 h 420032"/>
                    <a:gd name="connsiteX20" fmla="*/ 149469 w 908952"/>
                    <a:gd name="connsiteY20" fmla="*/ 196675 h 420032"/>
                    <a:gd name="connsiteX21" fmla="*/ 171348 w 908952"/>
                    <a:gd name="connsiteY21" fmla="*/ 212478 h 420032"/>
                    <a:gd name="connsiteX22" fmla="*/ 153595 w 908952"/>
                    <a:gd name="connsiteY22" fmla="*/ 200106 h 420032"/>
                    <a:gd name="connsiteX23" fmla="*/ 149469 w 908952"/>
                    <a:gd name="connsiteY23" fmla="*/ 196675 h 420032"/>
                    <a:gd name="connsiteX24" fmla="*/ 21060 w 908952"/>
                    <a:gd name="connsiteY24" fmla="*/ 86152 h 420032"/>
                    <a:gd name="connsiteX25" fmla="*/ 47653 w 908952"/>
                    <a:gd name="connsiteY25" fmla="*/ 111999 h 420032"/>
                    <a:gd name="connsiteX26" fmla="*/ 149469 w 908952"/>
                    <a:gd name="connsiteY26" fmla="*/ 196675 h 420032"/>
                    <a:gd name="connsiteX27" fmla="*/ 97625 w 908952"/>
                    <a:gd name="connsiteY27" fmla="*/ 159228 h 420032"/>
                    <a:gd name="connsiteX28" fmla="*/ 35884 w 908952"/>
                    <a:gd name="connsiteY28" fmla="*/ 104115 h 420032"/>
                    <a:gd name="connsiteX29" fmla="*/ 21060 w 908952"/>
                    <a:gd name="connsiteY29" fmla="*/ 86152 h 420032"/>
                    <a:gd name="connsiteX30" fmla="*/ 66239 w 908952"/>
                    <a:gd name="connsiteY30" fmla="*/ 0 h 420032"/>
                    <a:gd name="connsiteX31" fmla="*/ 150963 w 908952"/>
                    <a:gd name="connsiteY31" fmla="*/ 71165 h 420032"/>
                    <a:gd name="connsiteX32" fmla="*/ 231858 w 908952"/>
                    <a:gd name="connsiteY32" fmla="*/ 132020 h 420032"/>
                    <a:gd name="connsiteX33" fmla="*/ 231868 w 908952"/>
                    <a:gd name="connsiteY33" fmla="*/ 132029 h 420032"/>
                    <a:gd name="connsiteX34" fmla="*/ 241347 w 908952"/>
                    <a:gd name="connsiteY34" fmla="*/ 139159 h 420032"/>
                    <a:gd name="connsiteX35" fmla="*/ 454045 w 908952"/>
                    <a:gd name="connsiteY35" fmla="*/ 257121 h 420032"/>
                    <a:gd name="connsiteX36" fmla="*/ 797950 w 908952"/>
                    <a:gd name="connsiteY36" fmla="*/ 342948 h 420032"/>
                    <a:gd name="connsiteX37" fmla="*/ 831853 w 908952"/>
                    <a:gd name="connsiteY37" fmla="*/ 346602 h 420032"/>
                    <a:gd name="connsiteX38" fmla="*/ 831854 w 908952"/>
                    <a:gd name="connsiteY38" fmla="*/ 346602 h 420032"/>
                    <a:gd name="connsiteX39" fmla="*/ 896149 w 908952"/>
                    <a:gd name="connsiteY39" fmla="*/ 353531 h 420032"/>
                    <a:gd name="connsiteX40" fmla="*/ 896149 w 908952"/>
                    <a:gd name="connsiteY40" fmla="*/ 353532 h 420032"/>
                    <a:gd name="connsiteX41" fmla="*/ 908952 w 908952"/>
                    <a:gd name="connsiteY41" fmla="*/ 354912 h 420032"/>
                    <a:gd name="connsiteX42" fmla="*/ 900856 w 908952"/>
                    <a:gd name="connsiteY42" fmla="*/ 371929 h 420032"/>
                    <a:gd name="connsiteX43" fmla="*/ 900856 w 908952"/>
                    <a:gd name="connsiteY43" fmla="*/ 371929 h 420032"/>
                    <a:gd name="connsiteX44" fmla="*/ 898671 w 908952"/>
                    <a:gd name="connsiteY44" fmla="*/ 372858 h 420032"/>
                    <a:gd name="connsiteX45" fmla="*/ 898670 w 908952"/>
                    <a:gd name="connsiteY45" fmla="*/ 372859 h 420032"/>
                    <a:gd name="connsiteX46" fmla="*/ 882093 w 908952"/>
                    <a:gd name="connsiteY46" fmla="*/ 379916 h 420032"/>
                    <a:gd name="connsiteX47" fmla="*/ 784121 w 908952"/>
                    <a:gd name="connsiteY47" fmla="*/ 409310 h 420032"/>
                    <a:gd name="connsiteX48" fmla="*/ 687211 w 908952"/>
                    <a:gd name="connsiteY48" fmla="*/ 420032 h 420032"/>
                    <a:gd name="connsiteX49" fmla="*/ 484186 w 908952"/>
                    <a:gd name="connsiteY49" fmla="*/ 381640 h 420032"/>
                    <a:gd name="connsiteX50" fmla="*/ 455004 w 908952"/>
                    <a:gd name="connsiteY50" fmla="*/ 372130 h 420032"/>
                    <a:gd name="connsiteX51" fmla="*/ 406230 w 908952"/>
                    <a:gd name="connsiteY51" fmla="*/ 351628 h 420032"/>
                    <a:gd name="connsiteX52" fmla="*/ 370800 w 908952"/>
                    <a:gd name="connsiteY52" fmla="*/ 336734 h 420032"/>
                    <a:gd name="connsiteX53" fmla="*/ 261815 w 908952"/>
                    <a:gd name="connsiteY53" fmla="*/ 275521 h 420032"/>
                    <a:gd name="connsiteX54" fmla="*/ 179533 w 908952"/>
                    <a:gd name="connsiteY54" fmla="*/ 218180 h 420032"/>
                    <a:gd name="connsiteX55" fmla="*/ 171348 w 908952"/>
                    <a:gd name="connsiteY55" fmla="*/ 212477 h 420032"/>
                    <a:gd name="connsiteX56" fmla="*/ 149469 w 908952"/>
                    <a:gd name="connsiteY56" fmla="*/ 196674 h 420032"/>
                    <a:gd name="connsiteX57" fmla="*/ 15076 w 908952"/>
                    <a:gd name="connsiteY57" fmla="*/ 78900 h 420032"/>
                    <a:gd name="connsiteX58" fmla="*/ 66239 w 908952"/>
                    <a:gd name="connsiteY58" fmla="*/ 0 h 420032"/>
                    <a:gd name="connsiteX0" fmla="*/ 455003 w 908952"/>
                    <a:gd name="connsiteY0" fmla="*/ 372131 h 420032"/>
                    <a:gd name="connsiteX1" fmla="*/ 484185 w 908952"/>
                    <a:gd name="connsiteY1" fmla="*/ 381641 h 420032"/>
                    <a:gd name="connsiteX2" fmla="*/ 577987 w 908952"/>
                    <a:gd name="connsiteY2" fmla="*/ 403711 h 420032"/>
                    <a:gd name="connsiteX3" fmla="*/ 677649 w 908952"/>
                    <a:gd name="connsiteY3" fmla="*/ 419142 h 420032"/>
                    <a:gd name="connsiteX4" fmla="*/ 585010 w 908952"/>
                    <a:gd name="connsiteY4" fmla="*/ 410503 h 420032"/>
                    <a:gd name="connsiteX5" fmla="*/ 479036 w 908952"/>
                    <a:gd name="connsiteY5" fmla="*/ 382233 h 420032"/>
                    <a:gd name="connsiteX6" fmla="*/ 455003 w 908952"/>
                    <a:gd name="connsiteY6" fmla="*/ 372131 h 420032"/>
                    <a:gd name="connsiteX7" fmla="*/ 900856 w 908952"/>
                    <a:gd name="connsiteY7" fmla="*/ 371929 h 420032"/>
                    <a:gd name="connsiteX8" fmla="*/ 901110 w 908952"/>
                    <a:gd name="connsiteY8" fmla="*/ 372924 h 420032"/>
                    <a:gd name="connsiteX9" fmla="*/ 898670 w 908952"/>
                    <a:gd name="connsiteY9" fmla="*/ 372859 h 420032"/>
                    <a:gd name="connsiteX10" fmla="*/ 900856 w 908952"/>
                    <a:gd name="connsiteY10" fmla="*/ 371929 h 420032"/>
                    <a:gd name="connsiteX11" fmla="*/ 406229 w 908952"/>
                    <a:gd name="connsiteY11" fmla="*/ 351628 h 420032"/>
                    <a:gd name="connsiteX12" fmla="*/ 455003 w 908952"/>
                    <a:gd name="connsiteY12" fmla="*/ 372130 h 420032"/>
                    <a:gd name="connsiteX13" fmla="*/ 444897 w 908952"/>
                    <a:gd name="connsiteY13" fmla="*/ 368836 h 420032"/>
                    <a:gd name="connsiteX14" fmla="*/ 412774 w 908952"/>
                    <a:gd name="connsiteY14" fmla="*/ 355114 h 420032"/>
                    <a:gd name="connsiteX15" fmla="*/ 406229 w 908952"/>
                    <a:gd name="connsiteY15" fmla="*/ 351628 h 420032"/>
                    <a:gd name="connsiteX16" fmla="*/ 171348 w 908952"/>
                    <a:gd name="connsiteY16" fmla="*/ 212478 h 420032"/>
                    <a:gd name="connsiteX17" fmla="*/ 179533 w 908952"/>
                    <a:gd name="connsiteY17" fmla="*/ 218181 h 420032"/>
                    <a:gd name="connsiteX18" fmla="*/ 177101 w 908952"/>
                    <a:gd name="connsiteY18" fmla="*/ 216633 h 420032"/>
                    <a:gd name="connsiteX19" fmla="*/ 171348 w 908952"/>
                    <a:gd name="connsiteY19" fmla="*/ 212478 h 420032"/>
                    <a:gd name="connsiteX20" fmla="*/ 149469 w 908952"/>
                    <a:gd name="connsiteY20" fmla="*/ 196675 h 420032"/>
                    <a:gd name="connsiteX21" fmla="*/ 171348 w 908952"/>
                    <a:gd name="connsiteY21" fmla="*/ 212478 h 420032"/>
                    <a:gd name="connsiteX22" fmla="*/ 153595 w 908952"/>
                    <a:gd name="connsiteY22" fmla="*/ 200106 h 420032"/>
                    <a:gd name="connsiteX23" fmla="*/ 149469 w 908952"/>
                    <a:gd name="connsiteY23" fmla="*/ 196675 h 420032"/>
                    <a:gd name="connsiteX24" fmla="*/ 21060 w 908952"/>
                    <a:gd name="connsiteY24" fmla="*/ 86152 h 420032"/>
                    <a:gd name="connsiteX25" fmla="*/ 47653 w 908952"/>
                    <a:gd name="connsiteY25" fmla="*/ 111999 h 420032"/>
                    <a:gd name="connsiteX26" fmla="*/ 149469 w 908952"/>
                    <a:gd name="connsiteY26" fmla="*/ 196675 h 420032"/>
                    <a:gd name="connsiteX27" fmla="*/ 97625 w 908952"/>
                    <a:gd name="connsiteY27" fmla="*/ 159228 h 420032"/>
                    <a:gd name="connsiteX28" fmla="*/ 35884 w 908952"/>
                    <a:gd name="connsiteY28" fmla="*/ 104115 h 420032"/>
                    <a:gd name="connsiteX29" fmla="*/ 21060 w 908952"/>
                    <a:gd name="connsiteY29" fmla="*/ 86152 h 420032"/>
                    <a:gd name="connsiteX30" fmla="*/ 66239 w 908952"/>
                    <a:gd name="connsiteY30" fmla="*/ 0 h 420032"/>
                    <a:gd name="connsiteX31" fmla="*/ 150963 w 908952"/>
                    <a:gd name="connsiteY31" fmla="*/ 71165 h 420032"/>
                    <a:gd name="connsiteX32" fmla="*/ 231858 w 908952"/>
                    <a:gd name="connsiteY32" fmla="*/ 132020 h 420032"/>
                    <a:gd name="connsiteX33" fmla="*/ 231868 w 908952"/>
                    <a:gd name="connsiteY33" fmla="*/ 132029 h 420032"/>
                    <a:gd name="connsiteX34" fmla="*/ 241347 w 908952"/>
                    <a:gd name="connsiteY34" fmla="*/ 139159 h 420032"/>
                    <a:gd name="connsiteX35" fmla="*/ 454045 w 908952"/>
                    <a:gd name="connsiteY35" fmla="*/ 257121 h 420032"/>
                    <a:gd name="connsiteX36" fmla="*/ 797950 w 908952"/>
                    <a:gd name="connsiteY36" fmla="*/ 342948 h 420032"/>
                    <a:gd name="connsiteX37" fmla="*/ 831853 w 908952"/>
                    <a:gd name="connsiteY37" fmla="*/ 346602 h 420032"/>
                    <a:gd name="connsiteX38" fmla="*/ 831854 w 908952"/>
                    <a:gd name="connsiteY38" fmla="*/ 346602 h 420032"/>
                    <a:gd name="connsiteX39" fmla="*/ 896149 w 908952"/>
                    <a:gd name="connsiteY39" fmla="*/ 353531 h 420032"/>
                    <a:gd name="connsiteX40" fmla="*/ 896149 w 908952"/>
                    <a:gd name="connsiteY40" fmla="*/ 353532 h 420032"/>
                    <a:gd name="connsiteX41" fmla="*/ 908952 w 908952"/>
                    <a:gd name="connsiteY41" fmla="*/ 354912 h 420032"/>
                    <a:gd name="connsiteX42" fmla="*/ 900856 w 908952"/>
                    <a:gd name="connsiteY42" fmla="*/ 371929 h 420032"/>
                    <a:gd name="connsiteX43" fmla="*/ 900856 w 908952"/>
                    <a:gd name="connsiteY43" fmla="*/ 371929 h 420032"/>
                    <a:gd name="connsiteX44" fmla="*/ 898671 w 908952"/>
                    <a:gd name="connsiteY44" fmla="*/ 372858 h 420032"/>
                    <a:gd name="connsiteX45" fmla="*/ 898670 w 908952"/>
                    <a:gd name="connsiteY45" fmla="*/ 372859 h 420032"/>
                    <a:gd name="connsiteX46" fmla="*/ 882093 w 908952"/>
                    <a:gd name="connsiteY46" fmla="*/ 379916 h 420032"/>
                    <a:gd name="connsiteX47" fmla="*/ 784121 w 908952"/>
                    <a:gd name="connsiteY47" fmla="*/ 409310 h 420032"/>
                    <a:gd name="connsiteX48" fmla="*/ 687211 w 908952"/>
                    <a:gd name="connsiteY48" fmla="*/ 420032 h 420032"/>
                    <a:gd name="connsiteX49" fmla="*/ 455004 w 908952"/>
                    <a:gd name="connsiteY49" fmla="*/ 372130 h 420032"/>
                    <a:gd name="connsiteX50" fmla="*/ 406230 w 908952"/>
                    <a:gd name="connsiteY50" fmla="*/ 351628 h 420032"/>
                    <a:gd name="connsiteX51" fmla="*/ 370800 w 908952"/>
                    <a:gd name="connsiteY51" fmla="*/ 336734 h 420032"/>
                    <a:gd name="connsiteX52" fmla="*/ 261815 w 908952"/>
                    <a:gd name="connsiteY52" fmla="*/ 275521 h 420032"/>
                    <a:gd name="connsiteX53" fmla="*/ 179533 w 908952"/>
                    <a:gd name="connsiteY53" fmla="*/ 218180 h 420032"/>
                    <a:gd name="connsiteX54" fmla="*/ 171348 w 908952"/>
                    <a:gd name="connsiteY54" fmla="*/ 212477 h 420032"/>
                    <a:gd name="connsiteX55" fmla="*/ 149469 w 908952"/>
                    <a:gd name="connsiteY55" fmla="*/ 196674 h 420032"/>
                    <a:gd name="connsiteX56" fmla="*/ 15076 w 908952"/>
                    <a:gd name="connsiteY56" fmla="*/ 78900 h 420032"/>
                    <a:gd name="connsiteX57" fmla="*/ 66239 w 908952"/>
                    <a:gd name="connsiteY57" fmla="*/ 0 h 420032"/>
                    <a:gd name="connsiteX0" fmla="*/ 455003 w 908952"/>
                    <a:gd name="connsiteY0" fmla="*/ 372131 h 420032"/>
                    <a:gd name="connsiteX1" fmla="*/ 484185 w 908952"/>
                    <a:gd name="connsiteY1" fmla="*/ 381641 h 420032"/>
                    <a:gd name="connsiteX2" fmla="*/ 577987 w 908952"/>
                    <a:gd name="connsiteY2" fmla="*/ 403711 h 420032"/>
                    <a:gd name="connsiteX3" fmla="*/ 677649 w 908952"/>
                    <a:gd name="connsiteY3" fmla="*/ 419142 h 420032"/>
                    <a:gd name="connsiteX4" fmla="*/ 479036 w 908952"/>
                    <a:gd name="connsiteY4" fmla="*/ 382233 h 420032"/>
                    <a:gd name="connsiteX5" fmla="*/ 455003 w 908952"/>
                    <a:gd name="connsiteY5" fmla="*/ 372131 h 420032"/>
                    <a:gd name="connsiteX6" fmla="*/ 900856 w 908952"/>
                    <a:gd name="connsiteY6" fmla="*/ 371929 h 420032"/>
                    <a:gd name="connsiteX7" fmla="*/ 901110 w 908952"/>
                    <a:gd name="connsiteY7" fmla="*/ 372924 h 420032"/>
                    <a:gd name="connsiteX8" fmla="*/ 898670 w 908952"/>
                    <a:gd name="connsiteY8" fmla="*/ 372859 h 420032"/>
                    <a:gd name="connsiteX9" fmla="*/ 900856 w 908952"/>
                    <a:gd name="connsiteY9" fmla="*/ 371929 h 420032"/>
                    <a:gd name="connsiteX10" fmla="*/ 406229 w 908952"/>
                    <a:gd name="connsiteY10" fmla="*/ 351628 h 420032"/>
                    <a:gd name="connsiteX11" fmla="*/ 455003 w 908952"/>
                    <a:gd name="connsiteY11" fmla="*/ 372130 h 420032"/>
                    <a:gd name="connsiteX12" fmla="*/ 444897 w 908952"/>
                    <a:gd name="connsiteY12" fmla="*/ 368836 h 420032"/>
                    <a:gd name="connsiteX13" fmla="*/ 412774 w 908952"/>
                    <a:gd name="connsiteY13" fmla="*/ 355114 h 420032"/>
                    <a:gd name="connsiteX14" fmla="*/ 406229 w 908952"/>
                    <a:gd name="connsiteY14" fmla="*/ 351628 h 420032"/>
                    <a:gd name="connsiteX15" fmla="*/ 171348 w 908952"/>
                    <a:gd name="connsiteY15" fmla="*/ 212478 h 420032"/>
                    <a:gd name="connsiteX16" fmla="*/ 179533 w 908952"/>
                    <a:gd name="connsiteY16" fmla="*/ 218181 h 420032"/>
                    <a:gd name="connsiteX17" fmla="*/ 177101 w 908952"/>
                    <a:gd name="connsiteY17" fmla="*/ 216633 h 420032"/>
                    <a:gd name="connsiteX18" fmla="*/ 171348 w 908952"/>
                    <a:gd name="connsiteY18" fmla="*/ 212478 h 420032"/>
                    <a:gd name="connsiteX19" fmla="*/ 149469 w 908952"/>
                    <a:gd name="connsiteY19" fmla="*/ 196675 h 420032"/>
                    <a:gd name="connsiteX20" fmla="*/ 171348 w 908952"/>
                    <a:gd name="connsiteY20" fmla="*/ 212478 h 420032"/>
                    <a:gd name="connsiteX21" fmla="*/ 153595 w 908952"/>
                    <a:gd name="connsiteY21" fmla="*/ 200106 h 420032"/>
                    <a:gd name="connsiteX22" fmla="*/ 149469 w 908952"/>
                    <a:gd name="connsiteY22" fmla="*/ 196675 h 420032"/>
                    <a:gd name="connsiteX23" fmla="*/ 21060 w 908952"/>
                    <a:gd name="connsiteY23" fmla="*/ 86152 h 420032"/>
                    <a:gd name="connsiteX24" fmla="*/ 47653 w 908952"/>
                    <a:gd name="connsiteY24" fmla="*/ 111999 h 420032"/>
                    <a:gd name="connsiteX25" fmla="*/ 149469 w 908952"/>
                    <a:gd name="connsiteY25" fmla="*/ 196675 h 420032"/>
                    <a:gd name="connsiteX26" fmla="*/ 97625 w 908952"/>
                    <a:gd name="connsiteY26" fmla="*/ 159228 h 420032"/>
                    <a:gd name="connsiteX27" fmla="*/ 35884 w 908952"/>
                    <a:gd name="connsiteY27" fmla="*/ 104115 h 420032"/>
                    <a:gd name="connsiteX28" fmla="*/ 21060 w 908952"/>
                    <a:gd name="connsiteY28" fmla="*/ 86152 h 420032"/>
                    <a:gd name="connsiteX29" fmla="*/ 66239 w 908952"/>
                    <a:gd name="connsiteY29" fmla="*/ 0 h 420032"/>
                    <a:gd name="connsiteX30" fmla="*/ 150963 w 908952"/>
                    <a:gd name="connsiteY30" fmla="*/ 71165 h 420032"/>
                    <a:gd name="connsiteX31" fmla="*/ 231858 w 908952"/>
                    <a:gd name="connsiteY31" fmla="*/ 132020 h 420032"/>
                    <a:gd name="connsiteX32" fmla="*/ 231868 w 908952"/>
                    <a:gd name="connsiteY32" fmla="*/ 132029 h 420032"/>
                    <a:gd name="connsiteX33" fmla="*/ 241347 w 908952"/>
                    <a:gd name="connsiteY33" fmla="*/ 139159 h 420032"/>
                    <a:gd name="connsiteX34" fmla="*/ 454045 w 908952"/>
                    <a:gd name="connsiteY34" fmla="*/ 257121 h 420032"/>
                    <a:gd name="connsiteX35" fmla="*/ 797950 w 908952"/>
                    <a:gd name="connsiteY35" fmla="*/ 342948 h 420032"/>
                    <a:gd name="connsiteX36" fmla="*/ 831853 w 908952"/>
                    <a:gd name="connsiteY36" fmla="*/ 346602 h 420032"/>
                    <a:gd name="connsiteX37" fmla="*/ 831854 w 908952"/>
                    <a:gd name="connsiteY37" fmla="*/ 346602 h 420032"/>
                    <a:gd name="connsiteX38" fmla="*/ 896149 w 908952"/>
                    <a:gd name="connsiteY38" fmla="*/ 353531 h 420032"/>
                    <a:gd name="connsiteX39" fmla="*/ 896149 w 908952"/>
                    <a:gd name="connsiteY39" fmla="*/ 353532 h 420032"/>
                    <a:gd name="connsiteX40" fmla="*/ 908952 w 908952"/>
                    <a:gd name="connsiteY40" fmla="*/ 354912 h 420032"/>
                    <a:gd name="connsiteX41" fmla="*/ 900856 w 908952"/>
                    <a:gd name="connsiteY41" fmla="*/ 371929 h 420032"/>
                    <a:gd name="connsiteX42" fmla="*/ 900856 w 908952"/>
                    <a:gd name="connsiteY42" fmla="*/ 371929 h 420032"/>
                    <a:gd name="connsiteX43" fmla="*/ 898671 w 908952"/>
                    <a:gd name="connsiteY43" fmla="*/ 372858 h 420032"/>
                    <a:gd name="connsiteX44" fmla="*/ 898670 w 908952"/>
                    <a:gd name="connsiteY44" fmla="*/ 372859 h 420032"/>
                    <a:gd name="connsiteX45" fmla="*/ 882093 w 908952"/>
                    <a:gd name="connsiteY45" fmla="*/ 379916 h 420032"/>
                    <a:gd name="connsiteX46" fmla="*/ 784121 w 908952"/>
                    <a:gd name="connsiteY46" fmla="*/ 409310 h 420032"/>
                    <a:gd name="connsiteX47" fmla="*/ 687211 w 908952"/>
                    <a:gd name="connsiteY47" fmla="*/ 420032 h 420032"/>
                    <a:gd name="connsiteX48" fmla="*/ 455004 w 908952"/>
                    <a:gd name="connsiteY48" fmla="*/ 372130 h 420032"/>
                    <a:gd name="connsiteX49" fmla="*/ 406230 w 908952"/>
                    <a:gd name="connsiteY49" fmla="*/ 351628 h 420032"/>
                    <a:gd name="connsiteX50" fmla="*/ 370800 w 908952"/>
                    <a:gd name="connsiteY50" fmla="*/ 336734 h 420032"/>
                    <a:gd name="connsiteX51" fmla="*/ 261815 w 908952"/>
                    <a:gd name="connsiteY51" fmla="*/ 275521 h 420032"/>
                    <a:gd name="connsiteX52" fmla="*/ 179533 w 908952"/>
                    <a:gd name="connsiteY52" fmla="*/ 218180 h 420032"/>
                    <a:gd name="connsiteX53" fmla="*/ 171348 w 908952"/>
                    <a:gd name="connsiteY53" fmla="*/ 212477 h 420032"/>
                    <a:gd name="connsiteX54" fmla="*/ 149469 w 908952"/>
                    <a:gd name="connsiteY54" fmla="*/ 196674 h 420032"/>
                    <a:gd name="connsiteX55" fmla="*/ 15076 w 908952"/>
                    <a:gd name="connsiteY55" fmla="*/ 78900 h 420032"/>
                    <a:gd name="connsiteX56" fmla="*/ 66239 w 908952"/>
                    <a:gd name="connsiteY56" fmla="*/ 0 h 420032"/>
                    <a:gd name="connsiteX0" fmla="*/ 455003 w 908952"/>
                    <a:gd name="connsiteY0" fmla="*/ 372131 h 420032"/>
                    <a:gd name="connsiteX1" fmla="*/ 484185 w 908952"/>
                    <a:gd name="connsiteY1" fmla="*/ 381641 h 420032"/>
                    <a:gd name="connsiteX2" fmla="*/ 577987 w 908952"/>
                    <a:gd name="connsiteY2" fmla="*/ 403711 h 420032"/>
                    <a:gd name="connsiteX3" fmla="*/ 677649 w 908952"/>
                    <a:gd name="connsiteY3" fmla="*/ 419142 h 420032"/>
                    <a:gd name="connsiteX4" fmla="*/ 479036 w 908952"/>
                    <a:gd name="connsiteY4" fmla="*/ 382233 h 420032"/>
                    <a:gd name="connsiteX5" fmla="*/ 455003 w 908952"/>
                    <a:gd name="connsiteY5" fmla="*/ 372131 h 420032"/>
                    <a:gd name="connsiteX6" fmla="*/ 900856 w 908952"/>
                    <a:gd name="connsiteY6" fmla="*/ 371929 h 420032"/>
                    <a:gd name="connsiteX7" fmla="*/ 901110 w 908952"/>
                    <a:gd name="connsiteY7" fmla="*/ 372924 h 420032"/>
                    <a:gd name="connsiteX8" fmla="*/ 898670 w 908952"/>
                    <a:gd name="connsiteY8" fmla="*/ 372859 h 420032"/>
                    <a:gd name="connsiteX9" fmla="*/ 900856 w 908952"/>
                    <a:gd name="connsiteY9" fmla="*/ 371929 h 420032"/>
                    <a:gd name="connsiteX10" fmla="*/ 406229 w 908952"/>
                    <a:gd name="connsiteY10" fmla="*/ 351628 h 420032"/>
                    <a:gd name="connsiteX11" fmla="*/ 455003 w 908952"/>
                    <a:gd name="connsiteY11" fmla="*/ 372130 h 420032"/>
                    <a:gd name="connsiteX12" fmla="*/ 444897 w 908952"/>
                    <a:gd name="connsiteY12" fmla="*/ 368836 h 420032"/>
                    <a:gd name="connsiteX13" fmla="*/ 412774 w 908952"/>
                    <a:gd name="connsiteY13" fmla="*/ 355114 h 420032"/>
                    <a:gd name="connsiteX14" fmla="*/ 406229 w 908952"/>
                    <a:gd name="connsiteY14" fmla="*/ 351628 h 420032"/>
                    <a:gd name="connsiteX15" fmla="*/ 171348 w 908952"/>
                    <a:gd name="connsiteY15" fmla="*/ 212478 h 420032"/>
                    <a:gd name="connsiteX16" fmla="*/ 179533 w 908952"/>
                    <a:gd name="connsiteY16" fmla="*/ 218181 h 420032"/>
                    <a:gd name="connsiteX17" fmla="*/ 177101 w 908952"/>
                    <a:gd name="connsiteY17" fmla="*/ 216633 h 420032"/>
                    <a:gd name="connsiteX18" fmla="*/ 171348 w 908952"/>
                    <a:gd name="connsiteY18" fmla="*/ 212478 h 420032"/>
                    <a:gd name="connsiteX19" fmla="*/ 149469 w 908952"/>
                    <a:gd name="connsiteY19" fmla="*/ 196675 h 420032"/>
                    <a:gd name="connsiteX20" fmla="*/ 171348 w 908952"/>
                    <a:gd name="connsiteY20" fmla="*/ 212478 h 420032"/>
                    <a:gd name="connsiteX21" fmla="*/ 153595 w 908952"/>
                    <a:gd name="connsiteY21" fmla="*/ 200106 h 420032"/>
                    <a:gd name="connsiteX22" fmla="*/ 149469 w 908952"/>
                    <a:gd name="connsiteY22" fmla="*/ 196675 h 420032"/>
                    <a:gd name="connsiteX23" fmla="*/ 21060 w 908952"/>
                    <a:gd name="connsiteY23" fmla="*/ 86152 h 420032"/>
                    <a:gd name="connsiteX24" fmla="*/ 47653 w 908952"/>
                    <a:gd name="connsiteY24" fmla="*/ 111999 h 420032"/>
                    <a:gd name="connsiteX25" fmla="*/ 149469 w 908952"/>
                    <a:gd name="connsiteY25" fmla="*/ 196675 h 420032"/>
                    <a:gd name="connsiteX26" fmla="*/ 97625 w 908952"/>
                    <a:gd name="connsiteY26" fmla="*/ 159228 h 420032"/>
                    <a:gd name="connsiteX27" fmla="*/ 35884 w 908952"/>
                    <a:gd name="connsiteY27" fmla="*/ 104115 h 420032"/>
                    <a:gd name="connsiteX28" fmla="*/ 21060 w 908952"/>
                    <a:gd name="connsiteY28" fmla="*/ 86152 h 420032"/>
                    <a:gd name="connsiteX29" fmla="*/ 66239 w 908952"/>
                    <a:gd name="connsiteY29" fmla="*/ 0 h 420032"/>
                    <a:gd name="connsiteX30" fmla="*/ 150963 w 908952"/>
                    <a:gd name="connsiteY30" fmla="*/ 71165 h 420032"/>
                    <a:gd name="connsiteX31" fmla="*/ 231858 w 908952"/>
                    <a:gd name="connsiteY31" fmla="*/ 132020 h 420032"/>
                    <a:gd name="connsiteX32" fmla="*/ 231868 w 908952"/>
                    <a:gd name="connsiteY32" fmla="*/ 132029 h 420032"/>
                    <a:gd name="connsiteX33" fmla="*/ 241347 w 908952"/>
                    <a:gd name="connsiteY33" fmla="*/ 139159 h 420032"/>
                    <a:gd name="connsiteX34" fmla="*/ 454045 w 908952"/>
                    <a:gd name="connsiteY34" fmla="*/ 257121 h 420032"/>
                    <a:gd name="connsiteX35" fmla="*/ 797950 w 908952"/>
                    <a:gd name="connsiteY35" fmla="*/ 342948 h 420032"/>
                    <a:gd name="connsiteX36" fmla="*/ 831853 w 908952"/>
                    <a:gd name="connsiteY36" fmla="*/ 346602 h 420032"/>
                    <a:gd name="connsiteX37" fmla="*/ 831854 w 908952"/>
                    <a:gd name="connsiteY37" fmla="*/ 346602 h 420032"/>
                    <a:gd name="connsiteX38" fmla="*/ 896149 w 908952"/>
                    <a:gd name="connsiteY38" fmla="*/ 353531 h 420032"/>
                    <a:gd name="connsiteX39" fmla="*/ 896149 w 908952"/>
                    <a:gd name="connsiteY39" fmla="*/ 353532 h 420032"/>
                    <a:gd name="connsiteX40" fmla="*/ 908952 w 908952"/>
                    <a:gd name="connsiteY40" fmla="*/ 354912 h 420032"/>
                    <a:gd name="connsiteX41" fmla="*/ 900856 w 908952"/>
                    <a:gd name="connsiteY41" fmla="*/ 371929 h 420032"/>
                    <a:gd name="connsiteX42" fmla="*/ 900856 w 908952"/>
                    <a:gd name="connsiteY42" fmla="*/ 371929 h 420032"/>
                    <a:gd name="connsiteX43" fmla="*/ 898671 w 908952"/>
                    <a:gd name="connsiteY43" fmla="*/ 372858 h 420032"/>
                    <a:gd name="connsiteX44" fmla="*/ 898670 w 908952"/>
                    <a:gd name="connsiteY44" fmla="*/ 372859 h 420032"/>
                    <a:gd name="connsiteX45" fmla="*/ 882093 w 908952"/>
                    <a:gd name="connsiteY45" fmla="*/ 379916 h 420032"/>
                    <a:gd name="connsiteX46" fmla="*/ 784121 w 908952"/>
                    <a:gd name="connsiteY46" fmla="*/ 409310 h 420032"/>
                    <a:gd name="connsiteX47" fmla="*/ 687211 w 908952"/>
                    <a:gd name="connsiteY47" fmla="*/ 420032 h 420032"/>
                    <a:gd name="connsiteX48" fmla="*/ 406230 w 908952"/>
                    <a:gd name="connsiteY48" fmla="*/ 351628 h 420032"/>
                    <a:gd name="connsiteX49" fmla="*/ 370800 w 908952"/>
                    <a:gd name="connsiteY49" fmla="*/ 336734 h 420032"/>
                    <a:gd name="connsiteX50" fmla="*/ 261815 w 908952"/>
                    <a:gd name="connsiteY50" fmla="*/ 275521 h 420032"/>
                    <a:gd name="connsiteX51" fmla="*/ 179533 w 908952"/>
                    <a:gd name="connsiteY51" fmla="*/ 218180 h 420032"/>
                    <a:gd name="connsiteX52" fmla="*/ 171348 w 908952"/>
                    <a:gd name="connsiteY52" fmla="*/ 212477 h 420032"/>
                    <a:gd name="connsiteX53" fmla="*/ 149469 w 908952"/>
                    <a:gd name="connsiteY53" fmla="*/ 196674 h 420032"/>
                    <a:gd name="connsiteX54" fmla="*/ 15076 w 908952"/>
                    <a:gd name="connsiteY54" fmla="*/ 78900 h 420032"/>
                    <a:gd name="connsiteX55" fmla="*/ 66239 w 908952"/>
                    <a:gd name="connsiteY55" fmla="*/ 0 h 420032"/>
                    <a:gd name="connsiteX0" fmla="*/ 455003 w 908952"/>
                    <a:gd name="connsiteY0" fmla="*/ 372131 h 420032"/>
                    <a:gd name="connsiteX1" fmla="*/ 484185 w 908952"/>
                    <a:gd name="connsiteY1" fmla="*/ 381641 h 420032"/>
                    <a:gd name="connsiteX2" fmla="*/ 577987 w 908952"/>
                    <a:gd name="connsiteY2" fmla="*/ 403711 h 420032"/>
                    <a:gd name="connsiteX3" fmla="*/ 677649 w 908952"/>
                    <a:gd name="connsiteY3" fmla="*/ 419142 h 420032"/>
                    <a:gd name="connsiteX4" fmla="*/ 455003 w 908952"/>
                    <a:gd name="connsiteY4" fmla="*/ 372131 h 420032"/>
                    <a:gd name="connsiteX5" fmla="*/ 900856 w 908952"/>
                    <a:gd name="connsiteY5" fmla="*/ 371929 h 420032"/>
                    <a:gd name="connsiteX6" fmla="*/ 901110 w 908952"/>
                    <a:gd name="connsiteY6" fmla="*/ 372924 h 420032"/>
                    <a:gd name="connsiteX7" fmla="*/ 898670 w 908952"/>
                    <a:gd name="connsiteY7" fmla="*/ 372859 h 420032"/>
                    <a:gd name="connsiteX8" fmla="*/ 900856 w 908952"/>
                    <a:gd name="connsiteY8" fmla="*/ 371929 h 420032"/>
                    <a:gd name="connsiteX9" fmla="*/ 406229 w 908952"/>
                    <a:gd name="connsiteY9" fmla="*/ 351628 h 420032"/>
                    <a:gd name="connsiteX10" fmla="*/ 455003 w 908952"/>
                    <a:gd name="connsiteY10" fmla="*/ 372130 h 420032"/>
                    <a:gd name="connsiteX11" fmla="*/ 444897 w 908952"/>
                    <a:gd name="connsiteY11" fmla="*/ 368836 h 420032"/>
                    <a:gd name="connsiteX12" fmla="*/ 412774 w 908952"/>
                    <a:gd name="connsiteY12" fmla="*/ 355114 h 420032"/>
                    <a:gd name="connsiteX13" fmla="*/ 406229 w 908952"/>
                    <a:gd name="connsiteY13" fmla="*/ 351628 h 420032"/>
                    <a:gd name="connsiteX14" fmla="*/ 171348 w 908952"/>
                    <a:gd name="connsiteY14" fmla="*/ 212478 h 420032"/>
                    <a:gd name="connsiteX15" fmla="*/ 179533 w 908952"/>
                    <a:gd name="connsiteY15" fmla="*/ 218181 h 420032"/>
                    <a:gd name="connsiteX16" fmla="*/ 177101 w 908952"/>
                    <a:gd name="connsiteY16" fmla="*/ 216633 h 420032"/>
                    <a:gd name="connsiteX17" fmla="*/ 171348 w 908952"/>
                    <a:gd name="connsiteY17" fmla="*/ 212478 h 420032"/>
                    <a:gd name="connsiteX18" fmla="*/ 149469 w 908952"/>
                    <a:gd name="connsiteY18" fmla="*/ 196675 h 420032"/>
                    <a:gd name="connsiteX19" fmla="*/ 171348 w 908952"/>
                    <a:gd name="connsiteY19" fmla="*/ 212478 h 420032"/>
                    <a:gd name="connsiteX20" fmla="*/ 153595 w 908952"/>
                    <a:gd name="connsiteY20" fmla="*/ 200106 h 420032"/>
                    <a:gd name="connsiteX21" fmla="*/ 149469 w 908952"/>
                    <a:gd name="connsiteY21" fmla="*/ 196675 h 420032"/>
                    <a:gd name="connsiteX22" fmla="*/ 21060 w 908952"/>
                    <a:gd name="connsiteY22" fmla="*/ 86152 h 420032"/>
                    <a:gd name="connsiteX23" fmla="*/ 47653 w 908952"/>
                    <a:gd name="connsiteY23" fmla="*/ 111999 h 420032"/>
                    <a:gd name="connsiteX24" fmla="*/ 149469 w 908952"/>
                    <a:gd name="connsiteY24" fmla="*/ 196675 h 420032"/>
                    <a:gd name="connsiteX25" fmla="*/ 97625 w 908952"/>
                    <a:gd name="connsiteY25" fmla="*/ 159228 h 420032"/>
                    <a:gd name="connsiteX26" fmla="*/ 35884 w 908952"/>
                    <a:gd name="connsiteY26" fmla="*/ 104115 h 420032"/>
                    <a:gd name="connsiteX27" fmla="*/ 21060 w 908952"/>
                    <a:gd name="connsiteY27" fmla="*/ 86152 h 420032"/>
                    <a:gd name="connsiteX28" fmla="*/ 66239 w 908952"/>
                    <a:gd name="connsiteY28" fmla="*/ 0 h 420032"/>
                    <a:gd name="connsiteX29" fmla="*/ 150963 w 908952"/>
                    <a:gd name="connsiteY29" fmla="*/ 71165 h 420032"/>
                    <a:gd name="connsiteX30" fmla="*/ 231858 w 908952"/>
                    <a:gd name="connsiteY30" fmla="*/ 132020 h 420032"/>
                    <a:gd name="connsiteX31" fmla="*/ 231868 w 908952"/>
                    <a:gd name="connsiteY31" fmla="*/ 132029 h 420032"/>
                    <a:gd name="connsiteX32" fmla="*/ 241347 w 908952"/>
                    <a:gd name="connsiteY32" fmla="*/ 139159 h 420032"/>
                    <a:gd name="connsiteX33" fmla="*/ 454045 w 908952"/>
                    <a:gd name="connsiteY33" fmla="*/ 257121 h 420032"/>
                    <a:gd name="connsiteX34" fmla="*/ 797950 w 908952"/>
                    <a:gd name="connsiteY34" fmla="*/ 342948 h 420032"/>
                    <a:gd name="connsiteX35" fmla="*/ 831853 w 908952"/>
                    <a:gd name="connsiteY35" fmla="*/ 346602 h 420032"/>
                    <a:gd name="connsiteX36" fmla="*/ 831854 w 908952"/>
                    <a:gd name="connsiteY36" fmla="*/ 346602 h 420032"/>
                    <a:gd name="connsiteX37" fmla="*/ 896149 w 908952"/>
                    <a:gd name="connsiteY37" fmla="*/ 353531 h 420032"/>
                    <a:gd name="connsiteX38" fmla="*/ 896149 w 908952"/>
                    <a:gd name="connsiteY38" fmla="*/ 353532 h 420032"/>
                    <a:gd name="connsiteX39" fmla="*/ 908952 w 908952"/>
                    <a:gd name="connsiteY39" fmla="*/ 354912 h 420032"/>
                    <a:gd name="connsiteX40" fmla="*/ 900856 w 908952"/>
                    <a:gd name="connsiteY40" fmla="*/ 371929 h 420032"/>
                    <a:gd name="connsiteX41" fmla="*/ 900856 w 908952"/>
                    <a:gd name="connsiteY41" fmla="*/ 371929 h 420032"/>
                    <a:gd name="connsiteX42" fmla="*/ 898671 w 908952"/>
                    <a:gd name="connsiteY42" fmla="*/ 372858 h 420032"/>
                    <a:gd name="connsiteX43" fmla="*/ 898670 w 908952"/>
                    <a:gd name="connsiteY43" fmla="*/ 372859 h 420032"/>
                    <a:gd name="connsiteX44" fmla="*/ 882093 w 908952"/>
                    <a:gd name="connsiteY44" fmla="*/ 379916 h 420032"/>
                    <a:gd name="connsiteX45" fmla="*/ 784121 w 908952"/>
                    <a:gd name="connsiteY45" fmla="*/ 409310 h 420032"/>
                    <a:gd name="connsiteX46" fmla="*/ 687211 w 908952"/>
                    <a:gd name="connsiteY46" fmla="*/ 420032 h 420032"/>
                    <a:gd name="connsiteX47" fmla="*/ 406230 w 908952"/>
                    <a:gd name="connsiteY47" fmla="*/ 351628 h 420032"/>
                    <a:gd name="connsiteX48" fmla="*/ 370800 w 908952"/>
                    <a:gd name="connsiteY48" fmla="*/ 336734 h 420032"/>
                    <a:gd name="connsiteX49" fmla="*/ 261815 w 908952"/>
                    <a:gd name="connsiteY49" fmla="*/ 275521 h 420032"/>
                    <a:gd name="connsiteX50" fmla="*/ 179533 w 908952"/>
                    <a:gd name="connsiteY50" fmla="*/ 218180 h 420032"/>
                    <a:gd name="connsiteX51" fmla="*/ 171348 w 908952"/>
                    <a:gd name="connsiteY51" fmla="*/ 212477 h 420032"/>
                    <a:gd name="connsiteX52" fmla="*/ 149469 w 908952"/>
                    <a:gd name="connsiteY52" fmla="*/ 196674 h 420032"/>
                    <a:gd name="connsiteX53" fmla="*/ 15076 w 908952"/>
                    <a:gd name="connsiteY53" fmla="*/ 78900 h 420032"/>
                    <a:gd name="connsiteX54" fmla="*/ 66239 w 908952"/>
                    <a:gd name="connsiteY54" fmla="*/ 0 h 420032"/>
                    <a:gd name="connsiteX0" fmla="*/ 455003 w 908952"/>
                    <a:gd name="connsiteY0" fmla="*/ 372131 h 420032"/>
                    <a:gd name="connsiteX1" fmla="*/ 484185 w 908952"/>
                    <a:gd name="connsiteY1" fmla="*/ 381641 h 420032"/>
                    <a:gd name="connsiteX2" fmla="*/ 577987 w 908952"/>
                    <a:gd name="connsiteY2" fmla="*/ 403711 h 420032"/>
                    <a:gd name="connsiteX3" fmla="*/ 677649 w 908952"/>
                    <a:gd name="connsiteY3" fmla="*/ 419142 h 420032"/>
                    <a:gd name="connsiteX4" fmla="*/ 455003 w 908952"/>
                    <a:gd name="connsiteY4" fmla="*/ 372131 h 420032"/>
                    <a:gd name="connsiteX5" fmla="*/ 900856 w 908952"/>
                    <a:gd name="connsiteY5" fmla="*/ 371929 h 420032"/>
                    <a:gd name="connsiteX6" fmla="*/ 901110 w 908952"/>
                    <a:gd name="connsiteY6" fmla="*/ 372924 h 420032"/>
                    <a:gd name="connsiteX7" fmla="*/ 898670 w 908952"/>
                    <a:gd name="connsiteY7" fmla="*/ 372859 h 420032"/>
                    <a:gd name="connsiteX8" fmla="*/ 900856 w 908952"/>
                    <a:gd name="connsiteY8" fmla="*/ 371929 h 420032"/>
                    <a:gd name="connsiteX9" fmla="*/ 406229 w 908952"/>
                    <a:gd name="connsiteY9" fmla="*/ 351628 h 420032"/>
                    <a:gd name="connsiteX10" fmla="*/ 455003 w 908952"/>
                    <a:gd name="connsiteY10" fmla="*/ 372130 h 420032"/>
                    <a:gd name="connsiteX11" fmla="*/ 412774 w 908952"/>
                    <a:gd name="connsiteY11" fmla="*/ 355114 h 420032"/>
                    <a:gd name="connsiteX12" fmla="*/ 406229 w 908952"/>
                    <a:gd name="connsiteY12" fmla="*/ 351628 h 420032"/>
                    <a:gd name="connsiteX13" fmla="*/ 171348 w 908952"/>
                    <a:gd name="connsiteY13" fmla="*/ 212478 h 420032"/>
                    <a:gd name="connsiteX14" fmla="*/ 179533 w 908952"/>
                    <a:gd name="connsiteY14" fmla="*/ 218181 h 420032"/>
                    <a:gd name="connsiteX15" fmla="*/ 177101 w 908952"/>
                    <a:gd name="connsiteY15" fmla="*/ 216633 h 420032"/>
                    <a:gd name="connsiteX16" fmla="*/ 171348 w 908952"/>
                    <a:gd name="connsiteY16" fmla="*/ 212478 h 420032"/>
                    <a:gd name="connsiteX17" fmla="*/ 149469 w 908952"/>
                    <a:gd name="connsiteY17" fmla="*/ 196675 h 420032"/>
                    <a:gd name="connsiteX18" fmla="*/ 171348 w 908952"/>
                    <a:gd name="connsiteY18" fmla="*/ 212478 h 420032"/>
                    <a:gd name="connsiteX19" fmla="*/ 153595 w 908952"/>
                    <a:gd name="connsiteY19" fmla="*/ 200106 h 420032"/>
                    <a:gd name="connsiteX20" fmla="*/ 149469 w 908952"/>
                    <a:gd name="connsiteY20" fmla="*/ 196675 h 420032"/>
                    <a:gd name="connsiteX21" fmla="*/ 21060 w 908952"/>
                    <a:gd name="connsiteY21" fmla="*/ 86152 h 420032"/>
                    <a:gd name="connsiteX22" fmla="*/ 47653 w 908952"/>
                    <a:gd name="connsiteY22" fmla="*/ 111999 h 420032"/>
                    <a:gd name="connsiteX23" fmla="*/ 149469 w 908952"/>
                    <a:gd name="connsiteY23" fmla="*/ 196675 h 420032"/>
                    <a:gd name="connsiteX24" fmla="*/ 97625 w 908952"/>
                    <a:gd name="connsiteY24" fmla="*/ 159228 h 420032"/>
                    <a:gd name="connsiteX25" fmla="*/ 35884 w 908952"/>
                    <a:gd name="connsiteY25" fmla="*/ 104115 h 420032"/>
                    <a:gd name="connsiteX26" fmla="*/ 21060 w 908952"/>
                    <a:gd name="connsiteY26" fmla="*/ 86152 h 420032"/>
                    <a:gd name="connsiteX27" fmla="*/ 66239 w 908952"/>
                    <a:gd name="connsiteY27" fmla="*/ 0 h 420032"/>
                    <a:gd name="connsiteX28" fmla="*/ 150963 w 908952"/>
                    <a:gd name="connsiteY28" fmla="*/ 71165 h 420032"/>
                    <a:gd name="connsiteX29" fmla="*/ 231858 w 908952"/>
                    <a:gd name="connsiteY29" fmla="*/ 132020 h 420032"/>
                    <a:gd name="connsiteX30" fmla="*/ 231868 w 908952"/>
                    <a:gd name="connsiteY30" fmla="*/ 132029 h 420032"/>
                    <a:gd name="connsiteX31" fmla="*/ 241347 w 908952"/>
                    <a:gd name="connsiteY31" fmla="*/ 139159 h 420032"/>
                    <a:gd name="connsiteX32" fmla="*/ 454045 w 908952"/>
                    <a:gd name="connsiteY32" fmla="*/ 257121 h 420032"/>
                    <a:gd name="connsiteX33" fmla="*/ 797950 w 908952"/>
                    <a:gd name="connsiteY33" fmla="*/ 342948 h 420032"/>
                    <a:gd name="connsiteX34" fmla="*/ 831853 w 908952"/>
                    <a:gd name="connsiteY34" fmla="*/ 346602 h 420032"/>
                    <a:gd name="connsiteX35" fmla="*/ 831854 w 908952"/>
                    <a:gd name="connsiteY35" fmla="*/ 346602 h 420032"/>
                    <a:gd name="connsiteX36" fmla="*/ 896149 w 908952"/>
                    <a:gd name="connsiteY36" fmla="*/ 353531 h 420032"/>
                    <a:gd name="connsiteX37" fmla="*/ 896149 w 908952"/>
                    <a:gd name="connsiteY37" fmla="*/ 353532 h 420032"/>
                    <a:gd name="connsiteX38" fmla="*/ 908952 w 908952"/>
                    <a:gd name="connsiteY38" fmla="*/ 354912 h 420032"/>
                    <a:gd name="connsiteX39" fmla="*/ 900856 w 908952"/>
                    <a:gd name="connsiteY39" fmla="*/ 371929 h 420032"/>
                    <a:gd name="connsiteX40" fmla="*/ 900856 w 908952"/>
                    <a:gd name="connsiteY40" fmla="*/ 371929 h 420032"/>
                    <a:gd name="connsiteX41" fmla="*/ 898671 w 908952"/>
                    <a:gd name="connsiteY41" fmla="*/ 372858 h 420032"/>
                    <a:gd name="connsiteX42" fmla="*/ 898670 w 908952"/>
                    <a:gd name="connsiteY42" fmla="*/ 372859 h 420032"/>
                    <a:gd name="connsiteX43" fmla="*/ 882093 w 908952"/>
                    <a:gd name="connsiteY43" fmla="*/ 379916 h 420032"/>
                    <a:gd name="connsiteX44" fmla="*/ 784121 w 908952"/>
                    <a:gd name="connsiteY44" fmla="*/ 409310 h 420032"/>
                    <a:gd name="connsiteX45" fmla="*/ 687211 w 908952"/>
                    <a:gd name="connsiteY45" fmla="*/ 420032 h 420032"/>
                    <a:gd name="connsiteX46" fmla="*/ 406230 w 908952"/>
                    <a:gd name="connsiteY46" fmla="*/ 351628 h 420032"/>
                    <a:gd name="connsiteX47" fmla="*/ 370800 w 908952"/>
                    <a:gd name="connsiteY47" fmla="*/ 336734 h 420032"/>
                    <a:gd name="connsiteX48" fmla="*/ 261815 w 908952"/>
                    <a:gd name="connsiteY48" fmla="*/ 275521 h 420032"/>
                    <a:gd name="connsiteX49" fmla="*/ 179533 w 908952"/>
                    <a:gd name="connsiteY49" fmla="*/ 218180 h 420032"/>
                    <a:gd name="connsiteX50" fmla="*/ 171348 w 908952"/>
                    <a:gd name="connsiteY50" fmla="*/ 212477 h 420032"/>
                    <a:gd name="connsiteX51" fmla="*/ 149469 w 908952"/>
                    <a:gd name="connsiteY51" fmla="*/ 196674 h 420032"/>
                    <a:gd name="connsiteX52" fmla="*/ 15076 w 908952"/>
                    <a:gd name="connsiteY52" fmla="*/ 78900 h 420032"/>
                    <a:gd name="connsiteX53" fmla="*/ 66239 w 908952"/>
                    <a:gd name="connsiteY53" fmla="*/ 0 h 420032"/>
                    <a:gd name="connsiteX0" fmla="*/ 455003 w 908952"/>
                    <a:gd name="connsiteY0" fmla="*/ 372131 h 420032"/>
                    <a:gd name="connsiteX1" fmla="*/ 577987 w 908952"/>
                    <a:gd name="connsiteY1" fmla="*/ 403711 h 420032"/>
                    <a:gd name="connsiteX2" fmla="*/ 677649 w 908952"/>
                    <a:gd name="connsiteY2" fmla="*/ 419142 h 420032"/>
                    <a:gd name="connsiteX3" fmla="*/ 455003 w 908952"/>
                    <a:gd name="connsiteY3" fmla="*/ 372131 h 420032"/>
                    <a:gd name="connsiteX4" fmla="*/ 900856 w 908952"/>
                    <a:gd name="connsiteY4" fmla="*/ 371929 h 420032"/>
                    <a:gd name="connsiteX5" fmla="*/ 901110 w 908952"/>
                    <a:gd name="connsiteY5" fmla="*/ 372924 h 420032"/>
                    <a:gd name="connsiteX6" fmla="*/ 898670 w 908952"/>
                    <a:gd name="connsiteY6" fmla="*/ 372859 h 420032"/>
                    <a:gd name="connsiteX7" fmla="*/ 900856 w 908952"/>
                    <a:gd name="connsiteY7" fmla="*/ 371929 h 420032"/>
                    <a:gd name="connsiteX8" fmla="*/ 406229 w 908952"/>
                    <a:gd name="connsiteY8" fmla="*/ 351628 h 420032"/>
                    <a:gd name="connsiteX9" fmla="*/ 455003 w 908952"/>
                    <a:gd name="connsiteY9" fmla="*/ 372130 h 420032"/>
                    <a:gd name="connsiteX10" fmla="*/ 412774 w 908952"/>
                    <a:gd name="connsiteY10" fmla="*/ 355114 h 420032"/>
                    <a:gd name="connsiteX11" fmla="*/ 406229 w 908952"/>
                    <a:gd name="connsiteY11" fmla="*/ 351628 h 420032"/>
                    <a:gd name="connsiteX12" fmla="*/ 171348 w 908952"/>
                    <a:gd name="connsiteY12" fmla="*/ 212478 h 420032"/>
                    <a:gd name="connsiteX13" fmla="*/ 179533 w 908952"/>
                    <a:gd name="connsiteY13" fmla="*/ 218181 h 420032"/>
                    <a:gd name="connsiteX14" fmla="*/ 177101 w 908952"/>
                    <a:gd name="connsiteY14" fmla="*/ 216633 h 420032"/>
                    <a:gd name="connsiteX15" fmla="*/ 171348 w 908952"/>
                    <a:gd name="connsiteY15" fmla="*/ 212478 h 420032"/>
                    <a:gd name="connsiteX16" fmla="*/ 149469 w 908952"/>
                    <a:gd name="connsiteY16" fmla="*/ 196675 h 420032"/>
                    <a:gd name="connsiteX17" fmla="*/ 171348 w 908952"/>
                    <a:gd name="connsiteY17" fmla="*/ 212478 h 420032"/>
                    <a:gd name="connsiteX18" fmla="*/ 153595 w 908952"/>
                    <a:gd name="connsiteY18" fmla="*/ 200106 h 420032"/>
                    <a:gd name="connsiteX19" fmla="*/ 149469 w 908952"/>
                    <a:gd name="connsiteY19" fmla="*/ 196675 h 420032"/>
                    <a:gd name="connsiteX20" fmla="*/ 21060 w 908952"/>
                    <a:gd name="connsiteY20" fmla="*/ 86152 h 420032"/>
                    <a:gd name="connsiteX21" fmla="*/ 47653 w 908952"/>
                    <a:gd name="connsiteY21" fmla="*/ 111999 h 420032"/>
                    <a:gd name="connsiteX22" fmla="*/ 149469 w 908952"/>
                    <a:gd name="connsiteY22" fmla="*/ 196675 h 420032"/>
                    <a:gd name="connsiteX23" fmla="*/ 97625 w 908952"/>
                    <a:gd name="connsiteY23" fmla="*/ 159228 h 420032"/>
                    <a:gd name="connsiteX24" fmla="*/ 35884 w 908952"/>
                    <a:gd name="connsiteY24" fmla="*/ 104115 h 420032"/>
                    <a:gd name="connsiteX25" fmla="*/ 21060 w 908952"/>
                    <a:gd name="connsiteY25" fmla="*/ 86152 h 420032"/>
                    <a:gd name="connsiteX26" fmla="*/ 66239 w 908952"/>
                    <a:gd name="connsiteY26" fmla="*/ 0 h 420032"/>
                    <a:gd name="connsiteX27" fmla="*/ 150963 w 908952"/>
                    <a:gd name="connsiteY27" fmla="*/ 71165 h 420032"/>
                    <a:gd name="connsiteX28" fmla="*/ 231858 w 908952"/>
                    <a:gd name="connsiteY28" fmla="*/ 132020 h 420032"/>
                    <a:gd name="connsiteX29" fmla="*/ 231868 w 908952"/>
                    <a:gd name="connsiteY29" fmla="*/ 132029 h 420032"/>
                    <a:gd name="connsiteX30" fmla="*/ 241347 w 908952"/>
                    <a:gd name="connsiteY30" fmla="*/ 139159 h 420032"/>
                    <a:gd name="connsiteX31" fmla="*/ 454045 w 908952"/>
                    <a:gd name="connsiteY31" fmla="*/ 257121 h 420032"/>
                    <a:gd name="connsiteX32" fmla="*/ 797950 w 908952"/>
                    <a:gd name="connsiteY32" fmla="*/ 342948 h 420032"/>
                    <a:gd name="connsiteX33" fmla="*/ 831853 w 908952"/>
                    <a:gd name="connsiteY33" fmla="*/ 346602 h 420032"/>
                    <a:gd name="connsiteX34" fmla="*/ 831854 w 908952"/>
                    <a:gd name="connsiteY34" fmla="*/ 346602 h 420032"/>
                    <a:gd name="connsiteX35" fmla="*/ 896149 w 908952"/>
                    <a:gd name="connsiteY35" fmla="*/ 353531 h 420032"/>
                    <a:gd name="connsiteX36" fmla="*/ 896149 w 908952"/>
                    <a:gd name="connsiteY36" fmla="*/ 353532 h 420032"/>
                    <a:gd name="connsiteX37" fmla="*/ 908952 w 908952"/>
                    <a:gd name="connsiteY37" fmla="*/ 354912 h 420032"/>
                    <a:gd name="connsiteX38" fmla="*/ 900856 w 908952"/>
                    <a:gd name="connsiteY38" fmla="*/ 371929 h 420032"/>
                    <a:gd name="connsiteX39" fmla="*/ 900856 w 908952"/>
                    <a:gd name="connsiteY39" fmla="*/ 371929 h 420032"/>
                    <a:gd name="connsiteX40" fmla="*/ 898671 w 908952"/>
                    <a:gd name="connsiteY40" fmla="*/ 372858 h 420032"/>
                    <a:gd name="connsiteX41" fmla="*/ 898670 w 908952"/>
                    <a:gd name="connsiteY41" fmla="*/ 372859 h 420032"/>
                    <a:gd name="connsiteX42" fmla="*/ 882093 w 908952"/>
                    <a:gd name="connsiteY42" fmla="*/ 379916 h 420032"/>
                    <a:gd name="connsiteX43" fmla="*/ 784121 w 908952"/>
                    <a:gd name="connsiteY43" fmla="*/ 409310 h 420032"/>
                    <a:gd name="connsiteX44" fmla="*/ 687211 w 908952"/>
                    <a:gd name="connsiteY44" fmla="*/ 420032 h 420032"/>
                    <a:gd name="connsiteX45" fmla="*/ 406230 w 908952"/>
                    <a:gd name="connsiteY45" fmla="*/ 351628 h 420032"/>
                    <a:gd name="connsiteX46" fmla="*/ 370800 w 908952"/>
                    <a:gd name="connsiteY46" fmla="*/ 336734 h 420032"/>
                    <a:gd name="connsiteX47" fmla="*/ 261815 w 908952"/>
                    <a:gd name="connsiteY47" fmla="*/ 275521 h 420032"/>
                    <a:gd name="connsiteX48" fmla="*/ 179533 w 908952"/>
                    <a:gd name="connsiteY48" fmla="*/ 218180 h 420032"/>
                    <a:gd name="connsiteX49" fmla="*/ 171348 w 908952"/>
                    <a:gd name="connsiteY49" fmla="*/ 212477 h 420032"/>
                    <a:gd name="connsiteX50" fmla="*/ 149469 w 908952"/>
                    <a:gd name="connsiteY50" fmla="*/ 196674 h 420032"/>
                    <a:gd name="connsiteX51" fmla="*/ 15076 w 908952"/>
                    <a:gd name="connsiteY51" fmla="*/ 78900 h 420032"/>
                    <a:gd name="connsiteX52" fmla="*/ 66239 w 908952"/>
                    <a:gd name="connsiteY52" fmla="*/ 0 h 420032"/>
                    <a:gd name="connsiteX0" fmla="*/ 455003 w 908952"/>
                    <a:gd name="connsiteY0" fmla="*/ 372131 h 420032"/>
                    <a:gd name="connsiteX1" fmla="*/ 577987 w 908952"/>
                    <a:gd name="connsiteY1" fmla="*/ 403711 h 420032"/>
                    <a:gd name="connsiteX2" fmla="*/ 677649 w 908952"/>
                    <a:gd name="connsiteY2" fmla="*/ 419142 h 420032"/>
                    <a:gd name="connsiteX3" fmla="*/ 455003 w 908952"/>
                    <a:gd name="connsiteY3" fmla="*/ 372131 h 420032"/>
                    <a:gd name="connsiteX4" fmla="*/ 900856 w 908952"/>
                    <a:gd name="connsiteY4" fmla="*/ 371929 h 420032"/>
                    <a:gd name="connsiteX5" fmla="*/ 901110 w 908952"/>
                    <a:gd name="connsiteY5" fmla="*/ 372924 h 420032"/>
                    <a:gd name="connsiteX6" fmla="*/ 898670 w 908952"/>
                    <a:gd name="connsiteY6" fmla="*/ 372859 h 420032"/>
                    <a:gd name="connsiteX7" fmla="*/ 900856 w 908952"/>
                    <a:gd name="connsiteY7" fmla="*/ 371929 h 420032"/>
                    <a:gd name="connsiteX8" fmla="*/ 406229 w 908952"/>
                    <a:gd name="connsiteY8" fmla="*/ 351628 h 420032"/>
                    <a:gd name="connsiteX9" fmla="*/ 412774 w 908952"/>
                    <a:gd name="connsiteY9" fmla="*/ 355114 h 420032"/>
                    <a:gd name="connsiteX10" fmla="*/ 406229 w 908952"/>
                    <a:gd name="connsiteY10" fmla="*/ 351628 h 420032"/>
                    <a:gd name="connsiteX11" fmla="*/ 171348 w 908952"/>
                    <a:gd name="connsiteY11" fmla="*/ 212478 h 420032"/>
                    <a:gd name="connsiteX12" fmla="*/ 179533 w 908952"/>
                    <a:gd name="connsiteY12" fmla="*/ 218181 h 420032"/>
                    <a:gd name="connsiteX13" fmla="*/ 177101 w 908952"/>
                    <a:gd name="connsiteY13" fmla="*/ 216633 h 420032"/>
                    <a:gd name="connsiteX14" fmla="*/ 171348 w 908952"/>
                    <a:gd name="connsiteY14" fmla="*/ 212478 h 420032"/>
                    <a:gd name="connsiteX15" fmla="*/ 149469 w 908952"/>
                    <a:gd name="connsiteY15" fmla="*/ 196675 h 420032"/>
                    <a:gd name="connsiteX16" fmla="*/ 171348 w 908952"/>
                    <a:gd name="connsiteY16" fmla="*/ 212478 h 420032"/>
                    <a:gd name="connsiteX17" fmla="*/ 153595 w 908952"/>
                    <a:gd name="connsiteY17" fmla="*/ 200106 h 420032"/>
                    <a:gd name="connsiteX18" fmla="*/ 149469 w 908952"/>
                    <a:gd name="connsiteY18" fmla="*/ 196675 h 420032"/>
                    <a:gd name="connsiteX19" fmla="*/ 21060 w 908952"/>
                    <a:gd name="connsiteY19" fmla="*/ 86152 h 420032"/>
                    <a:gd name="connsiteX20" fmla="*/ 47653 w 908952"/>
                    <a:gd name="connsiteY20" fmla="*/ 111999 h 420032"/>
                    <a:gd name="connsiteX21" fmla="*/ 149469 w 908952"/>
                    <a:gd name="connsiteY21" fmla="*/ 196675 h 420032"/>
                    <a:gd name="connsiteX22" fmla="*/ 97625 w 908952"/>
                    <a:gd name="connsiteY22" fmla="*/ 159228 h 420032"/>
                    <a:gd name="connsiteX23" fmla="*/ 35884 w 908952"/>
                    <a:gd name="connsiteY23" fmla="*/ 104115 h 420032"/>
                    <a:gd name="connsiteX24" fmla="*/ 21060 w 908952"/>
                    <a:gd name="connsiteY24" fmla="*/ 86152 h 420032"/>
                    <a:gd name="connsiteX25" fmla="*/ 66239 w 908952"/>
                    <a:gd name="connsiteY25" fmla="*/ 0 h 420032"/>
                    <a:gd name="connsiteX26" fmla="*/ 150963 w 908952"/>
                    <a:gd name="connsiteY26" fmla="*/ 71165 h 420032"/>
                    <a:gd name="connsiteX27" fmla="*/ 231858 w 908952"/>
                    <a:gd name="connsiteY27" fmla="*/ 132020 h 420032"/>
                    <a:gd name="connsiteX28" fmla="*/ 231868 w 908952"/>
                    <a:gd name="connsiteY28" fmla="*/ 132029 h 420032"/>
                    <a:gd name="connsiteX29" fmla="*/ 241347 w 908952"/>
                    <a:gd name="connsiteY29" fmla="*/ 139159 h 420032"/>
                    <a:gd name="connsiteX30" fmla="*/ 454045 w 908952"/>
                    <a:gd name="connsiteY30" fmla="*/ 257121 h 420032"/>
                    <a:gd name="connsiteX31" fmla="*/ 797950 w 908952"/>
                    <a:gd name="connsiteY31" fmla="*/ 342948 h 420032"/>
                    <a:gd name="connsiteX32" fmla="*/ 831853 w 908952"/>
                    <a:gd name="connsiteY32" fmla="*/ 346602 h 420032"/>
                    <a:gd name="connsiteX33" fmla="*/ 831854 w 908952"/>
                    <a:gd name="connsiteY33" fmla="*/ 346602 h 420032"/>
                    <a:gd name="connsiteX34" fmla="*/ 896149 w 908952"/>
                    <a:gd name="connsiteY34" fmla="*/ 353531 h 420032"/>
                    <a:gd name="connsiteX35" fmla="*/ 896149 w 908952"/>
                    <a:gd name="connsiteY35" fmla="*/ 353532 h 420032"/>
                    <a:gd name="connsiteX36" fmla="*/ 908952 w 908952"/>
                    <a:gd name="connsiteY36" fmla="*/ 354912 h 420032"/>
                    <a:gd name="connsiteX37" fmla="*/ 900856 w 908952"/>
                    <a:gd name="connsiteY37" fmla="*/ 371929 h 420032"/>
                    <a:gd name="connsiteX38" fmla="*/ 900856 w 908952"/>
                    <a:gd name="connsiteY38" fmla="*/ 371929 h 420032"/>
                    <a:gd name="connsiteX39" fmla="*/ 898671 w 908952"/>
                    <a:gd name="connsiteY39" fmla="*/ 372858 h 420032"/>
                    <a:gd name="connsiteX40" fmla="*/ 898670 w 908952"/>
                    <a:gd name="connsiteY40" fmla="*/ 372859 h 420032"/>
                    <a:gd name="connsiteX41" fmla="*/ 882093 w 908952"/>
                    <a:gd name="connsiteY41" fmla="*/ 379916 h 420032"/>
                    <a:gd name="connsiteX42" fmla="*/ 784121 w 908952"/>
                    <a:gd name="connsiteY42" fmla="*/ 409310 h 420032"/>
                    <a:gd name="connsiteX43" fmla="*/ 687211 w 908952"/>
                    <a:gd name="connsiteY43" fmla="*/ 420032 h 420032"/>
                    <a:gd name="connsiteX44" fmla="*/ 406230 w 908952"/>
                    <a:gd name="connsiteY44" fmla="*/ 351628 h 420032"/>
                    <a:gd name="connsiteX45" fmla="*/ 370800 w 908952"/>
                    <a:gd name="connsiteY45" fmla="*/ 336734 h 420032"/>
                    <a:gd name="connsiteX46" fmla="*/ 261815 w 908952"/>
                    <a:gd name="connsiteY46" fmla="*/ 275521 h 420032"/>
                    <a:gd name="connsiteX47" fmla="*/ 179533 w 908952"/>
                    <a:gd name="connsiteY47" fmla="*/ 218180 h 420032"/>
                    <a:gd name="connsiteX48" fmla="*/ 171348 w 908952"/>
                    <a:gd name="connsiteY48" fmla="*/ 212477 h 420032"/>
                    <a:gd name="connsiteX49" fmla="*/ 149469 w 908952"/>
                    <a:gd name="connsiteY49" fmla="*/ 196674 h 420032"/>
                    <a:gd name="connsiteX50" fmla="*/ 15076 w 908952"/>
                    <a:gd name="connsiteY50" fmla="*/ 78900 h 420032"/>
                    <a:gd name="connsiteX51" fmla="*/ 66239 w 908952"/>
                    <a:gd name="connsiteY51" fmla="*/ 0 h 420032"/>
                    <a:gd name="connsiteX0" fmla="*/ 677649 w 908952"/>
                    <a:gd name="connsiteY0" fmla="*/ 419142 h 420032"/>
                    <a:gd name="connsiteX1" fmla="*/ 577987 w 908952"/>
                    <a:gd name="connsiteY1" fmla="*/ 403711 h 420032"/>
                    <a:gd name="connsiteX2" fmla="*/ 677649 w 908952"/>
                    <a:gd name="connsiteY2" fmla="*/ 419142 h 420032"/>
                    <a:gd name="connsiteX3" fmla="*/ 900856 w 908952"/>
                    <a:gd name="connsiteY3" fmla="*/ 371929 h 420032"/>
                    <a:gd name="connsiteX4" fmla="*/ 901110 w 908952"/>
                    <a:gd name="connsiteY4" fmla="*/ 372924 h 420032"/>
                    <a:gd name="connsiteX5" fmla="*/ 898670 w 908952"/>
                    <a:gd name="connsiteY5" fmla="*/ 372859 h 420032"/>
                    <a:gd name="connsiteX6" fmla="*/ 900856 w 908952"/>
                    <a:gd name="connsiteY6" fmla="*/ 371929 h 420032"/>
                    <a:gd name="connsiteX7" fmla="*/ 406229 w 908952"/>
                    <a:gd name="connsiteY7" fmla="*/ 351628 h 420032"/>
                    <a:gd name="connsiteX8" fmla="*/ 412774 w 908952"/>
                    <a:gd name="connsiteY8" fmla="*/ 355114 h 420032"/>
                    <a:gd name="connsiteX9" fmla="*/ 406229 w 908952"/>
                    <a:gd name="connsiteY9" fmla="*/ 351628 h 420032"/>
                    <a:gd name="connsiteX10" fmla="*/ 171348 w 908952"/>
                    <a:gd name="connsiteY10" fmla="*/ 212478 h 420032"/>
                    <a:gd name="connsiteX11" fmla="*/ 179533 w 908952"/>
                    <a:gd name="connsiteY11" fmla="*/ 218181 h 420032"/>
                    <a:gd name="connsiteX12" fmla="*/ 177101 w 908952"/>
                    <a:gd name="connsiteY12" fmla="*/ 216633 h 420032"/>
                    <a:gd name="connsiteX13" fmla="*/ 171348 w 908952"/>
                    <a:gd name="connsiteY13" fmla="*/ 212478 h 420032"/>
                    <a:gd name="connsiteX14" fmla="*/ 149469 w 908952"/>
                    <a:gd name="connsiteY14" fmla="*/ 196675 h 420032"/>
                    <a:gd name="connsiteX15" fmla="*/ 171348 w 908952"/>
                    <a:gd name="connsiteY15" fmla="*/ 212478 h 420032"/>
                    <a:gd name="connsiteX16" fmla="*/ 153595 w 908952"/>
                    <a:gd name="connsiteY16" fmla="*/ 200106 h 420032"/>
                    <a:gd name="connsiteX17" fmla="*/ 149469 w 908952"/>
                    <a:gd name="connsiteY17" fmla="*/ 196675 h 420032"/>
                    <a:gd name="connsiteX18" fmla="*/ 21060 w 908952"/>
                    <a:gd name="connsiteY18" fmla="*/ 86152 h 420032"/>
                    <a:gd name="connsiteX19" fmla="*/ 47653 w 908952"/>
                    <a:gd name="connsiteY19" fmla="*/ 111999 h 420032"/>
                    <a:gd name="connsiteX20" fmla="*/ 149469 w 908952"/>
                    <a:gd name="connsiteY20" fmla="*/ 196675 h 420032"/>
                    <a:gd name="connsiteX21" fmla="*/ 97625 w 908952"/>
                    <a:gd name="connsiteY21" fmla="*/ 159228 h 420032"/>
                    <a:gd name="connsiteX22" fmla="*/ 35884 w 908952"/>
                    <a:gd name="connsiteY22" fmla="*/ 104115 h 420032"/>
                    <a:gd name="connsiteX23" fmla="*/ 21060 w 908952"/>
                    <a:gd name="connsiteY23" fmla="*/ 86152 h 420032"/>
                    <a:gd name="connsiteX24" fmla="*/ 66239 w 908952"/>
                    <a:gd name="connsiteY24" fmla="*/ 0 h 420032"/>
                    <a:gd name="connsiteX25" fmla="*/ 150963 w 908952"/>
                    <a:gd name="connsiteY25" fmla="*/ 71165 h 420032"/>
                    <a:gd name="connsiteX26" fmla="*/ 231858 w 908952"/>
                    <a:gd name="connsiteY26" fmla="*/ 132020 h 420032"/>
                    <a:gd name="connsiteX27" fmla="*/ 231868 w 908952"/>
                    <a:gd name="connsiteY27" fmla="*/ 132029 h 420032"/>
                    <a:gd name="connsiteX28" fmla="*/ 241347 w 908952"/>
                    <a:gd name="connsiteY28" fmla="*/ 139159 h 420032"/>
                    <a:gd name="connsiteX29" fmla="*/ 454045 w 908952"/>
                    <a:gd name="connsiteY29" fmla="*/ 257121 h 420032"/>
                    <a:gd name="connsiteX30" fmla="*/ 797950 w 908952"/>
                    <a:gd name="connsiteY30" fmla="*/ 342948 h 420032"/>
                    <a:gd name="connsiteX31" fmla="*/ 831853 w 908952"/>
                    <a:gd name="connsiteY31" fmla="*/ 346602 h 420032"/>
                    <a:gd name="connsiteX32" fmla="*/ 831854 w 908952"/>
                    <a:gd name="connsiteY32" fmla="*/ 346602 h 420032"/>
                    <a:gd name="connsiteX33" fmla="*/ 896149 w 908952"/>
                    <a:gd name="connsiteY33" fmla="*/ 353531 h 420032"/>
                    <a:gd name="connsiteX34" fmla="*/ 896149 w 908952"/>
                    <a:gd name="connsiteY34" fmla="*/ 353532 h 420032"/>
                    <a:gd name="connsiteX35" fmla="*/ 908952 w 908952"/>
                    <a:gd name="connsiteY35" fmla="*/ 354912 h 420032"/>
                    <a:gd name="connsiteX36" fmla="*/ 900856 w 908952"/>
                    <a:gd name="connsiteY36" fmla="*/ 371929 h 420032"/>
                    <a:gd name="connsiteX37" fmla="*/ 900856 w 908952"/>
                    <a:gd name="connsiteY37" fmla="*/ 371929 h 420032"/>
                    <a:gd name="connsiteX38" fmla="*/ 898671 w 908952"/>
                    <a:gd name="connsiteY38" fmla="*/ 372858 h 420032"/>
                    <a:gd name="connsiteX39" fmla="*/ 898670 w 908952"/>
                    <a:gd name="connsiteY39" fmla="*/ 372859 h 420032"/>
                    <a:gd name="connsiteX40" fmla="*/ 882093 w 908952"/>
                    <a:gd name="connsiteY40" fmla="*/ 379916 h 420032"/>
                    <a:gd name="connsiteX41" fmla="*/ 784121 w 908952"/>
                    <a:gd name="connsiteY41" fmla="*/ 409310 h 420032"/>
                    <a:gd name="connsiteX42" fmla="*/ 687211 w 908952"/>
                    <a:gd name="connsiteY42" fmla="*/ 420032 h 420032"/>
                    <a:gd name="connsiteX43" fmla="*/ 406230 w 908952"/>
                    <a:gd name="connsiteY43" fmla="*/ 351628 h 420032"/>
                    <a:gd name="connsiteX44" fmla="*/ 370800 w 908952"/>
                    <a:gd name="connsiteY44" fmla="*/ 336734 h 420032"/>
                    <a:gd name="connsiteX45" fmla="*/ 261815 w 908952"/>
                    <a:gd name="connsiteY45" fmla="*/ 275521 h 420032"/>
                    <a:gd name="connsiteX46" fmla="*/ 179533 w 908952"/>
                    <a:gd name="connsiteY46" fmla="*/ 218180 h 420032"/>
                    <a:gd name="connsiteX47" fmla="*/ 171348 w 908952"/>
                    <a:gd name="connsiteY47" fmla="*/ 212477 h 420032"/>
                    <a:gd name="connsiteX48" fmla="*/ 149469 w 908952"/>
                    <a:gd name="connsiteY48" fmla="*/ 196674 h 420032"/>
                    <a:gd name="connsiteX49" fmla="*/ 15076 w 908952"/>
                    <a:gd name="connsiteY49" fmla="*/ 78900 h 420032"/>
                    <a:gd name="connsiteX50" fmla="*/ 66239 w 908952"/>
                    <a:gd name="connsiteY50" fmla="*/ 0 h 420032"/>
                    <a:gd name="connsiteX0" fmla="*/ 900856 w 908952"/>
                    <a:gd name="connsiteY0" fmla="*/ 371929 h 420032"/>
                    <a:gd name="connsiteX1" fmla="*/ 901110 w 908952"/>
                    <a:gd name="connsiteY1" fmla="*/ 372924 h 420032"/>
                    <a:gd name="connsiteX2" fmla="*/ 898670 w 908952"/>
                    <a:gd name="connsiteY2" fmla="*/ 372859 h 420032"/>
                    <a:gd name="connsiteX3" fmla="*/ 900856 w 908952"/>
                    <a:gd name="connsiteY3" fmla="*/ 371929 h 420032"/>
                    <a:gd name="connsiteX4" fmla="*/ 406229 w 908952"/>
                    <a:gd name="connsiteY4" fmla="*/ 351628 h 420032"/>
                    <a:gd name="connsiteX5" fmla="*/ 412774 w 908952"/>
                    <a:gd name="connsiteY5" fmla="*/ 355114 h 420032"/>
                    <a:gd name="connsiteX6" fmla="*/ 406229 w 908952"/>
                    <a:gd name="connsiteY6" fmla="*/ 351628 h 420032"/>
                    <a:gd name="connsiteX7" fmla="*/ 171348 w 908952"/>
                    <a:gd name="connsiteY7" fmla="*/ 212478 h 420032"/>
                    <a:gd name="connsiteX8" fmla="*/ 179533 w 908952"/>
                    <a:gd name="connsiteY8" fmla="*/ 218181 h 420032"/>
                    <a:gd name="connsiteX9" fmla="*/ 177101 w 908952"/>
                    <a:gd name="connsiteY9" fmla="*/ 216633 h 420032"/>
                    <a:gd name="connsiteX10" fmla="*/ 171348 w 908952"/>
                    <a:gd name="connsiteY10" fmla="*/ 212478 h 420032"/>
                    <a:gd name="connsiteX11" fmla="*/ 149469 w 908952"/>
                    <a:gd name="connsiteY11" fmla="*/ 196675 h 420032"/>
                    <a:gd name="connsiteX12" fmla="*/ 171348 w 908952"/>
                    <a:gd name="connsiteY12" fmla="*/ 212478 h 420032"/>
                    <a:gd name="connsiteX13" fmla="*/ 153595 w 908952"/>
                    <a:gd name="connsiteY13" fmla="*/ 200106 h 420032"/>
                    <a:gd name="connsiteX14" fmla="*/ 149469 w 908952"/>
                    <a:gd name="connsiteY14" fmla="*/ 196675 h 420032"/>
                    <a:gd name="connsiteX15" fmla="*/ 21060 w 908952"/>
                    <a:gd name="connsiteY15" fmla="*/ 86152 h 420032"/>
                    <a:gd name="connsiteX16" fmla="*/ 47653 w 908952"/>
                    <a:gd name="connsiteY16" fmla="*/ 111999 h 420032"/>
                    <a:gd name="connsiteX17" fmla="*/ 149469 w 908952"/>
                    <a:gd name="connsiteY17" fmla="*/ 196675 h 420032"/>
                    <a:gd name="connsiteX18" fmla="*/ 97625 w 908952"/>
                    <a:gd name="connsiteY18" fmla="*/ 159228 h 420032"/>
                    <a:gd name="connsiteX19" fmla="*/ 35884 w 908952"/>
                    <a:gd name="connsiteY19" fmla="*/ 104115 h 420032"/>
                    <a:gd name="connsiteX20" fmla="*/ 21060 w 908952"/>
                    <a:gd name="connsiteY20" fmla="*/ 86152 h 420032"/>
                    <a:gd name="connsiteX21" fmla="*/ 66239 w 908952"/>
                    <a:gd name="connsiteY21" fmla="*/ 0 h 420032"/>
                    <a:gd name="connsiteX22" fmla="*/ 150963 w 908952"/>
                    <a:gd name="connsiteY22" fmla="*/ 71165 h 420032"/>
                    <a:gd name="connsiteX23" fmla="*/ 231858 w 908952"/>
                    <a:gd name="connsiteY23" fmla="*/ 132020 h 420032"/>
                    <a:gd name="connsiteX24" fmla="*/ 231868 w 908952"/>
                    <a:gd name="connsiteY24" fmla="*/ 132029 h 420032"/>
                    <a:gd name="connsiteX25" fmla="*/ 241347 w 908952"/>
                    <a:gd name="connsiteY25" fmla="*/ 139159 h 420032"/>
                    <a:gd name="connsiteX26" fmla="*/ 454045 w 908952"/>
                    <a:gd name="connsiteY26" fmla="*/ 257121 h 420032"/>
                    <a:gd name="connsiteX27" fmla="*/ 797950 w 908952"/>
                    <a:gd name="connsiteY27" fmla="*/ 342948 h 420032"/>
                    <a:gd name="connsiteX28" fmla="*/ 831853 w 908952"/>
                    <a:gd name="connsiteY28" fmla="*/ 346602 h 420032"/>
                    <a:gd name="connsiteX29" fmla="*/ 831854 w 908952"/>
                    <a:gd name="connsiteY29" fmla="*/ 346602 h 420032"/>
                    <a:gd name="connsiteX30" fmla="*/ 896149 w 908952"/>
                    <a:gd name="connsiteY30" fmla="*/ 353531 h 420032"/>
                    <a:gd name="connsiteX31" fmla="*/ 896149 w 908952"/>
                    <a:gd name="connsiteY31" fmla="*/ 353532 h 420032"/>
                    <a:gd name="connsiteX32" fmla="*/ 908952 w 908952"/>
                    <a:gd name="connsiteY32" fmla="*/ 354912 h 420032"/>
                    <a:gd name="connsiteX33" fmla="*/ 900856 w 908952"/>
                    <a:gd name="connsiteY33" fmla="*/ 371929 h 420032"/>
                    <a:gd name="connsiteX34" fmla="*/ 900856 w 908952"/>
                    <a:gd name="connsiteY34" fmla="*/ 371929 h 420032"/>
                    <a:gd name="connsiteX35" fmla="*/ 898671 w 908952"/>
                    <a:gd name="connsiteY35" fmla="*/ 372858 h 420032"/>
                    <a:gd name="connsiteX36" fmla="*/ 898670 w 908952"/>
                    <a:gd name="connsiteY36" fmla="*/ 372859 h 420032"/>
                    <a:gd name="connsiteX37" fmla="*/ 882093 w 908952"/>
                    <a:gd name="connsiteY37" fmla="*/ 379916 h 420032"/>
                    <a:gd name="connsiteX38" fmla="*/ 784121 w 908952"/>
                    <a:gd name="connsiteY38" fmla="*/ 409310 h 420032"/>
                    <a:gd name="connsiteX39" fmla="*/ 687211 w 908952"/>
                    <a:gd name="connsiteY39" fmla="*/ 420032 h 420032"/>
                    <a:gd name="connsiteX40" fmla="*/ 406230 w 908952"/>
                    <a:gd name="connsiteY40" fmla="*/ 351628 h 420032"/>
                    <a:gd name="connsiteX41" fmla="*/ 370800 w 908952"/>
                    <a:gd name="connsiteY41" fmla="*/ 336734 h 420032"/>
                    <a:gd name="connsiteX42" fmla="*/ 261815 w 908952"/>
                    <a:gd name="connsiteY42" fmla="*/ 275521 h 420032"/>
                    <a:gd name="connsiteX43" fmla="*/ 179533 w 908952"/>
                    <a:gd name="connsiteY43" fmla="*/ 218180 h 420032"/>
                    <a:gd name="connsiteX44" fmla="*/ 171348 w 908952"/>
                    <a:gd name="connsiteY44" fmla="*/ 212477 h 420032"/>
                    <a:gd name="connsiteX45" fmla="*/ 149469 w 908952"/>
                    <a:gd name="connsiteY45" fmla="*/ 196674 h 420032"/>
                    <a:gd name="connsiteX46" fmla="*/ 15076 w 908952"/>
                    <a:gd name="connsiteY46" fmla="*/ 78900 h 420032"/>
                    <a:gd name="connsiteX47" fmla="*/ 66239 w 908952"/>
                    <a:gd name="connsiteY47" fmla="*/ 0 h 420032"/>
                    <a:gd name="connsiteX0" fmla="*/ 900856 w 908952"/>
                    <a:gd name="connsiteY0" fmla="*/ 371929 h 420032"/>
                    <a:gd name="connsiteX1" fmla="*/ 901110 w 908952"/>
                    <a:gd name="connsiteY1" fmla="*/ 372924 h 420032"/>
                    <a:gd name="connsiteX2" fmla="*/ 898670 w 908952"/>
                    <a:gd name="connsiteY2" fmla="*/ 372859 h 420032"/>
                    <a:gd name="connsiteX3" fmla="*/ 900856 w 908952"/>
                    <a:gd name="connsiteY3" fmla="*/ 371929 h 420032"/>
                    <a:gd name="connsiteX4" fmla="*/ 406229 w 908952"/>
                    <a:gd name="connsiteY4" fmla="*/ 351628 h 420032"/>
                    <a:gd name="connsiteX5" fmla="*/ 412774 w 908952"/>
                    <a:gd name="connsiteY5" fmla="*/ 355114 h 420032"/>
                    <a:gd name="connsiteX6" fmla="*/ 406229 w 908952"/>
                    <a:gd name="connsiteY6" fmla="*/ 351628 h 420032"/>
                    <a:gd name="connsiteX7" fmla="*/ 171348 w 908952"/>
                    <a:gd name="connsiteY7" fmla="*/ 212478 h 420032"/>
                    <a:gd name="connsiteX8" fmla="*/ 179533 w 908952"/>
                    <a:gd name="connsiteY8" fmla="*/ 218181 h 420032"/>
                    <a:gd name="connsiteX9" fmla="*/ 177101 w 908952"/>
                    <a:gd name="connsiteY9" fmla="*/ 216633 h 420032"/>
                    <a:gd name="connsiteX10" fmla="*/ 171348 w 908952"/>
                    <a:gd name="connsiteY10" fmla="*/ 212478 h 420032"/>
                    <a:gd name="connsiteX11" fmla="*/ 149469 w 908952"/>
                    <a:gd name="connsiteY11" fmla="*/ 196675 h 420032"/>
                    <a:gd name="connsiteX12" fmla="*/ 171348 w 908952"/>
                    <a:gd name="connsiteY12" fmla="*/ 212478 h 420032"/>
                    <a:gd name="connsiteX13" fmla="*/ 153595 w 908952"/>
                    <a:gd name="connsiteY13" fmla="*/ 200106 h 420032"/>
                    <a:gd name="connsiteX14" fmla="*/ 149469 w 908952"/>
                    <a:gd name="connsiteY14" fmla="*/ 196675 h 420032"/>
                    <a:gd name="connsiteX15" fmla="*/ 21060 w 908952"/>
                    <a:gd name="connsiteY15" fmla="*/ 86152 h 420032"/>
                    <a:gd name="connsiteX16" fmla="*/ 47653 w 908952"/>
                    <a:gd name="connsiteY16" fmla="*/ 111999 h 420032"/>
                    <a:gd name="connsiteX17" fmla="*/ 149469 w 908952"/>
                    <a:gd name="connsiteY17" fmla="*/ 196675 h 420032"/>
                    <a:gd name="connsiteX18" fmla="*/ 97625 w 908952"/>
                    <a:gd name="connsiteY18" fmla="*/ 159228 h 420032"/>
                    <a:gd name="connsiteX19" fmla="*/ 35884 w 908952"/>
                    <a:gd name="connsiteY19" fmla="*/ 104115 h 420032"/>
                    <a:gd name="connsiteX20" fmla="*/ 21060 w 908952"/>
                    <a:gd name="connsiteY20" fmla="*/ 86152 h 420032"/>
                    <a:gd name="connsiteX21" fmla="*/ 66239 w 908952"/>
                    <a:gd name="connsiteY21" fmla="*/ 0 h 420032"/>
                    <a:gd name="connsiteX22" fmla="*/ 150963 w 908952"/>
                    <a:gd name="connsiteY22" fmla="*/ 71165 h 420032"/>
                    <a:gd name="connsiteX23" fmla="*/ 231858 w 908952"/>
                    <a:gd name="connsiteY23" fmla="*/ 132020 h 420032"/>
                    <a:gd name="connsiteX24" fmla="*/ 231868 w 908952"/>
                    <a:gd name="connsiteY24" fmla="*/ 132029 h 420032"/>
                    <a:gd name="connsiteX25" fmla="*/ 241347 w 908952"/>
                    <a:gd name="connsiteY25" fmla="*/ 139159 h 420032"/>
                    <a:gd name="connsiteX26" fmla="*/ 454045 w 908952"/>
                    <a:gd name="connsiteY26" fmla="*/ 257121 h 420032"/>
                    <a:gd name="connsiteX27" fmla="*/ 797950 w 908952"/>
                    <a:gd name="connsiteY27" fmla="*/ 342948 h 420032"/>
                    <a:gd name="connsiteX28" fmla="*/ 831853 w 908952"/>
                    <a:gd name="connsiteY28" fmla="*/ 346602 h 420032"/>
                    <a:gd name="connsiteX29" fmla="*/ 831854 w 908952"/>
                    <a:gd name="connsiteY29" fmla="*/ 346602 h 420032"/>
                    <a:gd name="connsiteX30" fmla="*/ 896149 w 908952"/>
                    <a:gd name="connsiteY30" fmla="*/ 353531 h 420032"/>
                    <a:gd name="connsiteX31" fmla="*/ 896149 w 908952"/>
                    <a:gd name="connsiteY31" fmla="*/ 353532 h 420032"/>
                    <a:gd name="connsiteX32" fmla="*/ 908952 w 908952"/>
                    <a:gd name="connsiteY32" fmla="*/ 354912 h 420032"/>
                    <a:gd name="connsiteX33" fmla="*/ 900856 w 908952"/>
                    <a:gd name="connsiteY33" fmla="*/ 371929 h 420032"/>
                    <a:gd name="connsiteX34" fmla="*/ 900856 w 908952"/>
                    <a:gd name="connsiteY34" fmla="*/ 371929 h 420032"/>
                    <a:gd name="connsiteX35" fmla="*/ 898671 w 908952"/>
                    <a:gd name="connsiteY35" fmla="*/ 372858 h 420032"/>
                    <a:gd name="connsiteX36" fmla="*/ 898670 w 908952"/>
                    <a:gd name="connsiteY36" fmla="*/ 372859 h 420032"/>
                    <a:gd name="connsiteX37" fmla="*/ 882093 w 908952"/>
                    <a:gd name="connsiteY37" fmla="*/ 379916 h 420032"/>
                    <a:gd name="connsiteX38" fmla="*/ 784121 w 908952"/>
                    <a:gd name="connsiteY38" fmla="*/ 409310 h 420032"/>
                    <a:gd name="connsiteX39" fmla="*/ 687211 w 908952"/>
                    <a:gd name="connsiteY39" fmla="*/ 420032 h 420032"/>
                    <a:gd name="connsiteX40" fmla="*/ 370800 w 908952"/>
                    <a:gd name="connsiteY40" fmla="*/ 336734 h 420032"/>
                    <a:gd name="connsiteX41" fmla="*/ 261815 w 908952"/>
                    <a:gd name="connsiteY41" fmla="*/ 275521 h 420032"/>
                    <a:gd name="connsiteX42" fmla="*/ 179533 w 908952"/>
                    <a:gd name="connsiteY42" fmla="*/ 218180 h 420032"/>
                    <a:gd name="connsiteX43" fmla="*/ 171348 w 908952"/>
                    <a:gd name="connsiteY43" fmla="*/ 212477 h 420032"/>
                    <a:gd name="connsiteX44" fmla="*/ 149469 w 908952"/>
                    <a:gd name="connsiteY44" fmla="*/ 196674 h 420032"/>
                    <a:gd name="connsiteX45" fmla="*/ 15076 w 908952"/>
                    <a:gd name="connsiteY45" fmla="*/ 78900 h 420032"/>
                    <a:gd name="connsiteX46" fmla="*/ 66239 w 908952"/>
                    <a:gd name="connsiteY46" fmla="*/ 0 h 420032"/>
                    <a:gd name="connsiteX0" fmla="*/ 900856 w 908952"/>
                    <a:gd name="connsiteY0" fmla="*/ 371929 h 420032"/>
                    <a:gd name="connsiteX1" fmla="*/ 901110 w 908952"/>
                    <a:gd name="connsiteY1" fmla="*/ 372924 h 420032"/>
                    <a:gd name="connsiteX2" fmla="*/ 898670 w 908952"/>
                    <a:gd name="connsiteY2" fmla="*/ 372859 h 420032"/>
                    <a:gd name="connsiteX3" fmla="*/ 900856 w 908952"/>
                    <a:gd name="connsiteY3" fmla="*/ 371929 h 420032"/>
                    <a:gd name="connsiteX4" fmla="*/ 171348 w 908952"/>
                    <a:gd name="connsiteY4" fmla="*/ 212478 h 420032"/>
                    <a:gd name="connsiteX5" fmla="*/ 179533 w 908952"/>
                    <a:gd name="connsiteY5" fmla="*/ 218181 h 420032"/>
                    <a:gd name="connsiteX6" fmla="*/ 177101 w 908952"/>
                    <a:gd name="connsiteY6" fmla="*/ 216633 h 420032"/>
                    <a:gd name="connsiteX7" fmla="*/ 171348 w 908952"/>
                    <a:gd name="connsiteY7" fmla="*/ 212478 h 420032"/>
                    <a:gd name="connsiteX8" fmla="*/ 149469 w 908952"/>
                    <a:gd name="connsiteY8" fmla="*/ 196675 h 420032"/>
                    <a:gd name="connsiteX9" fmla="*/ 171348 w 908952"/>
                    <a:gd name="connsiteY9" fmla="*/ 212478 h 420032"/>
                    <a:gd name="connsiteX10" fmla="*/ 153595 w 908952"/>
                    <a:gd name="connsiteY10" fmla="*/ 200106 h 420032"/>
                    <a:gd name="connsiteX11" fmla="*/ 149469 w 908952"/>
                    <a:gd name="connsiteY11" fmla="*/ 196675 h 420032"/>
                    <a:gd name="connsiteX12" fmla="*/ 21060 w 908952"/>
                    <a:gd name="connsiteY12" fmla="*/ 86152 h 420032"/>
                    <a:gd name="connsiteX13" fmla="*/ 47653 w 908952"/>
                    <a:gd name="connsiteY13" fmla="*/ 111999 h 420032"/>
                    <a:gd name="connsiteX14" fmla="*/ 149469 w 908952"/>
                    <a:gd name="connsiteY14" fmla="*/ 196675 h 420032"/>
                    <a:gd name="connsiteX15" fmla="*/ 97625 w 908952"/>
                    <a:gd name="connsiteY15" fmla="*/ 159228 h 420032"/>
                    <a:gd name="connsiteX16" fmla="*/ 35884 w 908952"/>
                    <a:gd name="connsiteY16" fmla="*/ 104115 h 420032"/>
                    <a:gd name="connsiteX17" fmla="*/ 21060 w 908952"/>
                    <a:gd name="connsiteY17" fmla="*/ 86152 h 420032"/>
                    <a:gd name="connsiteX18" fmla="*/ 66239 w 908952"/>
                    <a:gd name="connsiteY18" fmla="*/ 0 h 420032"/>
                    <a:gd name="connsiteX19" fmla="*/ 150963 w 908952"/>
                    <a:gd name="connsiteY19" fmla="*/ 71165 h 420032"/>
                    <a:gd name="connsiteX20" fmla="*/ 231858 w 908952"/>
                    <a:gd name="connsiteY20" fmla="*/ 132020 h 420032"/>
                    <a:gd name="connsiteX21" fmla="*/ 231868 w 908952"/>
                    <a:gd name="connsiteY21" fmla="*/ 132029 h 420032"/>
                    <a:gd name="connsiteX22" fmla="*/ 241347 w 908952"/>
                    <a:gd name="connsiteY22" fmla="*/ 139159 h 420032"/>
                    <a:gd name="connsiteX23" fmla="*/ 454045 w 908952"/>
                    <a:gd name="connsiteY23" fmla="*/ 257121 h 420032"/>
                    <a:gd name="connsiteX24" fmla="*/ 797950 w 908952"/>
                    <a:gd name="connsiteY24" fmla="*/ 342948 h 420032"/>
                    <a:gd name="connsiteX25" fmla="*/ 831853 w 908952"/>
                    <a:gd name="connsiteY25" fmla="*/ 346602 h 420032"/>
                    <a:gd name="connsiteX26" fmla="*/ 831854 w 908952"/>
                    <a:gd name="connsiteY26" fmla="*/ 346602 h 420032"/>
                    <a:gd name="connsiteX27" fmla="*/ 896149 w 908952"/>
                    <a:gd name="connsiteY27" fmla="*/ 353531 h 420032"/>
                    <a:gd name="connsiteX28" fmla="*/ 896149 w 908952"/>
                    <a:gd name="connsiteY28" fmla="*/ 353532 h 420032"/>
                    <a:gd name="connsiteX29" fmla="*/ 908952 w 908952"/>
                    <a:gd name="connsiteY29" fmla="*/ 354912 h 420032"/>
                    <a:gd name="connsiteX30" fmla="*/ 900856 w 908952"/>
                    <a:gd name="connsiteY30" fmla="*/ 371929 h 420032"/>
                    <a:gd name="connsiteX31" fmla="*/ 900856 w 908952"/>
                    <a:gd name="connsiteY31" fmla="*/ 371929 h 420032"/>
                    <a:gd name="connsiteX32" fmla="*/ 898671 w 908952"/>
                    <a:gd name="connsiteY32" fmla="*/ 372858 h 420032"/>
                    <a:gd name="connsiteX33" fmla="*/ 898670 w 908952"/>
                    <a:gd name="connsiteY33" fmla="*/ 372859 h 420032"/>
                    <a:gd name="connsiteX34" fmla="*/ 882093 w 908952"/>
                    <a:gd name="connsiteY34" fmla="*/ 379916 h 420032"/>
                    <a:gd name="connsiteX35" fmla="*/ 784121 w 908952"/>
                    <a:gd name="connsiteY35" fmla="*/ 409310 h 420032"/>
                    <a:gd name="connsiteX36" fmla="*/ 687211 w 908952"/>
                    <a:gd name="connsiteY36" fmla="*/ 420032 h 420032"/>
                    <a:gd name="connsiteX37" fmla="*/ 370800 w 908952"/>
                    <a:gd name="connsiteY37" fmla="*/ 336734 h 420032"/>
                    <a:gd name="connsiteX38" fmla="*/ 261815 w 908952"/>
                    <a:gd name="connsiteY38" fmla="*/ 275521 h 420032"/>
                    <a:gd name="connsiteX39" fmla="*/ 179533 w 908952"/>
                    <a:gd name="connsiteY39" fmla="*/ 218180 h 420032"/>
                    <a:gd name="connsiteX40" fmla="*/ 171348 w 908952"/>
                    <a:gd name="connsiteY40" fmla="*/ 212477 h 420032"/>
                    <a:gd name="connsiteX41" fmla="*/ 149469 w 908952"/>
                    <a:gd name="connsiteY41" fmla="*/ 196674 h 420032"/>
                    <a:gd name="connsiteX42" fmla="*/ 15076 w 908952"/>
                    <a:gd name="connsiteY42" fmla="*/ 78900 h 420032"/>
                    <a:gd name="connsiteX43" fmla="*/ 66239 w 908952"/>
                    <a:gd name="connsiteY43" fmla="*/ 0 h 420032"/>
                    <a:gd name="connsiteX0" fmla="*/ 900856 w 908952"/>
                    <a:gd name="connsiteY0" fmla="*/ 371929 h 420032"/>
                    <a:gd name="connsiteX1" fmla="*/ 901110 w 908952"/>
                    <a:gd name="connsiteY1" fmla="*/ 372924 h 420032"/>
                    <a:gd name="connsiteX2" fmla="*/ 898670 w 908952"/>
                    <a:gd name="connsiteY2" fmla="*/ 372859 h 420032"/>
                    <a:gd name="connsiteX3" fmla="*/ 900856 w 908952"/>
                    <a:gd name="connsiteY3" fmla="*/ 371929 h 420032"/>
                    <a:gd name="connsiteX4" fmla="*/ 171348 w 908952"/>
                    <a:gd name="connsiteY4" fmla="*/ 212478 h 420032"/>
                    <a:gd name="connsiteX5" fmla="*/ 179533 w 908952"/>
                    <a:gd name="connsiteY5" fmla="*/ 218181 h 420032"/>
                    <a:gd name="connsiteX6" fmla="*/ 177101 w 908952"/>
                    <a:gd name="connsiteY6" fmla="*/ 216633 h 420032"/>
                    <a:gd name="connsiteX7" fmla="*/ 171348 w 908952"/>
                    <a:gd name="connsiteY7" fmla="*/ 212478 h 420032"/>
                    <a:gd name="connsiteX8" fmla="*/ 149469 w 908952"/>
                    <a:gd name="connsiteY8" fmla="*/ 196675 h 420032"/>
                    <a:gd name="connsiteX9" fmla="*/ 171348 w 908952"/>
                    <a:gd name="connsiteY9" fmla="*/ 212478 h 420032"/>
                    <a:gd name="connsiteX10" fmla="*/ 153595 w 908952"/>
                    <a:gd name="connsiteY10" fmla="*/ 200106 h 420032"/>
                    <a:gd name="connsiteX11" fmla="*/ 149469 w 908952"/>
                    <a:gd name="connsiteY11" fmla="*/ 196675 h 420032"/>
                    <a:gd name="connsiteX12" fmla="*/ 21060 w 908952"/>
                    <a:gd name="connsiteY12" fmla="*/ 86152 h 420032"/>
                    <a:gd name="connsiteX13" fmla="*/ 47653 w 908952"/>
                    <a:gd name="connsiteY13" fmla="*/ 111999 h 420032"/>
                    <a:gd name="connsiteX14" fmla="*/ 149469 w 908952"/>
                    <a:gd name="connsiteY14" fmla="*/ 196675 h 420032"/>
                    <a:gd name="connsiteX15" fmla="*/ 97625 w 908952"/>
                    <a:gd name="connsiteY15" fmla="*/ 159228 h 420032"/>
                    <a:gd name="connsiteX16" fmla="*/ 35884 w 908952"/>
                    <a:gd name="connsiteY16" fmla="*/ 104115 h 420032"/>
                    <a:gd name="connsiteX17" fmla="*/ 21060 w 908952"/>
                    <a:gd name="connsiteY17" fmla="*/ 86152 h 420032"/>
                    <a:gd name="connsiteX18" fmla="*/ 66239 w 908952"/>
                    <a:gd name="connsiteY18" fmla="*/ 0 h 420032"/>
                    <a:gd name="connsiteX19" fmla="*/ 150963 w 908952"/>
                    <a:gd name="connsiteY19" fmla="*/ 71165 h 420032"/>
                    <a:gd name="connsiteX20" fmla="*/ 231858 w 908952"/>
                    <a:gd name="connsiteY20" fmla="*/ 132020 h 420032"/>
                    <a:gd name="connsiteX21" fmla="*/ 231868 w 908952"/>
                    <a:gd name="connsiteY21" fmla="*/ 132029 h 420032"/>
                    <a:gd name="connsiteX22" fmla="*/ 241347 w 908952"/>
                    <a:gd name="connsiteY22" fmla="*/ 139159 h 420032"/>
                    <a:gd name="connsiteX23" fmla="*/ 454045 w 908952"/>
                    <a:gd name="connsiteY23" fmla="*/ 257121 h 420032"/>
                    <a:gd name="connsiteX24" fmla="*/ 797950 w 908952"/>
                    <a:gd name="connsiteY24" fmla="*/ 342948 h 420032"/>
                    <a:gd name="connsiteX25" fmla="*/ 831853 w 908952"/>
                    <a:gd name="connsiteY25" fmla="*/ 346602 h 420032"/>
                    <a:gd name="connsiteX26" fmla="*/ 831854 w 908952"/>
                    <a:gd name="connsiteY26" fmla="*/ 346602 h 420032"/>
                    <a:gd name="connsiteX27" fmla="*/ 896149 w 908952"/>
                    <a:gd name="connsiteY27" fmla="*/ 353531 h 420032"/>
                    <a:gd name="connsiteX28" fmla="*/ 896149 w 908952"/>
                    <a:gd name="connsiteY28" fmla="*/ 353532 h 420032"/>
                    <a:gd name="connsiteX29" fmla="*/ 908952 w 908952"/>
                    <a:gd name="connsiteY29" fmla="*/ 354912 h 420032"/>
                    <a:gd name="connsiteX30" fmla="*/ 900856 w 908952"/>
                    <a:gd name="connsiteY30" fmla="*/ 371929 h 420032"/>
                    <a:gd name="connsiteX31" fmla="*/ 900856 w 908952"/>
                    <a:gd name="connsiteY31" fmla="*/ 371929 h 420032"/>
                    <a:gd name="connsiteX32" fmla="*/ 898671 w 908952"/>
                    <a:gd name="connsiteY32" fmla="*/ 372858 h 420032"/>
                    <a:gd name="connsiteX33" fmla="*/ 882093 w 908952"/>
                    <a:gd name="connsiteY33" fmla="*/ 379916 h 420032"/>
                    <a:gd name="connsiteX34" fmla="*/ 784121 w 908952"/>
                    <a:gd name="connsiteY34" fmla="*/ 409310 h 420032"/>
                    <a:gd name="connsiteX35" fmla="*/ 687211 w 908952"/>
                    <a:gd name="connsiteY35" fmla="*/ 420032 h 420032"/>
                    <a:gd name="connsiteX36" fmla="*/ 370800 w 908952"/>
                    <a:gd name="connsiteY36" fmla="*/ 336734 h 420032"/>
                    <a:gd name="connsiteX37" fmla="*/ 261815 w 908952"/>
                    <a:gd name="connsiteY37" fmla="*/ 275521 h 420032"/>
                    <a:gd name="connsiteX38" fmla="*/ 179533 w 908952"/>
                    <a:gd name="connsiteY38" fmla="*/ 218180 h 420032"/>
                    <a:gd name="connsiteX39" fmla="*/ 171348 w 908952"/>
                    <a:gd name="connsiteY39" fmla="*/ 212477 h 420032"/>
                    <a:gd name="connsiteX40" fmla="*/ 149469 w 908952"/>
                    <a:gd name="connsiteY40" fmla="*/ 196674 h 420032"/>
                    <a:gd name="connsiteX41" fmla="*/ 15076 w 908952"/>
                    <a:gd name="connsiteY41" fmla="*/ 78900 h 420032"/>
                    <a:gd name="connsiteX42" fmla="*/ 66239 w 908952"/>
                    <a:gd name="connsiteY42" fmla="*/ 0 h 420032"/>
                    <a:gd name="connsiteX0" fmla="*/ 900856 w 908952"/>
                    <a:gd name="connsiteY0" fmla="*/ 371929 h 420032"/>
                    <a:gd name="connsiteX1" fmla="*/ 901110 w 908952"/>
                    <a:gd name="connsiteY1" fmla="*/ 372924 h 420032"/>
                    <a:gd name="connsiteX2" fmla="*/ 898670 w 908952"/>
                    <a:gd name="connsiteY2" fmla="*/ 372859 h 420032"/>
                    <a:gd name="connsiteX3" fmla="*/ 900856 w 908952"/>
                    <a:gd name="connsiteY3" fmla="*/ 371929 h 420032"/>
                    <a:gd name="connsiteX4" fmla="*/ 171348 w 908952"/>
                    <a:gd name="connsiteY4" fmla="*/ 212478 h 420032"/>
                    <a:gd name="connsiteX5" fmla="*/ 179533 w 908952"/>
                    <a:gd name="connsiteY5" fmla="*/ 218181 h 420032"/>
                    <a:gd name="connsiteX6" fmla="*/ 177101 w 908952"/>
                    <a:gd name="connsiteY6" fmla="*/ 216633 h 420032"/>
                    <a:gd name="connsiteX7" fmla="*/ 171348 w 908952"/>
                    <a:gd name="connsiteY7" fmla="*/ 212478 h 420032"/>
                    <a:gd name="connsiteX8" fmla="*/ 149469 w 908952"/>
                    <a:gd name="connsiteY8" fmla="*/ 196675 h 420032"/>
                    <a:gd name="connsiteX9" fmla="*/ 171348 w 908952"/>
                    <a:gd name="connsiteY9" fmla="*/ 212478 h 420032"/>
                    <a:gd name="connsiteX10" fmla="*/ 153595 w 908952"/>
                    <a:gd name="connsiteY10" fmla="*/ 200106 h 420032"/>
                    <a:gd name="connsiteX11" fmla="*/ 149469 w 908952"/>
                    <a:gd name="connsiteY11" fmla="*/ 196675 h 420032"/>
                    <a:gd name="connsiteX12" fmla="*/ 21060 w 908952"/>
                    <a:gd name="connsiteY12" fmla="*/ 86152 h 420032"/>
                    <a:gd name="connsiteX13" fmla="*/ 47653 w 908952"/>
                    <a:gd name="connsiteY13" fmla="*/ 111999 h 420032"/>
                    <a:gd name="connsiteX14" fmla="*/ 149469 w 908952"/>
                    <a:gd name="connsiteY14" fmla="*/ 196675 h 420032"/>
                    <a:gd name="connsiteX15" fmla="*/ 97625 w 908952"/>
                    <a:gd name="connsiteY15" fmla="*/ 159228 h 420032"/>
                    <a:gd name="connsiteX16" fmla="*/ 35884 w 908952"/>
                    <a:gd name="connsiteY16" fmla="*/ 104115 h 420032"/>
                    <a:gd name="connsiteX17" fmla="*/ 21060 w 908952"/>
                    <a:gd name="connsiteY17" fmla="*/ 86152 h 420032"/>
                    <a:gd name="connsiteX18" fmla="*/ 66239 w 908952"/>
                    <a:gd name="connsiteY18" fmla="*/ 0 h 420032"/>
                    <a:gd name="connsiteX19" fmla="*/ 150963 w 908952"/>
                    <a:gd name="connsiteY19" fmla="*/ 71165 h 420032"/>
                    <a:gd name="connsiteX20" fmla="*/ 231858 w 908952"/>
                    <a:gd name="connsiteY20" fmla="*/ 132020 h 420032"/>
                    <a:gd name="connsiteX21" fmla="*/ 231868 w 908952"/>
                    <a:gd name="connsiteY21" fmla="*/ 132029 h 420032"/>
                    <a:gd name="connsiteX22" fmla="*/ 241347 w 908952"/>
                    <a:gd name="connsiteY22" fmla="*/ 139159 h 420032"/>
                    <a:gd name="connsiteX23" fmla="*/ 454045 w 908952"/>
                    <a:gd name="connsiteY23" fmla="*/ 257121 h 420032"/>
                    <a:gd name="connsiteX24" fmla="*/ 797950 w 908952"/>
                    <a:gd name="connsiteY24" fmla="*/ 342948 h 420032"/>
                    <a:gd name="connsiteX25" fmla="*/ 831853 w 908952"/>
                    <a:gd name="connsiteY25" fmla="*/ 346602 h 420032"/>
                    <a:gd name="connsiteX26" fmla="*/ 831854 w 908952"/>
                    <a:gd name="connsiteY26" fmla="*/ 346602 h 420032"/>
                    <a:gd name="connsiteX27" fmla="*/ 896149 w 908952"/>
                    <a:gd name="connsiteY27" fmla="*/ 353531 h 420032"/>
                    <a:gd name="connsiteX28" fmla="*/ 896149 w 908952"/>
                    <a:gd name="connsiteY28" fmla="*/ 353532 h 420032"/>
                    <a:gd name="connsiteX29" fmla="*/ 908952 w 908952"/>
                    <a:gd name="connsiteY29" fmla="*/ 354912 h 420032"/>
                    <a:gd name="connsiteX30" fmla="*/ 900856 w 908952"/>
                    <a:gd name="connsiteY30" fmla="*/ 371929 h 420032"/>
                    <a:gd name="connsiteX31" fmla="*/ 900856 w 908952"/>
                    <a:gd name="connsiteY31" fmla="*/ 371929 h 420032"/>
                    <a:gd name="connsiteX32" fmla="*/ 882093 w 908952"/>
                    <a:gd name="connsiteY32" fmla="*/ 379916 h 420032"/>
                    <a:gd name="connsiteX33" fmla="*/ 784121 w 908952"/>
                    <a:gd name="connsiteY33" fmla="*/ 409310 h 420032"/>
                    <a:gd name="connsiteX34" fmla="*/ 687211 w 908952"/>
                    <a:gd name="connsiteY34" fmla="*/ 420032 h 420032"/>
                    <a:gd name="connsiteX35" fmla="*/ 370800 w 908952"/>
                    <a:gd name="connsiteY35" fmla="*/ 336734 h 420032"/>
                    <a:gd name="connsiteX36" fmla="*/ 261815 w 908952"/>
                    <a:gd name="connsiteY36" fmla="*/ 275521 h 420032"/>
                    <a:gd name="connsiteX37" fmla="*/ 179533 w 908952"/>
                    <a:gd name="connsiteY37" fmla="*/ 218180 h 420032"/>
                    <a:gd name="connsiteX38" fmla="*/ 171348 w 908952"/>
                    <a:gd name="connsiteY38" fmla="*/ 212477 h 420032"/>
                    <a:gd name="connsiteX39" fmla="*/ 149469 w 908952"/>
                    <a:gd name="connsiteY39" fmla="*/ 196674 h 420032"/>
                    <a:gd name="connsiteX40" fmla="*/ 15076 w 908952"/>
                    <a:gd name="connsiteY40" fmla="*/ 78900 h 420032"/>
                    <a:gd name="connsiteX41" fmla="*/ 66239 w 908952"/>
                    <a:gd name="connsiteY41" fmla="*/ 0 h 420032"/>
                    <a:gd name="connsiteX0" fmla="*/ 900856 w 901110"/>
                    <a:gd name="connsiteY0" fmla="*/ 37192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900856 w 901110"/>
                    <a:gd name="connsiteY3" fmla="*/ 371929 h 420032"/>
                    <a:gd name="connsiteX4" fmla="*/ 171348 w 901110"/>
                    <a:gd name="connsiteY4" fmla="*/ 212478 h 420032"/>
                    <a:gd name="connsiteX5" fmla="*/ 179533 w 901110"/>
                    <a:gd name="connsiteY5" fmla="*/ 218181 h 420032"/>
                    <a:gd name="connsiteX6" fmla="*/ 177101 w 901110"/>
                    <a:gd name="connsiteY6" fmla="*/ 216633 h 420032"/>
                    <a:gd name="connsiteX7" fmla="*/ 171348 w 901110"/>
                    <a:gd name="connsiteY7" fmla="*/ 212478 h 420032"/>
                    <a:gd name="connsiteX8" fmla="*/ 149469 w 901110"/>
                    <a:gd name="connsiteY8" fmla="*/ 196675 h 420032"/>
                    <a:gd name="connsiteX9" fmla="*/ 171348 w 901110"/>
                    <a:gd name="connsiteY9" fmla="*/ 212478 h 420032"/>
                    <a:gd name="connsiteX10" fmla="*/ 153595 w 901110"/>
                    <a:gd name="connsiteY10" fmla="*/ 200106 h 420032"/>
                    <a:gd name="connsiteX11" fmla="*/ 149469 w 901110"/>
                    <a:gd name="connsiteY11" fmla="*/ 196675 h 420032"/>
                    <a:gd name="connsiteX12" fmla="*/ 21060 w 901110"/>
                    <a:gd name="connsiteY12" fmla="*/ 86152 h 420032"/>
                    <a:gd name="connsiteX13" fmla="*/ 47653 w 901110"/>
                    <a:gd name="connsiteY13" fmla="*/ 111999 h 420032"/>
                    <a:gd name="connsiteX14" fmla="*/ 149469 w 901110"/>
                    <a:gd name="connsiteY14" fmla="*/ 196675 h 420032"/>
                    <a:gd name="connsiteX15" fmla="*/ 97625 w 901110"/>
                    <a:gd name="connsiteY15" fmla="*/ 159228 h 420032"/>
                    <a:gd name="connsiteX16" fmla="*/ 35884 w 901110"/>
                    <a:gd name="connsiteY16" fmla="*/ 104115 h 420032"/>
                    <a:gd name="connsiteX17" fmla="*/ 21060 w 901110"/>
                    <a:gd name="connsiteY17" fmla="*/ 86152 h 420032"/>
                    <a:gd name="connsiteX18" fmla="*/ 66239 w 901110"/>
                    <a:gd name="connsiteY18" fmla="*/ 0 h 420032"/>
                    <a:gd name="connsiteX19" fmla="*/ 150963 w 901110"/>
                    <a:gd name="connsiteY19" fmla="*/ 71165 h 420032"/>
                    <a:gd name="connsiteX20" fmla="*/ 231858 w 901110"/>
                    <a:gd name="connsiteY20" fmla="*/ 132020 h 420032"/>
                    <a:gd name="connsiteX21" fmla="*/ 231868 w 901110"/>
                    <a:gd name="connsiteY21" fmla="*/ 132029 h 420032"/>
                    <a:gd name="connsiteX22" fmla="*/ 241347 w 901110"/>
                    <a:gd name="connsiteY22" fmla="*/ 139159 h 420032"/>
                    <a:gd name="connsiteX23" fmla="*/ 454045 w 901110"/>
                    <a:gd name="connsiteY23" fmla="*/ 257121 h 420032"/>
                    <a:gd name="connsiteX24" fmla="*/ 797950 w 901110"/>
                    <a:gd name="connsiteY24" fmla="*/ 342948 h 420032"/>
                    <a:gd name="connsiteX25" fmla="*/ 831853 w 901110"/>
                    <a:gd name="connsiteY25" fmla="*/ 346602 h 420032"/>
                    <a:gd name="connsiteX26" fmla="*/ 831854 w 901110"/>
                    <a:gd name="connsiteY26" fmla="*/ 346602 h 420032"/>
                    <a:gd name="connsiteX27" fmla="*/ 896149 w 901110"/>
                    <a:gd name="connsiteY27" fmla="*/ 353531 h 420032"/>
                    <a:gd name="connsiteX28" fmla="*/ 896149 w 901110"/>
                    <a:gd name="connsiteY28" fmla="*/ 353532 h 420032"/>
                    <a:gd name="connsiteX29" fmla="*/ 900856 w 901110"/>
                    <a:gd name="connsiteY29" fmla="*/ 371929 h 420032"/>
                    <a:gd name="connsiteX30" fmla="*/ 900856 w 901110"/>
                    <a:gd name="connsiteY30" fmla="*/ 371929 h 420032"/>
                    <a:gd name="connsiteX31" fmla="*/ 882093 w 901110"/>
                    <a:gd name="connsiteY31" fmla="*/ 379916 h 420032"/>
                    <a:gd name="connsiteX32" fmla="*/ 784121 w 901110"/>
                    <a:gd name="connsiteY32" fmla="*/ 409310 h 420032"/>
                    <a:gd name="connsiteX33" fmla="*/ 687211 w 901110"/>
                    <a:gd name="connsiteY33" fmla="*/ 420032 h 420032"/>
                    <a:gd name="connsiteX34" fmla="*/ 370800 w 901110"/>
                    <a:gd name="connsiteY34" fmla="*/ 336734 h 420032"/>
                    <a:gd name="connsiteX35" fmla="*/ 261815 w 901110"/>
                    <a:gd name="connsiteY35" fmla="*/ 275521 h 420032"/>
                    <a:gd name="connsiteX36" fmla="*/ 179533 w 901110"/>
                    <a:gd name="connsiteY36" fmla="*/ 218180 h 420032"/>
                    <a:gd name="connsiteX37" fmla="*/ 171348 w 901110"/>
                    <a:gd name="connsiteY37" fmla="*/ 212477 h 420032"/>
                    <a:gd name="connsiteX38" fmla="*/ 149469 w 901110"/>
                    <a:gd name="connsiteY38" fmla="*/ 196674 h 420032"/>
                    <a:gd name="connsiteX39" fmla="*/ 15076 w 901110"/>
                    <a:gd name="connsiteY39" fmla="*/ 78900 h 420032"/>
                    <a:gd name="connsiteX40" fmla="*/ 66239 w 901110"/>
                    <a:gd name="connsiteY40" fmla="*/ 0 h 420032"/>
                    <a:gd name="connsiteX0" fmla="*/ 900856 w 901110"/>
                    <a:gd name="connsiteY0" fmla="*/ 37192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900856 w 901110"/>
                    <a:gd name="connsiteY3" fmla="*/ 371929 h 420032"/>
                    <a:gd name="connsiteX4" fmla="*/ 171348 w 901110"/>
                    <a:gd name="connsiteY4" fmla="*/ 212478 h 420032"/>
                    <a:gd name="connsiteX5" fmla="*/ 179533 w 901110"/>
                    <a:gd name="connsiteY5" fmla="*/ 218181 h 420032"/>
                    <a:gd name="connsiteX6" fmla="*/ 177101 w 901110"/>
                    <a:gd name="connsiteY6" fmla="*/ 216633 h 420032"/>
                    <a:gd name="connsiteX7" fmla="*/ 171348 w 901110"/>
                    <a:gd name="connsiteY7" fmla="*/ 212478 h 420032"/>
                    <a:gd name="connsiteX8" fmla="*/ 149469 w 901110"/>
                    <a:gd name="connsiteY8" fmla="*/ 196675 h 420032"/>
                    <a:gd name="connsiteX9" fmla="*/ 171348 w 901110"/>
                    <a:gd name="connsiteY9" fmla="*/ 212478 h 420032"/>
                    <a:gd name="connsiteX10" fmla="*/ 153595 w 901110"/>
                    <a:gd name="connsiteY10" fmla="*/ 200106 h 420032"/>
                    <a:gd name="connsiteX11" fmla="*/ 149469 w 901110"/>
                    <a:gd name="connsiteY11" fmla="*/ 196675 h 420032"/>
                    <a:gd name="connsiteX12" fmla="*/ 21060 w 901110"/>
                    <a:gd name="connsiteY12" fmla="*/ 86152 h 420032"/>
                    <a:gd name="connsiteX13" fmla="*/ 47653 w 901110"/>
                    <a:gd name="connsiteY13" fmla="*/ 111999 h 420032"/>
                    <a:gd name="connsiteX14" fmla="*/ 149469 w 901110"/>
                    <a:gd name="connsiteY14" fmla="*/ 196675 h 420032"/>
                    <a:gd name="connsiteX15" fmla="*/ 97625 w 901110"/>
                    <a:gd name="connsiteY15" fmla="*/ 159228 h 420032"/>
                    <a:gd name="connsiteX16" fmla="*/ 35884 w 901110"/>
                    <a:gd name="connsiteY16" fmla="*/ 104115 h 420032"/>
                    <a:gd name="connsiteX17" fmla="*/ 21060 w 901110"/>
                    <a:gd name="connsiteY17" fmla="*/ 86152 h 420032"/>
                    <a:gd name="connsiteX18" fmla="*/ 66239 w 901110"/>
                    <a:gd name="connsiteY18" fmla="*/ 0 h 420032"/>
                    <a:gd name="connsiteX19" fmla="*/ 150963 w 901110"/>
                    <a:gd name="connsiteY19" fmla="*/ 71165 h 420032"/>
                    <a:gd name="connsiteX20" fmla="*/ 231858 w 901110"/>
                    <a:gd name="connsiteY20" fmla="*/ 132020 h 420032"/>
                    <a:gd name="connsiteX21" fmla="*/ 231868 w 901110"/>
                    <a:gd name="connsiteY21" fmla="*/ 132029 h 420032"/>
                    <a:gd name="connsiteX22" fmla="*/ 241347 w 901110"/>
                    <a:gd name="connsiteY22" fmla="*/ 139159 h 420032"/>
                    <a:gd name="connsiteX23" fmla="*/ 454045 w 901110"/>
                    <a:gd name="connsiteY23" fmla="*/ 257121 h 420032"/>
                    <a:gd name="connsiteX24" fmla="*/ 797950 w 901110"/>
                    <a:gd name="connsiteY24" fmla="*/ 342948 h 420032"/>
                    <a:gd name="connsiteX25" fmla="*/ 831853 w 901110"/>
                    <a:gd name="connsiteY25" fmla="*/ 346602 h 420032"/>
                    <a:gd name="connsiteX26" fmla="*/ 831854 w 901110"/>
                    <a:gd name="connsiteY26" fmla="*/ 346602 h 420032"/>
                    <a:gd name="connsiteX27" fmla="*/ 896149 w 901110"/>
                    <a:gd name="connsiteY27" fmla="*/ 353531 h 420032"/>
                    <a:gd name="connsiteX28" fmla="*/ 896149 w 901110"/>
                    <a:gd name="connsiteY28" fmla="*/ 353532 h 420032"/>
                    <a:gd name="connsiteX29" fmla="*/ 900856 w 901110"/>
                    <a:gd name="connsiteY29" fmla="*/ 371929 h 420032"/>
                    <a:gd name="connsiteX30" fmla="*/ 882093 w 901110"/>
                    <a:gd name="connsiteY30" fmla="*/ 379916 h 420032"/>
                    <a:gd name="connsiteX31" fmla="*/ 784121 w 901110"/>
                    <a:gd name="connsiteY31" fmla="*/ 409310 h 420032"/>
                    <a:gd name="connsiteX32" fmla="*/ 687211 w 901110"/>
                    <a:gd name="connsiteY32" fmla="*/ 420032 h 420032"/>
                    <a:gd name="connsiteX33" fmla="*/ 370800 w 901110"/>
                    <a:gd name="connsiteY33" fmla="*/ 336734 h 420032"/>
                    <a:gd name="connsiteX34" fmla="*/ 261815 w 901110"/>
                    <a:gd name="connsiteY34" fmla="*/ 275521 h 420032"/>
                    <a:gd name="connsiteX35" fmla="*/ 179533 w 901110"/>
                    <a:gd name="connsiteY35" fmla="*/ 218180 h 420032"/>
                    <a:gd name="connsiteX36" fmla="*/ 171348 w 901110"/>
                    <a:gd name="connsiteY36" fmla="*/ 212477 h 420032"/>
                    <a:gd name="connsiteX37" fmla="*/ 149469 w 901110"/>
                    <a:gd name="connsiteY37" fmla="*/ 196674 h 420032"/>
                    <a:gd name="connsiteX38" fmla="*/ 15076 w 901110"/>
                    <a:gd name="connsiteY38" fmla="*/ 78900 h 420032"/>
                    <a:gd name="connsiteX39" fmla="*/ 66239 w 901110"/>
                    <a:gd name="connsiteY39" fmla="*/ 0 h 420032"/>
                    <a:gd name="connsiteX0" fmla="*/ 900856 w 901110"/>
                    <a:gd name="connsiteY0" fmla="*/ 37192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900856 w 901110"/>
                    <a:gd name="connsiteY3" fmla="*/ 371929 h 420032"/>
                    <a:gd name="connsiteX4" fmla="*/ 171348 w 901110"/>
                    <a:gd name="connsiteY4" fmla="*/ 212478 h 420032"/>
                    <a:gd name="connsiteX5" fmla="*/ 179533 w 901110"/>
                    <a:gd name="connsiteY5" fmla="*/ 218181 h 420032"/>
                    <a:gd name="connsiteX6" fmla="*/ 177101 w 901110"/>
                    <a:gd name="connsiteY6" fmla="*/ 216633 h 420032"/>
                    <a:gd name="connsiteX7" fmla="*/ 171348 w 901110"/>
                    <a:gd name="connsiteY7" fmla="*/ 212478 h 420032"/>
                    <a:gd name="connsiteX8" fmla="*/ 149469 w 901110"/>
                    <a:gd name="connsiteY8" fmla="*/ 196675 h 420032"/>
                    <a:gd name="connsiteX9" fmla="*/ 171348 w 901110"/>
                    <a:gd name="connsiteY9" fmla="*/ 212478 h 420032"/>
                    <a:gd name="connsiteX10" fmla="*/ 153595 w 901110"/>
                    <a:gd name="connsiteY10" fmla="*/ 200106 h 420032"/>
                    <a:gd name="connsiteX11" fmla="*/ 149469 w 901110"/>
                    <a:gd name="connsiteY11" fmla="*/ 196675 h 420032"/>
                    <a:gd name="connsiteX12" fmla="*/ 21060 w 901110"/>
                    <a:gd name="connsiteY12" fmla="*/ 86152 h 420032"/>
                    <a:gd name="connsiteX13" fmla="*/ 47653 w 901110"/>
                    <a:gd name="connsiteY13" fmla="*/ 111999 h 420032"/>
                    <a:gd name="connsiteX14" fmla="*/ 149469 w 901110"/>
                    <a:gd name="connsiteY14" fmla="*/ 196675 h 420032"/>
                    <a:gd name="connsiteX15" fmla="*/ 97625 w 901110"/>
                    <a:gd name="connsiteY15" fmla="*/ 159228 h 420032"/>
                    <a:gd name="connsiteX16" fmla="*/ 35884 w 901110"/>
                    <a:gd name="connsiteY16" fmla="*/ 104115 h 420032"/>
                    <a:gd name="connsiteX17" fmla="*/ 21060 w 901110"/>
                    <a:gd name="connsiteY17" fmla="*/ 86152 h 420032"/>
                    <a:gd name="connsiteX18" fmla="*/ 66239 w 901110"/>
                    <a:gd name="connsiteY18" fmla="*/ 0 h 420032"/>
                    <a:gd name="connsiteX19" fmla="*/ 150963 w 901110"/>
                    <a:gd name="connsiteY19" fmla="*/ 71165 h 420032"/>
                    <a:gd name="connsiteX20" fmla="*/ 231858 w 901110"/>
                    <a:gd name="connsiteY20" fmla="*/ 132020 h 420032"/>
                    <a:gd name="connsiteX21" fmla="*/ 231868 w 901110"/>
                    <a:gd name="connsiteY21" fmla="*/ 132029 h 420032"/>
                    <a:gd name="connsiteX22" fmla="*/ 241347 w 901110"/>
                    <a:gd name="connsiteY22" fmla="*/ 139159 h 420032"/>
                    <a:gd name="connsiteX23" fmla="*/ 454045 w 901110"/>
                    <a:gd name="connsiteY23" fmla="*/ 257121 h 420032"/>
                    <a:gd name="connsiteX24" fmla="*/ 797950 w 901110"/>
                    <a:gd name="connsiteY24" fmla="*/ 342948 h 420032"/>
                    <a:gd name="connsiteX25" fmla="*/ 831853 w 901110"/>
                    <a:gd name="connsiteY25" fmla="*/ 346602 h 420032"/>
                    <a:gd name="connsiteX26" fmla="*/ 831854 w 901110"/>
                    <a:gd name="connsiteY26" fmla="*/ 346602 h 420032"/>
                    <a:gd name="connsiteX27" fmla="*/ 896149 w 901110"/>
                    <a:gd name="connsiteY27" fmla="*/ 353531 h 420032"/>
                    <a:gd name="connsiteX28" fmla="*/ 896149 w 901110"/>
                    <a:gd name="connsiteY28" fmla="*/ 353532 h 420032"/>
                    <a:gd name="connsiteX29" fmla="*/ 882093 w 901110"/>
                    <a:gd name="connsiteY29" fmla="*/ 379916 h 420032"/>
                    <a:gd name="connsiteX30" fmla="*/ 784121 w 901110"/>
                    <a:gd name="connsiteY30" fmla="*/ 409310 h 420032"/>
                    <a:gd name="connsiteX31" fmla="*/ 687211 w 901110"/>
                    <a:gd name="connsiteY31" fmla="*/ 420032 h 420032"/>
                    <a:gd name="connsiteX32" fmla="*/ 370800 w 901110"/>
                    <a:gd name="connsiteY32" fmla="*/ 336734 h 420032"/>
                    <a:gd name="connsiteX33" fmla="*/ 261815 w 901110"/>
                    <a:gd name="connsiteY33" fmla="*/ 275521 h 420032"/>
                    <a:gd name="connsiteX34" fmla="*/ 179533 w 901110"/>
                    <a:gd name="connsiteY34" fmla="*/ 218180 h 420032"/>
                    <a:gd name="connsiteX35" fmla="*/ 171348 w 901110"/>
                    <a:gd name="connsiteY35" fmla="*/ 212477 h 420032"/>
                    <a:gd name="connsiteX36" fmla="*/ 149469 w 901110"/>
                    <a:gd name="connsiteY36" fmla="*/ 196674 h 420032"/>
                    <a:gd name="connsiteX37" fmla="*/ 15076 w 901110"/>
                    <a:gd name="connsiteY37" fmla="*/ 78900 h 420032"/>
                    <a:gd name="connsiteX38" fmla="*/ 66239 w 901110"/>
                    <a:gd name="connsiteY38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1348 w 901110"/>
                    <a:gd name="connsiteY3" fmla="*/ 212478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171348 w 901110"/>
                    <a:gd name="connsiteY6" fmla="*/ 212478 h 420032"/>
                    <a:gd name="connsiteX7" fmla="*/ 149469 w 901110"/>
                    <a:gd name="connsiteY7" fmla="*/ 196675 h 420032"/>
                    <a:gd name="connsiteX8" fmla="*/ 171348 w 901110"/>
                    <a:gd name="connsiteY8" fmla="*/ 212478 h 420032"/>
                    <a:gd name="connsiteX9" fmla="*/ 153595 w 901110"/>
                    <a:gd name="connsiteY9" fmla="*/ 200106 h 420032"/>
                    <a:gd name="connsiteX10" fmla="*/ 149469 w 901110"/>
                    <a:gd name="connsiteY10" fmla="*/ 196675 h 420032"/>
                    <a:gd name="connsiteX11" fmla="*/ 21060 w 901110"/>
                    <a:gd name="connsiteY11" fmla="*/ 86152 h 420032"/>
                    <a:gd name="connsiteX12" fmla="*/ 47653 w 901110"/>
                    <a:gd name="connsiteY12" fmla="*/ 111999 h 420032"/>
                    <a:gd name="connsiteX13" fmla="*/ 149469 w 901110"/>
                    <a:gd name="connsiteY13" fmla="*/ 196675 h 420032"/>
                    <a:gd name="connsiteX14" fmla="*/ 97625 w 901110"/>
                    <a:gd name="connsiteY14" fmla="*/ 159228 h 420032"/>
                    <a:gd name="connsiteX15" fmla="*/ 35884 w 901110"/>
                    <a:gd name="connsiteY15" fmla="*/ 104115 h 420032"/>
                    <a:gd name="connsiteX16" fmla="*/ 21060 w 901110"/>
                    <a:gd name="connsiteY16" fmla="*/ 86152 h 420032"/>
                    <a:gd name="connsiteX17" fmla="*/ 66239 w 901110"/>
                    <a:gd name="connsiteY17" fmla="*/ 0 h 420032"/>
                    <a:gd name="connsiteX18" fmla="*/ 150963 w 901110"/>
                    <a:gd name="connsiteY18" fmla="*/ 71165 h 420032"/>
                    <a:gd name="connsiteX19" fmla="*/ 231858 w 901110"/>
                    <a:gd name="connsiteY19" fmla="*/ 132020 h 420032"/>
                    <a:gd name="connsiteX20" fmla="*/ 231868 w 901110"/>
                    <a:gd name="connsiteY20" fmla="*/ 132029 h 420032"/>
                    <a:gd name="connsiteX21" fmla="*/ 241347 w 901110"/>
                    <a:gd name="connsiteY21" fmla="*/ 139159 h 420032"/>
                    <a:gd name="connsiteX22" fmla="*/ 454045 w 901110"/>
                    <a:gd name="connsiteY22" fmla="*/ 257121 h 420032"/>
                    <a:gd name="connsiteX23" fmla="*/ 797950 w 901110"/>
                    <a:gd name="connsiteY23" fmla="*/ 342948 h 420032"/>
                    <a:gd name="connsiteX24" fmla="*/ 831853 w 901110"/>
                    <a:gd name="connsiteY24" fmla="*/ 346602 h 420032"/>
                    <a:gd name="connsiteX25" fmla="*/ 831854 w 901110"/>
                    <a:gd name="connsiteY25" fmla="*/ 346602 h 420032"/>
                    <a:gd name="connsiteX26" fmla="*/ 896149 w 901110"/>
                    <a:gd name="connsiteY26" fmla="*/ 353531 h 420032"/>
                    <a:gd name="connsiteX27" fmla="*/ 896149 w 901110"/>
                    <a:gd name="connsiteY27" fmla="*/ 353532 h 420032"/>
                    <a:gd name="connsiteX28" fmla="*/ 882093 w 901110"/>
                    <a:gd name="connsiteY28" fmla="*/ 379916 h 420032"/>
                    <a:gd name="connsiteX29" fmla="*/ 784121 w 901110"/>
                    <a:gd name="connsiteY29" fmla="*/ 409310 h 420032"/>
                    <a:gd name="connsiteX30" fmla="*/ 687211 w 901110"/>
                    <a:gd name="connsiteY30" fmla="*/ 420032 h 420032"/>
                    <a:gd name="connsiteX31" fmla="*/ 370800 w 901110"/>
                    <a:gd name="connsiteY31" fmla="*/ 336734 h 420032"/>
                    <a:gd name="connsiteX32" fmla="*/ 261815 w 901110"/>
                    <a:gd name="connsiteY32" fmla="*/ 275521 h 420032"/>
                    <a:gd name="connsiteX33" fmla="*/ 179533 w 901110"/>
                    <a:gd name="connsiteY33" fmla="*/ 218180 h 420032"/>
                    <a:gd name="connsiteX34" fmla="*/ 171348 w 901110"/>
                    <a:gd name="connsiteY34" fmla="*/ 212477 h 420032"/>
                    <a:gd name="connsiteX35" fmla="*/ 149469 w 901110"/>
                    <a:gd name="connsiteY35" fmla="*/ 196674 h 420032"/>
                    <a:gd name="connsiteX36" fmla="*/ 15076 w 901110"/>
                    <a:gd name="connsiteY36" fmla="*/ 78900 h 420032"/>
                    <a:gd name="connsiteX37" fmla="*/ 66239 w 901110"/>
                    <a:gd name="connsiteY37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1348 w 901110"/>
                    <a:gd name="connsiteY3" fmla="*/ 212478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171348 w 901110"/>
                    <a:gd name="connsiteY6" fmla="*/ 212478 h 420032"/>
                    <a:gd name="connsiteX7" fmla="*/ 149469 w 901110"/>
                    <a:gd name="connsiteY7" fmla="*/ 196675 h 420032"/>
                    <a:gd name="connsiteX8" fmla="*/ 171348 w 901110"/>
                    <a:gd name="connsiteY8" fmla="*/ 212478 h 420032"/>
                    <a:gd name="connsiteX9" fmla="*/ 153595 w 901110"/>
                    <a:gd name="connsiteY9" fmla="*/ 200106 h 420032"/>
                    <a:gd name="connsiteX10" fmla="*/ 149469 w 901110"/>
                    <a:gd name="connsiteY10" fmla="*/ 196675 h 420032"/>
                    <a:gd name="connsiteX11" fmla="*/ 35884 w 901110"/>
                    <a:gd name="connsiteY11" fmla="*/ 104115 h 420032"/>
                    <a:gd name="connsiteX12" fmla="*/ 47653 w 901110"/>
                    <a:gd name="connsiteY12" fmla="*/ 111999 h 420032"/>
                    <a:gd name="connsiteX13" fmla="*/ 149469 w 901110"/>
                    <a:gd name="connsiteY13" fmla="*/ 196675 h 420032"/>
                    <a:gd name="connsiteX14" fmla="*/ 97625 w 901110"/>
                    <a:gd name="connsiteY14" fmla="*/ 159228 h 420032"/>
                    <a:gd name="connsiteX15" fmla="*/ 35884 w 901110"/>
                    <a:gd name="connsiteY15" fmla="*/ 104115 h 420032"/>
                    <a:gd name="connsiteX16" fmla="*/ 66239 w 901110"/>
                    <a:gd name="connsiteY16" fmla="*/ 0 h 420032"/>
                    <a:gd name="connsiteX17" fmla="*/ 150963 w 901110"/>
                    <a:gd name="connsiteY17" fmla="*/ 71165 h 420032"/>
                    <a:gd name="connsiteX18" fmla="*/ 231858 w 901110"/>
                    <a:gd name="connsiteY18" fmla="*/ 132020 h 420032"/>
                    <a:gd name="connsiteX19" fmla="*/ 231868 w 901110"/>
                    <a:gd name="connsiteY19" fmla="*/ 132029 h 420032"/>
                    <a:gd name="connsiteX20" fmla="*/ 241347 w 901110"/>
                    <a:gd name="connsiteY20" fmla="*/ 139159 h 420032"/>
                    <a:gd name="connsiteX21" fmla="*/ 454045 w 901110"/>
                    <a:gd name="connsiteY21" fmla="*/ 257121 h 420032"/>
                    <a:gd name="connsiteX22" fmla="*/ 797950 w 901110"/>
                    <a:gd name="connsiteY22" fmla="*/ 342948 h 420032"/>
                    <a:gd name="connsiteX23" fmla="*/ 831853 w 901110"/>
                    <a:gd name="connsiteY23" fmla="*/ 346602 h 420032"/>
                    <a:gd name="connsiteX24" fmla="*/ 831854 w 901110"/>
                    <a:gd name="connsiteY24" fmla="*/ 346602 h 420032"/>
                    <a:gd name="connsiteX25" fmla="*/ 896149 w 901110"/>
                    <a:gd name="connsiteY25" fmla="*/ 353531 h 420032"/>
                    <a:gd name="connsiteX26" fmla="*/ 896149 w 901110"/>
                    <a:gd name="connsiteY26" fmla="*/ 353532 h 420032"/>
                    <a:gd name="connsiteX27" fmla="*/ 882093 w 901110"/>
                    <a:gd name="connsiteY27" fmla="*/ 379916 h 420032"/>
                    <a:gd name="connsiteX28" fmla="*/ 784121 w 901110"/>
                    <a:gd name="connsiteY28" fmla="*/ 409310 h 420032"/>
                    <a:gd name="connsiteX29" fmla="*/ 687211 w 901110"/>
                    <a:gd name="connsiteY29" fmla="*/ 420032 h 420032"/>
                    <a:gd name="connsiteX30" fmla="*/ 370800 w 901110"/>
                    <a:gd name="connsiteY30" fmla="*/ 336734 h 420032"/>
                    <a:gd name="connsiteX31" fmla="*/ 261815 w 901110"/>
                    <a:gd name="connsiteY31" fmla="*/ 275521 h 420032"/>
                    <a:gd name="connsiteX32" fmla="*/ 179533 w 901110"/>
                    <a:gd name="connsiteY32" fmla="*/ 218180 h 420032"/>
                    <a:gd name="connsiteX33" fmla="*/ 171348 w 901110"/>
                    <a:gd name="connsiteY33" fmla="*/ 212477 h 420032"/>
                    <a:gd name="connsiteX34" fmla="*/ 149469 w 901110"/>
                    <a:gd name="connsiteY34" fmla="*/ 196674 h 420032"/>
                    <a:gd name="connsiteX35" fmla="*/ 15076 w 901110"/>
                    <a:gd name="connsiteY35" fmla="*/ 78900 h 420032"/>
                    <a:gd name="connsiteX36" fmla="*/ 66239 w 901110"/>
                    <a:gd name="connsiteY36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1348 w 901110"/>
                    <a:gd name="connsiteY3" fmla="*/ 212478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171348 w 901110"/>
                    <a:gd name="connsiteY6" fmla="*/ 212478 h 420032"/>
                    <a:gd name="connsiteX7" fmla="*/ 149469 w 901110"/>
                    <a:gd name="connsiteY7" fmla="*/ 196675 h 420032"/>
                    <a:gd name="connsiteX8" fmla="*/ 171348 w 901110"/>
                    <a:gd name="connsiteY8" fmla="*/ 212478 h 420032"/>
                    <a:gd name="connsiteX9" fmla="*/ 153595 w 901110"/>
                    <a:gd name="connsiteY9" fmla="*/ 200106 h 420032"/>
                    <a:gd name="connsiteX10" fmla="*/ 149469 w 901110"/>
                    <a:gd name="connsiteY10" fmla="*/ 196675 h 420032"/>
                    <a:gd name="connsiteX11" fmla="*/ 35884 w 901110"/>
                    <a:gd name="connsiteY11" fmla="*/ 104115 h 420032"/>
                    <a:gd name="connsiteX12" fmla="*/ 149469 w 901110"/>
                    <a:gd name="connsiteY12" fmla="*/ 196675 h 420032"/>
                    <a:gd name="connsiteX13" fmla="*/ 97625 w 901110"/>
                    <a:gd name="connsiteY13" fmla="*/ 159228 h 420032"/>
                    <a:gd name="connsiteX14" fmla="*/ 35884 w 901110"/>
                    <a:gd name="connsiteY14" fmla="*/ 104115 h 420032"/>
                    <a:gd name="connsiteX15" fmla="*/ 66239 w 901110"/>
                    <a:gd name="connsiteY15" fmla="*/ 0 h 420032"/>
                    <a:gd name="connsiteX16" fmla="*/ 150963 w 901110"/>
                    <a:gd name="connsiteY16" fmla="*/ 71165 h 420032"/>
                    <a:gd name="connsiteX17" fmla="*/ 231858 w 901110"/>
                    <a:gd name="connsiteY17" fmla="*/ 132020 h 420032"/>
                    <a:gd name="connsiteX18" fmla="*/ 231868 w 901110"/>
                    <a:gd name="connsiteY18" fmla="*/ 132029 h 420032"/>
                    <a:gd name="connsiteX19" fmla="*/ 241347 w 901110"/>
                    <a:gd name="connsiteY19" fmla="*/ 139159 h 420032"/>
                    <a:gd name="connsiteX20" fmla="*/ 454045 w 901110"/>
                    <a:gd name="connsiteY20" fmla="*/ 257121 h 420032"/>
                    <a:gd name="connsiteX21" fmla="*/ 797950 w 901110"/>
                    <a:gd name="connsiteY21" fmla="*/ 342948 h 420032"/>
                    <a:gd name="connsiteX22" fmla="*/ 831853 w 901110"/>
                    <a:gd name="connsiteY22" fmla="*/ 346602 h 420032"/>
                    <a:gd name="connsiteX23" fmla="*/ 831854 w 901110"/>
                    <a:gd name="connsiteY23" fmla="*/ 346602 h 420032"/>
                    <a:gd name="connsiteX24" fmla="*/ 896149 w 901110"/>
                    <a:gd name="connsiteY24" fmla="*/ 353531 h 420032"/>
                    <a:gd name="connsiteX25" fmla="*/ 896149 w 901110"/>
                    <a:gd name="connsiteY25" fmla="*/ 353532 h 420032"/>
                    <a:gd name="connsiteX26" fmla="*/ 882093 w 901110"/>
                    <a:gd name="connsiteY26" fmla="*/ 379916 h 420032"/>
                    <a:gd name="connsiteX27" fmla="*/ 784121 w 901110"/>
                    <a:gd name="connsiteY27" fmla="*/ 409310 h 420032"/>
                    <a:gd name="connsiteX28" fmla="*/ 687211 w 901110"/>
                    <a:gd name="connsiteY28" fmla="*/ 420032 h 420032"/>
                    <a:gd name="connsiteX29" fmla="*/ 370800 w 901110"/>
                    <a:gd name="connsiteY29" fmla="*/ 336734 h 420032"/>
                    <a:gd name="connsiteX30" fmla="*/ 261815 w 901110"/>
                    <a:gd name="connsiteY30" fmla="*/ 275521 h 420032"/>
                    <a:gd name="connsiteX31" fmla="*/ 179533 w 901110"/>
                    <a:gd name="connsiteY31" fmla="*/ 218180 h 420032"/>
                    <a:gd name="connsiteX32" fmla="*/ 171348 w 901110"/>
                    <a:gd name="connsiteY32" fmla="*/ 212477 h 420032"/>
                    <a:gd name="connsiteX33" fmla="*/ 149469 w 901110"/>
                    <a:gd name="connsiteY33" fmla="*/ 196674 h 420032"/>
                    <a:gd name="connsiteX34" fmla="*/ 15076 w 901110"/>
                    <a:gd name="connsiteY34" fmla="*/ 78900 h 420032"/>
                    <a:gd name="connsiteX35" fmla="*/ 66239 w 901110"/>
                    <a:gd name="connsiteY35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1348 w 901110"/>
                    <a:gd name="connsiteY3" fmla="*/ 212478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171348 w 901110"/>
                    <a:gd name="connsiteY6" fmla="*/ 212478 h 420032"/>
                    <a:gd name="connsiteX7" fmla="*/ 149469 w 901110"/>
                    <a:gd name="connsiteY7" fmla="*/ 196675 h 420032"/>
                    <a:gd name="connsiteX8" fmla="*/ 171348 w 901110"/>
                    <a:gd name="connsiteY8" fmla="*/ 212478 h 420032"/>
                    <a:gd name="connsiteX9" fmla="*/ 153595 w 901110"/>
                    <a:gd name="connsiteY9" fmla="*/ 200106 h 420032"/>
                    <a:gd name="connsiteX10" fmla="*/ 149469 w 901110"/>
                    <a:gd name="connsiteY10" fmla="*/ 196675 h 420032"/>
                    <a:gd name="connsiteX11" fmla="*/ 35884 w 901110"/>
                    <a:gd name="connsiteY11" fmla="*/ 104115 h 420032"/>
                    <a:gd name="connsiteX12" fmla="*/ 149469 w 901110"/>
                    <a:gd name="connsiteY12" fmla="*/ 196675 h 420032"/>
                    <a:gd name="connsiteX13" fmla="*/ 35884 w 901110"/>
                    <a:gd name="connsiteY13" fmla="*/ 104115 h 420032"/>
                    <a:gd name="connsiteX14" fmla="*/ 66239 w 901110"/>
                    <a:gd name="connsiteY14" fmla="*/ 0 h 420032"/>
                    <a:gd name="connsiteX15" fmla="*/ 150963 w 901110"/>
                    <a:gd name="connsiteY15" fmla="*/ 71165 h 420032"/>
                    <a:gd name="connsiteX16" fmla="*/ 231858 w 901110"/>
                    <a:gd name="connsiteY16" fmla="*/ 132020 h 420032"/>
                    <a:gd name="connsiteX17" fmla="*/ 231868 w 901110"/>
                    <a:gd name="connsiteY17" fmla="*/ 132029 h 420032"/>
                    <a:gd name="connsiteX18" fmla="*/ 241347 w 901110"/>
                    <a:gd name="connsiteY18" fmla="*/ 139159 h 420032"/>
                    <a:gd name="connsiteX19" fmla="*/ 454045 w 901110"/>
                    <a:gd name="connsiteY19" fmla="*/ 257121 h 420032"/>
                    <a:gd name="connsiteX20" fmla="*/ 797950 w 901110"/>
                    <a:gd name="connsiteY20" fmla="*/ 342948 h 420032"/>
                    <a:gd name="connsiteX21" fmla="*/ 831853 w 901110"/>
                    <a:gd name="connsiteY21" fmla="*/ 346602 h 420032"/>
                    <a:gd name="connsiteX22" fmla="*/ 831854 w 901110"/>
                    <a:gd name="connsiteY22" fmla="*/ 346602 h 420032"/>
                    <a:gd name="connsiteX23" fmla="*/ 896149 w 901110"/>
                    <a:gd name="connsiteY23" fmla="*/ 353531 h 420032"/>
                    <a:gd name="connsiteX24" fmla="*/ 896149 w 901110"/>
                    <a:gd name="connsiteY24" fmla="*/ 353532 h 420032"/>
                    <a:gd name="connsiteX25" fmla="*/ 882093 w 901110"/>
                    <a:gd name="connsiteY25" fmla="*/ 379916 h 420032"/>
                    <a:gd name="connsiteX26" fmla="*/ 784121 w 901110"/>
                    <a:gd name="connsiteY26" fmla="*/ 409310 h 420032"/>
                    <a:gd name="connsiteX27" fmla="*/ 687211 w 901110"/>
                    <a:gd name="connsiteY27" fmla="*/ 420032 h 420032"/>
                    <a:gd name="connsiteX28" fmla="*/ 370800 w 901110"/>
                    <a:gd name="connsiteY28" fmla="*/ 336734 h 420032"/>
                    <a:gd name="connsiteX29" fmla="*/ 261815 w 901110"/>
                    <a:gd name="connsiteY29" fmla="*/ 275521 h 420032"/>
                    <a:gd name="connsiteX30" fmla="*/ 179533 w 901110"/>
                    <a:gd name="connsiteY30" fmla="*/ 218180 h 420032"/>
                    <a:gd name="connsiteX31" fmla="*/ 171348 w 901110"/>
                    <a:gd name="connsiteY31" fmla="*/ 212477 h 420032"/>
                    <a:gd name="connsiteX32" fmla="*/ 149469 w 901110"/>
                    <a:gd name="connsiteY32" fmla="*/ 196674 h 420032"/>
                    <a:gd name="connsiteX33" fmla="*/ 15076 w 901110"/>
                    <a:gd name="connsiteY33" fmla="*/ 78900 h 420032"/>
                    <a:gd name="connsiteX34" fmla="*/ 66239 w 901110"/>
                    <a:gd name="connsiteY34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1348 w 901110"/>
                    <a:gd name="connsiteY3" fmla="*/ 212478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171348 w 901110"/>
                    <a:gd name="connsiteY6" fmla="*/ 212478 h 420032"/>
                    <a:gd name="connsiteX7" fmla="*/ 149469 w 901110"/>
                    <a:gd name="connsiteY7" fmla="*/ 196675 h 420032"/>
                    <a:gd name="connsiteX8" fmla="*/ 171348 w 901110"/>
                    <a:gd name="connsiteY8" fmla="*/ 212478 h 420032"/>
                    <a:gd name="connsiteX9" fmla="*/ 153595 w 901110"/>
                    <a:gd name="connsiteY9" fmla="*/ 200106 h 420032"/>
                    <a:gd name="connsiteX10" fmla="*/ 149469 w 901110"/>
                    <a:gd name="connsiteY10" fmla="*/ 196675 h 420032"/>
                    <a:gd name="connsiteX11" fmla="*/ 35884 w 901110"/>
                    <a:gd name="connsiteY11" fmla="*/ 104115 h 420032"/>
                    <a:gd name="connsiteX12" fmla="*/ 149469 w 901110"/>
                    <a:gd name="connsiteY12" fmla="*/ 196675 h 420032"/>
                    <a:gd name="connsiteX13" fmla="*/ 35884 w 901110"/>
                    <a:gd name="connsiteY13" fmla="*/ 104115 h 420032"/>
                    <a:gd name="connsiteX14" fmla="*/ 66239 w 901110"/>
                    <a:gd name="connsiteY14" fmla="*/ 0 h 420032"/>
                    <a:gd name="connsiteX15" fmla="*/ 150963 w 901110"/>
                    <a:gd name="connsiteY15" fmla="*/ 71165 h 420032"/>
                    <a:gd name="connsiteX16" fmla="*/ 231858 w 901110"/>
                    <a:gd name="connsiteY16" fmla="*/ 132020 h 420032"/>
                    <a:gd name="connsiteX17" fmla="*/ 231868 w 901110"/>
                    <a:gd name="connsiteY17" fmla="*/ 132029 h 420032"/>
                    <a:gd name="connsiteX18" fmla="*/ 241347 w 901110"/>
                    <a:gd name="connsiteY18" fmla="*/ 139159 h 420032"/>
                    <a:gd name="connsiteX19" fmla="*/ 454045 w 901110"/>
                    <a:gd name="connsiteY19" fmla="*/ 257121 h 420032"/>
                    <a:gd name="connsiteX20" fmla="*/ 797950 w 901110"/>
                    <a:gd name="connsiteY20" fmla="*/ 342948 h 420032"/>
                    <a:gd name="connsiteX21" fmla="*/ 831853 w 901110"/>
                    <a:gd name="connsiteY21" fmla="*/ 346602 h 420032"/>
                    <a:gd name="connsiteX22" fmla="*/ 831854 w 901110"/>
                    <a:gd name="connsiteY22" fmla="*/ 346602 h 420032"/>
                    <a:gd name="connsiteX23" fmla="*/ 896149 w 901110"/>
                    <a:gd name="connsiteY23" fmla="*/ 353531 h 420032"/>
                    <a:gd name="connsiteX24" fmla="*/ 896149 w 901110"/>
                    <a:gd name="connsiteY24" fmla="*/ 353532 h 420032"/>
                    <a:gd name="connsiteX25" fmla="*/ 882093 w 901110"/>
                    <a:gd name="connsiteY25" fmla="*/ 379916 h 420032"/>
                    <a:gd name="connsiteX26" fmla="*/ 784121 w 901110"/>
                    <a:gd name="connsiteY26" fmla="*/ 409310 h 420032"/>
                    <a:gd name="connsiteX27" fmla="*/ 687211 w 901110"/>
                    <a:gd name="connsiteY27" fmla="*/ 420032 h 420032"/>
                    <a:gd name="connsiteX28" fmla="*/ 370800 w 901110"/>
                    <a:gd name="connsiteY28" fmla="*/ 336734 h 420032"/>
                    <a:gd name="connsiteX29" fmla="*/ 261815 w 901110"/>
                    <a:gd name="connsiteY29" fmla="*/ 275521 h 420032"/>
                    <a:gd name="connsiteX30" fmla="*/ 179533 w 901110"/>
                    <a:gd name="connsiteY30" fmla="*/ 218180 h 420032"/>
                    <a:gd name="connsiteX31" fmla="*/ 149469 w 901110"/>
                    <a:gd name="connsiteY31" fmla="*/ 196674 h 420032"/>
                    <a:gd name="connsiteX32" fmla="*/ 15076 w 901110"/>
                    <a:gd name="connsiteY32" fmla="*/ 78900 h 420032"/>
                    <a:gd name="connsiteX33" fmla="*/ 66239 w 901110"/>
                    <a:gd name="connsiteY33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1348 w 901110"/>
                    <a:gd name="connsiteY3" fmla="*/ 212478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171348 w 901110"/>
                    <a:gd name="connsiteY6" fmla="*/ 212478 h 420032"/>
                    <a:gd name="connsiteX7" fmla="*/ 149469 w 901110"/>
                    <a:gd name="connsiteY7" fmla="*/ 196675 h 420032"/>
                    <a:gd name="connsiteX8" fmla="*/ 171348 w 901110"/>
                    <a:gd name="connsiteY8" fmla="*/ 212478 h 420032"/>
                    <a:gd name="connsiteX9" fmla="*/ 153595 w 901110"/>
                    <a:gd name="connsiteY9" fmla="*/ 200106 h 420032"/>
                    <a:gd name="connsiteX10" fmla="*/ 149469 w 901110"/>
                    <a:gd name="connsiteY10" fmla="*/ 196675 h 420032"/>
                    <a:gd name="connsiteX11" fmla="*/ 35884 w 901110"/>
                    <a:gd name="connsiteY11" fmla="*/ 104115 h 420032"/>
                    <a:gd name="connsiteX12" fmla="*/ 149469 w 901110"/>
                    <a:gd name="connsiteY12" fmla="*/ 196675 h 420032"/>
                    <a:gd name="connsiteX13" fmla="*/ 35884 w 901110"/>
                    <a:gd name="connsiteY13" fmla="*/ 104115 h 420032"/>
                    <a:gd name="connsiteX14" fmla="*/ 66239 w 901110"/>
                    <a:gd name="connsiteY14" fmla="*/ 0 h 420032"/>
                    <a:gd name="connsiteX15" fmla="*/ 150963 w 901110"/>
                    <a:gd name="connsiteY15" fmla="*/ 71165 h 420032"/>
                    <a:gd name="connsiteX16" fmla="*/ 231858 w 901110"/>
                    <a:gd name="connsiteY16" fmla="*/ 132020 h 420032"/>
                    <a:gd name="connsiteX17" fmla="*/ 231868 w 901110"/>
                    <a:gd name="connsiteY17" fmla="*/ 132029 h 420032"/>
                    <a:gd name="connsiteX18" fmla="*/ 241347 w 901110"/>
                    <a:gd name="connsiteY18" fmla="*/ 139159 h 420032"/>
                    <a:gd name="connsiteX19" fmla="*/ 454045 w 901110"/>
                    <a:gd name="connsiteY19" fmla="*/ 257121 h 420032"/>
                    <a:gd name="connsiteX20" fmla="*/ 797950 w 901110"/>
                    <a:gd name="connsiteY20" fmla="*/ 342948 h 420032"/>
                    <a:gd name="connsiteX21" fmla="*/ 831853 w 901110"/>
                    <a:gd name="connsiteY21" fmla="*/ 346602 h 420032"/>
                    <a:gd name="connsiteX22" fmla="*/ 831854 w 901110"/>
                    <a:gd name="connsiteY22" fmla="*/ 346602 h 420032"/>
                    <a:gd name="connsiteX23" fmla="*/ 896149 w 901110"/>
                    <a:gd name="connsiteY23" fmla="*/ 353531 h 420032"/>
                    <a:gd name="connsiteX24" fmla="*/ 896149 w 901110"/>
                    <a:gd name="connsiteY24" fmla="*/ 353532 h 420032"/>
                    <a:gd name="connsiteX25" fmla="*/ 882093 w 901110"/>
                    <a:gd name="connsiteY25" fmla="*/ 379916 h 420032"/>
                    <a:gd name="connsiteX26" fmla="*/ 784121 w 901110"/>
                    <a:gd name="connsiteY26" fmla="*/ 409310 h 420032"/>
                    <a:gd name="connsiteX27" fmla="*/ 687211 w 901110"/>
                    <a:gd name="connsiteY27" fmla="*/ 420032 h 420032"/>
                    <a:gd name="connsiteX28" fmla="*/ 370800 w 901110"/>
                    <a:gd name="connsiteY28" fmla="*/ 336734 h 420032"/>
                    <a:gd name="connsiteX29" fmla="*/ 261815 w 901110"/>
                    <a:gd name="connsiteY29" fmla="*/ 275521 h 420032"/>
                    <a:gd name="connsiteX30" fmla="*/ 149469 w 901110"/>
                    <a:gd name="connsiteY30" fmla="*/ 196674 h 420032"/>
                    <a:gd name="connsiteX31" fmla="*/ 15076 w 901110"/>
                    <a:gd name="connsiteY31" fmla="*/ 78900 h 420032"/>
                    <a:gd name="connsiteX32" fmla="*/ 66239 w 901110"/>
                    <a:gd name="connsiteY32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1348 w 901110"/>
                    <a:gd name="connsiteY3" fmla="*/ 212478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171348 w 901110"/>
                    <a:gd name="connsiteY6" fmla="*/ 212478 h 420032"/>
                    <a:gd name="connsiteX7" fmla="*/ 149469 w 901110"/>
                    <a:gd name="connsiteY7" fmla="*/ 196675 h 420032"/>
                    <a:gd name="connsiteX8" fmla="*/ 153595 w 901110"/>
                    <a:gd name="connsiteY8" fmla="*/ 200106 h 420032"/>
                    <a:gd name="connsiteX9" fmla="*/ 149469 w 901110"/>
                    <a:gd name="connsiteY9" fmla="*/ 196675 h 420032"/>
                    <a:gd name="connsiteX10" fmla="*/ 35884 w 901110"/>
                    <a:gd name="connsiteY10" fmla="*/ 104115 h 420032"/>
                    <a:gd name="connsiteX11" fmla="*/ 149469 w 901110"/>
                    <a:gd name="connsiteY11" fmla="*/ 196675 h 420032"/>
                    <a:gd name="connsiteX12" fmla="*/ 35884 w 901110"/>
                    <a:gd name="connsiteY12" fmla="*/ 104115 h 420032"/>
                    <a:gd name="connsiteX13" fmla="*/ 66239 w 901110"/>
                    <a:gd name="connsiteY13" fmla="*/ 0 h 420032"/>
                    <a:gd name="connsiteX14" fmla="*/ 150963 w 901110"/>
                    <a:gd name="connsiteY14" fmla="*/ 71165 h 420032"/>
                    <a:gd name="connsiteX15" fmla="*/ 231858 w 901110"/>
                    <a:gd name="connsiteY15" fmla="*/ 132020 h 420032"/>
                    <a:gd name="connsiteX16" fmla="*/ 231868 w 901110"/>
                    <a:gd name="connsiteY16" fmla="*/ 132029 h 420032"/>
                    <a:gd name="connsiteX17" fmla="*/ 241347 w 901110"/>
                    <a:gd name="connsiteY17" fmla="*/ 139159 h 420032"/>
                    <a:gd name="connsiteX18" fmla="*/ 454045 w 901110"/>
                    <a:gd name="connsiteY18" fmla="*/ 257121 h 420032"/>
                    <a:gd name="connsiteX19" fmla="*/ 797950 w 901110"/>
                    <a:gd name="connsiteY19" fmla="*/ 342948 h 420032"/>
                    <a:gd name="connsiteX20" fmla="*/ 831853 w 901110"/>
                    <a:gd name="connsiteY20" fmla="*/ 346602 h 420032"/>
                    <a:gd name="connsiteX21" fmla="*/ 831854 w 901110"/>
                    <a:gd name="connsiteY21" fmla="*/ 346602 h 420032"/>
                    <a:gd name="connsiteX22" fmla="*/ 896149 w 901110"/>
                    <a:gd name="connsiteY22" fmla="*/ 353531 h 420032"/>
                    <a:gd name="connsiteX23" fmla="*/ 896149 w 901110"/>
                    <a:gd name="connsiteY23" fmla="*/ 353532 h 420032"/>
                    <a:gd name="connsiteX24" fmla="*/ 882093 w 901110"/>
                    <a:gd name="connsiteY24" fmla="*/ 379916 h 420032"/>
                    <a:gd name="connsiteX25" fmla="*/ 784121 w 901110"/>
                    <a:gd name="connsiteY25" fmla="*/ 409310 h 420032"/>
                    <a:gd name="connsiteX26" fmla="*/ 687211 w 901110"/>
                    <a:gd name="connsiteY26" fmla="*/ 420032 h 420032"/>
                    <a:gd name="connsiteX27" fmla="*/ 370800 w 901110"/>
                    <a:gd name="connsiteY27" fmla="*/ 336734 h 420032"/>
                    <a:gd name="connsiteX28" fmla="*/ 261815 w 901110"/>
                    <a:gd name="connsiteY28" fmla="*/ 275521 h 420032"/>
                    <a:gd name="connsiteX29" fmla="*/ 149469 w 901110"/>
                    <a:gd name="connsiteY29" fmla="*/ 196674 h 420032"/>
                    <a:gd name="connsiteX30" fmla="*/ 15076 w 901110"/>
                    <a:gd name="connsiteY30" fmla="*/ 78900 h 420032"/>
                    <a:gd name="connsiteX31" fmla="*/ 66239 w 901110"/>
                    <a:gd name="connsiteY31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1348 w 901110"/>
                    <a:gd name="connsiteY3" fmla="*/ 212478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171348 w 901110"/>
                    <a:gd name="connsiteY6" fmla="*/ 212478 h 420032"/>
                    <a:gd name="connsiteX7" fmla="*/ 35884 w 901110"/>
                    <a:gd name="connsiteY7" fmla="*/ 104115 h 420032"/>
                    <a:gd name="connsiteX8" fmla="*/ 149469 w 901110"/>
                    <a:gd name="connsiteY8" fmla="*/ 196675 h 420032"/>
                    <a:gd name="connsiteX9" fmla="*/ 35884 w 901110"/>
                    <a:gd name="connsiteY9" fmla="*/ 104115 h 420032"/>
                    <a:gd name="connsiteX10" fmla="*/ 66239 w 901110"/>
                    <a:gd name="connsiteY10" fmla="*/ 0 h 420032"/>
                    <a:gd name="connsiteX11" fmla="*/ 150963 w 901110"/>
                    <a:gd name="connsiteY11" fmla="*/ 71165 h 420032"/>
                    <a:gd name="connsiteX12" fmla="*/ 231858 w 901110"/>
                    <a:gd name="connsiteY12" fmla="*/ 132020 h 420032"/>
                    <a:gd name="connsiteX13" fmla="*/ 231868 w 901110"/>
                    <a:gd name="connsiteY13" fmla="*/ 132029 h 420032"/>
                    <a:gd name="connsiteX14" fmla="*/ 241347 w 901110"/>
                    <a:gd name="connsiteY14" fmla="*/ 139159 h 420032"/>
                    <a:gd name="connsiteX15" fmla="*/ 454045 w 901110"/>
                    <a:gd name="connsiteY15" fmla="*/ 257121 h 420032"/>
                    <a:gd name="connsiteX16" fmla="*/ 797950 w 901110"/>
                    <a:gd name="connsiteY16" fmla="*/ 342948 h 420032"/>
                    <a:gd name="connsiteX17" fmla="*/ 831853 w 901110"/>
                    <a:gd name="connsiteY17" fmla="*/ 346602 h 420032"/>
                    <a:gd name="connsiteX18" fmla="*/ 831854 w 901110"/>
                    <a:gd name="connsiteY18" fmla="*/ 346602 h 420032"/>
                    <a:gd name="connsiteX19" fmla="*/ 896149 w 901110"/>
                    <a:gd name="connsiteY19" fmla="*/ 353531 h 420032"/>
                    <a:gd name="connsiteX20" fmla="*/ 896149 w 901110"/>
                    <a:gd name="connsiteY20" fmla="*/ 353532 h 420032"/>
                    <a:gd name="connsiteX21" fmla="*/ 882093 w 901110"/>
                    <a:gd name="connsiteY21" fmla="*/ 379916 h 420032"/>
                    <a:gd name="connsiteX22" fmla="*/ 784121 w 901110"/>
                    <a:gd name="connsiteY22" fmla="*/ 409310 h 420032"/>
                    <a:gd name="connsiteX23" fmla="*/ 687211 w 901110"/>
                    <a:gd name="connsiteY23" fmla="*/ 420032 h 420032"/>
                    <a:gd name="connsiteX24" fmla="*/ 370800 w 901110"/>
                    <a:gd name="connsiteY24" fmla="*/ 336734 h 420032"/>
                    <a:gd name="connsiteX25" fmla="*/ 261815 w 901110"/>
                    <a:gd name="connsiteY25" fmla="*/ 275521 h 420032"/>
                    <a:gd name="connsiteX26" fmla="*/ 149469 w 901110"/>
                    <a:gd name="connsiteY26" fmla="*/ 196674 h 420032"/>
                    <a:gd name="connsiteX27" fmla="*/ 15076 w 901110"/>
                    <a:gd name="connsiteY27" fmla="*/ 78900 h 420032"/>
                    <a:gd name="connsiteX28" fmla="*/ 66239 w 901110"/>
                    <a:gd name="connsiteY28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177101 w 901110"/>
                    <a:gd name="connsiteY3" fmla="*/ 216633 h 420032"/>
                    <a:gd name="connsiteX4" fmla="*/ 179533 w 901110"/>
                    <a:gd name="connsiteY4" fmla="*/ 218181 h 420032"/>
                    <a:gd name="connsiteX5" fmla="*/ 177101 w 901110"/>
                    <a:gd name="connsiteY5" fmla="*/ 216633 h 420032"/>
                    <a:gd name="connsiteX6" fmla="*/ 35884 w 901110"/>
                    <a:gd name="connsiteY6" fmla="*/ 104115 h 420032"/>
                    <a:gd name="connsiteX7" fmla="*/ 149469 w 901110"/>
                    <a:gd name="connsiteY7" fmla="*/ 196675 h 420032"/>
                    <a:gd name="connsiteX8" fmla="*/ 35884 w 901110"/>
                    <a:gd name="connsiteY8" fmla="*/ 104115 h 420032"/>
                    <a:gd name="connsiteX9" fmla="*/ 66239 w 901110"/>
                    <a:gd name="connsiteY9" fmla="*/ 0 h 420032"/>
                    <a:gd name="connsiteX10" fmla="*/ 150963 w 901110"/>
                    <a:gd name="connsiteY10" fmla="*/ 71165 h 420032"/>
                    <a:gd name="connsiteX11" fmla="*/ 231858 w 901110"/>
                    <a:gd name="connsiteY11" fmla="*/ 132020 h 420032"/>
                    <a:gd name="connsiteX12" fmla="*/ 231868 w 901110"/>
                    <a:gd name="connsiteY12" fmla="*/ 132029 h 420032"/>
                    <a:gd name="connsiteX13" fmla="*/ 241347 w 901110"/>
                    <a:gd name="connsiteY13" fmla="*/ 139159 h 420032"/>
                    <a:gd name="connsiteX14" fmla="*/ 454045 w 901110"/>
                    <a:gd name="connsiteY14" fmla="*/ 257121 h 420032"/>
                    <a:gd name="connsiteX15" fmla="*/ 797950 w 901110"/>
                    <a:gd name="connsiteY15" fmla="*/ 342948 h 420032"/>
                    <a:gd name="connsiteX16" fmla="*/ 831853 w 901110"/>
                    <a:gd name="connsiteY16" fmla="*/ 346602 h 420032"/>
                    <a:gd name="connsiteX17" fmla="*/ 831854 w 901110"/>
                    <a:gd name="connsiteY17" fmla="*/ 346602 h 420032"/>
                    <a:gd name="connsiteX18" fmla="*/ 896149 w 901110"/>
                    <a:gd name="connsiteY18" fmla="*/ 353531 h 420032"/>
                    <a:gd name="connsiteX19" fmla="*/ 896149 w 901110"/>
                    <a:gd name="connsiteY19" fmla="*/ 353532 h 420032"/>
                    <a:gd name="connsiteX20" fmla="*/ 882093 w 901110"/>
                    <a:gd name="connsiteY20" fmla="*/ 379916 h 420032"/>
                    <a:gd name="connsiteX21" fmla="*/ 784121 w 901110"/>
                    <a:gd name="connsiteY21" fmla="*/ 409310 h 420032"/>
                    <a:gd name="connsiteX22" fmla="*/ 687211 w 901110"/>
                    <a:gd name="connsiteY22" fmla="*/ 420032 h 420032"/>
                    <a:gd name="connsiteX23" fmla="*/ 370800 w 901110"/>
                    <a:gd name="connsiteY23" fmla="*/ 336734 h 420032"/>
                    <a:gd name="connsiteX24" fmla="*/ 261815 w 901110"/>
                    <a:gd name="connsiteY24" fmla="*/ 275521 h 420032"/>
                    <a:gd name="connsiteX25" fmla="*/ 149469 w 901110"/>
                    <a:gd name="connsiteY25" fmla="*/ 196674 h 420032"/>
                    <a:gd name="connsiteX26" fmla="*/ 15076 w 901110"/>
                    <a:gd name="connsiteY26" fmla="*/ 78900 h 420032"/>
                    <a:gd name="connsiteX27" fmla="*/ 66239 w 901110"/>
                    <a:gd name="connsiteY27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35884 w 901110"/>
                    <a:gd name="connsiteY3" fmla="*/ 104115 h 420032"/>
                    <a:gd name="connsiteX4" fmla="*/ 149469 w 901110"/>
                    <a:gd name="connsiteY4" fmla="*/ 196675 h 420032"/>
                    <a:gd name="connsiteX5" fmla="*/ 35884 w 901110"/>
                    <a:gd name="connsiteY5" fmla="*/ 104115 h 420032"/>
                    <a:gd name="connsiteX6" fmla="*/ 66239 w 901110"/>
                    <a:gd name="connsiteY6" fmla="*/ 0 h 420032"/>
                    <a:gd name="connsiteX7" fmla="*/ 150963 w 901110"/>
                    <a:gd name="connsiteY7" fmla="*/ 71165 h 420032"/>
                    <a:gd name="connsiteX8" fmla="*/ 231858 w 901110"/>
                    <a:gd name="connsiteY8" fmla="*/ 132020 h 420032"/>
                    <a:gd name="connsiteX9" fmla="*/ 231868 w 901110"/>
                    <a:gd name="connsiteY9" fmla="*/ 132029 h 420032"/>
                    <a:gd name="connsiteX10" fmla="*/ 241347 w 901110"/>
                    <a:gd name="connsiteY10" fmla="*/ 139159 h 420032"/>
                    <a:gd name="connsiteX11" fmla="*/ 454045 w 901110"/>
                    <a:gd name="connsiteY11" fmla="*/ 257121 h 420032"/>
                    <a:gd name="connsiteX12" fmla="*/ 797950 w 901110"/>
                    <a:gd name="connsiteY12" fmla="*/ 342948 h 420032"/>
                    <a:gd name="connsiteX13" fmla="*/ 831853 w 901110"/>
                    <a:gd name="connsiteY13" fmla="*/ 346602 h 420032"/>
                    <a:gd name="connsiteX14" fmla="*/ 831854 w 901110"/>
                    <a:gd name="connsiteY14" fmla="*/ 346602 h 420032"/>
                    <a:gd name="connsiteX15" fmla="*/ 896149 w 901110"/>
                    <a:gd name="connsiteY15" fmla="*/ 353531 h 420032"/>
                    <a:gd name="connsiteX16" fmla="*/ 896149 w 901110"/>
                    <a:gd name="connsiteY16" fmla="*/ 353532 h 420032"/>
                    <a:gd name="connsiteX17" fmla="*/ 882093 w 901110"/>
                    <a:gd name="connsiteY17" fmla="*/ 379916 h 420032"/>
                    <a:gd name="connsiteX18" fmla="*/ 784121 w 901110"/>
                    <a:gd name="connsiteY18" fmla="*/ 409310 h 420032"/>
                    <a:gd name="connsiteX19" fmla="*/ 687211 w 901110"/>
                    <a:gd name="connsiteY19" fmla="*/ 420032 h 420032"/>
                    <a:gd name="connsiteX20" fmla="*/ 370800 w 901110"/>
                    <a:gd name="connsiteY20" fmla="*/ 336734 h 420032"/>
                    <a:gd name="connsiteX21" fmla="*/ 261815 w 901110"/>
                    <a:gd name="connsiteY21" fmla="*/ 275521 h 420032"/>
                    <a:gd name="connsiteX22" fmla="*/ 149469 w 901110"/>
                    <a:gd name="connsiteY22" fmla="*/ 196674 h 420032"/>
                    <a:gd name="connsiteX23" fmla="*/ 15076 w 901110"/>
                    <a:gd name="connsiteY23" fmla="*/ 78900 h 420032"/>
                    <a:gd name="connsiteX24" fmla="*/ 66239 w 901110"/>
                    <a:gd name="connsiteY24" fmla="*/ 0 h 420032"/>
                    <a:gd name="connsiteX0" fmla="*/ 898670 w 901110"/>
                    <a:gd name="connsiteY0" fmla="*/ 372859 h 420032"/>
                    <a:gd name="connsiteX1" fmla="*/ 901110 w 901110"/>
                    <a:gd name="connsiteY1" fmla="*/ 372924 h 420032"/>
                    <a:gd name="connsiteX2" fmla="*/ 898670 w 901110"/>
                    <a:gd name="connsiteY2" fmla="*/ 372859 h 420032"/>
                    <a:gd name="connsiteX3" fmla="*/ 35884 w 901110"/>
                    <a:gd name="connsiteY3" fmla="*/ 104115 h 420032"/>
                    <a:gd name="connsiteX4" fmla="*/ 149469 w 901110"/>
                    <a:gd name="connsiteY4" fmla="*/ 196675 h 420032"/>
                    <a:gd name="connsiteX5" fmla="*/ 35884 w 901110"/>
                    <a:gd name="connsiteY5" fmla="*/ 104115 h 420032"/>
                    <a:gd name="connsiteX6" fmla="*/ 66239 w 901110"/>
                    <a:gd name="connsiteY6" fmla="*/ 0 h 420032"/>
                    <a:gd name="connsiteX7" fmla="*/ 150963 w 901110"/>
                    <a:gd name="connsiteY7" fmla="*/ 71165 h 420032"/>
                    <a:gd name="connsiteX8" fmla="*/ 231858 w 901110"/>
                    <a:gd name="connsiteY8" fmla="*/ 132020 h 420032"/>
                    <a:gd name="connsiteX9" fmla="*/ 231868 w 901110"/>
                    <a:gd name="connsiteY9" fmla="*/ 132029 h 420032"/>
                    <a:gd name="connsiteX10" fmla="*/ 454045 w 901110"/>
                    <a:gd name="connsiteY10" fmla="*/ 257121 h 420032"/>
                    <a:gd name="connsiteX11" fmla="*/ 797950 w 901110"/>
                    <a:gd name="connsiteY11" fmla="*/ 342948 h 420032"/>
                    <a:gd name="connsiteX12" fmla="*/ 831853 w 901110"/>
                    <a:gd name="connsiteY12" fmla="*/ 346602 h 420032"/>
                    <a:gd name="connsiteX13" fmla="*/ 831854 w 901110"/>
                    <a:gd name="connsiteY13" fmla="*/ 346602 h 420032"/>
                    <a:gd name="connsiteX14" fmla="*/ 896149 w 901110"/>
                    <a:gd name="connsiteY14" fmla="*/ 353531 h 420032"/>
                    <a:gd name="connsiteX15" fmla="*/ 896149 w 901110"/>
                    <a:gd name="connsiteY15" fmla="*/ 353532 h 420032"/>
                    <a:gd name="connsiteX16" fmla="*/ 882093 w 901110"/>
                    <a:gd name="connsiteY16" fmla="*/ 379916 h 420032"/>
                    <a:gd name="connsiteX17" fmla="*/ 784121 w 901110"/>
                    <a:gd name="connsiteY17" fmla="*/ 409310 h 420032"/>
                    <a:gd name="connsiteX18" fmla="*/ 687211 w 901110"/>
                    <a:gd name="connsiteY18" fmla="*/ 420032 h 420032"/>
                    <a:gd name="connsiteX19" fmla="*/ 370800 w 901110"/>
                    <a:gd name="connsiteY19" fmla="*/ 336734 h 420032"/>
                    <a:gd name="connsiteX20" fmla="*/ 261815 w 901110"/>
                    <a:gd name="connsiteY20" fmla="*/ 275521 h 420032"/>
                    <a:gd name="connsiteX21" fmla="*/ 149469 w 901110"/>
                    <a:gd name="connsiteY21" fmla="*/ 196674 h 420032"/>
                    <a:gd name="connsiteX22" fmla="*/ 15076 w 901110"/>
                    <a:gd name="connsiteY22" fmla="*/ 78900 h 420032"/>
                    <a:gd name="connsiteX23" fmla="*/ 66239 w 901110"/>
                    <a:gd name="connsiteY23" fmla="*/ 0 h 420032"/>
                    <a:gd name="connsiteX0" fmla="*/ 35884 w 896149"/>
                    <a:gd name="connsiteY0" fmla="*/ 104115 h 420032"/>
                    <a:gd name="connsiteX1" fmla="*/ 149469 w 896149"/>
                    <a:gd name="connsiteY1" fmla="*/ 196675 h 420032"/>
                    <a:gd name="connsiteX2" fmla="*/ 35884 w 896149"/>
                    <a:gd name="connsiteY2" fmla="*/ 104115 h 420032"/>
                    <a:gd name="connsiteX3" fmla="*/ 66239 w 896149"/>
                    <a:gd name="connsiteY3" fmla="*/ 0 h 420032"/>
                    <a:gd name="connsiteX4" fmla="*/ 150963 w 896149"/>
                    <a:gd name="connsiteY4" fmla="*/ 71165 h 420032"/>
                    <a:gd name="connsiteX5" fmla="*/ 231858 w 896149"/>
                    <a:gd name="connsiteY5" fmla="*/ 132020 h 420032"/>
                    <a:gd name="connsiteX6" fmla="*/ 231868 w 896149"/>
                    <a:gd name="connsiteY6" fmla="*/ 132029 h 420032"/>
                    <a:gd name="connsiteX7" fmla="*/ 454045 w 896149"/>
                    <a:gd name="connsiteY7" fmla="*/ 257121 h 420032"/>
                    <a:gd name="connsiteX8" fmla="*/ 797950 w 896149"/>
                    <a:gd name="connsiteY8" fmla="*/ 342948 h 420032"/>
                    <a:gd name="connsiteX9" fmla="*/ 831853 w 896149"/>
                    <a:gd name="connsiteY9" fmla="*/ 346602 h 420032"/>
                    <a:gd name="connsiteX10" fmla="*/ 831854 w 896149"/>
                    <a:gd name="connsiteY10" fmla="*/ 346602 h 420032"/>
                    <a:gd name="connsiteX11" fmla="*/ 896149 w 896149"/>
                    <a:gd name="connsiteY11" fmla="*/ 353531 h 420032"/>
                    <a:gd name="connsiteX12" fmla="*/ 896149 w 896149"/>
                    <a:gd name="connsiteY12" fmla="*/ 353532 h 420032"/>
                    <a:gd name="connsiteX13" fmla="*/ 882093 w 896149"/>
                    <a:gd name="connsiteY13" fmla="*/ 379916 h 420032"/>
                    <a:gd name="connsiteX14" fmla="*/ 784121 w 896149"/>
                    <a:gd name="connsiteY14" fmla="*/ 409310 h 420032"/>
                    <a:gd name="connsiteX15" fmla="*/ 687211 w 896149"/>
                    <a:gd name="connsiteY15" fmla="*/ 420032 h 420032"/>
                    <a:gd name="connsiteX16" fmla="*/ 370800 w 896149"/>
                    <a:gd name="connsiteY16" fmla="*/ 336734 h 420032"/>
                    <a:gd name="connsiteX17" fmla="*/ 261815 w 896149"/>
                    <a:gd name="connsiteY17" fmla="*/ 275521 h 420032"/>
                    <a:gd name="connsiteX18" fmla="*/ 149469 w 896149"/>
                    <a:gd name="connsiteY18" fmla="*/ 196674 h 420032"/>
                    <a:gd name="connsiteX19" fmla="*/ 15076 w 896149"/>
                    <a:gd name="connsiteY19" fmla="*/ 78900 h 420032"/>
                    <a:gd name="connsiteX20" fmla="*/ 66239 w 896149"/>
                    <a:gd name="connsiteY20" fmla="*/ 0 h 420032"/>
                    <a:gd name="connsiteX0" fmla="*/ 66239 w 896149"/>
                    <a:gd name="connsiteY0" fmla="*/ 0 h 420032"/>
                    <a:gd name="connsiteX1" fmla="*/ 150963 w 896149"/>
                    <a:gd name="connsiteY1" fmla="*/ 71165 h 420032"/>
                    <a:gd name="connsiteX2" fmla="*/ 231858 w 896149"/>
                    <a:gd name="connsiteY2" fmla="*/ 132020 h 420032"/>
                    <a:gd name="connsiteX3" fmla="*/ 231868 w 896149"/>
                    <a:gd name="connsiteY3" fmla="*/ 132029 h 420032"/>
                    <a:gd name="connsiteX4" fmla="*/ 454045 w 896149"/>
                    <a:gd name="connsiteY4" fmla="*/ 257121 h 420032"/>
                    <a:gd name="connsiteX5" fmla="*/ 797950 w 896149"/>
                    <a:gd name="connsiteY5" fmla="*/ 342948 h 420032"/>
                    <a:gd name="connsiteX6" fmla="*/ 831853 w 896149"/>
                    <a:gd name="connsiteY6" fmla="*/ 346602 h 420032"/>
                    <a:gd name="connsiteX7" fmla="*/ 831854 w 896149"/>
                    <a:gd name="connsiteY7" fmla="*/ 346602 h 420032"/>
                    <a:gd name="connsiteX8" fmla="*/ 896149 w 896149"/>
                    <a:gd name="connsiteY8" fmla="*/ 353531 h 420032"/>
                    <a:gd name="connsiteX9" fmla="*/ 896149 w 896149"/>
                    <a:gd name="connsiteY9" fmla="*/ 353532 h 420032"/>
                    <a:gd name="connsiteX10" fmla="*/ 882093 w 896149"/>
                    <a:gd name="connsiteY10" fmla="*/ 379916 h 420032"/>
                    <a:gd name="connsiteX11" fmla="*/ 784121 w 896149"/>
                    <a:gd name="connsiteY11" fmla="*/ 409310 h 420032"/>
                    <a:gd name="connsiteX12" fmla="*/ 687211 w 896149"/>
                    <a:gd name="connsiteY12" fmla="*/ 420032 h 420032"/>
                    <a:gd name="connsiteX13" fmla="*/ 370800 w 896149"/>
                    <a:gd name="connsiteY13" fmla="*/ 336734 h 420032"/>
                    <a:gd name="connsiteX14" fmla="*/ 261815 w 896149"/>
                    <a:gd name="connsiteY14" fmla="*/ 275521 h 420032"/>
                    <a:gd name="connsiteX15" fmla="*/ 149469 w 896149"/>
                    <a:gd name="connsiteY15" fmla="*/ 196674 h 420032"/>
                    <a:gd name="connsiteX16" fmla="*/ 15076 w 896149"/>
                    <a:gd name="connsiteY16" fmla="*/ 78900 h 420032"/>
                    <a:gd name="connsiteX17" fmla="*/ 66239 w 896149"/>
                    <a:gd name="connsiteY17" fmla="*/ 0 h 420032"/>
                    <a:gd name="connsiteX0" fmla="*/ 66239 w 915199"/>
                    <a:gd name="connsiteY0" fmla="*/ 0 h 420032"/>
                    <a:gd name="connsiteX1" fmla="*/ 150963 w 915199"/>
                    <a:gd name="connsiteY1" fmla="*/ 71165 h 420032"/>
                    <a:gd name="connsiteX2" fmla="*/ 231858 w 915199"/>
                    <a:gd name="connsiteY2" fmla="*/ 132020 h 420032"/>
                    <a:gd name="connsiteX3" fmla="*/ 231868 w 915199"/>
                    <a:gd name="connsiteY3" fmla="*/ 132029 h 420032"/>
                    <a:gd name="connsiteX4" fmla="*/ 454045 w 915199"/>
                    <a:gd name="connsiteY4" fmla="*/ 257121 h 420032"/>
                    <a:gd name="connsiteX5" fmla="*/ 797950 w 915199"/>
                    <a:gd name="connsiteY5" fmla="*/ 342948 h 420032"/>
                    <a:gd name="connsiteX6" fmla="*/ 831853 w 915199"/>
                    <a:gd name="connsiteY6" fmla="*/ 346602 h 420032"/>
                    <a:gd name="connsiteX7" fmla="*/ 831854 w 915199"/>
                    <a:gd name="connsiteY7" fmla="*/ 346602 h 420032"/>
                    <a:gd name="connsiteX8" fmla="*/ 896149 w 915199"/>
                    <a:gd name="connsiteY8" fmla="*/ 353531 h 420032"/>
                    <a:gd name="connsiteX9" fmla="*/ 915199 w 915199"/>
                    <a:gd name="connsiteY9" fmla="*/ 367819 h 420032"/>
                    <a:gd name="connsiteX10" fmla="*/ 882093 w 915199"/>
                    <a:gd name="connsiteY10" fmla="*/ 379916 h 420032"/>
                    <a:gd name="connsiteX11" fmla="*/ 784121 w 915199"/>
                    <a:gd name="connsiteY11" fmla="*/ 409310 h 420032"/>
                    <a:gd name="connsiteX12" fmla="*/ 687211 w 915199"/>
                    <a:gd name="connsiteY12" fmla="*/ 420032 h 420032"/>
                    <a:gd name="connsiteX13" fmla="*/ 370800 w 915199"/>
                    <a:gd name="connsiteY13" fmla="*/ 336734 h 420032"/>
                    <a:gd name="connsiteX14" fmla="*/ 261815 w 915199"/>
                    <a:gd name="connsiteY14" fmla="*/ 275521 h 420032"/>
                    <a:gd name="connsiteX15" fmla="*/ 149469 w 915199"/>
                    <a:gd name="connsiteY15" fmla="*/ 196674 h 420032"/>
                    <a:gd name="connsiteX16" fmla="*/ 15076 w 915199"/>
                    <a:gd name="connsiteY16" fmla="*/ 78900 h 420032"/>
                    <a:gd name="connsiteX17" fmla="*/ 66239 w 915199"/>
                    <a:gd name="connsiteY17" fmla="*/ 0 h 420032"/>
                    <a:gd name="connsiteX0" fmla="*/ 66239 w 915199"/>
                    <a:gd name="connsiteY0" fmla="*/ 0 h 420032"/>
                    <a:gd name="connsiteX1" fmla="*/ 150963 w 915199"/>
                    <a:gd name="connsiteY1" fmla="*/ 71165 h 420032"/>
                    <a:gd name="connsiteX2" fmla="*/ 231858 w 915199"/>
                    <a:gd name="connsiteY2" fmla="*/ 132020 h 420032"/>
                    <a:gd name="connsiteX3" fmla="*/ 231868 w 915199"/>
                    <a:gd name="connsiteY3" fmla="*/ 132029 h 420032"/>
                    <a:gd name="connsiteX4" fmla="*/ 454045 w 915199"/>
                    <a:gd name="connsiteY4" fmla="*/ 257121 h 420032"/>
                    <a:gd name="connsiteX5" fmla="*/ 797950 w 915199"/>
                    <a:gd name="connsiteY5" fmla="*/ 342948 h 420032"/>
                    <a:gd name="connsiteX6" fmla="*/ 831853 w 915199"/>
                    <a:gd name="connsiteY6" fmla="*/ 346602 h 420032"/>
                    <a:gd name="connsiteX7" fmla="*/ 831854 w 915199"/>
                    <a:gd name="connsiteY7" fmla="*/ 346602 h 420032"/>
                    <a:gd name="connsiteX8" fmla="*/ 896149 w 915199"/>
                    <a:gd name="connsiteY8" fmla="*/ 353531 h 420032"/>
                    <a:gd name="connsiteX9" fmla="*/ 915199 w 915199"/>
                    <a:gd name="connsiteY9" fmla="*/ 367819 h 420032"/>
                    <a:gd name="connsiteX10" fmla="*/ 784121 w 915199"/>
                    <a:gd name="connsiteY10" fmla="*/ 409310 h 420032"/>
                    <a:gd name="connsiteX11" fmla="*/ 687211 w 915199"/>
                    <a:gd name="connsiteY11" fmla="*/ 420032 h 420032"/>
                    <a:gd name="connsiteX12" fmla="*/ 370800 w 915199"/>
                    <a:gd name="connsiteY12" fmla="*/ 336734 h 420032"/>
                    <a:gd name="connsiteX13" fmla="*/ 261815 w 915199"/>
                    <a:gd name="connsiteY13" fmla="*/ 275521 h 420032"/>
                    <a:gd name="connsiteX14" fmla="*/ 149469 w 915199"/>
                    <a:gd name="connsiteY14" fmla="*/ 196674 h 420032"/>
                    <a:gd name="connsiteX15" fmla="*/ 15076 w 915199"/>
                    <a:gd name="connsiteY15" fmla="*/ 78900 h 420032"/>
                    <a:gd name="connsiteX16" fmla="*/ 66239 w 915199"/>
                    <a:gd name="connsiteY16" fmla="*/ 0 h 420032"/>
                    <a:gd name="connsiteX0" fmla="*/ 66239 w 915199"/>
                    <a:gd name="connsiteY0" fmla="*/ 0 h 420032"/>
                    <a:gd name="connsiteX1" fmla="*/ 150963 w 915199"/>
                    <a:gd name="connsiteY1" fmla="*/ 71165 h 420032"/>
                    <a:gd name="connsiteX2" fmla="*/ 231858 w 915199"/>
                    <a:gd name="connsiteY2" fmla="*/ 132020 h 420032"/>
                    <a:gd name="connsiteX3" fmla="*/ 231868 w 915199"/>
                    <a:gd name="connsiteY3" fmla="*/ 132029 h 420032"/>
                    <a:gd name="connsiteX4" fmla="*/ 454045 w 915199"/>
                    <a:gd name="connsiteY4" fmla="*/ 257121 h 420032"/>
                    <a:gd name="connsiteX5" fmla="*/ 797950 w 915199"/>
                    <a:gd name="connsiteY5" fmla="*/ 342948 h 420032"/>
                    <a:gd name="connsiteX6" fmla="*/ 831853 w 915199"/>
                    <a:gd name="connsiteY6" fmla="*/ 346602 h 420032"/>
                    <a:gd name="connsiteX7" fmla="*/ 831854 w 915199"/>
                    <a:gd name="connsiteY7" fmla="*/ 346602 h 420032"/>
                    <a:gd name="connsiteX8" fmla="*/ 915199 w 915199"/>
                    <a:gd name="connsiteY8" fmla="*/ 367819 h 420032"/>
                    <a:gd name="connsiteX9" fmla="*/ 784121 w 915199"/>
                    <a:gd name="connsiteY9" fmla="*/ 409310 h 420032"/>
                    <a:gd name="connsiteX10" fmla="*/ 687211 w 915199"/>
                    <a:gd name="connsiteY10" fmla="*/ 420032 h 420032"/>
                    <a:gd name="connsiteX11" fmla="*/ 370800 w 915199"/>
                    <a:gd name="connsiteY11" fmla="*/ 336734 h 420032"/>
                    <a:gd name="connsiteX12" fmla="*/ 261815 w 915199"/>
                    <a:gd name="connsiteY12" fmla="*/ 275521 h 420032"/>
                    <a:gd name="connsiteX13" fmla="*/ 149469 w 915199"/>
                    <a:gd name="connsiteY13" fmla="*/ 196674 h 420032"/>
                    <a:gd name="connsiteX14" fmla="*/ 15076 w 915199"/>
                    <a:gd name="connsiteY14" fmla="*/ 78900 h 420032"/>
                    <a:gd name="connsiteX15" fmla="*/ 66239 w 915199"/>
                    <a:gd name="connsiteY15" fmla="*/ 0 h 420032"/>
                    <a:gd name="connsiteX0" fmla="*/ 66239 w 915199"/>
                    <a:gd name="connsiteY0" fmla="*/ 0 h 420032"/>
                    <a:gd name="connsiteX1" fmla="*/ 150963 w 915199"/>
                    <a:gd name="connsiteY1" fmla="*/ 71165 h 420032"/>
                    <a:gd name="connsiteX2" fmla="*/ 231858 w 915199"/>
                    <a:gd name="connsiteY2" fmla="*/ 132020 h 420032"/>
                    <a:gd name="connsiteX3" fmla="*/ 231868 w 915199"/>
                    <a:gd name="connsiteY3" fmla="*/ 132029 h 420032"/>
                    <a:gd name="connsiteX4" fmla="*/ 454045 w 915199"/>
                    <a:gd name="connsiteY4" fmla="*/ 257121 h 420032"/>
                    <a:gd name="connsiteX5" fmla="*/ 797950 w 915199"/>
                    <a:gd name="connsiteY5" fmla="*/ 342948 h 420032"/>
                    <a:gd name="connsiteX6" fmla="*/ 831853 w 915199"/>
                    <a:gd name="connsiteY6" fmla="*/ 346602 h 420032"/>
                    <a:gd name="connsiteX7" fmla="*/ 831854 w 915199"/>
                    <a:gd name="connsiteY7" fmla="*/ 346602 h 420032"/>
                    <a:gd name="connsiteX8" fmla="*/ 915199 w 915199"/>
                    <a:gd name="connsiteY8" fmla="*/ 367819 h 420032"/>
                    <a:gd name="connsiteX9" fmla="*/ 687211 w 915199"/>
                    <a:gd name="connsiteY9" fmla="*/ 420032 h 420032"/>
                    <a:gd name="connsiteX10" fmla="*/ 370800 w 915199"/>
                    <a:gd name="connsiteY10" fmla="*/ 336734 h 420032"/>
                    <a:gd name="connsiteX11" fmla="*/ 261815 w 915199"/>
                    <a:gd name="connsiteY11" fmla="*/ 275521 h 420032"/>
                    <a:gd name="connsiteX12" fmla="*/ 149469 w 915199"/>
                    <a:gd name="connsiteY12" fmla="*/ 196674 h 420032"/>
                    <a:gd name="connsiteX13" fmla="*/ 15076 w 915199"/>
                    <a:gd name="connsiteY13" fmla="*/ 78900 h 420032"/>
                    <a:gd name="connsiteX14" fmla="*/ 66239 w 915199"/>
                    <a:gd name="connsiteY14" fmla="*/ 0 h 420032"/>
                    <a:gd name="connsiteX0" fmla="*/ 66239 w 915199"/>
                    <a:gd name="connsiteY0" fmla="*/ 0 h 420032"/>
                    <a:gd name="connsiteX1" fmla="*/ 150963 w 915199"/>
                    <a:gd name="connsiteY1" fmla="*/ 71165 h 420032"/>
                    <a:gd name="connsiteX2" fmla="*/ 231858 w 915199"/>
                    <a:gd name="connsiteY2" fmla="*/ 132020 h 420032"/>
                    <a:gd name="connsiteX3" fmla="*/ 231868 w 915199"/>
                    <a:gd name="connsiteY3" fmla="*/ 132029 h 420032"/>
                    <a:gd name="connsiteX4" fmla="*/ 454045 w 915199"/>
                    <a:gd name="connsiteY4" fmla="*/ 257121 h 420032"/>
                    <a:gd name="connsiteX5" fmla="*/ 831853 w 915199"/>
                    <a:gd name="connsiteY5" fmla="*/ 346602 h 420032"/>
                    <a:gd name="connsiteX6" fmla="*/ 831854 w 915199"/>
                    <a:gd name="connsiteY6" fmla="*/ 346602 h 420032"/>
                    <a:gd name="connsiteX7" fmla="*/ 915199 w 915199"/>
                    <a:gd name="connsiteY7" fmla="*/ 367819 h 420032"/>
                    <a:gd name="connsiteX8" fmla="*/ 687211 w 915199"/>
                    <a:gd name="connsiteY8" fmla="*/ 420032 h 420032"/>
                    <a:gd name="connsiteX9" fmla="*/ 370800 w 915199"/>
                    <a:gd name="connsiteY9" fmla="*/ 336734 h 420032"/>
                    <a:gd name="connsiteX10" fmla="*/ 261815 w 915199"/>
                    <a:gd name="connsiteY10" fmla="*/ 275521 h 420032"/>
                    <a:gd name="connsiteX11" fmla="*/ 149469 w 915199"/>
                    <a:gd name="connsiteY11" fmla="*/ 196674 h 420032"/>
                    <a:gd name="connsiteX12" fmla="*/ 15076 w 915199"/>
                    <a:gd name="connsiteY12" fmla="*/ 78900 h 420032"/>
                    <a:gd name="connsiteX13" fmla="*/ 66239 w 915199"/>
                    <a:gd name="connsiteY13" fmla="*/ 0 h 420032"/>
                    <a:gd name="connsiteX0" fmla="*/ 66239 w 915199"/>
                    <a:gd name="connsiteY0" fmla="*/ 0 h 420032"/>
                    <a:gd name="connsiteX1" fmla="*/ 231858 w 915199"/>
                    <a:gd name="connsiteY1" fmla="*/ 132020 h 420032"/>
                    <a:gd name="connsiteX2" fmla="*/ 231868 w 915199"/>
                    <a:gd name="connsiteY2" fmla="*/ 132029 h 420032"/>
                    <a:gd name="connsiteX3" fmla="*/ 454045 w 915199"/>
                    <a:gd name="connsiteY3" fmla="*/ 257121 h 420032"/>
                    <a:gd name="connsiteX4" fmla="*/ 831853 w 915199"/>
                    <a:gd name="connsiteY4" fmla="*/ 346602 h 420032"/>
                    <a:gd name="connsiteX5" fmla="*/ 831854 w 915199"/>
                    <a:gd name="connsiteY5" fmla="*/ 346602 h 420032"/>
                    <a:gd name="connsiteX6" fmla="*/ 915199 w 915199"/>
                    <a:gd name="connsiteY6" fmla="*/ 367819 h 420032"/>
                    <a:gd name="connsiteX7" fmla="*/ 687211 w 915199"/>
                    <a:gd name="connsiteY7" fmla="*/ 420032 h 420032"/>
                    <a:gd name="connsiteX8" fmla="*/ 370800 w 915199"/>
                    <a:gd name="connsiteY8" fmla="*/ 336734 h 420032"/>
                    <a:gd name="connsiteX9" fmla="*/ 261815 w 915199"/>
                    <a:gd name="connsiteY9" fmla="*/ 275521 h 420032"/>
                    <a:gd name="connsiteX10" fmla="*/ 149469 w 915199"/>
                    <a:gd name="connsiteY10" fmla="*/ 196674 h 420032"/>
                    <a:gd name="connsiteX11" fmla="*/ 15076 w 915199"/>
                    <a:gd name="connsiteY11" fmla="*/ 78900 h 420032"/>
                    <a:gd name="connsiteX12" fmla="*/ 66239 w 915199"/>
                    <a:gd name="connsiteY12" fmla="*/ 0 h 420032"/>
                    <a:gd name="connsiteX0" fmla="*/ 87148 w 936108"/>
                    <a:gd name="connsiteY0" fmla="*/ 0 h 420032"/>
                    <a:gd name="connsiteX1" fmla="*/ 252767 w 936108"/>
                    <a:gd name="connsiteY1" fmla="*/ 132020 h 420032"/>
                    <a:gd name="connsiteX2" fmla="*/ 252777 w 936108"/>
                    <a:gd name="connsiteY2" fmla="*/ 132029 h 420032"/>
                    <a:gd name="connsiteX3" fmla="*/ 474954 w 936108"/>
                    <a:gd name="connsiteY3" fmla="*/ 257121 h 420032"/>
                    <a:gd name="connsiteX4" fmla="*/ 852762 w 936108"/>
                    <a:gd name="connsiteY4" fmla="*/ 346602 h 420032"/>
                    <a:gd name="connsiteX5" fmla="*/ 852763 w 936108"/>
                    <a:gd name="connsiteY5" fmla="*/ 346602 h 420032"/>
                    <a:gd name="connsiteX6" fmla="*/ 936108 w 936108"/>
                    <a:gd name="connsiteY6" fmla="*/ 367819 h 420032"/>
                    <a:gd name="connsiteX7" fmla="*/ 708120 w 936108"/>
                    <a:gd name="connsiteY7" fmla="*/ 420032 h 420032"/>
                    <a:gd name="connsiteX8" fmla="*/ 391709 w 936108"/>
                    <a:gd name="connsiteY8" fmla="*/ 336734 h 420032"/>
                    <a:gd name="connsiteX9" fmla="*/ 282724 w 936108"/>
                    <a:gd name="connsiteY9" fmla="*/ 275521 h 420032"/>
                    <a:gd name="connsiteX10" fmla="*/ 170378 w 936108"/>
                    <a:gd name="connsiteY10" fmla="*/ 196674 h 420032"/>
                    <a:gd name="connsiteX11" fmla="*/ 9792 w 936108"/>
                    <a:gd name="connsiteY11" fmla="*/ 62231 h 420032"/>
                    <a:gd name="connsiteX12" fmla="*/ 87148 w 936108"/>
                    <a:gd name="connsiteY12" fmla="*/ 0 h 420032"/>
                    <a:gd name="connsiteX0" fmla="*/ 87148 w 936108"/>
                    <a:gd name="connsiteY0" fmla="*/ 0 h 429557"/>
                    <a:gd name="connsiteX1" fmla="*/ 252767 w 936108"/>
                    <a:gd name="connsiteY1" fmla="*/ 141545 h 429557"/>
                    <a:gd name="connsiteX2" fmla="*/ 252777 w 936108"/>
                    <a:gd name="connsiteY2" fmla="*/ 141554 h 429557"/>
                    <a:gd name="connsiteX3" fmla="*/ 474954 w 936108"/>
                    <a:gd name="connsiteY3" fmla="*/ 266646 h 429557"/>
                    <a:gd name="connsiteX4" fmla="*/ 852762 w 936108"/>
                    <a:gd name="connsiteY4" fmla="*/ 356127 h 429557"/>
                    <a:gd name="connsiteX5" fmla="*/ 852763 w 936108"/>
                    <a:gd name="connsiteY5" fmla="*/ 356127 h 429557"/>
                    <a:gd name="connsiteX6" fmla="*/ 936108 w 936108"/>
                    <a:gd name="connsiteY6" fmla="*/ 377344 h 429557"/>
                    <a:gd name="connsiteX7" fmla="*/ 708120 w 936108"/>
                    <a:gd name="connsiteY7" fmla="*/ 429557 h 429557"/>
                    <a:gd name="connsiteX8" fmla="*/ 391709 w 936108"/>
                    <a:gd name="connsiteY8" fmla="*/ 346259 h 429557"/>
                    <a:gd name="connsiteX9" fmla="*/ 282724 w 936108"/>
                    <a:gd name="connsiteY9" fmla="*/ 285046 h 429557"/>
                    <a:gd name="connsiteX10" fmla="*/ 170378 w 936108"/>
                    <a:gd name="connsiteY10" fmla="*/ 206199 h 429557"/>
                    <a:gd name="connsiteX11" fmla="*/ 9792 w 936108"/>
                    <a:gd name="connsiteY11" fmla="*/ 71756 h 429557"/>
                    <a:gd name="connsiteX12" fmla="*/ 87148 w 936108"/>
                    <a:gd name="connsiteY12" fmla="*/ 0 h 429557"/>
                    <a:gd name="connsiteX0" fmla="*/ 85780 w 934740"/>
                    <a:gd name="connsiteY0" fmla="*/ 0 h 429557"/>
                    <a:gd name="connsiteX1" fmla="*/ 251399 w 934740"/>
                    <a:gd name="connsiteY1" fmla="*/ 141545 h 429557"/>
                    <a:gd name="connsiteX2" fmla="*/ 251409 w 934740"/>
                    <a:gd name="connsiteY2" fmla="*/ 141554 h 429557"/>
                    <a:gd name="connsiteX3" fmla="*/ 473586 w 934740"/>
                    <a:gd name="connsiteY3" fmla="*/ 266646 h 429557"/>
                    <a:gd name="connsiteX4" fmla="*/ 851394 w 934740"/>
                    <a:gd name="connsiteY4" fmla="*/ 356127 h 429557"/>
                    <a:gd name="connsiteX5" fmla="*/ 851395 w 934740"/>
                    <a:gd name="connsiteY5" fmla="*/ 356127 h 429557"/>
                    <a:gd name="connsiteX6" fmla="*/ 934740 w 934740"/>
                    <a:gd name="connsiteY6" fmla="*/ 377344 h 429557"/>
                    <a:gd name="connsiteX7" fmla="*/ 706752 w 934740"/>
                    <a:gd name="connsiteY7" fmla="*/ 429557 h 429557"/>
                    <a:gd name="connsiteX8" fmla="*/ 390341 w 934740"/>
                    <a:gd name="connsiteY8" fmla="*/ 346259 h 429557"/>
                    <a:gd name="connsiteX9" fmla="*/ 281356 w 934740"/>
                    <a:gd name="connsiteY9" fmla="*/ 285046 h 429557"/>
                    <a:gd name="connsiteX10" fmla="*/ 169010 w 934740"/>
                    <a:gd name="connsiteY10" fmla="*/ 206199 h 429557"/>
                    <a:gd name="connsiteX11" fmla="*/ 8424 w 934740"/>
                    <a:gd name="connsiteY11" fmla="*/ 71756 h 429557"/>
                    <a:gd name="connsiteX12" fmla="*/ 85780 w 934740"/>
                    <a:gd name="connsiteY12" fmla="*/ 0 h 429557"/>
                    <a:gd name="connsiteX0" fmla="*/ 77356 w 926316"/>
                    <a:gd name="connsiteY0" fmla="*/ 0 h 429557"/>
                    <a:gd name="connsiteX1" fmla="*/ 242975 w 926316"/>
                    <a:gd name="connsiteY1" fmla="*/ 141545 h 429557"/>
                    <a:gd name="connsiteX2" fmla="*/ 242985 w 926316"/>
                    <a:gd name="connsiteY2" fmla="*/ 141554 h 429557"/>
                    <a:gd name="connsiteX3" fmla="*/ 465162 w 926316"/>
                    <a:gd name="connsiteY3" fmla="*/ 266646 h 429557"/>
                    <a:gd name="connsiteX4" fmla="*/ 842970 w 926316"/>
                    <a:gd name="connsiteY4" fmla="*/ 356127 h 429557"/>
                    <a:gd name="connsiteX5" fmla="*/ 842971 w 926316"/>
                    <a:gd name="connsiteY5" fmla="*/ 356127 h 429557"/>
                    <a:gd name="connsiteX6" fmla="*/ 926316 w 926316"/>
                    <a:gd name="connsiteY6" fmla="*/ 377344 h 429557"/>
                    <a:gd name="connsiteX7" fmla="*/ 698328 w 926316"/>
                    <a:gd name="connsiteY7" fmla="*/ 429557 h 429557"/>
                    <a:gd name="connsiteX8" fmla="*/ 381917 w 926316"/>
                    <a:gd name="connsiteY8" fmla="*/ 346259 h 429557"/>
                    <a:gd name="connsiteX9" fmla="*/ 272932 w 926316"/>
                    <a:gd name="connsiteY9" fmla="*/ 285046 h 429557"/>
                    <a:gd name="connsiteX10" fmla="*/ 160586 w 926316"/>
                    <a:gd name="connsiteY10" fmla="*/ 206199 h 429557"/>
                    <a:gd name="connsiteX11" fmla="*/ 0 w 926316"/>
                    <a:gd name="connsiteY11" fmla="*/ 71756 h 429557"/>
                    <a:gd name="connsiteX12" fmla="*/ 77356 w 926316"/>
                    <a:gd name="connsiteY12" fmla="*/ 0 h 429557"/>
                    <a:gd name="connsiteX0" fmla="*/ 77356 w 926316"/>
                    <a:gd name="connsiteY0" fmla="*/ 0 h 429557"/>
                    <a:gd name="connsiteX1" fmla="*/ 242975 w 926316"/>
                    <a:gd name="connsiteY1" fmla="*/ 141545 h 429557"/>
                    <a:gd name="connsiteX2" fmla="*/ 242985 w 926316"/>
                    <a:gd name="connsiteY2" fmla="*/ 141554 h 429557"/>
                    <a:gd name="connsiteX3" fmla="*/ 465162 w 926316"/>
                    <a:gd name="connsiteY3" fmla="*/ 266646 h 429557"/>
                    <a:gd name="connsiteX4" fmla="*/ 842970 w 926316"/>
                    <a:gd name="connsiteY4" fmla="*/ 356127 h 429557"/>
                    <a:gd name="connsiteX5" fmla="*/ 842971 w 926316"/>
                    <a:gd name="connsiteY5" fmla="*/ 356127 h 429557"/>
                    <a:gd name="connsiteX6" fmla="*/ 926316 w 926316"/>
                    <a:gd name="connsiteY6" fmla="*/ 377344 h 429557"/>
                    <a:gd name="connsiteX7" fmla="*/ 698328 w 926316"/>
                    <a:gd name="connsiteY7" fmla="*/ 429557 h 429557"/>
                    <a:gd name="connsiteX8" fmla="*/ 381917 w 926316"/>
                    <a:gd name="connsiteY8" fmla="*/ 346259 h 429557"/>
                    <a:gd name="connsiteX9" fmla="*/ 160586 w 926316"/>
                    <a:gd name="connsiteY9" fmla="*/ 206199 h 429557"/>
                    <a:gd name="connsiteX10" fmla="*/ 0 w 926316"/>
                    <a:gd name="connsiteY10" fmla="*/ 71756 h 429557"/>
                    <a:gd name="connsiteX11" fmla="*/ 77356 w 926316"/>
                    <a:gd name="connsiteY11" fmla="*/ 0 h 429557"/>
                    <a:gd name="connsiteX0" fmla="*/ 77356 w 926316"/>
                    <a:gd name="connsiteY0" fmla="*/ 0 h 377344"/>
                    <a:gd name="connsiteX1" fmla="*/ 242975 w 926316"/>
                    <a:gd name="connsiteY1" fmla="*/ 141545 h 377344"/>
                    <a:gd name="connsiteX2" fmla="*/ 242985 w 926316"/>
                    <a:gd name="connsiteY2" fmla="*/ 141554 h 377344"/>
                    <a:gd name="connsiteX3" fmla="*/ 465162 w 926316"/>
                    <a:gd name="connsiteY3" fmla="*/ 266646 h 377344"/>
                    <a:gd name="connsiteX4" fmla="*/ 842970 w 926316"/>
                    <a:gd name="connsiteY4" fmla="*/ 356127 h 377344"/>
                    <a:gd name="connsiteX5" fmla="*/ 842971 w 926316"/>
                    <a:gd name="connsiteY5" fmla="*/ 356127 h 377344"/>
                    <a:gd name="connsiteX6" fmla="*/ 926316 w 926316"/>
                    <a:gd name="connsiteY6" fmla="*/ 377344 h 377344"/>
                    <a:gd name="connsiteX7" fmla="*/ 381917 w 926316"/>
                    <a:gd name="connsiteY7" fmla="*/ 346259 h 377344"/>
                    <a:gd name="connsiteX8" fmla="*/ 160586 w 926316"/>
                    <a:gd name="connsiteY8" fmla="*/ 206199 h 377344"/>
                    <a:gd name="connsiteX9" fmla="*/ 0 w 926316"/>
                    <a:gd name="connsiteY9" fmla="*/ 71756 h 377344"/>
                    <a:gd name="connsiteX10" fmla="*/ 77356 w 926316"/>
                    <a:gd name="connsiteY10" fmla="*/ 0 h 377344"/>
                    <a:gd name="connsiteX0" fmla="*/ 77356 w 926316"/>
                    <a:gd name="connsiteY0" fmla="*/ 0 h 400814"/>
                    <a:gd name="connsiteX1" fmla="*/ 242975 w 926316"/>
                    <a:gd name="connsiteY1" fmla="*/ 141545 h 400814"/>
                    <a:gd name="connsiteX2" fmla="*/ 242985 w 926316"/>
                    <a:gd name="connsiteY2" fmla="*/ 141554 h 400814"/>
                    <a:gd name="connsiteX3" fmla="*/ 465162 w 926316"/>
                    <a:gd name="connsiteY3" fmla="*/ 266646 h 400814"/>
                    <a:gd name="connsiteX4" fmla="*/ 842970 w 926316"/>
                    <a:gd name="connsiteY4" fmla="*/ 356127 h 400814"/>
                    <a:gd name="connsiteX5" fmla="*/ 842971 w 926316"/>
                    <a:gd name="connsiteY5" fmla="*/ 356127 h 400814"/>
                    <a:gd name="connsiteX6" fmla="*/ 926316 w 926316"/>
                    <a:gd name="connsiteY6" fmla="*/ 377344 h 400814"/>
                    <a:gd name="connsiteX7" fmla="*/ 381917 w 926316"/>
                    <a:gd name="connsiteY7" fmla="*/ 346259 h 400814"/>
                    <a:gd name="connsiteX8" fmla="*/ 160586 w 926316"/>
                    <a:gd name="connsiteY8" fmla="*/ 206199 h 400814"/>
                    <a:gd name="connsiteX9" fmla="*/ 0 w 926316"/>
                    <a:gd name="connsiteY9" fmla="*/ 71756 h 400814"/>
                    <a:gd name="connsiteX10" fmla="*/ 77356 w 926316"/>
                    <a:gd name="connsiteY10" fmla="*/ 0 h 400814"/>
                    <a:gd name="connsiteX0" fmla="*/ 77356 w 926316"/>
                    <a:gd name="connsiteY0" fmla="*/ 0 h 406669"/>
                    <a:gd name="connsiteX1" fmla="*/ 242975 w 926316"/>
                    <a:gd name="connsiteY1" fmla="*/ 141545 h 406669"/>
                    <a:gd name="connsiteX2" fmla="*/ 242985 w 926316"/>
                    <a:gd name="connsiteY2" fmla="*/ 141554 h 406669"/>
                    <a:gd name="connsiteX3" fmla="*/ 465162 w 926316"/>
                    <a:gd name="connsiteY3" fmla="*/ 266646 h 406669"/>
                    <a:gd name="connsiteX4" fmla="*/ 842970 w 926316"/>
                    <a:gd name="connsiteY4" fmla="*/ 356127 h 406669"/>
                    <a:gd name="connsiteX5" fmla="*/ 842971 w 926316"/>
                    <a:gd name="connsiteY5" fmla="*/ 356127 h 406669"/>
                    <a:gd name="connsiteX6" fmla="*/ 926316 w 926316"/>
                    <a:gd name="connsiteY6" fmla="*/ 377344 h 406669"/>
                    <a:gd name="connsiteX7" fmla="*/ 381917 w 926316"/>
                    <a:gd name="connsiteY7" fmla="*/ 346259 h 406669"/>
                    <a:gd name="connsiteX8" fmla="*/ 160586 w 926316"/>
                    <a:gd name="connsiteY8" fmla="*/ 206199 h 406669"/>
                    <a:gd name="connsiteX9" fmla="*/ 0 w 926316"/>
                    <a:gd name="connsiteY9" fmla="*/ 71756 h 406669"/>
                    <a:gd name="connsiteX10" fmla="*/ 77356 w 926316"/>
                    <a:gd name="connsiteY10" fmla="*/ 0 h 406669"/>
                    <a:gd name="connsiteX0" fmla="*/ 77356 w 926316"/>
                    <a:gd name="connsiteY0" fmla="*/ 0 h 409474"/>
                    <a:gd name="connsiteX1" fmla="*/ 242975 w 926316"/>
                    <a:gd name="connsiteY1" fmla="*/ 141545 h 409474"/>
                    <a:gd name="connsiteX2" fmla="*/ 242985 w 926316"/>
                    <a:gd name="connsiteY2" fmla="*/ 141554 h 409474"/>
                    <a:gd name="connsiteX3" fmla="*/ 465162 w 926316"/>
                    <a:gd name="connsiteY3" fmla="*/ 266646 h 409474"/>
                    <a:gd name="connsiteX4" fmla="*/ 842970 w 926316"/>
                    <a:gd name="connsiteY4" fmla="*/ 356127 h 409474"/>
                    <a:gd name="connsiteX5" fmla="*/ 842971 w 926316"/>
                    <a:gd name="connsiteY5" fmla="*/ 356127 h 409474"/>
                    <a:gd name="connsiteX6" fmla="*/ 926316 w 926316"/>
                    <a:gd name="connsiteY6" fmla="*/ 377344 h 409474"/>
                    <a:gd name="connsiteX7" fmla="*/ 381917 w 926316"/>
                    <a:gd name="connsiteY7" fmla="*/ 346259 h 409474"/>
                    <a:gd name="connsiteX8" fmla="*/ 160586 w 926316"/>
                    <a:gd name="connsiteY8" fmla="*/ 206199 h 409474"/>
                    <a:gd name="connsiteX9" fmla="*/ 0 w 926316"/>
                    <a:gd name="connsiteY9" fmla="*/ 71756 h 409474"/>
                    <a:gd name="connsiteX10" fmla="*/ 77356 w 926316"/>
                    <a:gd name="connsiteY10" fmla="*/ 0 h 409474"/>
                    <a:gd name="connsiteX0" fmla="*/ 77356 w 926316"/>
                    <a:gd name="connsiteY0" fmla="*/ 0 h 409474"/>
                    <a:gd name="connsiteX1" fmla="*/ 242975 w 926316"/>
                    <a:gd name="connsiteY1" fmla="*/ 141545 h 409474"/>
                    <a:gd name="connsiteX2" fmla="*/ 242985 w 926316"/>
                    <a:gd name="connsiteY2" fmla="*/ 141554 h 409474"/>
                    <a:gd name="connsiteX3" fmla="*/ 465162 w 926316"/>
                    <a:gd name="connsiteY3" fmla="*/ 266646 h 409474"/>
                    <a:gd name="connsiteX4" fmla="*/ 842970 w 926316"/>
                    <a:gd name="connsiteY4" fmla="*/ 356127 h 409474"/>
                    <a:gd name="connsiteX5" fmla="*/ 842971 w 926316"/>
                    <a:gd name="connsiteY5" fmla="*/ 356127 h 409474"/>
                    <a:gd name="connsiteX6" fmla="*/ 926316 w 926316"/>
                    <a:gd name="connsiteY6" fmla="*/ 377344 h 409474"/>
                    <a:gd name="connsiteX7" fmla="*/ 381917 w 926316"/>
                    <a:gd name="connsiteY7" fmla="*/ 346259 h 409474"/>
                    <a:gd name="connsiteX8" fmla="*/ 160586 w 926316"/>
                    <a:gd name="connsiteY8" fmla="*/ 206199 h 409474"/>
                    <a:gd name="connsiteX9" fmla="*/ 0 w 926316"/>
                    <a:gd name="connsiteY9" fmla="*/ 71756 h 409474"/>
                    <a:gd name="connsiteX10" fmla="*/ 77356 w 926316"/>
                    <a:gd name="connsiteY10" fmla="*/ 0 h 409474"/>
                    <a:gd name="connsiteX0" fmla="*/ 77356 w 926316"/>
                    <a:gd name="connsiteY0" fmla="*/ 0 h 409474"/>
                    <a:gd name="connsiteX1" fmla="*/ 242975 w 926316"/>
                    <a:gd name="connsiteY1" fmla="*/ 141545 h 409474"/>
                    <a:gd name="connsiteX2" fmla="*/ 242985 w 926316"/>
                    <a:gd name="connsiteY2" fmla="*/ 141554 h 409474"/>
                    <a:gd name="connsiteX3" fmla="*/ 465162 w 926316"/>
                    <a:gd name="connsiteY3" fmla="*/ 266646 h 409474"/>
                    <a:gd name="connsiteX4" fmla="*/ 842970 w 926316"/>
                    <a:gd name="connsiteY4" fmla="*/ 356127 h 409474"/>
                    <a:gd name="connsiteX5" fmla="*/ 842971 w 926316"/>
                    <a:gd name="connsiteY5" fmla="*/ 356127 h 409474"/>
                    <a:gd name="connsiteX6" fmla="*/ 926316 w 926316"/>
                    <a:gd name="connsiteY6" fmla="*/ 377344 h 409474"/>
                    <a:gd name="connsiteX7" fmla="*/ 381917 w 926316"/>
                    <a:gd name="connsiteY7" fmla="*/ 346259 h 409474"/>
                    <a:gd name="connsiteX8" fmla="*/ 0 w 926316"/>
                    <a:gd name="connsiteY8" fmla="*/ 71756 h 409474"/>
                    <a:gd name="connsiteX9" fmla="*/ 77356 w 926316"/>
                    <a:gd name="connsiteY9" fmla="*/ 0 h 409474"/>
                    <a:gd name="connsiteX0" fmla="*/ 77356 w 926316"/>
                    <a:gd name="connsiteY0" fmla="*/ 0 h 409474"/>
                    <a:gd name="connsiteX1" fmla="*/ 242975 w 926316"/>
                    <a:gd name="connsiteY1" fmla="*/ 141545 h 409474"/>
                    <a:gd name="connsiteX2" fmla="*/ 242985 w 926316"/>
                    <a:gd name="connsiteY2" fmla="*/ 141554 h 409474"/>
                    <a:gd name="connsiteX3" fmla="*/ 465162 w 926316"/>
                    <a:gd name="connsiteY3" fmla="*/ 266646 h 409474"/>
                    <a:gd name="connsiteX4" fmla="*/ 842970 w 926316"/>
                    <a:gd name="connsiteY4" fmla="*/ 356127 h 409474"/>
                    <a:gd name="connsiteX5" fmla="*/ 842971 w 926316"/>
                    <a:gd name="connsiteY5" fmla="*/ 356127 h 409474"/>
                    <a:gd name="connsiteX6" fmla="*/ 926316 w 926316"/>
                    <a:gd name="connsiteY6" fmla="*/ 377344 h 409474"/>
                    <a:gd name="connsiteX7" fmla="*/ 381917 w 926316"/>
                    <a:gd name="connsiteY7" fmla="*/ 346259 h 409474"/>
                    <a:gd name="connsiteX8" fmla="*/ 0 w 926316"/>
                    <a:gd name="connsiteY8" fmla="*/ 71756 h 409474"/>
                    <a:gd name="connsiteX9" fmla="*/ 77356 w 926316"/>
                    <a:gd name="connsiteY9" fmla="*/ 0 h 409474"/>
                    <a:gd name="connsiteX0" fmla="*/ 77356 w 926316"/>
                    <a:gd name="connsiteY0" fmla="*/ 0 h 409474"/>
                    <a:gd name="connsiteX1" fmla="*/ 242975 w 926316"/>
                    <a:gd name="connsiteY1" fmla="*/ 141545 h 409474"/>
                    <a:gd name="connsiteX2" fmla="*/ 465162 w 926316"/>
                    <a:gd name="connsiteY2" fmla="*/ 266646 h 409474"/>
                    <a:gd name="connsiteX3" fmla="*/ 842970 w 926316"/>
                    <a:gd name="connsiteY3" fmla="*/ 356127 h 409474"/>
                    <a:gd name="connsiteX4" fmla="*/ 842971 w 926316"/>
                    <a:gd name="connsiteY4" fmla="*/ 356127 h 409474"/>
                    <a:gd name="connsiteX5" fmla="*/ 926316 w 926316"/>
                    <a:gd name="connsiteY5" fmla="*/ 377344 h 409474"/>
                    <a:gd name="connsiteX6" fmla="*/ 381917 w 926316"/>
                    <a:gd name="connsiteY6" fmla="*/ 346259 h 409474"/>
                    <a:gd name="connsiteX7" fmla="*/ 0 w 926316"/>
                    <a:gd name="connsiteY7" fmla="*/ 71756 h 409474"/>
                    <a:gd name="connsiteX8" fmla="*/ 77356 w 926316"/>
                    <a:gd name="connsiteY8" fmla="*/ 0 h 409474"/>
                    <a:gd name="connsiteX0" fmla="*/ 77356 w 926316"/>
                    <a:gd name="connsiteY0" fmla="*/ 0 h 409474"/>
                    <a:gd name="connsiteX1" fmla="*/ 465162 w 926316"/>
                    <a:gd name="connsiteY1" fmla="*/ 266646 h 409474"/>
                    <a:gd name="connsiteX2" fmla="*/ 842970 w 926316"/>
                    <a:gd name="connsiteY2" fmla="*/ 356127 h 409474"/>
                    <a:gd name="connsiteX3" fmla="*/ 842971 w 926316"/>
                    <a:gd name="connsiteY3" fmla="*/ 356127 h 409474"/>
                    <a:gd name="connsiteX4" fmla="*/ 926316 w 926316"/>
                    <a:gd name="connsiteY4" fmla="*/ 377344 h 409474"/>
                    <a:gd name="connsiteX5" fmla="*/ 381917 w 926316"/>
                    <a:gd name="connsiteY5" fmla="*/ 346259 h 409474"/>
                    <a:gd name="connsiteX6" fmla="*/ 0 w 926316"/>
                    <a:gd name="connsiteY6" fmla="*/ 71756 h 409474"/>
                    <a:gd name="connsiteX7" fmla="*/ 77356 w 926316"/>
                    <a:gd name="connsiteY7" fmla="*/ 0 h 409474"/>
                    <a:gd name="connsiteX0" fmla="*/ 77356 w 926316"/>
                    <a:gd name="connsiteY0" fmla="*/ 0 h 409474"/>
                    <a:gd name="connsiteX1" fmla="*/ 465162 w 926316"/>
                    <a:gd name="connsiteY1" fmla="*/ 266646 h 409474"/>
                    <a:gd name="connsiteX2" fmla="*/ 842970 w 926316"/>
                    <a:gd name="connsiteY2" fmla="*/ 356127 h 409474"/>
                    <a:gd name="connsiteX3" fmla="*/ 842971 w 926316"/>
                    <a:gd name="connsiteY3" fmla="*/ 356127 h 409474"/>
                    <a:gd name="connsiteX4" fmla="*/ 926316 w 926316"/>
                    <a:gd name="connsiteY4" fmla="*/ 377344 h 409474"/>
                    <a:gd name="connsiteX5" fmla="*/ 381917 w 926316"/>
                    <a:gd name="connsiteY5" fmla="*/ 346259 h 409474"/>
                    <a:gd name="connsiteX6" fmla="*/ 0 w 926316"/>
                    <a:gd name="connsiteY6" fmla="*/ 71756 h 409474"/>
                    <a:gd name="connsiteX7" fmla="*/ 77356 w 926316"/>
                    <a:gd name="connsiteY7" fmla="*/ 0 h 409474"/>
                    <a:gd name="connsiteX0" fmla="*/ 77356 w 926316"/>
                    <a:gd name="connsiteY0" fmla="*/ 0 h 409474"/>
                    <a:gd name="connsiteX1" fmla="*/ 465162 w 926316"/>
                    <a:gd name="connsiteY1" fmla="*/ 266646 h 409474"/>
                    <a:gd name="connsiteX2" fmla="*/ 842970 w 926316"/>
                    <a:gd name="connsiteY2" fmla="*/ 356127 h 409474"/>
                    <a:gd name="connsiteX3" fmla="*/ 842971 w 926316"/>
                    <a:gd name="connsiteY3" fmla="*/ 356127 h 409474"/>
                    <a:gd name="connsiteX4" fmla="*/ 926316 w 926316"/>
                    <a:gd name="connsiteY4" fmla="*/ 377344 h 409474"/>
                    <a:gd name="connsiteX5" fmla="*/ 381917 w 926316"/>
                    <a:gd name="connsiteY5" fmla="*/ 346259 h 409474"/>
                    <a:gd name="connsiteX6" fmla="*/ 0 w 926316"/>
                    <a:gd name="connsiteY6" fmla="*/ 71756 h 409474"/>
                    <a:gd name="connsiteX7" fmla="*/ 77356 w 926316"/>
                    <a:gd name="connsiteY7" fmla="*/ 0 h 409474"/>
                    <a:gd name="connsiteX0" fmla="*/ 77356 w 926316"/>
                    <a:gd name="connsiteY0" fmla="*/ 0 h 409474"/>
                    <a:gd name="connsiteX1" fmla="*/ 465162 w 926316"/>
                    <a:gd name="connsiteY1" fmla="*/ 266646 h 409474"/>
                    <a:gd name="connsiteX2" fmla="*/ 842970 w 926316"/>
                    <a:gd name="connsiteY2" fmla="*/ 356127 h 409474"/>
                    <a:gd name="connsiteX3" fmla="*/ 842971 w 926316"/>
                    <a:gd name="connsiteY3" fmla="*/ 356127 h 409474"/>
                    <a:gd name="connsiteX4" fmla="*/ 926316 w 926316"/>
                    <a:gd name="connsiteY4" fmla="*/ 377344 h 409474"/>
                    <a:gd name="connsiteX5" fmla="*/ 381917 w 926316"/>
                    <a:gd name="connsiteY5" fmla="*/ 346259 h 409474"/>
                    <a:gd name="connsiteX6" fmla="*/ 0 w 926316"/>
                    <a:gd name="connsiteY6" fmla="*/ 71756 h 409474"/>
                    <a:gd name="connsiteX7" fmla="*/ 77356 w 926316"/>
                    <a:gd name="connsiteY7" fmla="*/ 0 h 409474"/>
                    <a:gd name="connsiteX0" fmla="*/ 77356 w 926316"/>
                    <a:gd name="connsiteY0" fmla="*/ 0 h 409474"/>
                    <a:gd name="connsiteX1" fmla="*/ 465162 w 926316"/>
                    <a:gd name="connsiteY1" fmla="*/ 266646 h 409474"/>
                    <a:gd name="connsiteX2" fmla="*/ 842970 w 926316"/>
                    <a:gd name="connsiteY2" fmla="*/ 356127 h 409474"/>
                    <a:gd name="connsiteX3" fmla="*/ 842971 w 926316"/>
                    <a:gd name="connsiteY3" fmla="*/ 356127 h 409474"/>
                    <a:gd name="connsiteX4" fmla="*/ 926316 w 926316"/>
                    <a:gd name="connsiteY4" fmla="*/ 377344 h 409474"/>
                    <a:gd name="connsiteX5" fmla="*/ 381917 w 926316"/>
                    <a:gd name="connsiteY5" fmla="*/ 346259 h 409474"/>
                    <a:gd name="connsiteX6" fmla="*/ 0 w 926316"/>
                    <a:gd name="connsiteY6" fmla="*/ 71756 h 409474"/>
                    <a:gd name="connsiteX7" fmla="*/ 77356 w 926316"/>
                    <a:gd name="connsiteY7" fmla="*/ 0 h 409474"/>
                    <a:gd name="connsiteX0" fmla="*/ 77356 w 926316"/>
                    <a:gd name="connsiteY0" fmla="*/ 0 h 409474"/>
                    <a:gd name="connsiteX1" fmla="*/ 465162 w 926316"/>
                    <a:gd name="connsiteY1" fmla="*/ 266646 h 409474"/>
                    <a:gd name="connsiteX2" fmla="*/ 842970 w 926316"/>
                    <a:gd name="connsiteY2" fmla="*/ 356127 h 409474"/>
                    <a:gd name="connsiteX3" fmla="*/ 926316 w 926316"/>
                    <a:gd name="connsiteY3" fmla="*/ 377344 h 409474"/>
                    <a:gd name="connsiteX4" fmla="*/ 381917 w 926316"/>
                    <a:gd name="connsiteY4" fmla="*/ 346259 h 409474"/>
                    <a:gd name="connsiteX5" fmla="*/ 0 w 926316"/>
                    <a:gd name="connsiteY5" fmla="*/ 71756 h 409474"/>
                    <a:gd name="connsiteX6" fmla="*/ 77356 w 926316"/>
                    <a:gd name="connsiteY6" fmla="*/ 0 h 409474"/>
                    <a:gd name="connsiteX0" fmla="*/ 77356 w 926735"/>
                    <a:gd name="connsiteY0" fmla="*/ 0 h 409474"/>
                    <a:gd name="connsiteX1" fmla="*/ 465162 w 926735"/>
                    <a:gd name="connsiteY1" fmla="*/ 266646 h 409474"/>
                    <a:gd name="connsiteX2" fmla="*/ 926316 w 926735"/>
                    <a:gd name="connsiteY2" fmla="*/ 377344 h 409474"/>
                    <a:gd name="connsiteX3" fmla="*/ 381917 w 926735"/>
                    <a:gd name="connsiteY3" fmla="*/ 346259 h 409474"/>
                    <a:gd name="connsiteX4" fmla="*/ 0 w 926735"/>
                    <a:gd name="connsiteY4" fmla="*/ 71756 h 409474"/>
                    <a:gd name="connsiteX5" fmla="*/ 77356 w 926735"/>
                    <a:gd name="connsiteY5" fmla="*/ 0 h 409474"/>
                    <a:gd name="connsiteX0" fmla="*/ 77356 w 926730"/>
                    <a:gd name="connsiteY0" fmla="*/ 0 h 409474"/>
                    <a:gd name="connsiteX1" fmla="*/ 460399 w 926730"/>
                    <a:gd name="connsiteY1" fmla="*/ 280933 h 409474"/>
                    <a:gd name="connsiteX2" fmla="*/ 926316 w 926730"/>
                    <a:gd name="connsiteY2" fmla="*/ 377344 h 409474"/>
                    <a:gd name="connsiteX3" fmla="*/ 381917 w 926730"/>
                    <a:gd name="connsiteY3" fmla="*/ 346259 h 409474"/>
                    <a:gd name="connsiteX4" fmla="*/ 0 w 926730"/>
                    <a:gd name="connsiteY4" fmla="*/ 71756 h 409474"/>
                    <a:gd name="connsiteX5" fmla="*/ 77356 w 926730"/>
                    <a:gd name="connsiteY5" fmla="*/ 0 h 409474"/>
                    <a:gd name="connsiteX0" fmla="*/ 77356 w 926750"/>
                    <a:gd name="connsiteY0" fmla="*/ 0 h 409474"/>
                    <a:gd name="connsiteX1" fmla="*/ 460399 w 926750"/>
                    <a:gd name="connsiteY1" fmla="*/ 280933 h 409474"/>
                    <a:gd name="connsiteX2" fmla="*/ 926316 w 926750"/>
                    <a:gd name="connsiteY2" fmla="*/ 377344 h 409474"/>
                    <a:gd name="connsiteX3" fmla="*/ 381917 w 926750"/>
                    <a:gd name="connsiteY3" fmla="*/ 346259 h 409474"/>
                    <a:gd name="connsiteX4" fmla="*/ 0 w 926750"/>
                    <a:gd name="connsiteY4" fmla="*/ 71756 h 409474"/>
                    <a:gd name="connsiteX5" fmla="*/ 77356 w 926750"/>
                    <a:gd name="connsiteY5" fmla="*/ 0 h 409474"/>
                    <a:gd name="connsiteX0" fmla="*/ 77356 w 926760"/>
                    <a:gd name="connsiteY0" fmla="*/ 0 h 409474"/>
                    <a:gd name="connsiteX1" fmla="*/ 467542 w 926760"/>
                    <a:gd name="connsiteY1" fmla="*/ 269027 h 409474"/>
                    <a:gd name="connsiteX2" fmla="*/ 926316 w 926760"/>
                    <a:gd name="connsiteY2" fmla="*/ 377344 h 409474"/>
                    <a:gd name="connsiteX3" fmla="*/ 381917 w 926760"/>
                    <a:gd name="connsiteY3" fmla="*/ 346259 h 409474"/>
                    <a:gd name="connsiteX4" fmla="*/ 0 w 926760"/>
                    <a:gd name="connsiteY4" fmla="*/ 71756 h 409474"/>
                    <a:gd name="connsiteX5" fmla="*/ 77356 w 926760"/>
                    <a:gd name="connsiteY5" fmla="*/ 0 h 40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6760" h="409474">
                      <a:moveTo>
                        <a:pt x="77356" y="0"/>
                      </a:moveTo>
                      <a:cubicBezTo>
                        <a:pt x="154883" y="32482"/>
                        <a:pt x="322206" y="215613"/>
                        <a:pt x="467542" y="269027"/>
                      </a:cubicBezTo>
                      <a:cubicBezTo>
                        <a:pt x="625704" y="327155"/>
                        <a:pt x="940190" y="364075"/>
                        <a:pt x="926316" y="377344"/>
                      </a:cubicBezTo>
                      <a:cubicBezTo>
                        <a:pt x="744850" y="440801"/>
                        <a:pt x="572909" y="399484"/>
                        <a:pt x="381917" y="346259"/>
                      </a:cubicBezTo>
                      <a:cubicBezTo>
                        <a:pt x="220387" y="278660"/>
                        <a:pt x="50760" y="129466"/>
                        <a:pt x="0" y="71756"/>
                      </a:cubicBezTo>
                      <a:cubicBezTo>
                        <a:pt x="22054" y="17241"/>
                        <a:pt x="17724" y="34446"/>
                        <a:pt x="7735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10301AE-C0EF-720E-531F-0D241F9F0A28}"/>
                    </a:ext>
                  </a:extLst>
                </p:cNvPr>
                <p:cNvSpPr/>
                <p:nvPr/>
              </p:nvSpPr>
              <p:spPr>
                <a:xfrm>
                  <a:off x="2559111" y="2652782"/>
                  <a:ext cx="683173" cy="1663192"/>
                </a:xfrm>
                <a:custGeom>
                  <a:avLst/>
                  <a:gdLst>
                    <a:gd name="connsiteX0" fmla="*/ 666465 w 666699"/>
                    <a:gd name="connsiteY0" fmla="*/ 0 h 1647925"/>
                    <a:gd name="connsiteX1" fmla="*/ 666699 w 666699"/>
                    <a:gd name="connsiteY1" fmla="*/ 14940 h 1647925"/>
                    <a:gd name="connsiteX2" fmla="*/ 664850 w 666699"/>
                    <a:gd name="connsiteY2" fmla="*/ 301234 h 1647925"/>
                    <a:gd name="connsiteX3" fmla="*/ 179230 w 666699"/>
                    <a:gd name="connsiteY3" fmla="*/ 1642146 h 1647925"/>
                    <a:gd name="connsiteX4" fmla="*/ 165656 w 666699"/>
                    <a:gd name="connsiteY4" fmla="*/ 1647925 h 1647925"/>
                    <a:gd name="connsiteX5" fmla="*/ 148216 w 666699"/>
                    <a:gd name="connsiteY5" fmla="*/ 1607187 h 1647925"/>
                    <a:gd name="connsiteX6" fmla="*/ 71377 w 666699"/>
                    <a:gd name="connsiteY6" fmla="*/ 1514701 h 1647925"/>
                    <a:gd name="connsiteX7" fmla="*/ 50142 w 666699"/>
                    <a:gd name="connsiteY7" fmla="*/ 1485414 h 1647925"/>
                    <a:gd name="connsiteX8" fmla="*/ 50082 w 666699"/>
                    <a:gd name="connsiteY8" fmla="*/ 1485283 h 1647925"/>
                    <a:gd name="connsiteX9" fmla="*/ 17462 w 666699"/>
                    <a:gd name="connsiteY9" fmla="*/ 1390575 h 1647925"/>
                    <a:gd name="connsiteX10" fmla="*/ 4127 w 666699"/>
                    <a:gd name="connsiteY10" fmla="*/ 1317182 h 1647925"/>
                    <a:gd name="connsiteX11" fmla="*/ 1502 w 666699"/>
                    <a:gd name="connsiteY11" fmla="*/ 1281197 h 1647925"/>
                    <a:gd name="connsiteX12" fmla="*/ 101912 w 666699"/>
                    <a:gd name="connsiteY12" fmla="*/ 871725 h 1647925"/>
                    <a:gd name="connsiteX13" fmla="*/ 378921 w 666699"/>
                    <a:gd name="connsiteY13" fmla="*/ 484464 h 1647925"/>
                    <a:gd name="connsiteX14" fmla="*/ 464139 w 666699"/>
                    <a:gd name="connsiteY14" fmla="*/ 349016 h 1647925"/>
                    <a:gd name="connsiteX15" fmla="*/ 471817 w 666699"/>
                    <a:gd name="connsiteY15" fmla="*/ 334891 h 1647925"/>
                    <a:gd name="connsiteX16" fmla="*/ 484687 w 666699"/>
                    <a:gd name="connsiteY16" fmla="*/ 314604 h 1647925"/>
                    <a:gd name="connsiteX17" fmla="*/ 535708 w 666699"/>
                    <a:gd name="connsiteY17" fmla="*/ 211174 h 1647925"/>
                    <a:gd name="connsiteX18" fmla="*/ 544573 w 666699"/>
                    <a:gd name="connsiteY18" fmla="*/ 185070 h 1647925"/>
                    <a:gd name="connsiteX19" fmla="*/ 561999 w 666699"/>
                    <a:gd name="connsiteY19" fmla="*/ 146462 h 1647925"/>
                    <a:gd name="connsiteX20" fmla="*/ 665266 w 666699"/>
                    <a:gd name="connsiteY20" fmla="*/ 4797 h 1647925"/>
                    <a:gd name="connsiteX21" fmla="*/ 666465 w 666699"/>
                    <a:gd name="connsiteY21" fmla="*/ 0 h 1647925"/>
                    <a:gd name="connsiteX0" fmla="*/ 665266 w 666699"/>
                    <a:gd name="connsiteY0" fmla="*/ 0 h 1643128"/>
                    <a:gd name="connsiteX1" fmla="*/ 666699 w 666699"/>
                    <a:gd name="connsiteY1" fmla="*/ 10143 h 1643128"/>
                    <a:gd name="connsiteX2" fmla="*/ 664850 w 666699"/>
                    <a:gd name="connsiteY2" fmla="*/ 296437 h 1643128"/>
                    <a:gd name="connsiteX3" fmla="*/ 179230 w 666699"/>
                    <a:gd name="connsiteY3" fmla="*/ 1637349 h 1643128"/>
                    <a:gd name="connsiteX4" fmla="*/ 165656 w 666699"/>
                    <a:gd name="connsiteY4" fmla="*/ 1643128 h 1643128"/>
                    <a:gd name="connsiteX5" fmla="*/ 148216 w 666699"/>
                    <a:gd name="connsiteY5" fmla="*/ 1602390 h 1643128"/>
                    <a:gd name="connsiteX6" fmla="*/ 71377 w 666699"/>
                    <a:gd name="connsiteY6" fmla="*/ 1509904 h 1643128"/>
                    <a:gd name="connsiteX7" fmla="*/ 50142 w 666699"/>
                    <a:gd name="connsiteY7" fmla="*/ 1480617 h 1643128"/>
                    <a:gd name="connsiteX8" fmla="*/ 50082 w 666699"/>
                    <a:gd name="connsiteY8" fmla="*/ 1480486 h 1643128"/>
                    <a:gd name="connsiteX9" fmla="*/ 17462 w 666699"/>
                    <a:gd name="connsiteY9" fmla="*/ 1385778 h 1643128"/>
                    <a:gd name="connsiteX10" fmla="*/ 4127 w 666699"/>
                    <a:gd name="connsiteY10" fmla="*/ 1312385 h 1643128"/>
                    <a:gd name="connsiteX11" fmla="*/ 1502 w 666699"/>
                    <a:gd name="connsiteY11" fmla="*/ 1276400 h 1643128"/>
                    <a:gd name="connsiteX12" fmla="*/ 101912 w 666699"/>
                    <a:gd name="connsiteY12" fmla="*/ 866928 h 1643128"/>
                    <a:gd name="connsiteX13" fmla="*/ 378921 w 666699"/>
                    <a:gd name="connsiteY13" fmla="*/ 479667 h 1643128"/>
                    <a:gd name="connsiteX14" fmla="*/ 464139 w 666699"/>
                    <a:gd name="connsiteY14" fmla="*/ 344219 h 1643128"/>
                    <a:gd name="connsiteX15" fmla="*/ 471817 w 666699"/>
                    <a:gd name="connsiteY15" fmla="*/ 330094 h 1643128"/>
                    <a:gd name="connsiteX16" fmla="*/ 484687 w 666699"/>
                    <a:gd name="connsiteY16" fmla="*/ 309807 h 1643128"/>
                    <a:gd name="connsiteX17" fmla="*/ 535708 w 666699"/>
                    <a:gd name="connsiteY17" fmla="*/ 206377 h 1643128"/>
                    <a:gd name="connsiteX18" fmla="*/ 544573 w 666699"/>
                    <a:gd name="connsiteY18" fmla="*/ 180273 h 1643128"/>
                    <a:gd name="connsiteX19" fmla="*/ 561999 w 666699"/>
                    <a:gd name="connsiteY19" fmla="*/ 141665 h 1643128"/>
                    <a:gd name="connsiteX20" fmla="*/ 665266 w 666699"/>
                    <a:gd name="connsiteY20" fmla="*/ 0 h 1643128"/>
                    <a:gd name="connsiteX0" fmla="*/ 561999 w 666699"/>
                    <a:gd name="connsiteY0" fmla="*/ 134913 h 1636376"/>
                    <a:gd name="connsiteX1" fmla="*/ 666699 w 666699"/>
                    <a:gd name="connsiteY1" fmla="*/ 3391 h 1636376"/>
                    <a:gd name="connsiteX2" fmla="*/ 664850 w 666699"/>
                    <a:gd name="connsiteY2" fmla="*/ 289685 h 1636376"/>
                    <a:gd name="connsiteX3" fmla="*/ 179230 w 666699"/>
                    <a:gd name="connsiteY3" fmla="*/ 1630597 h 1636376"/>
                    <a:gd name="connsiteX4" fmla="*/ 165656 w 666699"/>
                    <a:gd name="connsiteY4" fmla="*/ 1636376 h 1636376"/>
                    <a:gd name="connsiteX5" fmla="*/ 148216 w 666699"/>
                    <a:gd name="connsiteY5" fmla="*/ 1595638 h 1636376"/>
                    <a:gd name="connsiteX6" fmla="*/ 71377 w 666699"/>
                    <a:gd name="connsiteY6" fmla="*/ 1503152 h 1636376"/>
                    <a:gd name="connsiteX7" fmla="*/ 50142 w 666699"/>
                    <a:gd name="connsiteY7" fmla="*/ 1473865 h 1636376"/>
                    <a:gd name="connsiteX8" fmla="*/ 50082 w 666699"/>
                    <a:gd name="connsiteY8" fmla="*/ 1473734 h 1636376"/>
                    <a:gd name="connsiteX9" fmla="*/ 17462 w 666699"/>
                    <a:gd name="connsiteY9" fmla="*/ 1379026 h 1636376"/>
                    <a:gd name="connsiteX10" fmla="*/ 4127 w 666699"/>
                    <a:gd name="connsiteY10" fmla="*/ 1305633 h 1636376"/>
                    <a:gd name="connsiteX11" fmla="*/ 1502 w 666699"/>
                    <a:gd name="connsiteY11" fmla="*/ 1269648 h 1636376"/>
                    <a:gd name="connsiteX12" fmla="*/ 101912 w 666699"/>
                    <a:gd name="connsiteY12" fmla="*/ 860176 h 1636376"/>
                    <a:gd name="connsiteX13" fmla="*/ 378921 w 666699"/>
                    <a:gd name="connsiteY13" fmla="*/ 472915 h 1636376"/>
                    <a:gd name="connsiteX14" fmla="*/ 464139 w 666699"/>
                    <a:gd name="connsiteY14" fmla="*/ 337467 h 1636376"/>
                    <a:gd name="connsiteX15" fmla="*/ 471817 w 666699"/>
                    <a:gd name="connsiteY15" fmla="*/ 323342 h 1636376"/>
                    <a:gd name="connsiteX16" fmla="*/ 484687 w 666699"/>
                    <a:gd name="connsiteY16" fmla="*/ 303055 h 1636376"/>
                    <a:gd name="connsiteX17" fmla="*/ 535708 w 666699"/>
                    <a:gd name="connsiteY17" fmla="*/ 199625 h 1636376"/>
                    <a:gd name="connsiteX18" fmla="*/ 544573 w 666699"/>
                    <a:gd name="connsiteY18" fmla="*/ 173521 h 1636376"/>
                    <a:gd name="connsiteX19" fmla="*/ 561999 w 666699"/>
                    <a:gd name="connsiteY19" fmla="*/ 134913 h 1636376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464139 w 666699"/>
                    <a:gd name="connsiteY14" fmla="*/ 334076 h 1632985"/>
                    <a:gd name="connsiteX15" fmla="*/ 471817 w 666699"/>
                    <a:gd name="connsiteY15" fmla="*/ 319951 h 1632985"/>
                    <a:gd name="connsiteX16" fmla="*/ 484687 w 666699"/>
                    <a:gd name="connsiteY16" fmla="*/ 299664 h 1632985"/>
                    <a:gd name="connsiteX17" fmla="*/ 535708 w 666699"/>
                    <a:gd name="connsiteY17" fmla="*/ 196234 h 1632985"/>
                    <a:gd name="connsiteX18" fmla="*/ 544573 w 666699"/>
                    <a:gd name="connsiteY18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464139 w 666699"/>
                    <a:gd name="connsiteY14" fmla="*/ 334076 h 1632985"/>
                    <a:gd name="connsiteX15" fmla="*/ 471817 w 666699"/>
                    <a:gd name="connsiteY15" fmla="*/ 319951 h 1632985"/>
                    <a:gd name="connsiteX16" fmla="*/ 484687 w 666699"/>
                    <a:gd name="connsiteY16" fmla="*/ 299664 h 1632985"/>
                    <a:gd name="connsiteX17" fmla="*/ 544573 w 666699"/>
                    <a:gd name="connsiteY17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464139 w 666699"/>
                    <a:gd name="connsiteY14" fmla="*/ 334076 h 1632985"/>
                    <a:gd name="connsiteX15" fmla="*/ 471817 w 666699"/>
                    <a:gd name="connsiteY15" fmla="*/ 319951 h 1632985"/>
                    <a:gd name="connsiteX16" fmla="*/ 544573 w 666699"/>
                    <a:gd name="connsiteY16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464139 w 666699"/>
                    <a:gd name="connsiteY14" fmla="*/ 334076 h 1632985"/>
                    <a:gd name="connsiteX15" fmla="*/ 544573 w 666699"/>
                    <a:gd name="connsiteY15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4127 w 666699"/>
                    <a:gd name="connsiteY10" fmla="*/ 1302242 h 1632985"/>
                    <a:gd name="connsiteX11" fmla="*/ 1502 w 666699"/>
                    <a:gd name="connsiteY11" fmla="*/ 1266257 h 1632985"/>
                    <a:gd name="connsiteX12" fmla="*/ 101912 w 666699"/>
                    <a:gd name="connsiteY12" fmla="*/ 856785 h 1632985"/>
                    <a:gd name="connsiteX13" fmla="*/ 378921 w 666699"/>
                    <a:gd name="connsiteY13" fmla="*/ 469524 h 1632985"/>
                    <a:gd name="connsiteX14" fmla="*/ 544573 w 666699"/>
                    <a:gd name="connsiteY14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50082 w 666699"/>
                    <a:gd name="connsiteY8" fmla="*/ 1470343 h 1632985"/>
                    <a:gd name="connsiteX9" fmla="*/ 17462 w 666699"/>
                    <a:gd name="connsiteY9" fmla="*/ 1375635 h 1632985"/>
                    <a:gd name="connsiteX10" fmla="*/ 1502 w 666699"/>
                    <a:gd name="connsiteY10" fmla="*/ 1266257 h 1632985"/>
                    <a:gd name="connsiteX11" fmla="*/ 101912 w 666699"/>
                    <a:gd name="connsiteY11" fmla="*/ 856785 h 1632985"/>
                    <a:gd name="connsiteX12" fmla="*/ 378921 w 666699"/>
                    <a:gd name="connsiteY12" fmla="*/ 469524 h 1632985"/>
                    <a:gd name="connsiteX13" fmla="*/ 544573 w 666699"/>
                    <a:gd name="connsiteY13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71377 w 666699"/>
                    <a:gd name="connsiteY6" fmla="*/ 1499761 h 1632985"/>
                    <a:gd name="connsiteX7" fmla="*/ 50142 w 666699"/>
                    <a:gd name="connsiteY7" fmla="*/ 1470474 h 1632985"/>
                    <a:gd name="connsiteX8" fmla="*/ 17462 w 666699"/>
                    <a:gd name="connsiteY8" fmla="*/ 1375635 h 1632985"/>
                    <a:gd name="connsiteX9" fmla="*/ 1502 w 666699"/>
                    <a:gd name="connsiteY9" fmla="*/ 1266257 h 1632985"/>
                    <a:gd name="connsiteX10" fmla="*/ 101912 w 666699"/>
                    <a:gd name="connsiteY10" fmla="*/ 856785 h 1632985"/>
                    <a:gd name="connsiteX11" fmla="*/ 378921 w 666699"/>
                    <a:gd name="connsiteY11" fmla="*/ 469524 h 1632985"/>
                    <a:gd name="connsiteX12" fmla="*/ 544573 w 666699"/>
                    <a:gd name="connsiteY12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148216 w 666699"/>
                    <a:gd name="connsiteY5" fmla="*/ 1592247 h 1632985"/>
                    <a:gd name="connsiteX6" fmla="*/ 50142 w 666699"/>
                    <a:gd name="connsiteY6" fmla="*/ 1470474 h 1632985"/>
                    <a:gd name="connsiteX7" fmla="*/ 17462 w 666699"/>
                    <a:gd name="connsiteY7" fmla="*/ 1375635 h 1632985"/>
                    <a:gd name="connsiteX8" fmla="*/ 1502 w 666699"/>
                    <a:gd name="connsiteY8" fmla="*/ 1266257 h 1632985"/>
                    <a:gd name="connsiteX9" fmla="*/ 101912 w 666699"/>
                    <a:gd name="connsiteY9" fmla="*/ 856785 h 1632985"/>
                    <a:gd name="connsiteX10" fmla="*/ 378921 w 666699"/>
                    <a:gd name="connsiteY10" fmla="*/ 469524 h 1632985"/>
                    <a:gd name="connsiteX11" fmla="*/ 544573 w 666699"/>
                    <a:gd name="connsiteY11" fmla="*/ 170130 h 1632985"/>
                    <a:gd name="connsiteX0" fmla="*/ 544573 w 666699"/>
                    <a:gd name="connsiteY0" fmla="*/ 170130 h 1632985"/>
                    <a:gd name="connsiteX1" fmla="*/ 666699 w 666699"/>
                    <a:gd name="connsiteY1" fmla="*/ 0 h 1632985"/>
                    <a:gd name="connsiteX2" fmla="*/ 664850 w 666699"/>
                    <a:gd name="connsiteY2" fmla="*/ 286294 h 1632985"/>
                    <a:gd name="connsiteX3" fmla="*/ 179230 w 666699"/>
                    <a:gd name="connsiteY3" fmla="*/ 1627206 h 1632985"/>
                    <a:gd name="connsiteX4" fmla="*/ 165656 w 666699"/>
                    <a:gd name="connsiteY4" fmla="*/ 1632985 h 1632985"/>
                    <a:gd name="connsiteX5" fmla="*/ 50142 w 666699"/>
                    <a:gd name="connsiteY5" fmla="*/ 1470474 h 1632985"/>
                    <a:gd name="connsiteX6" fmla="*/ 17462 w 666699"/>
                    <a:gd name="connsiteY6" fmla="*/ 1375635 h 1632985"/>
                    <a:gd name="connsiteX7" fmla="*/ 1502 w 666699"/>
                    <a:gd name="connsiteY7" fmla="*/ 1266257 h 1632985"/>
                    <a:gd name="connsiteX8" fmla="*/ 101912 w 666699"/>
                    <a:gd name="connsiteY8" fmla="*/ 856785 h 1632985"/>
                    <a:gd name="connsiteX9" fmla="*/ 378921 w 666699"/>
                    <a:gd name="connsiteY9" fmla="*/ 469524 h 1632985"/>
                    <a:gd name="connsiteX10" fmla="*/ 544573 w 666699"/>
                    <a:gd name="connsiteY10" fmla="*/ 170130 h 1632985"/>
                    <a:gd name="connsiteX0" fmla="*/ 544573 w 666699"/>
                    <a:gd name="connsiteY0" fmla="*/ 170130 h 1627206"/>
                    <a:gd name="connsiteX1" fmla="*/ 666699 w 666699"/>
                    <a:gd name="connsiteY1" fmla="*/ 0 h 1627206"/>
                    <a:gd name="connsiteX2" fmla="*/ 664850 w 666699"/>
                    <a:gd name="connsiteY2" fmla="*/ 286294 h 1627206"/>
                    <a:gd name="connsiteX3" fmla="*/ 179230 w 666699"/>
                    <a:gd name="connsiteY3" fmla="*/ 1627206 h 1627206"/>
                    <a:gd name="connsiteX4" fmla="*/ 50142 w 666699"/>
                    <a:gd name="connsiteY4" fmla="*/ 1470474 h 1627206"/>
                    <a:gd name="connsiteX5" fmla="*/ 17462 w 666699"/>
                    <a:gd name="connsiteY5" fmla="*/ 1375635 h 1627206"/>
                    <a:gd name="connsiteX6" fmla="*/ 1502 w 666699"/>
                    <a:gd name="connsiteY6" fmla="*/ 1266257 h 1627206"/>
                    <a:gd name="connsiteX7" fmla="*/ 101912 w 666699"/>
                    <a:gd name="connsiteY7" fmla="*/ 856785 h 1627206"/>
                    <a:gd name="connsiteX8" fmla="*/ 378921 w 666699"/>
                    <a:gd name="connsiteY8" fmla="*/ 469524 h 1627206"/>
                    <a:gd name="connsiteX9" fmla="*/ 544573 w 666699"/>
                    <a:gd name="connsiteY9" fmla="*/ 170130 h 1627206"/>
                    <a:gd name="connsiteX0" fmla="*/ 544673 w 666799"/>
                    <a:gd name="connsiteY0" fmla="*/ 170130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79021 w 666799"/>
                    <a:gd name="connsiteY7" fmla="*/ 469524 h 1627206"/>
                    <a:gd name="connsiteX8" fmla="*/ 544673 w 666799"/>
                    <a:gd name="connsiteY8" fmla="*/ 170130 h 1627206"/>
                    <a:gd name="connsiteX0" fmla="*/ 379021 w 666799"/>
                    <a:gd name="connsiteY0" fmla="*/ 469524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79021 w 666799"/>
                    <a:gd name="connsiteY7" fmla="*/ 469524 h 1627206"/>
                    <a:gd name="connsiteX0" fmla="*/ 379021 w 666799"/>
                    <a:gd name="connsiteY0" fmla="*/ 469524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79021 w 666799"/>
                    <a:gd name="connsiteY7" fmla="*/ 469524 h 1627206"/>
                    <a:gd name="connsiteX0" fmla="*/ 379021 w 666799"/>
                    <a:gd name="connsiteY0" fmla="*/ 469524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79021 w 666799"/>
                    <a:gd name="connsiteY7" fmla="*/ 469524 h 1627206"/>
                    <a:gd name="connsiteX0" fmla="*/ 384518 w 666799"/>
                    <a:gd name="connsiteY0" fmla="*/ 475021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84518 w 666799"/>
                    <a:gd name="connsiteY7" fmla="*/ 475021 h 1627206"/>
                    <a:gd name="connsiteX0" fmla="*/ 384518 w 666799"/>
                    <a:gd name="connsiteY0" fmla="*/ 475021 h 1627206"/>
                    <a:gd name="connsiteX1" fmla="*/ 666799 w 666799"/>
                    <a:gd name="connsiteY1" fmla="*/ 0 h 1627206"/>
                    <a:gd name="connsiteX2" fmla="*/ 664950 w 666799"/>
                    <a:gd name="connsiteY2" fmla="*/ 286294 h 1627206"/>
                    <a:gd name="connsiteX3" fmla="*/ 179330 w 666799"/>
                    <a:gd name="connsiteY3" fmla="*/ 1627206 h 1627206"/>
                    <a:gd name="connsiteX4" fmla="*/ 50242 w 666799"/>
                    <a:gd name="connsiteY4" fmla="*/ 1470474 h 1627206"/>
                    <a:gd name="connsiteX5" fmla="*/ 1602 w 666799"/>
                    <a:gd name="connsiteY5" fmla="*/ 1266257 h 1627206"/>
                    <a:gd name="connsiteX6" fmla="*/ 102012 w 666799"/>
                    <a:gd name="connsiteY6" fmla="*/ 856785 h 1627206"/>
                    <a:gd name="connsiteX7" fmla="*/ 384518 w 666799"/>
                    <a:gd name="connsiteY7" fmla="*/ 475021 h 1627206"/>
                    <a:gd name="connsiteX0" fmla="*/ 386274 w 668555"/>
                    <a:gd name="connsiteY0" fmla="*/ 475021 h 1627206"/>
                    <a:gd name="connsiteX1" fmla="*/ 668555 w 668555"/>
                    <a:gd name="connsiteY1" fmla="*/ 0 h 1627206"/>
                    <a:gd name="connsiteX2" fmla="*/ 666706 w 668555"/>
                    <a:gd name="connsiteY2" fmla="*/ 286294 h 1627206"/>
                    <a:gd name="connsiteX3" fmla="*/ 181086 w 668555"/>
                    <a:gd name="connsiteY3" fmla="*/ 1627206 h 1627206"/>
                    <a:gd name="connsiteX4" fmla="*/ 51998 w 668555"/>
                    <a:gd name="connsiteY4" fmla="*/ 1470474 h 1627206"/>
                    <a:gd name="connsiteX5" fmla="*/ 1525 w 668555"/>
                    <a:gd name="connsiteY5" fmla="*/ 1291911 h 1627206"/>
                    <a:gd name="connsiteX6" fmla="*/ 103768 w 668555"/>
                    <a:gd name="connsiteY6" fmla="*/ 856785 h 1627206"/>
                    <a:gd name="connsiteX7" fmla="*/ 386274 w 668555"/>
                    <a:gd name="connsiteY7" fmla="*/ 475021 h 1627206"/>
                    <a:gd name="connsiteX0" fmla="*/ 385963 w 668244"/>
                    <a:gd name="connsiteY0" fmla="*/ 475021 h 1627206"/>
                    <a:gd name="connsiteX1" fmla="*/ 668244 w 668244"/>
                    <a:gd name="connsiteY1" fmla="*/ 0 h 1627206"/>
                    <a:gd name="connsiteX2" fmla="*/ 666395 w 668244"/>
                    <a:gd name="connsiteY2" fmla="*/ 286294 h 1627206"/>
                    <a:gd name="connsiteX3" fmla="*/ 180775 w 668244"/>
                    <a:gd name="connsiteY3" fmla="*/ 1627206 h 1627206"/>
                    <a:gd name="connsiteX4" fmla="*/ 70011 w 668244"/>
                    <a:gd name="connsiteY4" fmla="*/ 1472306 h 1627206"/>
                    <a:gd name="connsiteX5" fmla="*/ 1214 w 668244"/>
                    <a:gd name="connsiteY5" fmla="*/ 1291911 h 1627206"/>
                    <a:gd name="connsiteX6" fmla="*/ 103457 w 668244"/>
                    <a:gd name="connsiteY6" fmla="*/ 856785 h 1627206"/>
                    <a:gd name="connsiteX7" fmla="*/ 385963 w 668244"/>
                    <a:gd name="connsiteY7" fmla="*/ 475021 h 1627206"/>
                    <a:gd name="connsiteX0" fmla="*/ 385963 w 668244"/>
                    <a:gd name="connsiteY0" fmla="*/ 475021 h 1627206"/>
                    <a:gd name="connsiteX1" fmla="*/ 668244 w 668244"/>
                    <a:gd name="connsiteY1" fmla="*/ 0 h 1627206"/>
                    <a:gd name="connsiteX2" fmla="*/ 666395 w 668244"/>
                    <a:gd name="connsiteY2" fmla="*/ 286294 h 1627206"/>
                    <a:gd name="connsiteX3" fmla="*/ 180775 w 668244"/>
                    <a:gd name="connsiteY3" fmla="*/ 1627206 h 1627206"/>
                    <a:gd name="connsiteX4" fmla="*/ 70011 w 668244"/>
                    <a:gd name="connsiteY4" fmla="*/ 1481469 h 1627206"/>
                    <a:gd name="connsiteX5" fmla="*/ 1214 w 668244"/>
                    <a:gd name="connsiteY5" fmla="*/ 1291911 h 1627206"/>
                    <a:gd name="connsiteX6" fmla="*/ 103457 w 668244"/>
                    <a:gd name="connsiteY6" fmla="*/ 856785 h 1627206"/>
                    <a:gd name="connsiteX7" fmla="*/ 385963 w 668244"/>
                    <a:gd name="connsiteY7" fmla="*/ 475021 h 1627206"/>
                    <a:gd name="connsiteX0" fmla="*/ 385963 w 703301"/>
                    <a:gd name="connsiteY0" fmla="*/ 475021 h 1630871"/>
                    <a:gd name="connsiteX1" fmla="*/ 668244 w 703301"/>
                    <a:gd name="connsiteY1" fmla="*/ 0 h 1630871"/>
                    <a:gd name="connsiteX2" fmla="*/ 666395 w 703301"/>
                    <a:gd name="connsiteY2" fmla="*/ 286294 h 1630871"/>
                    <a:gd name="connsiteX3" fmla="*/ 175277 w 703301"/>
                    <a:gd name="connsiteY3" fmla="*/ 1630871 h 1630871"/>
                    <a:gd name="connsiteX4" fmla="*/ 70011 w 703301"/>
                    <a:gd name="connsiteY4" fmla="*/ 1481469 h 1630871"/>
                    <a:gd name="connsiteX5" fmla="*/ 1214 w 703301"/>
                    <a:gd name="connsiteY5" fmla="*/ 1291911 h 1630871"/>
                    <a:gd name="connsiteX6" fmla="*/ 103457 w 703301"/>
                    <a:gd name="connsiteY6" fmla="*/ 856785 h 1630871"/>
                    <a:gd name="connsiteX7" fmla="*/ 385963 w 703301"/>
                    <a:gd name="connsiteY7" fmla="*/ 475021 h 1630871"/>
                    <a:gd name="connsiteX0" fmla="*/ 385963 w 703301"/>
                    <a:gd name="connsiteY0" fmla="*/ 475021 h 1630871"/>
                    <a:gd name="connsiteX1" fmla="*/ 668244 w 703301"/>
                    <a:gd name="connsiteY1" fmla="*/ 0 h 1630871"/>
                    <a:gd name="connsiteX2" fmla="*/ 666395 w 703301"/>
                    <a:gd name="connsiteY2" fmla="*/ 286294 h 1630871"/>
                    <a:gd name="connsiteX3" fmla="*/ 175277 w 703301"/>
                    <a:gd name="connsiteY3" fmla="*/ 1630871 h 1630871"/>
                    <a:gd name="connsiteX4" fmla="*/ 70011 w 703301"/>
                    <a:gd name="connsiteY4" fmla="*/ 1481469 h 1630871"/>
                    <a:gd name="connsiteX5" fmla="*/ 1214 w 703301"/>
                    <a:gd name="connsiteY5" fmla="*/ 1291911 h 1630871"/>
                    <a:gd name="connsiteX6" fmla="*/ 103457 w 703301"/>
                    <a:gd name="connsiteY6" fmla="*/ 856785 h 1630871"/>
                    <a:gd name="connsiteX7" fmla="*/ 385963 w 703301"/>
                    <a:gd name="connsiteY7" fmla="*/ 475021 h 1630871"/>
                    <a:gd name="connsiteX0" fmla="*/ 385963 w 714441"/>
                    <a:gd name="connsiteY0" fmla="*/ 475021 h 1630871"/>
                    <a:gd name="connsiteX1" fmla="*/ 668244 w 714441"/>
                    <a:gd name="connsiteY1" fmla="*/ 0 h 1630871"/>
                    <a:gd name="connsiteX2" fmla="*/ 681055 w 714441"/>
                    <a:gd name="connsiteY2" fmla="*/ 288126 h 1630871"/>
                    <a:gd name="connsiteX3" fmla="*/ 175277 w 714441"/>
                    <a:gd name="connsiteY3" fmla="*/ 1630871 h 1630871"/>
                    <a:gd name="connsiteX4" fmla="*/ 70011 w 714441"/>
                    <a:gd name="connsiteY4" fmla="*/ 1481469 h 1630871"/>
                    <a:gd name="connsiteX5" fmla="*/ 1214 w 714441"/>
                    <a:gd name="connsiteY5" fmla="*/ 1291911 h 1630871"/>
                    <a:gd name="connsiteX6" fmla="*/ 103457 w 714441"/>
                    <a:gd name="connsiteY6" fmla="*/ 856785 h 1630871"/>
                    <a:gd name="connsiteX7" fmla="*/ 385963 w 714441"/>
                    <a:gd name="connsiteY7" fmla="*/ 475021 h 1630871"/>
                    <a:gd name="connsiteX0" fmla="*/ 385963 w 699949"/>
                    <a:gd name="connsiteY0" fmla="*/ 475021 h 1630871"/>
                    <a:gd name="connsiteX1" fmla="*/ 668244 w 699949"/>
                    <a:gd name="connsiteY1" fmla="*/ 0 h 1630871"/>
                    <a:gd name="connsiteX2" fmla="*/ 681055 w 699949"/>
                    <a:gd name="connsiteY2" fmla="*/ 288126 h 1630871"/>
                    <a:gd name="connsiteX3" fmla="*/ 175277 w 699949"/>
                    <a:gd name="connsiteY3" fmla="*/ 1630871 h 1630871"/>
                    <a:gd name="connsiteX4" fmla="*/ 70011 w 699949"/>
                    <a:gd name="connsiteY4" fmla="*/ 1481469 h 1630871"/>
                    <a:gd name="connsiteX5" fmla="*/ 1214 w 699949"/>
                    <a:gd name="connsiteY5" fmla="*/ 1291911 h 1630871"/>
                    <a:gd name="connsiteX6" fmla="*/ 103457 w 699949"/>
                    <a:gd name="connsiteY6" fmla="*/ 856785 h 1630871"/>
                    <a:gd name="connsiteX7" fmla="*/ 385963 w 699949"/>
                    <a:gd name="connsiteY7" fmla="*/ 475021 h 1630871"/>
                    <a:gd name="connsiteX0" fmla="*/ 385963 w 681223"/>
                    <a:gd name="connsiteY0" fmla="*/ 475021 h 1630871"/>
                    <a:gd name="connsiteX1" fmla="*/ 668244 w 681223"/>
                    <a:gd name="connsiteY1" fmla="*/ 0 h 1630871"/>
                    <a:gd name="connsiteX2" fmla="*/ 681055 w 681223"/>
                    <a:gd name="connsiteY2" fmla="*/ 288126 h 1630871"/>
                    <a:gd name="connsiteX3" fmla="*/ 175277 w 681223"/>
                    <a:gd name="connsiteY3" fmla="*/ 1630871 h 1630871"/>
                    <a:gd name="connsiteX4" fmla="*/ 70011 w 681223"/>
                    <a:gd name="connsiteY4" fmla="*/ 1481469 h 1630871"/>
                    <a:gd name="connsiteX5" fmla="*/ 1214 w 681223"/>
                    <a:gd name="connsiteY5" fmla="*/ 1291911 h 1630871"/>
                    <a:gd name="connsiteX6" fmla="*/ 103457 w 681223"/>
                    <a:gd name="connsiteY6" fmla="*/ 856785 h 1630871"/>
                    <a:gd name="connsiteX7" fmla="*/ 385963 w 681223"/>
                    <a:gd name="connsiteY7" fmla="*/ 475021 h 1630871"/>
                    <a:gd name="connsiteX0" fmla="*/ 385963 w 681194"/>
                    <a:gd name="connsiteY0" fmla="*/ 475021 h 1631048"/>
                    <a:gd name="connsiteX1" fmla="*/ 668244 w 681194"/>
                    <a:gd name="connsiteY1" fmla="*/ 0 h 1631048"/>
                    <a:gd name="connsiteX2" fmla="*/ 681055 w 681194"/>
                    <a:gd name="connsiteY2" fmla="*/ 288126 h 1631048"/>
                    <a:gd name="connsiteX3" fmla="*/ 175277 w 681194"/>
                    <a:gd name="connsiteY3" fmla="*/ 1630871 h 1631048"/>
                    <a:gd name="connsiteX4" fmla="*/ 70011 w 681194"/>
                    <a:gd name="connsiteY4" fmla="*/ 1481469 h 1631048"/>
                    <a:gd name="connsiteX5" fmla="*/ 1214 w 681194"/>
                    <a:gd name="connsiteY5" fmla="*/ 1291911 h 1631048"/>
                    <a:gd name="connsiteX6" fmla="*/ 103457 w 681194"/>
                    <a:gd name="connsiteY6" fmla="*/ 856785 h 1631048"/>
                    <a:gd name="connsiteX7" fmla="*/ 385963 w 681194"/>
                    <a:gd name="connsiteY7" fmla="*/ 475021 h 1631048"/>
                    <a:gd name="connsiteX0" fmla="*/ 385963 w 718431"/>
                    <a:gd name="connsiteY0" fmla="*/ 509838 h 1665864"/>
                    <a:gd name="connsiteX1" fmla="*/ 681071 w 718431"/>
                    <a:gd name="connsiteY1" fmla="*/ 0 h 1665864"/>
                    <a:gd name="connsiteX2" fmla="*/ 681055 w 718431"/>
                    <a:gd name="connsiteY2" fmla="*/ 322943 h 1665864"/>
                    <a:gd name="connsiteX3" fmla="*/ 175277 w 718431"/>
                    <a:gd name="connsiteY3" fmla="*/ 1665688 h 1665864"/>
                    <a:gd name="connsiteX4" fmla="*/ 70011 w 718431"/>
                    <a:gd name="connsiteY4" fmla="*/ 1516286 h 1665864"/>
                    <a:gd name="connsiteX5" fmla="*/ 1214 w 718431"/>
                    <a:gd name="connsiteY5" fmla="*/ 1326728 h 1665864"/>
                    <a:gd name="connsiteX6" fmla="*/ 103457 w 718431"/>
                    <a:gd name="connsiteY6" fmla="*/ 891602 h 1665864"/>
                    <a:gd name="connsiteX7" fmla="*/ 385963 w 718431"/>
                    <a:gd name="connsiteY7" fmla="*/ 509838 h 1665864"/>
                    <a:gd name="connsiteX0" fmla="*/ 385963 w 727392"/>
                    <a:gd name="connsiteY0" fmla="*/ 509838 h 1665864"/>
                    <a:gd name="connsiteX1" fmla="*/ 681071 w 727392"/>
                    <a:gd name="connsiteY1" fmla="*/ 0 h 1665864"/>
                    <a:gd name="connsiteX2" fmla="*/ 681055 w 727392"/>
                    <a:gd name="connsiteY2" fmla="*/ 322943 h 1665864"/>
                    <a:gd name="connsiteX3" fmla="*/ 175277 w 727392"/>
                    <a:gd name="connsiteY3" fmla="*/ 1665688 h 1665864"/>
                    <a:gd name="connsiteX4" fmla="*/ 70011 w 727392"/>
                    <a:gd name="connsiteY4" fmla="*/ 1516286 h 1665864"/>
                    <a:gd name="connsiteX5" fmla="*/ 1214 w 727392"/>
                    <a:gd name="connsiteY5" fmla="*/ 1326728 h 1665864"/>
                    <a:gd name="connsiteX6" fmla="*/ 103457 w 727392"/>
                    <a:gd name="connsiteY6" fmla="*/ 891602 h 1665864"/>
                    <a:gd name="connsiteX7" fmla="*/ 385963 w 727392"/>
                    <a:gd name="connsiteY7" fmla="*/ 509838 h 1665864"/>
                    <a:gd name="connsiteX0" fmla="*/ 385963 w 722891"/>
                    <a:gd name="connsiteY0" fmla="*/ 465859 h 1621883"/>
                    <a:gd name="connsiteX1" fmla="*/ 670076 w 722891"/>
                    <a:gd name="connsiteY1" fmla="*/ 0 h 1621883"/>
                    <a:gd name="connsiteX2" fmla="*/ 681055 w 722891"/>
                    <a:gd name="connsiteY2" fmla="*/ 278964 h 1621883"/>
                    <a:gd name="connsiteX3" fmla="*/ 175277 w 722891"/>
                    <a:gd name="connsiteY3" fmla="*/ 1621709 h 1621883"/>
                    <a:gd name="connsiteX4" fmla="*/ 70011 w 722891"/>
                    <a:gd name="connsiteY4" fmla="*/ 1472307 h 1621883"/>
                    <a:gd name="connsiteX5" fmla="*/ 1214 w 722891"/>
                    <a:gd name="connsiteY5" fmla="*/ 1282749 h 1621883"/>
                    <a:gd name="connsiteX6" fmla="*/ 103457 w 722891"/>
                    <a:gd name="connsiteY6" fmla="*/ 847623 h 1621883"/>
                    <a:gd name="connsiteX7" fmla="*/ 385963 w 722891"/>
                    <a:gd name="connsiteY7" fmla="*/ 465859 h 1621883"/>
                    <a:gd name="connsiteX0" fmla="*/ 385963 w 719700"/>
                    <a:gd name="connsiteY0" fmla="*/ 508534 h 1664558"/>
                    <a:gd name="connsiteX1" fmla="*/ 670076 w 719700"/>
                    <a:gd name="connsiteY1" fmla="*/ 42675 h 1664558"/>
                    <a:gd name="connsiteX2" fmla="*/ 681055 w 719700"/>
                    <a:gd name="connsiteY2" fmla="*/ 321639 h 1664558"/>
                    <a:gd name="connsiteX3" fmla="*/ 175277 w 719700"/>
                    <a:gd name="connsiteY3" fmla="*/ 1664384 h 1664558"/>
                    <a:gd name="connsiteX4" fmla="*/ 70011 w 719700"/>
                    <a:gd name="connsiteY4" fmla="*/ 1514982 h 1664558"/>
                    <a:gd name="connsiteX5" fmla="*/ 1214 w 719700"/>
                    <a:gd name="connsiteY5" fmla="*/ 1325424 h 1664558"/>
                    <a:gd name="connsiteX6" fmla="*/ 103457 w 719700"/>
                    <a:gd name="connsiteY6" fmla="*/ 890298 h 1664558"/>
                    <a:gd name="connsiteX7" fmla="*/ 385963 w 719700"/>
                    <a:gd name="connsiteY7" fmla="*/ 508534 h 1664558"/>
                    <a:gd name="connsiteX0" fmla="*/ 385963 w 717217"/>
                    <a:gd name="connsiteY0" fmla="*/ 495949 h 1651973"/>
                    <a:gd name="connsiteX1" fmla="*/ 662746 w 717217"/>
                    <a:gd name="connsiteY1" fmla="*/ 44749 h 1651973"/>
                    <a:gd name="connsiteX2" fmla="*/ 681055 w 717217"/>
                    <a:gd name="connsiteY2" fmla="*/ 309054 h 1651973"/>
                    <a:gd name="connsiteX3" fmla="*/ 175277 w 717217"/>
                    <a:gd name="connsiteY3" fmla="*/ 1651799 h 1651973"/>
                    <a:gd name="connsiteX4" fmla="*/ 70011 w 717217"/>
                    <a:gd name="connsiteY4" fmla="*/ 1502397 h 1651973"/>
                    <a:gd name="connsiteX5" fmla="*/ 1214 w 717217"/>
                    <a:gd name="connsiteY5" fmla="*/ 1312839 h 1651973"/>
                    <a:gd name="connsiteX6" fmla="*/ 103457 w 717217"/>
                    <a:gd name="connsiteY6" fmla="*/ 877713 h 1651973"/>
                    <a:gd name="connsiteX7" fmla="*/ 385963 w 717217"/>
                    <a:gd name="connsiteY7" fmla="*/ 495949 h 1651973"/>
                    <a:gd name="connsiteX0" fmla="*/ 385963 w 717217"/>
                    <a:gd name="connsiteY0" fmla="*/ 495949 h 1651973"/>
                    <a:gd name="connsiteX1" fmla="*/ 662746 w 717217"/>
                    <a:gd name="connsiteY1" fmla="*/ 44749 h 1651973"/>
                    <a:gd name="connsiteX2" fmla="*/ 681055 w 717217"/>
                    <a:gd name="connsiteY2" fmla="*/ 309054 h 1651973"/>
                    <a:gd name="connsiteX3" fmla="*/ 175277 w 717217"/>
                    <a:gd name="connsiteY3" fmla="*/ 1651799 h 1651973"/>
                    <a:gd name="connsiteX4" fmla="*/ 70011 w 717217"/>
                    <a:gd name="connsiteY4" fmla="*/ 1502397 h 1651973"/>
                    <a:gd name="connsiteX5" fmla="*/ 1214 w 717217"/>
                    <a:gd name="connsiteY5" fmla="*/ 1312839 h 1651973"/>
                    <a:gd name="connsiteX6" fmla="*/ 103457 w 717217"/>
                    <a:gd name="connsiteY6" fmla="*/ 877713 h 1651973"/>
                    <a:gd name="connsiteX7" fmla="*/ 385963 w 717217"/>
                    <a:gd name="connsiteY7" fmla="*/ 495949 h 1651973"/>
                    <a:gd name="connsiteX0" fmla="*/ 385963 w 717217"/>
                    <a:gd name="connsiteY0" fmla="*/ 495949 h 1651973"/>
                    <a:gd name="connsiteX1" fmla="*/ 662746 w 717217"/>
                    <a:gd name="connsiteY1" fmla="*/ 44749 h 1651973"/>
                    <a:gd name="connsiteX2" fmla="*/ 681055 w 717217"/>
                    <a:gd name="connsiteY2" fmla="*/ 309054 h 1651973"/>
                    <a:gd name="connsiteX3" fmla="*/ 175277 w 717217"/>
                    <a:gd name="connsiteY3" fmla="*/ 1651799 h 1651973"/>
                    <a:gd name="connsiteX4" fmla="*/ 70011 w 717217"/>
                    <a:gd name="connsiteY4" fmla="*/ 1502397 h 1651973"/>
                    <a:gd name="connsiteX5" fmla="*/ 1214 w 717217"/>
                    <a:gd name="connsiteY5" fmla="*/ 1312839 h 1651973"/>
                    <a:gd name="connsiteX6" fmla="*/ 103457 w 717217"/>
                    <a:gd name="connsiteY6" fmla="*/ 877713 h 1651973"/>
                    <a:gd name="connsiteX7" fmla="*/ 385963 w 717217"/>
                    <a:gd name="connsiteY7" fmla="*/ 495949 h 1651973"/>
                    <a:gd name="connsiteX0" fmla="*/ 385963 w 723912"/>
                    <a:gd name="connsiteY0" fmla="*/ 488895 h 1644919"/>
                    <a:gd name="connsiteX1" fmla="*/ 662746 w 723912"/>
                    <a:gd name="connsiteY1" fmla="*/ 37695 h 1644919"/>
                    <a:gd name="connsiteX2" fmla="*/ 681055 w 723912"/>
                    <a:gd name="connsiteY2" fmla="*/ 302000 h 1644919"/>
                    <a:gd name="connsiteX3" fmla="*/ 175277 w 723912"/>
                    <a:gd name="connsiteY3" fmla="*/ 1644745 h 1644919"/>
                    <a:gd name="connsiteX4" fmla="*/ 70011 w 723912"/>
                    <a:gd name="connsiteY4" fmla="*/ 1495343 h 1644919"/>
                    <a:gd name="connsiteX5" fmla="*/ 1214 w 723912"/>
                    <a:gd name="connsiteY5" fmla="*/ 1305785 h 1644919"/>
                    <a:gd name="connsiteX6" fmla="*/ 103457 w 723912"/>
                    <a:gd name="connsiteY6" fmla="*/ 870659 h 1644919"/>
                    <a:gd name="connsiteX7" fmla="*/ 385963 w 723912"/>
                    <a:gd name="connsiteY7" fmla="*/ 488895 h 1644919"/>
                    <a:gd name="connsiteX0" fmla="*/ 385963 w 721774"/>
                    <a:gd name="connsiteY0" fmla="*/ 495217 h 1651241"/>
                    <a:gd name="connsiteX1" fmla="*/ 657248 w 721774"/>
                    <a:gd name="connsiteY1" fmla="*/ 36687 h 1651241"/>
                    <a:gd name="connsiteX2" fmla="*/ 681055 w 721774"/>
                    <a:gd name="connsiteY2" fmla="*/ 308322 h 1651241"/>
                    <a:gd name="connsiteX3" fmla="*/ 175277 w 721774"/>
                    <a:gd name="connsiteY3" fmla="*/ 1651067 h 1651241"/>
                    <a:gd name="connsiteX4" fmla="*/ 70011 w 721774"/>
                    <a:gd name="connsiteY4" fmla="*/ 1501665 h 1651241"/>
                    <a:gd name="connsiteX5" fmla="*/ 1214 w 721774"/>
                    <a:gd name="connsiteY5" fmla="*/ 1312107 h 1651241"/>
                    <a:gd name="connsiteX6" fmla="*/ 103457 w 721774"/>
                    <a:gd name="connsiteY6" fmla="*/ 876981 h 1651241"/>
                    <a:gd name="connsiteX7" fmla="*/ 385963 w 721774"/>
                    <a:gd name="connsiteY7" fmla="*/ 495217 h 1651241"/>
                    <a:gd name="connsiteX0" fmla="*/ 385963 w 719952"/>
                    <a:gd name="connsiteY0" fmla="*/ 495991 h 1652015"/>
                    <a:gd name="connsiteX1" fmla="*/ 657248 w 719952"/>
                    <a:gd name="connsiteY1" fmla="*/ 37461 h 1652015"/>
                    <a:gd name="connsiteX2" fmla="*/ 681055 w 719952"/>
                    <a:gd name="connsiteY2" fmla="*/ 309096 h 1652015"/>
                    <a:gd name="connsiteX3" fmla="*/ 175277 w 719952"/>
                    <a:gd name="connsiteY3" fmla="*/ 1651841 h 1652015"/>
                    <a:gd name="connsiteX4" fmla="*/ 70011 w 719952"/>
                    <a:gd name="connsiteY4" fmla="*/ 1502439 h 1652015"/>
                    <a:gd name="connsiteX5" fmla="*/ 1214 w 719952"/>
                    <a:gd name="connsiteY5" fmla="*/ 1312881 h 1652015"/>
                    <a:gd name="connsiteX6" fmla="*/ 103457 w 719952"/>
                    <a:gd name="connsiteY6" fmla="*/ 877755 h 1652015"/>
                    <a:gd name="connsiteX7" fmla="*/ 385963 w 719952"/>
                    <a:gd name="connsiteY7" fmla="*/ 495991 h 1652015"/>
                    <a:gd name="connsiteX0" fmla="*/ 385963 w 718659"/>
                    <a:gd name="connsiteY0" fmla="*/ 508756 h 1664781"/>
                    <a:gd name="connsiteX1" fmla="*/ 653583 w 718659"/>
                    <a:gd name="connsiteY1" fmla="*/ 35566 h 1664781"/>
                    <a:gd name="connsiteX2" fmla="*/ 681055 w 718659"/>
                    <a:gd name="connsiteY2" fmla="*/ 321861 h 1664781"/>
                    <a:gd name="connsiteX3" fmla="*/ 175277 w 718659"/>
                    <a:gd name="connsiteY3" fmla="*/ 1664606 h 1664781"/>
                    <a:gd name="connsiteX4" fmla="*/ 70011 w 718659"/>
                    <a:gd name="connsiteY4" fmla="*/ 1515204 h 1664781"/>
                    <a:gd name="connsiteX5" fmla="*/ 1214 w 718659"/>
                    <a:gd name="connsiteY5" fmla="*/ 1325646 h 1664781"/>
                    <a:gd name="connsiteX6" fmla="*/ 103457 w 718659"/>
                    <a:gd name="connsiteY6" fmla="*/ 890520 h 1664781"/>
                    <a:gd name="connsiteX7" fmla="*/ 385963 w 718659"/>
                    <a:gd name="connsiteY7" fmla="*/ 508756 h 1664781"/>
                    <a:gd name="connsiteX0" fmla="*/ 385963 w 720441"/>
                    <a:gd name="connsiteY0" fmla="*/ 481667 h 1637692"/>
                    <a:gd name="connsiteX1" fmla="*/ 653583 w 720441"/>
                    <a:gd name="connsiteY1" fmla="*/ 8477 h 1637692"/>
                    <a:gd name="connsiteX2" fmla="*/ 681055 w 720441"/>
                    <a:gd name="connsiteY2" fmla="*/ 294772 h 1637692"/>
                    <a:gd name="connsiteX3" fmla="*/ 175277 w 720441"/>
                    <a:gd name="connsiteY3" fmla="*/ 1637517 h 1637692"/>
                    <a:gd name="connsiteX4" fmla="*/ 70011 w 720441"/>
                    <a:gd name="connsiteY4" fmla="*/ 1488115 h 1637692"/>
                    <a:gd name="connsiteX5" fmla="*/ 1214 w 720441"/>
                    <a:gd name="connsiteY5" fmla="*/ 1298557 h 1637692"/>
                    <a:gd name="connsiteX6" fmla="*/ 103457 w 720441"/>
                    <a:gd name="connsiteY6" fmla="*/ 863431 h 1637692"/>
                    <a:gd name="connsiteX7" fmla="*/ 385963 w 720441"/>
                    <a:gd name="connsiteY7" fmla="*/ 481667 h 1637692"/>
                    <a:gd name="connsiteX0" fmla="*/ 385963 w 709909"/>
                    <a:gd name="connsiteY0" fmla="*/ 485130 h 1641156"/>
                    <a:gd name="connsiteX1" fmla="*/ 653583 w 709909"/>
                    <a:gd name="connsiteY1" fmla="*/ 11940 h 1641156"/>
                    <a:gd name="connsiteX2" fmla="*/ 681055 w 709909"/>
                    <a:gd name="connsiteY2" fmla="*/ 298235 h 1641156"/>
                    <a:gd name="connsiteX3" fmla="*/ 175277 w 709909"/>
                    <a:gd name="connsiteY3" fmla="*/ 1640980 h 1641156"/>
                    <a:gd name="connsiteX4" fmla="*/ 70011 w 709909"/>
                    <a:gd name="connsiteY4" fmla="*/ 1491578 h 1641156"/>
                    <a:gd name="connsiteX5" fmla="*/ 1214 w 709909"/>
                    <a:gd name="connsiteY5" fmla="*/ 1302020 h 1641156"/>
                    <a:gd name="connsiteX6" fmla="*/ 103457 w 709909"/>
                    <a:gd name="connsiteY6" fmla="*/ 866894 h 1641156"/>
                    <a:gd name="connsiteX7" fmla="*/ 385963 w 709909"/>
                    <a:gd name="connsiteY7" fmla="*/ 485130 h 1641156"/>
                    <a:gd name="connsiteX0" fmla="*/ 385963 w 699436"/>
                    <a:gd name="connsiteY0" fmla="*/ 499238 h 1655264"/>
                    <a:gd name="connsiteX1" fmla="*/ 653583 w 699436"/>
                    <a:gd name="connsiteY1" fmla="*/ 26048 h 1655264"/>
                    <a:gd name="connsiteX2" fmla="*/ 681055 w 699436"/>
                    <a:gd name="connsiteY2" fmla="*/ 312343 h 1655264"/>
                    <a:gd name="connsiteX3" fmla="*/ 175277 w 699436"/>
                    <a:gd name="connsiteY3" fmla="*/ 1655088 h 1655264"/>
                    <a:gd name="connsiteX4" fmla="*/ 70011 w 699436"/>
                    <a:gd name="connsiteY4" fmla="*/ 1505686 h 1655264"/>
                    <a:gd name="connsiteX5" fmla="*/ 1214 w 699436"/>
                    <a:gd name="connsiteY5" fmla="*/ 1316128 h 1655264"/>
                    <a:gd name="connsiteX6" fmla="*/ 103457 w 699436"/>
                    <a:gd name="connsiteY6" fmla="*/ 881002 h 1655264"/>
                    <a:gd name="connsiteX7" fmla="*/ 385963 w 699436"/>
                    <a:gd name="connsiteY7" fmla="*/ 499238 h 1655264"/>
                    <a:gd name="connsiteX0" fmla="*/ 385963 w 699436"/>
                    <a:gd name="connsiteY0" fmla="*/ 499238 h 1655120"/>
                    <a:gd name="connsiteX1" fmla="*/ 653583 w 699436"/>
                    <a:gd name="connsiteY1" fmla="*/ 26048 h 1655120"/>
                    <a:gd name="connsiteX2" fmla="*/ 681055 w 699436"/>
                    <a:gd name="connsiteY2" fmla="*/ 312343 h 1655120"/>
                    <a:gd name="connsiteX3" fmla="*/ 175277 w 699436"/>
                    <a:gd name="connsiteY3" fmla="*/ 1655088 h 1655120"/>
                    <a:gd name="connsiteX4" fmla="*/ 70011 w 699436"/>
                    <a:gd name="connsiteY4" fmla="*/ 1505686 h 1655120"/>
                    <a:gd name="connsiteX5" fmla="*/ 1214 w 699436"/>
                    <a:gd name="connsiteY5" fmla="*/ 1316128 h 1655120"/>
                    <a:gd name="connsiteX6" fmla="*/ 103457 w 699436"/>
                    <a:gd name="connsiteY6" fmla="*/ 881002 h 1655120"/>
                    <a:gd name="connsiteX7" fmla="*/ 385963 w 699436"/>
                    <a:gd name="connsiteY7" fmla="*/ 499238 h 1655120"/>
                    <a:gd name="connsiteX0" fmla="*/ 385963 w 716567"/>
                    <a:gd name="connsiteY0" fmla="*/ 499705 h 1655587"/>
                    <a:gd name="connsiteX1" fmla="*/ 642393 w 716567"/>
                    <a:gd name="connsiteY1" fmla="*/ 7332 h 1655587"/>
                    <a:gd name="connsiteX2" fmla="*/ 681055 w 716567"/>
                    <a:gd name="connsiteY2" fmla="*/ 312810 h 1655587"/>
                    <a:gd name="connsiteX3" fmla="*/ 175277 w 716567"/>
                    <a:gd name="connsiteY3" fmla="*/ 1655555 h 1655587"/>
                    <a:gd name="connsiteX4" fmla="*/ 70011 w 716567"/>
                    <a:gd name="connsiteY4" fmla="*/ 1506153 h 1655587"/>
                    <a:gd name="connsiteX5" fmla="*/ 1214 w 716567"/>
                    <a:gd name="connsiteY5" fmla="*/ 1316595 h 1655587"/>
                    <a:gd name="connsiteX6" fmla="*/ 103457 w 716567"/>
                    <a:gd name="connsiteY6" fmla="*/ 881469 h 1655587"/>
                    <a:gd name="connsiteX7" fmla="*/ 385963 w 716567"/>
                    <a:gd name="connsiteY7" fmla="*/ 499705 h 1655587"/>
                    <a:gd name="connsiteX0" fmla="*/ 385963 w 681188"/>
                    <a:gd name="connsiteY0" fmla="*/ 510266 h 1666148"/>
                    <a:gd name="connsiteX1" fmla="*/ 642393 w 681188"/>
                    <a:gd name="connsiteY1" fmla="*/ 17893 h 1666148"/>
                    <a:gd name="connsiteX2" fmla="*/ 681055 w 681188"/>
                    <a:gd name="connsiteY2" fmla="*/ 323371 h 1666148"/>
                    <a:gd name="connsiteX3" fmla="*/ 175277 w 681188"/>
                    <a:gd name="connsiteY3" fmla="*/ 1666116 h 1666148"/>
                    <a:gd name="connsiteX4" fmla="*/ 70011 w 681188"/>
                    <a:gd name="connsiteY4" fmla="*/ 1516714 h 1666148"/>
                    <a:gd name="connsiteX5" fmla="*/ 1214 w 681188"/>
                    <a:gd name="connsiteY5" fmla="*/ 1327156 h 1666148"/>
                    <a:gd name="connsiteX6" fmla="*/ 103457 w 681188"/>
                    <a:gd name="connsiteY6" fmla="*/ 892030 h 1666148"/>
                    <a:gd name="connsiteX7" fmla="*/ 385963 w 681188"/>
                    <a:gd name="connsiteY7" fmla="*/ 510266 h 1666148"/>
                    <a:gd name="connsiteX0" fmla="*/ 385963 w 709983"/>
                    <a:gd name="connsiteY0" fmla="*/ 513396 h 1669278"/>
                    <a:gd name="connsiteX1" fmla="*/ 620012 w 709983"/>
                    <a:gd name="connsiteY1" fmla="*/ 6635 h 1669278"/>
                    <a:gd name="connsiteX2" fmla="*/ 681055 w 709983"/>
                    <a:gd name="connsiteY2" fmla="*/ 326501 h 1669278"/>
                    <a:gd name="connsiteX3" fmla="*/ 175277 w 709983"/>
                    <a:gd name="connsiteY3" fmla="*/ 1669246 h 1669278"/>
                    <a:gd name="connsiteX4" fmla="*/ 70011 w 709983"/>
                    <a:gd name="connsiteY4" fmla="*/ 1519844 h 1669278"/>
                    <a:gd name="connsiteX5" fmla="*/ 1214 w 709983"/>
                    <a:gd name="connsiteY5" fmla="*/ 1330286 h 1669278"/>
                    <a:gd name="connsiteX6" fmla="*/ 103457 w 709983"/>
                    <a:gd name="connsiteY6" fmla="*/ 895160 h 1669278"/>
                    <a:gd name="connsiteX7" fmla="*/ 385963 w 709983"/>
                    <a:gd name="connsiteY7" fmla="*/ 513396 h 1669278"/>
                    <a:gd name="connsiteX0" fmla="*/ 385963 w 689571"/>
                    <a:gd name="connsiteY0" fmla="*/ 516675 h 1672557"/>
                    <a:gd name="connsiteX1" fmla="*/ 620012 w 689571"/>
                    <a:gd name="connsiteY1" fmla="*/ 9914 h 1672557"/>
                    <a:gd name="connsiteX2" fmla="*/ 681055 w 689571"/>
                    <a:gd name="connsiteY2" fmla="*/ 329780 h 1672557"/>
                    <a:gd name="connsiteX3" fmla="*/ 175277 w 689571"/>
                    <a:gd name="connsiteY3" fmla="*/ 1672525 h 1672557"/>
                    <a:gd name="connsiteX4" fmla="*/ 70011 w 689571"/>
                    <a:gd name="connsiteY4" fmla="*/ 1523123 h 1672557"/>
                    <a:gd name="connsiteX5" fmla="*/ 1214 w 689571"/>
                    <a:gd name="connsiteY5" fmla="*/ 1333565 h 1672557"/>
                    <a:gd name="connsiteX6" fmla="*/ 103457 w 689571"/>
                    <a:gd name="connsiteY6" fmla="*/ 898439 h 1672557"/>
                    <a:gd name="connsiteX7" fmla="*/ 385963 w 689571"/>
                    <a:gd name="connsiteY7" fmla="*/ 516675 h 1672557"/>
                    <a:gd name="connsiteX0" fmla="*/ 385963 w 686080"/>
                    <a:gd name="connsiteY0" fmla="*/ 558932 h 1714814"/>
                    <a:gd name="connsiteX1" fmla="*/ 620012 w 686080"/>
                    <a:gd name="connsiteY1" fmla="*/ 52171 h 1714814"/>
                    <a:gd name="connsiteX2" fmla="*/ 681055 w 686080"/>
                    <a:gd name="connsiteY2" fmla="*/ 372037 h 1714814"/>
                    <a:gd name="connsiteX3" fmla="*/ 175277 w 686080"/>
                    <a:gd name="connsiteY3" fmla="*/ 1714782 h 1714814"/>
                    <a:gd name="connsiteX4" fmla="*/ 70011 w 686080"/>
                    <a:gd name="connsiteY4" fmla="*/ 1565380 h 1714814"/>
                    <a:gd name="connsiteX5" fmla="*/ 1214 w 686080"/>
                    <a:gd name="connsiteY5" fmla="*/ 1375822 h 1714814"/>
                    <a:gd name="connsiteX6" fmla="*/ 103457 w 686080"/>
                    <a:gd name="connsiteY6" fmla="*/ 940696 h 1714814"/>
                    <a:gd name="connsiteX7" fmla="*/ 385963 w 686080"/>
                    <a:gd name="connsiteY7" fmla="*/ 558932 h 1714814"/>
                    <a:gd name="connsiteX0" fmla="*/ 385963 w 701563"/>
                    <a:gd name="connsiteY0" fmla="*/ 511991 h 1667873"/>
                    <a:gd name="connsiteX1" fmla="*/ 608822 w 701563"/>
                    <a:gd name="connsiteY1" fmla="*/ 51590 h 1667873"/>
                    <a:gd name="connsiteX2" fmla="*/ 681055 w 701563"/>
                    <a:gd name="connsiteY2" fmla="*/ 325096 h 1667873"/>
                    <a:gd name="connsiteX3" fmla="*/ 175277 w 701563"/>
                    <a:gd name="connsiteY3" fmla="*/ 1667841 h 1667873"/>
                    <a:gd name="connsiteX4" fmla="*/ 70011 w 701563"/>
                    <a:gd name="connsiteY4" fmla="*/ 1518439 h 1667873"/>
                    <a:gd name="connsiteX5" fmla="*/ 1214 w 701563"/>
                    <a:gd name="connsiteY5" fmla="*/ 1328881 h 1667873"/>
                    <a:gd name="connsiteX6" fmla="*/ 103457 w 701563"/>
                    <a:gd name="connsiteY6" fmla="*/ 893755 h 1667873"/>
                    <a:gd name="connsiteX7" fmla="*/ 385963 w 701563"/>
                    <a:gd name="connsiteY7" fmla="*/ 511991 h 1667873"/>
                    <a:gd name="connsiteX0" fmla="*/ 385963 w 683848"/>
                    <a:gd name="connsiteY0" fmla="*/ 514013 h 1669895"/>
                    <a:gd name="connsiteX1" fmla="*/ 608822 w 683848"/>
                    <a:gd name="connsiteY1" fmla="*/ 53612 h 1669895"/>
                    <a:gd name="connsiteX2" fmla="*/ 681055 w 683848"/>
                    <a:gd name="connsiteY2" fmla="*/ 327118 h 1669895"/>
                    <a:gd name="connsiteX3" fmla="*/ 175277 w 683848"/>
                    <a:gd name="connsiteY3" fmla="*/ 1669863 h 1669895"/>
                    <a:gd name="connsiteX4" fmla="*/ 70011 w 683848"/>
                    <a:gd name="connsiteY4" fmla="*/ 1520461 h 1669895"/>
                    <a:gd name="connsiteX5" fmla="*/ 1214 w 683848"/>
                    <a:gd name="connsiteY5" fmla="*/ 1330903 h 1669895"/>
                    <a:gd name="connsiteX6" fmla="*/ 103457 w 683848"/>
                    <a:gd name="connsiteY6" fmla="*/ 895777 h 1669895"/>
                    <a:gd name="connsiteX7" fmla="*/ 385963 w 683848"/>
                    <a:gd name="connsiteY7" fmla="*/ 514013 h 1669895"/>
                    <a:gd name="connsiteX0" fmla="*/ 385963 w 700760"/>
                    <a:gd name="connsiteY0" fmla="*/ 507908 h 1663790"/>
                    <a:gd name="connsiteX1" fmla="*/ 604027 w 700760"/>
                    <a:gd name="connsiteY1" fmla="*/ 52302 h 1663790"/>
                    <a:gd name="connsiteX2" fmla="*/ 681055 w 700760"/>
                    <a:gd name="connsiteY2" fmla="*/ 321013 h 1663790"/>
                    <a:gd name="connsiteX3" fmla="*/ 175277 w 700760"/>
                    <a:gd name="connsiteY3" fmla="*/ 1663758 h 1663790"/>
                    <a:gd name="connsiteX4" fmla="*/ 70011 w 700760"/>
                    <a:gd name="connsiteY4" fmla="*/ 1514356 h 1663790"/>
                    <a:gd name="connsiteX5" fmla="*/ 1214 w 700760"/>
                    <a:gd name="connsiteY5" fmla="*/ 1324798 h 1663790"/>
                    <a:gd name="connsiteX6" fmla="*/ 103457 w 700760"/>
                    <a:gd name="connsiteY6" fmla="*/ 889672 h 1663790"/>
                    <a:gd name="connsiteX7" fmla="*/ 385963 w 700760"/>
                    <a:gd name="connsiteY7" fmla="*/ 507908 h 1663790"/>
                    <a:gd name="connsiteX0" fmla="*/ 385963 w 699738"/>
                    <a:gd name="connsiteY0" fmla="*/ 501140 h 1657022"/>
                    <a:gd name="connsiteX1" fmla="*/ 597633 w 699738"/>
                    <a:gd name="connsiteY1" fmla="*/ 53527 h 1657022"/>
                    <a:gd name="connsiteX2" fmla="*/ 681055 w 699738"/>
                    <a:gd name="connsiteY2" fmla="*/ 314245 h 1657022"/>
                    <a:gd name="connsiteX3" fmla="*/ 175277 w 699738"/>
                    <a:gd name="connsiteY3" fmla="*/ 1656990 h 1657022"/>
                    <a:gd name="connsiteX4" fmla="*/ 70011 w 699738"/>
                    <a:gd name="connsiteY4" fmla="*/ 1507588 h 1657022"/>
                    <a:gd name="connsiteX5" fmla="*/ 1214 w 699738"/>
                    <a:gd name="connsiteY5" fmla="*/ 1318030 h 1657022"/>
                    <a:gd name="connsiteX6" fmla="*/ 103457 w 699738"/>
                    <a:gd name="connsiteY6" fmla="*/ 882904 h 1657022"/>
                    <a:gd name="connsiteX7" fmla="*/ 385963 w 699738"/>
                    <a:gd name="connsiteY7" fmla="*/ 501140 h 1657022"/>
                    <a:gd name="connsiteX0" fmla="*/ 385963 w 683173"/>
                    <a:gd name="connsiteY0" fmla="*/ 507310 h 1663192"/>
                    <a:gd name="connsiteX1" fmla="*/ 597633 w 683173"/>
                    <a:gd name="connsiteY1" fmla="*/ 59697 h 1663192"/>
                    <a:gd name="connsiteX2" fmla="*/ 681055 w 683173"/>
                    <a:gd name="connsiteY2" fmla="*/ 320415 h 1663192"/>
                    <a:gd name="connsiteX3" fmla="*/ 175277 w 683173"/>
                    <a:gd name="connsiteY3" fmla="*/ 1663160 h 1663192"/>
                    <a:gd name="connsiteX4" fmla="*/ 70011 w 683173"/>
                    <a:gd name="connsiteY4" fmla="*/ 1513758 h 1663192"/>
                    <a:gd name="connsiteX5" fmla="*/ 1214 w 683173"/>
                    <a:gd name="connsiteY5" fmla="*/ 1324200 h 1663192"/>
                    <a:gd name="connsiteX6" fmla="*/ 103457 w 683173"/>
                    <a:gd name="connsiteY6" fmla="*/ 889074 h 1663192"/>
                    <a:gd name="connsiteX7" fmla="*/ 385963 w 683173"/>
                    <a:gd name="connsiteY7" fmla="*/ 507310 h 166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3173" h="1663192">
                      <a:moveTo>
                        <a:pt x="385963" y="507310"/>
                      </a:moveTo>
                      <a:cubicBezTo>
                        <a:pt x="468326" y="369081"/>
                        <a:pt x="594810" y="193157"/>
                        <a:pt x="597633" y="59697"/>
                      </a:cubicBezTo>
                      <a:cubicBezTo>
                        <a:pt x="600456" y="-73763"/>
                        <a:pt x="698694" y="18002"/>
                        <a:pt x="681055" y="320415"/>
                      </a:cubicBezTo>
                      <a:cubicBezTo>
                        <a:pt x="664963" y="596306"/>
                        <a:pt x="454277" y="1670015"/>
                        <a:pt x="175277" y="1663160"/>
                      </a:cubicBezTo>
                      <a:lnTo>
                        <a:pt x="70011" y="1513758"/>
                      </a:lnTo>
                      <a:cubicBezTo>
                        <a:pt x="40390" y="1453600"/>
                        <a:pt x="-7414" y="1426481"/>
                        <a:pt x="1214" y="1324200"/>
                      </a:cubicBezTo>
                      <a:cubicBezTo>
                        <a:pt x="-8845" y="1115011"/>
                        <a:pt x="45251" y="1006280"/>
                        <a:pt x="103457" y="889074"/>
                      </a:cubicBezTo>
                      <a:cubicBezTo>
                        <a:pt x="166360" y="756284"/>
                        <a:pt x="303600" y="645539"/>
                        <a:pt x="385963" y="507310"/>
                      </a:cubicBezTo>
                      <a:close/>
                    </a:path>
                  </a:pathLst>
                </a:custGeom>
                <a:solidFill>
                  <a:srgbClr val="2E002E">
                    <a:alpha val="15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BDE1B9F-B953-EEC3-0956-B6BA86872A3B}"/>
                    </a:ext>
                  </a:extLst>
                </p:cNvPr>
                <p:cNvSpPr/>
                <p:nvPr/>
              </p:nvSpPr>
              <p:spPr>
                <a:xfrm>
                  <a:off x="2442011" y="2706022"/>
                  <a:ext cx="653903" cy="1609953"/>
                </a:xfrm>
                <a:custGeom>
                  <a:avLst/>
                  <a:gdLst>
                    <a:gd name="connsiteX0" fmla="*/ 653903 w 653903"/>
                    <a:gd name="connsiteY0" fmla="*/ 0 h 1609953"/>
                    <a:gd name="connsiteX1" fmla="*/ 628363 w 653903"/>
                    <a:gd name="connsiteY1" fmla="*/ 32158 h 1609953"/>
                    <a:gd name="connsiteX2" fmla="*/ 380023 w 653903"/>
                    <a:gd name="connsiteY2" fmla="*/ 465997 h 1609953"/>
                    <a:gd name="connsiteX3" fmla="*/ 137648 w 653903"/>
                    <a:gd name="connsiteY3" fmla="*/ 816320 h 1609953"/>
                    <a:gd name="connsiteX4" fmla="*/ 80125 w 653903"/>
                    <a:gd name="connsiteY4" fmla="*/ 909282 h 1609953"/>
                    <a:gd name="connsiteX5" fmla="*/ 2606 w 653903"/>
                    <a:gd name="connsiteY5" fmla="*/ 1323024 h 1609953"/>
                    <a:gd name="connsiteX6" fmla="*/ 142401 w 653903"/>
                    <a:gd name="connsiteY6" fmla="*/ 1586097 h 1609953"/>
                    <a:gd name="connsiteX7" fmla="*/ 170653 w 653903"/>
                    <a:gd name="connsiteY7" fmla="*/ 1609953 h 1609953"/>
                    <a:gd name="connsiteX8" fmla="*/ 170651 w 653903"/>
                    <a:gd name="connsiteY8" fmla="*/ 1609953 h 1609953"/>
                    <a:gd name="connsiteX9" fmla="*/ 142400 w 653903"/>
                    <a:gd name="connsiteY9" fmla="*/ 1586098 h 1609953"/>
                    <a:gd name="connsiteX10" fmla="*/ 2605 w 653903"/>
                    <a:gd name="connsiteY10" fmla="*/ 1323025 h 1609953"/>
                    <a:gd name="connsiteX11" fmla="*/ 80124 w 653903"/>
                    <a:gd name="connsiteY11" fmla="*/ 909283 h 1609953"/>
                    <a:gd name="connsiteX12" fmla="*/ 137647 w 653903"/>
                    <a:gd name="connsiteY12" fmla="*/ 816321 h 1609953"/>
                    <a:gd name="connsiteX13" fmla="*/ 380022 w 653903"/>
                    <a:gd name="connsiteY13" fmla="*/ 465998 h 1609953"/>
                    <a:gd name="connsiteX14" fmla="*/ 628362 w 653903"/>
                    <a:gd name="connsiteY14" fmla="*/ 32159 h 1609953"/>
                    <a:gd name="connsiteX15" fmla="*/ 653902 w 653903"/>
                    <a:gd name="connsiteY15" fmla="*/ 0 h 1609953"/>
                    <a:gd name="connsiteX16" fmla="*/ 653903 w 653903"/>
                    <a:gd name="connsiteY16" fmla="*/ 0 h 1609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3903" h="1609953">
                      <a:moveTo>
                        <a:pt x="653903" y="0"/>
                      </a:moveTo>
                      <a:lnTo>
                        <a:pt x="628363" y="32158"/>
                      </a:lnTo>
                      <a:cubicBezTo>
                        <a:pt x="582131" y="117262"/>
                        <a:pt x="439644" y="314594"/>
                        <a:pt x="380023" y="465997"/>
                      </a:cubicBezTo>
                      <a:lnTo>
                        <a:pt x="137648" y="816320"/>
                      </a:lnTo>
                      <a:cubicBezTo>
                        <a:pt x="112866" y="853413"/>
                        <a:pt x="91683" y="888005"/>
                        <a:pt x="80125" y="909282"/>
                      </a:cubicBezTo>
                      <a:cubicBezTo>
                        <a:pt x="33892" y="994386"/>
                        <a:pt x="-11461" y="1133099"/>
                        <a:pt x="2606" y="1323024"/>
                      </a:cubicBezTo>
                      <a:cubicBezTo>
                        <a:pt x="9639" y="1417987"/>
                        <a:pt x="75778" y="1520574"/>
                        <a:pt x="142401" y="1586097"/>
                      </a:cubicBezTo>
                      <a:lnTo>
                        <a:pt x="170653" y="1609953"/>
                      </a:lnTo>
                      <a:lnTo>
                        <a:pt x="170651" y="1609953"/>
                      </a:lnTo>
                      <a:lnTo>
                        <a:pt x="142400" y="1586098"/>
                      </a:lnTo>
                      <a:cubicBezTo>
                        <a:pt x="75777" y="1520575"/>
                        <a:pt x="9638" y="1417988"/>
                        <a:pt x="2605" y="1323025"/>
                      </a:cubicBezTo>
                      <a:cubicBezTo>
                        <a:pt x="-11462" y="1133100"/>
                        <a:pt x="33891" y="994387"/>
                        <a:pt x="80124" y="909283"/>
                      </a:cubicBezTo>
                      <a:cubicBezTo>
                        <a:pt x="91682" y="888006"/>
                        <a:pt x="112865" y="853414"/>
                        <a:pt x="137647" y="816321"/>
                      </a:cubicBezTo>
                      <a:lnTo>
                        <a:pt x="380022" y="465998"/>
                      </a:lnTo>
                      <a:cubicBezTo>
                        <a:pt x="439643" y="314595"/>
                        <a:pt x="582130" y="117263"/>
                        <a:pt x="628362" y="32159"/>
                      </a:cubicBezTo>
                      <a:cubicBezTo>
                        <a:pt x="634141" y="21521"/>
                        <a:pt x="643112" y="10537"/>
                        <a:pt x="653902" y="0"/>
                      </a:cubicBezTo>
                      <a:lnTo>
                        <a:pt x="653903" y="0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82571F7C-103D-423D-C218-74B29EA191B1}"/>
                    </a:ext>
                  </a:extLst>
                </p:cNvPr>
                <p:cNvSpPr/>
                <p:nvPr/>
              </p:nvSpPr>
              <p:spPr>
                <a:xfrm>
                  <a:off x="1297925" y="1641376"/>
                  <a:ext cx="1854959" cy="2674598"/>
                </a:xfrm>
                <a:custGeom>
                  <a:avLst/>
                  <a:gdLst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286486 w 1859395"/>
                    <a:gd name="connsiteY12" fmla="*/ 2650205 h 2674060"/>
                    <a:gd name="connsiteX13" fmla="*/ 1314737 w 1859395"/>
                    <a:gd name="connsiteY13" fmla="*/ 2674060 h 2674060"/>
                    <a:gd name="connsiteX14" fmla="*/ 1280835 w 1859395"/>
                    <a:gd name="connsiteY14" fmla="*/ 2670406 h 2674060"/>
                    <a:gd name="connsiteX15" fmla="*/ 936930 w 1859395"/>
                    <a:gd name="connsiteY15" fmla="*/ 2584579 h 2674060"/>
                    <a:gd name="connsiteX16" fmla="*/ 724232 w 1859395"/>
                    <a:gd name="connsiteY16" fmla="*/ 2466617 h 2674060"/>
                    <a:gd name="connsiteX17" fmla="*/ 714743 w 1859395"/>
                    <a:gd name="connsiteY17" fmla="*/ 2459479 h 2674060"/>
                    <a:gd name="connsiteX18" fmla="*/ 642102 w 1859395"/>
                    <a:gd name="connsiteY18" fmla="*/ 2397833 h 2674060"/>
                    <a:gd name="connsiteX19" fmla="*/ 35555 w 1859395"/>
                    <a:gd name="connsiteY19" fmla="*/ 1316794 h 2674060"/>
                    <a:gd name="connsiteX20" fmla="*/ 774141 w 1859395"/>
                    <a:gd name="connsiteY20" fmla="*/ 11219 h 2674060"/>
                    <a:gd name="connsiteX21" fmla="*/ 1048025 w 1859395"/>
                    <a:gd name="connsiteY21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286486 w 1859395"/>
                    <a:gd name="connsiteY12" fmla="*/ 2650205 h 2674060"/>
                    <a:gd name="connsiteX13" fmla="*/ 1314737 w 1859395"/>
                    <a:gd name="connsiteY13" fmla="*/ 2674060 h 2674060"/>
                    <a:gd name="connsiteX14" fmla="*/ 1280835 w 1859395"/>
                    <a:gd name="connsiteY14" fmla="*/ 2670406 h 2674060"/>
                    <a:gd name="connsiteX15" fmla="*/ 936930 w 1859395"/>
                    <a:gd name="connsiteY15" fmla="*/ 2584579 h 2674060"/>
                    <a:gd name="connsiteX16" fmla="*/ 724232 w 1859395"/>
                    <a:gd name="connsiteY16" fmla="*/ 2466617 h 2674060"/>
                    <a:gd name="connsiteX17" fmla="*/ 642102 w 1859395"/>
                    <a:gd name="connsiteY17" fmla="*/ 2397833 h 2674060"/>
                    <a:gd name="connsiteX18" fmla="*/ 35555 w 1859395"/>
                    <a:gd name="connsiteY18" fmla="*/ 1316794 h 2674060"/>
                    <a:gd name="connsiteX19" fmla="*/ 774141 w 1859395"/>
                    <a:gd name="connsiteY19" fmla="*/ 11219 h 2674060"/>
                    <a:gd name="connsiteX20" fmla="*/ 1048025 w 1859395"/>
                    <a:gd name="connsiteY20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286486 w 1859395"/>
                    <a:gd name="connsiteY12" fmla="*/ 2650205 h 2674060"/>
                    <a:gd name="connsiteX13" fmla="*/ 1314737 w 1859395"/>
                    <a:gd name="connsiteY13" fmla="*/ 2674060 h 2674060"/>
                    <a:gd name="connsiteX14" fmla="*/ 1280835 w 1859395"/>
                    <a:gd name="connsiteY14" fmla="*/ 2670406 h 2674060"/>
                    <a:gd name="connsiteX15" fmla="*/ 936930 w 1859395"/>
                    <a:gd name="connsiteY15" fmla="*/ 2584579 h 2674060"/>
                    <a:gd name="connsiteX16" fmla="*/ 642102 w 1859395"/>
                    <a:gd name="connsiteY16" fmla="*/ 2397833 h 2674060"/>
                    <a:gd name="connsiteX17" fmla="*/ 35555 w 1859395"/>
                    <a:gd name="connsiteY17" fmla="*/ 1316794 h 2674060"/>
                    <a:gd name="connsiteX18" fmla="*/ 774141 w 1859395"/>
                    <a:gd name="connsiteY18" fmla="*/ 11219 h 2674060"/>
                    <a:gd name="connsiteX19" fmla="*/ 1048025 w 1859395"/>
                    <a:gd name="connsiteY19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286486 w 1859395"/>
                    <a:gd name="connsiteY12" fmla="*/ 2650205 h 2674060"/>
                    <a:gd name="connsiteX13" fmla="*/ 1314737 w 1859395"/>
                    <a:gd name="connsiteY13" fmla="*/ 2674060 h 2674060"/>
                    <a:gd name="connsiteX14" fmla="*/ 1280835 w 1859395"/>
                    <a:gd name="connsiteY14" fmla="*/ 2670406 h 2674060"/>
                    <a:gd name="connsiteX15" fmla="*/ 642102 w 1859395"/>
                    <a:gd name="connsiteY15" fmla="*/ 2397833 h 2674060"/>
                    <a:gd name="connsiteX16" fmla="*/ 35555 w 1859395"/>
                    <a:gd name="connsiteY16" fmla="*/ 1316794 h 2674060"/>
                    <a:gd name="connsiteX17" fmla="*/ 774141 w 1859395"/>
                    <a:gd name="connsiteY17" fmla="*/ 11219 h 2674060"/>
                    <a:gd name="connsiteX18" fmla="*/ 1048025 w 1859395"/>
                    <a:gd name="connsiteY18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314737 w 1859395"/>
                    <a:gd name="connsiteY12" fmla="*/ 2674060 h 2674060"/>
                    <a:gd name="connsiteX13" fmla="*/ 1280835 w 1859395"/>
                    <a:gd name="connsiteY13" fmla="*/ 2670406 h 2674060"/>
                    <a:gd name="connsiteX14" fmla="*/ 642102 w 1859395"/>
                    <a:gd name="connsiteY14" fmla="*/ 2397833 h 2674060"/>
                    <a:gd name="connsiteX15" fmla="*/ 35555 w 1859395"/>
                    <a:gd name="connsiteY15" fmla="*/ 1316794 h 2674060"/>
                    <a:gd name="connsiteX16" fmla="*/ 774141 w 1859395"/>
                    <a:gd name="connsiteY16" fmla="*/ 11219 h 2674060"/>
                    <a:gd name="connsiteX17" fmla="*/ 1048025 w 1859395"/>
                    <a:gd name="connsiteY17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834447 w 1859395"/>
                    <a:gd name="connsiteY3" fmla="*/ 1034627 h 2674060"/>
                    <a:gd name="connsiteX4" fmla="*/ 1797989 w 1859395"/>
                    <a:gd name="connsiteY4" fmla="*/ 1064106 h 2674060"/>
                    <a:gd name="connsiteX5" fmla="*/ 1797989 w 1859395"/>
                    <a:gd name="connsiteY5" fmla="*/ 1064107 h 2674060"/>
                    <a:gd name="connsiteX6" fmla="*/ 1797988 w 1859395"/>
                    <a:gd name="connsiteY6" fmla="*/ 1064107 h 2674060"/>
                    <a:gd name="connsiteX7" fmla="*/ 1772448 w 1859395"/>
                    <a:gd name="connsiteY7" fmla="*/ 1096266 h 2674060"/>
                    <a:gd name="connsiteX8" fmla="*/ 1524108 w 1859395"/>
                    <a:gd name="connsiteY8" fmla="*/ 1530105 h 2674060"/>
                    <a:gd name="connsiteX9" fmla="*/ 1281733 w 1859395"/>
                    <a:gd name="connsiteY9" fmla="*/ 1880428 h 2674060"/>
                    <a:gd name="connsiteX10" fmla="*/ 1224210 w 1859395"/>
                    <a:gd name="connsiteY10" fmla="*/ 1973390 h 2674060"/>
                    <a:gd name="connsiteX11" fmla="*/ 1146691 w 1859395"/>
                    <a:gd name="connsiteY11" fmla="*/ 2387132 h 2674060"/>
                    <a:gd name="connsiteX12" fmla="*/ 1314737 w 1859395"/>
                    <a:gd name="connsiteY12" fmla="*/ 2674060 h 2674060"/>
                    <a:gd name="connsiteX13" fmla="*/ 642102 w 1859395"/>
                    <a:gd name="connsiteY13" fmla="*/ 2397833 h 2674060"/>
                    <a:gd name="connsiteX14" fmla="*/ 35555 w 1859395"/>
                    <a:gd name="connsiteY14" fmla="*/ 1316794 h 2674060"/>
                    <a:gd name="connsiteX15" fmla="*/ 774141 w 1859395"/>
                    <a:gd name="connsiteY15" fmla="*/ 11219 h 2674060"/>
                    <a:gd name="connsiteX16" fmla="*/ 1048025 w 1859395"/>
                    <a:gd name="connsiteY16" fmla="*/ 99 h 2674060"/>
                    <a:gd name="connsiteX0" fmla="*/ 1048025 w 1859395"/>
                    <a:gd name="connsiteY0" fmla="*/ 99 h 2674060"/>
                    <a:gd name="connsiteX1" fmla="*/ 1859395 w 1859395"/>
                    <a:gd name="connsiteY1" fmla="*/ 999979 h 2674060"/>
                    <a:gd name="connsiteX2" fmla="*/ 1854933 w 1859395"/>
                    <a:gd name="connsiteY2" fmla="*/ 1023090 h 2674060"/>
                    <a:gd name="connsiteX3" fmla="*/ 1797989 w 1859395"/>
                    <a:gd name="connsiteY3" fmla="*/ 1064106 h 2674060"/>
                    <a:gd name="connsiteX4" fmla="*/ 1797989 w 1859395"/>
                    <a:gd name="connsiteY4" fmla="*/ 1064107 h 2674060"/>
                    <a:gd name="connsiteX5" fmla="*/ 1797988 w 1859395"/>
                    <a:gd name="connsiteY5" fmla="*/ 1064107 h 2674060"/>
                    <a:gd name="connsiteX6" fmla="*/ 1772448 w 1859395"/>
                    <a:gd name="connsiteY6" fmla="*/ 1096266 h 2674060"/>
                    <a:gd name="connsiteX7" fmla="*/ 1524108 w 1859395"/>
                    <a:gd name="connsiteY7" fmla="*/ 1530105 h 2674060"/>
                    <a:gd name="connsiteX8" fmla="*/ 1281733 w 1859395"/>
                    <a:gd name="connsiteY8" fmla="*/ 1880428 h 2674060"/>
                    <a:gd name="connsiteX9" fmla="*/ 1224210 w 1859395"/>
                    <a:gd name="connsiteY9" fmla="*/ 1973390 h 2674060"/>
                    <a:gd name="connsiteX10" fmla="*/ 1146691 w 1859395"/>
                    <a:gd name="connsiteY10" fmla="*/ 2387132 h 2674060"/>
                    <a:gd name="connsiteX11" fmla="*/ 1314737 w 1859395"/>
                    <a:gd name="connsiteY11" fmla="*/ 2674060 h 2674060"/>
                    <a:gd name="connsiteX12" fmla="*/ 642102 w 1859395"/>
                    <a:gd name="connsiteY12" fmla="*/ 2397833 h 2674060"/>
                    <a:gd name="connsiteX13" fmla="*/ 35555 w 1859395"/>
                    <a:gd name="connsiteY13" fmla="*/ 1316794 h 2674060"/>
                    <a:gd name="connsiteX14" fmla="*/ 774141 w 1859395"/>
                    <a:gd name="connsiteY14" fmla="*/ 11219 h 2674060"/>
                    <a:gd name="connsiteX15" fmla="*/ 1048025 w 1859395"/>
                    <a:gd name="connsiteY15" fmla="*/ 99 h 2674060"/>
                    <a:gd name="connsiteX0" fmla="*/ 1048025 w 1854933"/>
                    <a:gd name="connsiteY0" fmla="*/ 99 h 2674060"/>
                    <a:gd name="connsiteX1" fmla="*/ 1854933 w 1854933"/>
                    <a:gd name="connsiteY1" fmla="*/ 1023090 h 2674060"/>
                    <a:gd name="connsiteX2" fmla="*/ 1797989 w 1854933"/>
                    <a:gd name="connsiteY2" fmla="*/ 1064106 h 2674060"/>
                    <a:gd name="connsiteX3" fmla="*/ 1797989 w 1854933"/>
                    <a:gd name="connsiteY3" fmla="*/ 1064107 h 2674060"/>
                    <a:gd name="connsiteX4" fmla="*/ 1797988 w 1854933"/>
                    <a:gd name="connsiteY4" fmla="*/ 1064107 h 2674060"/>
                    <a:gd name="connsiteX5" fmla="*/ 1772448 w 1854933"/>
                    <a:gd name="connsiteY5" fmla="*/ 1096266 h 2674060"/>
                    <a:gd name="connsiteX6" fmla="*/ 1524108 w 1854933"/>
                    <a:gd name="connsiteY6" fmla="*/ 1530105 h 2674060"/>
                    <a:gd name="connsiteX7" fmla="*/ 1281733 w 1854933"/>
                    <a:gd name="connsiteY7" fmla="*/ 1880428 h 2674060"/>
                    <a:gd name="connsiteX8" fmla="*/ 1224210 w 1854933"/>
                    <a:gd name="connsiteY8" fmla="*/ 1973390 h 2674060"/>
                    <a:gd name="connsiteX9" fmla="*/ 1146691 w 1854933"/>
                    <a:gd name="connsiteY9" fmla="*/ 2387132 h 2674060"/>
                    <a:gd name="connsiteX10" fmla="*/ 1314737 w 1854933"/>
                    <a:gd name="connsiteY10" fmla="*/ 2674060 h 2674060"/>
                    <a:gd name="connsiteX11" fmla="*/ 642102 w 1854933"/>
                    <a:gd name="connsiteY11" fmla="*/ 2397833 h 2674060"/>
                    <a:gd name="connsiteX12" fmla="*/ 35555 w 1854933"/>
                    <a:gd name="connsiteY12" fmla="*/ 1316794 h 2674060"/>
                    <a:gd name="connsiteX13" fmla="*/ 774141 w 1854933"/>
                    <a:gd name="connsiteY13" fmla="*/ 11219 h 2674060"/>
                    <a:gd name="connsiteX14" fmla="*/ 1048025 w 1854933"/>
                    <a:gd name="connsiteY14" fmla="*/ 99 h 2674060"/>
                    <a:gd name="connsiteX0" fmla="*/ 1048025 w 1854945"/>
                    <a:gd name="connsiteY0" fmla="*/ 99 h 2674060"/>
                    <a:gd name="connsiteX1" fmla="*/ 1854933 w 1854945"/>
                    <a:gd name="connsiteY1" fmla="*/ 1023090 h 2674060"/>
                    <a:gd name="connsiteX2" fmla="*/ 1797989 w 1854945"/>
                    <a:gd name="connsiteY2" fmla="*/ 1064106 h 2674060"/>
                    <a:gd name="connsiteX3" fmla="*/ 1797989 w 1854945"/>
                    <a:gd name="connsiteY3" fmla="*/ 1064107 h 2674060"/>
                    <a:gd name="connsiteX4" fmla="*/ 1797988 w 1854945"/>
                    <a:gd name="connsiteY4" fmla="*/ 1064107 h 2674060"/>
                    <a:gd name="connsiteX5" fmla="*/ 1772448 w 1854945"/>
                    <a:gd name="connsiteY5" fmla="*/ 1096266 h 2674060"/>
                    <a:gd name="connsiteX6" fmla="*/ 1524108 w 1854945"/>
                    <a:gd name="connsiteY6" fmla="*/ 1530105 h 2674060"/>
                    <a:gd name="connsiteX7" fmla="*/ 1281733 w 1854945"/>
                    <a:gd name="connsiteY7" fmla="*/ 1880428 h 2674060"/>
                    <a:gd name="connsiteX8" fmla="*/ 1224210 w 1854945"/>
                    <a:gd name="connsiteY8" fmla="*/ 1973390 h 2674060"/>
                    <a:gd name="connsiteX9" fmla="*/ 1146691 w 1854945"/>
                    <a:gd name="connsiteY9" fmla="*/ 2387132 h 2674060"/>
                    <a:gd name="connsiteX10" fmla="*/ 1314737 w 1854945"/>
                    <a:gd name="connsiteY10" fmla="*/ 2674060 h 2674060"/>
                    <a:gd name="connsiteX11" fmla="*/ 642102 w 1854945"/>
                    <a:gd name="connsiteY11" fmla="*/ 2397833 h 2674060"/>
                    <a:gd name="connsiteX12" fmla="*/ 35555 w 1854945"/>
                    <a:gd name="connsiteY12" fmla="*/ 1316794 h 2674060"/>
                    <a:gd name="connsiteX13" fmla="*/ 774141 w 1854945"/>
                    <a:gd name="connsiteY13" fmla="*/ 11219 h 2674060"/>
                    <a:gd name="connsiteX14" fmla="*/ 1048025 w 1854945"/>
                    <a:gd name="connsiteY14" fmla="*/ 99 h 2674060"/>
                    <a:gd name="connsiteX0" fmla="*/ 1048025 w 1854959"/>
                    <a:gd name="connsiteY0" fmla="*/ 99 h 2674060"/>
                    <a:gd name="connsiteX1" fmla="*/ 1854933 w 1854959"/>
                    <a:gd name="connsiteY1" fmla="*/ 1023090 h 2674060"/>
                    <a:gd name="connsiteX2" fmla="*/ 1797989 w 1854959"/>
                    <a:gd name="connsiteY2" fmla="*/ 1064106 h 2674060"/>
                    <a:gd name="connsiteX3" fmla="*/ 1797989 w 1854959"/>
                    <a:gd name="connsiteY3" fmla="*/ 1064107 h 2674060"/>
                    <a:gd name="connsiteX4" fmla="*/ 1797988 w 1854959"/>
                    <a:gd name="connsiteY4" fmla="*/ 1064107 h 2674060"/>
                    <a:gd name="connsiteX5" fmla="*/ 1772448 w 1854959"/>
                    <a:gd name="connsiteY5" fmla="*/ 1096266 h 2674060"/>
                    <a:gd name="connsiteX6" fmla="*/ 1524108 w 1854959"/>
                    <a:gd name="connsiteY6" fmla="*/ 1530105 h 2674060"/>
                    <a:gd name="connsiteX7" fmla="*/ 1281733 w 1854959"/>
                    <a:gd name="connsiteY7" fmla="*/ 1880428 h 2674060"/>
                    <a:gd name="connsiteX8" fmla="*/ 1224210 w 1854959"/>
                    <a:gd name="connsiteY8" fmla="*/ 1973390 h 2674060"/>
                    <a:gd name="connsiteX9" fmla="*/ 1146691 w 1854959"/>
                    <a:gd name="connsiteY9" fmla="*/ 2387132 h 2674060"/>
                    <a:gd name="connsiteX10" fmla="*/ 1314737 w 1854959"/>
                    <a:gd name="connsiteY10" fmla="*/ 2674060 h 2674060"/>
                    <a:gd name="connsiteX11" fmla="*/ 642102 w 1854959"/>
                    <a:gd name="connsiteY11" fmla="*/ 2397833 h 2674060"/>
                    <a:gd name="connsiteX12" fmla="*/ 35555 w 1854959"/>
                    <a:gd name="connsiteY12" fmla="*/ 1316794 h 2674060"/>
                    <a:gd name="connsiteX13" fmla="*/ 774141 w 1854959"/>
                    <a:gd name="connsiteY13" fmla="*/ 11219 h 2674060"/>
                    <a:gd name="connsiteX14" fmla="*/ 1048025 w 1854959"/>
                    <a:gd name="connsiteY14" fmla="*/ 99 h 2674060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772448 w 1854959"/>
                    <a:gd name="connsiteY5" fmla="*/ 1096804 h 2674598"/>
                    <a:gd name="connsiteX6" fmla="*/ 1524108 w 1854959"/>
                    <a:gd name="connsiteY6" fmla="*/ 1530643 h 2674598"/>
                    <a:gd name="connsiteX7" fmla="*/ 1281733 w 1854959"/>
                    <a:gd name="connsiteY7" fmla="*/ 1880966 h 2674598"/>
                    <a:gd name="connsiteX8" fmla="*/ 1224210 w 1854959"/>
                    <a:gd name="connsiteY8" fmla="*/ 1973928 h 2674598"/>
                    <a:gd name="connsiteX9" fmla="*/ 1146691 w 1854959"/>
                    <a:gd name="connsiteY9" fmla="*/ 2387670 h 2674598"/>
                    <a:gd name="connsiteX10" fmla="*/ 1314737 w 1854959"/>
                    <a:gd name="connsiteY10" fmla="*/ 2674598 h 2674598"/>
                    <a:gd name="connsiteX11" fmla="*/ 642102 w 1854959"/>
                    <a:gd name="connsiteY11" fmla="*/ 2398371 h 2674598"/>
                    <a:gd name="connsiteX12" fmla="*/ 35555 w 1854959"/>
                    <a:gd name="connsiteY12" fmla="*/ 1317332 h 2674598"/>
                    <a:gd name="connsiteX13" fmla="*/ 774141 w 1854959"/>
                    <a:gd name="connsiteY13" fmla="*/ 11757 h 2674598"/>
                    <a:gd name="connsiteX14" fmla="*/ 1048025 w 1854959"/>
                    <a:gd name="connsiteY14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  <a:gd name="connsiteX0" fmla="*/ 1048025 w 1854959"/>
                    <a:gd name="connsiteY0" fmla="*/ 637 h 2674598"/>
                    <a:gd name="connsiteX1" fmla="*/ 1854933 w 1854959"/>
                    <a:gd name="connsiteY1" fmla="*/ 1023628 h 2674598"/>
                    <a:gd name="connsiteX2" fmla="*/ 1797989 w 1854959"/>
                    <a:gd name="connsiteY2" fmla="*/ 1064644 h 2674598"/>
                    <a:gd name="connsiteX3" fmla="*/ 1797989 w 1854959"/>
                    <a:gd name="connsiteY3" fmla="*/ 1064645 h 2674598"/>
                    <a:gd name="connsiteX4" fmla="*/ 1797988 w 1854959"/>
                    <a:gd name="connsiteY4" fmla="*/ 1064645 h 2674598"/>
                    <a:gd name="connsiteX5" fmla="*/ 1524108 w 1854959"/>
                    <a:gd name="connsiteY5" fmla="*/ 1530643 h 2674598"/>
                    <a:gd name="connsiteX6" fmla="*/ 1281733 w 1854959"/>
                    <a:gd name="connsiteY6" fmla="*/ 1880966 h 2674598"/>
                    <a:gd name="connsiteX7" fmla="*/ 1224210 w 1854959"/>
                    <a:gd name="connsiteY7" fmla="*/ 1973928 h 2674598"/>
                    <a:gd name="connsiteX8" fmla="*/ 1146691 w 1854959"/>
                    <a:gd name="connsiteY8" fmla="*/ 2387670 h 2674598"/>
                    <a:gd name="connsiteX9" fmla="*/ 1314737 w 1854959"/>
                    <a:gd name="connsiteY9" fmla="*/ 2674598 h 2674598"/>
                    <a:gd name="connsiteX10" fmla="*/ 642102 w 1854959"/>
                    <a:gd name="connsiteY10" fmla="*/ 2398371 h 2674598"/>
                    <a:gd name="connsiteX11" fmla="*/ 35555 w 1854959"/>
                    <a:gd name="connsiteY11" fmla="*/ 1317332 h 2674598"/>
                    <a:gd name="connsiteX12" fmla="*/ 774141 w 1854959"/>
                    <a:gd name="connsiteY12" fmla="*/ 11757 h 2674598"/>
                    <a:gd name="connsiteX13" fmla="*/ 1048025 w 1854959"/>
                    <a:gd name="connsiteY13" fmla="*/ 637 h 267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54959" h="2674598">
                      <a:moveTo>
                        <a:pt x="1048025" y="637"/>
                      </a:moveTo>
                      <a:cubicBezTo>
                        <a:pt x="1554335" y="-2970"/>
                        <a:pt x="1858211" y="292889"/>
                        <a:pt x="1854933" y="1023628"/>
                      </a:cubicBezTo>
                      <a:lnTo>
                        <a:pt x="1797989" y="1064644"/>
                      </a:lnTo>
                      <a:lnTo>
                        <a:pt x="1797989" y="1064645"/>
                      </a:lnTo>
                      <a:lnTo>
                        <a:pt x="1797988" y="1064645"/>
                      </a:lnTo>
                      <a:cubicBezTo>
                        <a:pt x="1704697" y="1151474"/>
                        <a:pt x="1610150" y="1394590"/>
                        <a:pt x="1524108" y="1530643"/>
                      </a:cubicBezTo>
                      <a:lnTo>
                        <a:pt x="1281733" y="1880966"/>
                      </a:lnTo>
                      <a:cubicBezTo>
                        <a:pt x="1256951" y="1918059"/>
                        <a:pt x="1235768" y="1952651"/>
                        <a:pt x="1224210" y="1973928"/>
                      </a:cubicBezTo>
                      <a:cubicBezTo>
                        <a:pt x="1177977" y="2059032"/>
                        <a:pt x="1131603" y="2270892"/>
                        <a:pt x="1146691" y="2387670"/>
                      </a:cubicBezTo>
                      <a:cubicBezTo>
                        <a:pt x="1161779" y="2504448"/>
                        <a:pt x="1259395" y="2638381"/>
                        <a:pt x="1314737" y="2674598"/>
                      </a:cubicBezTo>
                      <a:cubicBezTo>
                        <a:pt x="1063038" y="2633831"/>
                        <a:pt x="1016576" y="2670028"/>
                        <a:pt x="642102" y="2398371"/>
                      </a:cubicBezTo>
                      <a:cubicBezTo>
                        <a:pt x="303408" y="2081798"/>
                        <a:pt x="92436" y="1594131"/>
                        <a:pt x="35555" y="1317332"/>
                      </a:cubicBezTo>
                      <a:cubicBezTo>
                        <a:pt x="-55455" y="874454"/>
                        <a:pt x="-24246" y="75192"/>
                        <a:pt x="774141" y="11757"/>
                      </a:cubicBezTo>
                      <a:cubicBezTo>
                        <a:pt x="873940" y="3828"/>
                        <a:pt x="913685" y="-1985"/>
                        <a:pt x="1048025" y="637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B3CA93-B497-F3F3-6E17-D2FB5A1E0CD0}"/>
                    </a:ext>
                  </a:extLst>
                </p:cNvPr>
                <p:cNvSpPr/>
                <p:nvPr/>
              </p:nvSpPr>
              <p:spPr>
                <a:xfrm>
                  <a:off x="1174370" y="1559740"/>
                  <a:ext cx="2065691" cy="2466325"/>
                </a:xfrm>
                <a:custGeom>
                  <a:avLst/>
                  <a:gdLst>
                    <a:gd name="connsiteX0" fmla="*/ 1037514 w 2010949"/>
                    <a:gd name="connsiteY0" fmla="*/ 380 h 2541653"/>
                    <a:gd name="connsiteX1" fmla="*/ 2007376 w 2010949"/>
                    <a:gd name="connsiteY1" fmla="*/ 863118 h 2541653"/>
                    <a:gd name="connsiteX2" fmla="*/ 2010949 w 2010949"/>
                    <a:gd name="connsiteY2" fmla="*/ 1091498 h 2541653"/>
                    <a:gd name="connsiteX3" fmla="*/ 1992468 w 2010949"/>
                    <a:gd name="connsiteY3" fmla="*/ 1084897 h 2541653"/>
                    <a:gd name="connsiteX4" fmla="*/ 1958862 w 2010949"/>
                    <a:gd name="connsiteY4" fmla="*/ 1094755 h 2541653"/>
                    <a:gd name="connsiteX5" fmla="*/ 1940201 w 2010949"/>
                    <a:gd name="connsiteY5" fmla="*/ 1105264 h 2541653"/>
                    <a:gd name="connsiteX6" fmla="*/ 1944663 w 2010949"/>
                    <a:gd name="connsiteY6" fmla="*/ 1082153 h 2541653"/>
                    <a:gd name="connsiteX7" fmla="*/ 859409 w 2010949"/>
                    <a:gd name="connsiteY7" fmla="*/ 93393 h 2541653"/>
                    <a:gd name="connsiteX8" fmla="*/ 120823 w 2010949"/>
                    <a:gd name="connsiteY8" fmla="*/ 1398968 h 2541653"/>
                    <a:gd name="connsiteX9" fmla="*/ 727370 w 2010949"/>
                    <a:gd name="connsiteY9" fmla="*/ 2480007 h 2541653"/>
                    <a:gd name="connsiteX10" fmla="*/ 800011 w 2010949"/>
                    <a:gd name="connsiteY10" fmla="*/ 2541653 h 2541653"/>
                    <a:gd name="connsiteX11" fmla="*/ 719116 w 2010949"/>
                    <a:gd name="connsiteY11" fmla="*/ 2480798 h 2541653"/>
                    <a:gd name="connsiteX12" fmla="*/ 634392 w 2010949"/>
                    <a:gd name="connsiteY12" fmla="*/ 2409633 h 2541653"/>
                    <a:gd name="connsiteX13" fmla="*/ 583229 w 2010949"/>
                    <a:gd name="connsiteY13" fmla="*/ 2488533 h 2541653"/>
                    <a:gd name="connsiteX14" fmla="*/ 589213 w 2010949"/>
                    <a:gd name="connsiteY14" fmla="*/ 2495784 h 2541653"/>
                    <a:gd name="connsiteX15" fmla="*/ 513655 w 2010949"/>
                    <a:gd name="connsiteY15" fmla="*/ 2422346 h 2541653"/>
                    <a:gd name="connsiteX16" fmla="*/ 14545 w 2010949"/>
                    <a:gd name="connsiteY16" fmla="*/ 1407149 h 2541653"/>
                    <a:gd name="connsiteX17" fmla="*/ 1037514 w 2010949"/>
                    <a:gd name="connsiteY17" fmla="*/ 380 h 2541653"/>
                    <a:gd name="connsiteX0" fmla="*/ 1037514 w 2010949"/>
                    <a:gd name="connsiteY0" fmla="*/ 380 h 2495784"/>
                    <a:gd name="connsiteX1" fmla="*/ 2007376 w 2010949"/>
                    <a:gd name="connsiteY1" fmla="*/ 863118 h 2495784"/>
                    <a:gd name="connsiteX2" fmla="*/ 2010949 w 2010949"/>
                    <a:gd name="connsiteY2" fmla="*/ 1091498 h 2495784"/>
                    <a:gd name="connsiteX3" fmla="*/ 1992468 w 2010949"/>
                    <a:gd name="connsiteY3" fmla="*/ 1084897 h 2495784"/>
                    <a:gd name="connsiteX4" fmla="*/ 1958862 w 2010949"/>
                    <a:gd name="connsiteY4" fmla="*/ 1094755 h 2495784"/>
                    <a:gd name="connsiteX5" fmla="*/ 1940201 w 2010949"/>
                    <a:gd name="connsiteY5" fmla="*/ 1105264 h 2495784"/>
                    <a:gd name="connsiteX6" fmla="*/ 1944663 w 2010949"/>
                    <a:gd name="connsiteY6" fmla="*/ 1082153 h 2495784"/>
                    <a:gd name="connsiteX7" fmla="*/ 859409 w 2010949"/>
                    <a:gd name="connsiteY7" fmla="*/ 93393 h 2495784"/>
                    <a:gd name="connsiteX8" fmla="*/ 120823 w 2010949"/>
                    <a:gd name="connsiteY8" fmla="*/ 1398968 h 2495784"/>
                    <a:gd name="connsiteX9" fmla="*/ 727370 w 2010949"/>
                    <a:gd name="connsiteY9" fmla="*/ 2480007 h 2495784"/>
                    <a:gd name="connsiteX10" fmla="*/ 719116 w 2010949"/>
                    <a:gd name="connsiteY10" fmla="*/ 2480798 h 2495784"/>
                    <a:gd name="connsiteX11" fmla="*/ 634392 w 2010949"/>
                    <a:gd name="connsiteY11" fmla="*/ 2409633 h 2495784"/>
                    <a:gd name="connsiteX12" fmla="*/ 583229 w 2010949"/>
                    <a:gd name="connsiteY12" fmla="*/ 2488533 h 2495784"/>
                    <a:gd name="connsiteX13" fmla="*/ 589213 w 2010949"/>
                    <a:gd name="connsiteY13" fmla="*/ 2495784 h 2495784"/>
                    <a:gd name="connsiteX14" fmla="*/ 513655 w 2010949"/>
                    <a:gd name="connsiteY14" fmla="*/ 2422346 h 2495784"/>
                    <a:gd name="connsiteX15" fmla="*/ 14545 w 2010949"/>
                    <a:gd name="connsiteY15" fmla="*/ 1407149 h 2495784"/>
                    <a:gd name="connsiteX16" fmla="*/ 1037514 w 2010949"/>
                    <a:gd name="connsiteY16" fmla="*/ 380 h 2495784"/>
                    <a:gd name="connsiteX0" fmla="*/ 1037514 w 2010949"/>
                    <a:gd name="connsiteY0" fmla="*/ 380 h 2495784"/>
                    <a:gd name="connsiteX1" fmla="*/ 2007376 w 2010949"/>
                    <a:gd name="connsiteY1" fmla="*/ 863118 h 2495784"/>
                    <a:gd name="connsiteX2" fmla="*/ 2010949 w 2010949"/>
                    <a:gd name="connsiteY2" fmla="*/ 1091498 h 2495784"/>
                    <a:gd name="connsiteX3" fmla="*/ 1992468 w 2010949"/>
                    <a:gd name="connsiteY3" fmla="*/ 1084897 h 2495784"/>
                    <a:gd name="connsiteX4" fmla="*/ 1958862 w 2010949"/>
                    <a:gd name="connsiteY4" fmla="*/ 1094755 h 2495784"/>
                    <a:gd name="connsiteX5" fmla="*/ 1940201 w 2010949"/>
                    <a:gd name="connsiteY5" fmla="*/ 1105264 h 2495784"/>
                    <a:gd name="connsiteX6" fmla="*/ 1944663 w 2010949"/>
                    <a:gd name="connsiteY6" fmla="*/ 1082153 h 2495784"/>
                    <a:gd name="connsiteX7" fmla="*/ 859409 w 2010949"/>
                    <a:gd name="connsiteY7" fmla="*/ 93393 h 2495784"/>
                    <a:gd name="connsiteX8" fmla="*/ 120823 w 2010949"/>
                    <a:gd name="connsiteY8" fmla="*/ 1398968 h 2495784"/>
                    <a:gd name="connsiteX9" fmla="*/ 727370 w 2010949"/>
                    <a:gd name="connsiteY9" fmla="*/ 2480007 h 2495784"/>
                    <a:gd name="connsiteX10" fmla="*/ 634392 w 2010949"/>
                    <a:gd name="connsiteY10" fmla="*/ 2409633 h 2495784"/>
                    <a:gd name="connsiteX11" fmla="*/ 583229 w 2010949"/>
                    <a:gd name="connsiteY11" fmla="*/ 2488533 h 2495784"/>
                    <a:gd name="connsiteX12" fmla="*/ 589213 w 2010949"/>
                    <a:gd name="connsiteY12" fmla="*/ 2495784 h 2495784"/>
                    <a:gd name="connsiteX13" fmla="*/ 513655 w 2010949"/>
                    <a:gd name="connsiteY13" fmla="*/ 2422346 h 2495784"/>
                    <a:gd name="connsiteX14" fmla="*/ 14545 w 2010949"/>
                    <a:gd name="connsiteY14" fmla="*/ 1407149 h 2495784"/>
                    <a:gd name="connsiteX15" fmla="*/ 1037514 w 2010949"/>
                    <a:gd name="connsiteY15" fmla="*/ 380 h 2495784"/>
                    <a:gd name="connsiteX0" fmla="*/ 1037514 w 2010949"/>
                    <a:gd name="connsiteY0" fmla="*/ 380 h 2495784"/>
                    <a:gd name="connsiteX1" fmla="*/ 2007376 w 2010949"/>
                    <a:gd name="connsiteY1" fmla="*/ 863118 h 2495784"/>
                    <a:gd name="connsiteX2" fmla="*/ 2010949 w 2010949"/>
                    <a:gd name="connsiteY2" fmla="*/ 1091498 h 2495784"/>
                    <a:gd name="connsiteX3" fmla="*/ 1992468 w 2010949"/>
                    <a:gd name="connsiteY3" fmla="*/ 1084897 h 2495784"/>
                    <a:gd name="connsiteX4" fmla="*/ 1958862 w 2010949"/>
                    <a:gd name="connsiteY4" fmla="*/ 1094755 h 2495784"/>
                    <a:gd name="connsiteX5" fmla="*/ 1940201 w 2010949"/>
                    <a:gd name="connsiteY5" fmla="*/ 1105264 h 2495784"/>
                    <a:gd name="connsiteX6" fmla="*/ 1944663 w 2010949"/>
                    <a:gd name="connsiteY6" fmla="*/ 1082153 h 2495784"/>
                    <a:gd name="connsiteX7" fmla="*/ 859409 w 2010949"/>
                    <a:gd name="connsiteY7" fmla="*/ 93393 h 2495784"/>
                    <a:gd name="connsiteX8" fmla="*/ 120823 w 2010949"/>
                    <a:gd name="connsiteY8" fmla="*/ 1398968 h 2495784"/>
                    <a:gd name="connsiteX9" fmla="*/ 634392 w 2010949"/>
                    <a:gd name="connsiteY9" fmla="*/ 2409633 h 2495784"/>
                    <a:gd name="connsiteX10" fmla="*/ 583229 w 2010949"/>
                    <a:gd name="connsiteY10" fmla="*/ 2488533 h 2495784"/>
                    <a:gd name="connsiteX11" fmla="*/ 589213 w 2010949"/>
                    <a:gd name="connsiteY11" fmla="*/ 2495784 h 2495784"/>
                    <a:gd name="connsiteX12" fmla="*/ 513655 w 2010949"/>
                    <a:gd name="connsiteY12" fmla="*/ 2422346 h 2495784"/>
                    <a:gd name="connsiteX13" fmla="*/ 14545 w 2010949"/>
                    <a:gd name="connsiteY13" fmla="*/ 1407149 h 2495784"/>
                    <a:gd name="connsiteX14" fmla="*/ 1037514 w 2010949"/>
                    <a:gd name="connsiteY14" fmla="*/ 380 h 2495784"/>
                    <a:gd name="connsiteX0" fmla="*/ 1037514 w 2010949"/>
                    <a:gd name="connsiteY0" fmla="*/ 380 h 2488533"/>
                    <a:gd name="connsiteX1" fmla="*/ 2007376 w 2010949"/>
                    <a:gd name="connsiteY1" fmla="*/ 863118 h 2488533"/>
                    <a:gd name="connsiteX2" fmla="*/ 2010949 w 2010949"/>
                    <a:gd name="connsiteY2" fmla="*/ 1091498 h 2488533"/>
                    <a:gd name="connsiteX3" fmla="*/ 1992468 w 2010949"/>
                    <a:gd name="connsiteY3" fmla="*/ 1084897 h 2488533"/>
                    <a:gd name="connsiteX4" fmla="*/ 1958862 w 2010949"/>
                    <a:gd name="connsiteY4" fmla="*/ 1094755 h 2488533"/>
                    <a:gd name="connsiteX5" fmla="*/ 1940201 w 2010949"/>
                    <a:gd name="connsiteY5" fmla="*/ 1105264 h 2488533"/>
                    <a:gd name="connsiteX6" fmla="*/ 1944663 w 2010949"/>
                    <a:gd name="connsiteY6" fmla="*/ 1082153 h 2488533"/>
                    <a:gd name="connsiteX7" fmla="*/ 859409 w 2010949"/>
                    <a:gd name="connsiteY7" fmla="*/ 93393 h 2488533"/>
                    <a:gd name="connsiteX8" fmla="*/ 120823 w 2010949"/>
                    <a:gd name="connsiteY8" fmla="*/ 1398968 h 2488533"/>
                    <a:gd name="connsiteX9" fmla="*/ 634392 w 2010949"/>
                    <a:gd name="connsiteY9" fmla="*/ 2409633 h 2488533"/>
                    <a:gd name="connsiteX10" fmla="*/ 583229 w 2010949"/>
                    <a:gd name="connsiteY10" fmla="*/ 2488533 h 2488533"/>
                    <a:gd name="connsiteX11" fmla="*/ 513655 w 2010949"/>
                    <a:gd name="connsiteY11" fmla="*/ 2422346 h 2488533"/>
                    <a:gd name="connsiteX12" fmla="*/ 14545 w 2010949"/>
                    <a:gd name="connsiteY12" fmla="*/ 1407149 h 2488533"/>
                    <a:gd name="connsiteX13" fmla="*/ 1037514 w 2010949"/>
                    <a:gd name="connsiteY13" fmla="*/ 380 h 2488533"/>
                    <a:gd name="connsiteX0" fmla="*/ 1037514 w 2010949"/>
                    <a:gd name="connsiteY0" fmla="*/ 380 h 2542739"/>
                    <a:gd name="connsiteX1" fmla="*/ 2007376 w 2010949"/>
                    <a:gd name="connsiteY1" fmla="*/ 863118 h 2542739"/>
                    <a:gd name="connsiteX2" fmla="*/ 2010949 w 2010949"/>
                    <a:gd name="connsiteY2" fmla="*/ 1091498 h 2542739"/>
                    <a:gd name="connsiteX3" fmla="*/ 1992468 w 2010949"/>
                    <a:gd name="connsiteY3" fmla="*/ 1084897 h 2542739"/>
                    <a:gd name="connsiteX4" fmla="*/ 1958862 w 2010949"/>
                    <a:gd name="connsiteY4" fmla="*/ 1094755 h 2542739"/>
                    <a:gd name="connsiteX5" fmla="*/ 1940201 w 2010949"/>
                    <a:gd name="connsiteY5" fmla="*/ 1105264 h 2542739"/>
                    <a:gd name="connsiteX6" fmla="*/ 1944663 w 2010949"/>
                    <a:gd name="connsiteY6" fmla="*/ 1082153 h 2542739"/>
                    <a:gd name="connsiteX7" fmla="*/ 859409 w 2010949"/>
                    <a:gd name="connsiteY7" fmla="*/ 93393 h 2542739"/>
                    <a:gd name="connsiteX8" fmla="*/ 120823 w 2010949"/>
                    <a:gd name="connsiteY8" fmla="*/ 1398968 h 2542739"/>
                    <a:gd name="connsiteX9" fmla="*/ 634392 w 2010949"/>
                    <a:gd name="connsiteY9" fmla="*/ 2409633 h 2542739"/>
                    <a:gd name="connsiteX10" fmla="*/ 513655 w 2010949"/>
                    <a:gd name="connsiteY10" fmla="*/ 2422346 h 2542739"/>
                    <a:gd name="connsiteX11" fmla="*/ 14545 w 2010949"/>
                    <a:gd name="connsiteY11" fmla="*/ 1407149 h 2542739"/>
                    <a:gd name="connsiteX12" fmla="*/ 1037514 w 2010949"/>
                    <a:gd name="connsiteY12" fmla="*/ 380 h 2542739"/>
                    <a:gd name="connsiteX0" fmla="*/ 1037514 w 2010949"/>
                    <a:gd name="connsiteY0" fmla="*/ 380 h 2567895"/>
                    <a:gd name="connsiteX1" fmla="*/ 2007376 w 2010949"/>
                    <a:gd name="connsiteY1" fmla="*/ 863118 h 2567895"/>
                    <a:gd name="connsiteX2" fmla="*/ 2010949 w 2010949"/>
                    <a:gd name="connsiteY2" fmla="*/ 1091498 h 2567895"/>
                    <a:gd name="connsiteX3" fmla="*/ 1992468 w 2010949"/>
                    <a:gd name="connsiteY3" fmla="*/ 1084897 h 2567895"/>
                    <a:gd name="connsiteX4" fmla="*/ 1958862 w 2010949"/>
                    <a:gd name="connsiteY4" fmla="*/ 1094755 h 2567895"/>
                    <a:gd name="connsiteX5" fmla="*/ 1940201 w 2010949"/>
                    <a:gd name="connsiteY5" fmla="*/ 1105264 h 2567895"/>
                    <a:gd name="connsiteX6" fmla="*/ 1944663 w 2010949"/>
                    <a:gd name="connsiteY6" fmla="*/ 1082153 h 2567895"/>
                    <a:gd name="connsiteX7" fmla="*/ 859409 w 2010949"/>
                    <a:gd name="connsiteY7" fmla="*/ 93393 h 2567895"/>
                    <a:gd name="connsiteX8" fmla="*/ 120823 w 2010949"/>
                    <a:gd name="connsiteY8" fmla="*/ 1398968 h 2567895"/>
                    <a:gd name="connsiteX9" fmla="*/ 634392 w 2010949"/>
                    <a:gd name="connsiteY9" fmla="*/ 2409633 h 2567895"/>
                    <a:gd name="connsiteX10" fmla="*/ 541142 w 2010949"/>
                    <a:gd name="connsiteY10" fmla="*/ 2466325 h 2567895"/>
                    <a:gd name="connsiteX11" fmla="*/ 14545 w 2010949"/>
                    <a:gd name="connsiteY11" fmla="*/ 1407149 h 2567895"/>
                    <a:gd name="connsiteX12" fmla="*/ 1037514 w 2010949"/>
                    <a:gd name="connsiteY12" fmla="*/ 380 h 2567895"/>
                    <a:gd name="connsiteX0" fmla="*/ 1037514 w 2010949"/>
                    <a:gd name="connsiteY0" fmla="*/ 380 h 2488241"/>
                    <a:gd name="connsiteX1" fmla="*/ 2007376 w 2010949"/>
                    <a:gd name="connsiteY1" fmla="*/ 863118 h 2488241"/>
                    <a:gd name="connsiteX2" fmla="*/ 2010949 w 2010949"/>
                    <a:gd name="connsiteY2" fmla="*/ 1091498 h 2488241"/>
                    <a:gd name="connsiteX3" fmla="*/ 1992468 w 2010949"/>
                    <a:gd name="connsiteY3" fmla="*/ 1084897 h 2488241"/>
                    <a:gd name="connsiteX4" fmla="*/ 1958862 w 2010949"/>
                    <a:gd name="connsiteY4" fmla="*/ 1094755 h 2488241"/>
                    <a:gd name="connsiteX5" fmla="*/ 1940201 w 2010949"/>
                    <a:gd name="connsiteY5" fmla="*/ 1105264 h 2488241"/>
                    <a:gd name="connsiteX6" fmla="*/ 1944663 w 2010949"/>
                    <a:gd name="connsiteY6" fmla="*/ 1082153 h 2488241"/>
                    <a:gd name="connsiteX7" fmla="*/ 859409 w 2010949"/>
                    <a:gd name="connsiteY7" fmla="*/ 93393 h 2488241"/>
                    <a:gd name="connsiteX8" fmla="*/ 120823 w 2010949"/>
                    <a:gd name="connsiteY8" fmla="*/ 1398968 h 2488241"/>
                    <a:gd name="connsiteX9" fmla="*/ 634392 w 2010949"/>
                    <a:gd name="connsiteY9" fmla="*/ 2409633 h 2488241"/>
                    <a:gd name="connsiteX10" fmla="*/ 541142 w 2010949"/>
                    <a:gd name="connsiteY10" fmla="*/ 2466325 h 2488241"/>
                    <a:gd name="connsiteX11" fmla="*/ 14545 w 2010949"/>
                    <a:gd name="connsiteY11" fmla="*/ 1407149 h 2488241"/>
                    <a:gd name="connsiteX12" fmla="*/ 1037514 w 2010949"/>
                    <a:gd name="connsiteY12" fmla="*/ 380 h 2488241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92468 w 2010949"/>
                    <a:gd name="connsiteY3" fmla="*/ 1084897 h 2466325"/>
                    <a:gd name="connsiteX4" fmla="*/ 1958862 w 2010949"/>
                    <a:gd name="connsiteY4" fmla="*/ 1094755 h 2466325"/>
                    <a:gd name="connsiteX5" fmla="*/ 1940201 w 2010949"/>
                    <a:gd name="connsiteY5" fmla="*/ 1105264 h 2466325"/>
                    <a:gd name="connsiteX6" fmla="*/ 1944663 w 2010949"/>
                    <a:gd name="connsiteY6" fmla="*/ 1082153 h 2466325"/>
                    <a:gd name="connsiteX7" fmla="*/ 859409 w 2010949"/>
                    <a:gd name="connsiteY7" fmla="*/ 93393 h 2466325"/>
                    <a:gd name="connsiteX8" fmla="*/ 120823 w 2010949"/>
                    <a:gd name="connsiteY8" fmla="*/ 1398968 h 2466325"/>
                    <a:gd name="connsiteX9" fmla="*/ 634392 w 2010949"/>
                    <a:gd name="connsiteY9" fmla="*/ 2409633 h 2466325"/>
                    <a:gd name="connsiteX10" fmla="*/ 541142 w 2010949"/>
                    <a:gd name="connsiteY10" fmla="*/ 2466325 h 2466325"/>
                    <a:gd name="connsiteX11" fmla="*/ 14545 w 2010949"/>
                    <a:gd name="connsiteY11" fmla="*/ 1407149 h 2466325"/>
                    <a:gd name="connsiteX12" fmla="*/ 1037514 w 2010949"/>
                    <a:gd name="connsiteY12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58862 w 2010949"/>
                    <a:gd name="connsiteY3" fmla="*/ 1094755 h 2466325"/>
                    <a:gd name="connsiteX4" fmla="*/ 1940201 w 2010949"/>
                    <a:gd name="connsiteY4" fmla="*/ 1105264 h 2466325"/>
                    <a:gd name="connsiteX5" fmla="*/ 1944663 w 2010949"/>
                    <a:gd name="connsiteY5" fmla="*/ 1082153 h 2466325"/>
                    <a:gd name="connsiteX6" fmla="*/ 859409 w 2010949"/>
                    <a:gd name="connsiteY6" fmla="*/ 93393 h 2466325"/>
                    <a:gd name="connsiteX7" fmla="*/ 120823 w 2010949"/>
                    <a:gd name="connsiteY7" fmla="*/ 1398968 h 2466325"/>
                    <a:gd name="connsiteX8" fmla="*/ 634392 w 2010949"/>
                    <a:gd name="connsiteY8" fmla="*/ 2409633 h 2466325"/>
                    <a:gd name="connsiteX9" fmla="*/ 541142 w 2010949"/>
                    <a:gd name="connsiteY9" fmla="*/ 2466325 h 2466325"/>
                    <a:gd name="connsiteX10" fmla="*/ 14545 w 2010949"/>
                    <a:gd name="connsiteY10" fmla="*/ 1407149 h 2466325"/>
                    <a:gd name="connsiteX11" fmla="*/ 1037514 w 2010949"/>
                    <a:gd name="connsiteY11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58862 w 2010949"/>
                    <a:gd name="connsiteY3" fmla="*/ 1094755 h 2466325"/>
                    <a:gd name="connsiteX4" fmla="*/ 1944663 w 2010949"/>
                    <a:gd name="connsiteY4" fmla="*/ 1082153 h 2466325"/>
                    <a:gd name="connsiteX5" fmla="*/ 859409 w 2010949"/>
                    <a:gd name="connsiteY5" fmla="*/ 93393 h 2466325"/>
                    <a:gd name="connsiteX6" fmla="*/ 120823 w 2010949"/>
                    <a:gd name="connsiteY6" fmla="*/ 1398968 h 2466325"/>
                    <a:gd name="connsiteX7" fmla="*/ 634392 w 2010949"/>
                    <a:gd name="connsiteY7" fmla="*/ 2409633 h 2466325"/>
                    <a:gd name="connsiteX8" fmla="*/ 541142 w 2010949"/>
                    <a:gd name="connsiteY8" fmla="*/ 2466325 h 2466325"/>
                    <a:gd name="connsiteX9" fmla="*/ 14545 w 2010949"/>
                    <a:gd name="connsiteY9" fmla="*/ 1407149 h 2466325"/>
                    <a:gd name="connsiteX10" fmla="*/ 1037514 w 2010949"/>
                    <a:gd name="connsiteY10" fmla="*/ 380 h 2466325"/>
                    <a:gd name="connsiteX0" fmla="*/ 1037514 w 2010949"/>
                    <a:gd name="connsiteY0" fmla="*/ 380 h 2466325"/>
                    <a:gd name="connsiteX1" fmla="*/ 2007376 w 2010949"/>
                    <a:gd name="connsiteY1" fmla="*/ 863118 h 2466325"/>
                    <a:gd name="connsiteX2" fmla="*/ 2010949 w 2010949"/>
                    <a:gd name="connsiteY2" fmla="*/ 1091498 h 2466325"/>
                    <a:gd name="connsiteX3" fmla="*/ 1944663 w 2010949"/>
                    <a:gd name="connsiteY3" fmla="*/ 1082153 h 2466325"/>
                    <a:gd name="connsiteX4" fmla="*/ 859409 w 2010949"/>
                    <a:gd name="connsiteY4" fmla="*/ 93393 h 2466325"/>
                    <a:gd name="connsiteX5" fmla="*/ 120823 w 2010949"/>
                    <a:gd name="connsiteY5" fmla="*/ 1398968 h 2466325"/>
                    <a:gd name="connsiteX6" fmla="*/ 634392 w 2010949"/>
                    <a:gd name="connsiteY6" fmla="*/ 2409633 h 2466325"/>
                    <a:gd name="connsiteX7" fmla="*/ 541142 w 2010949"/>
                    <a:gd name="connsiteY7" fmla="*/ 2466325 h 2466325"/>
                    <a:gd name="connsiteX8" fmla="*/ 14545 w 2010949"/>
                    <a:gd name="connsiteY8" fmla="*/ 1407149 h 2466325"/>
                    <a:gd name="connsiteX9" fmla="*/ 1037514 w 2010949"/>
                    <a:gd name="connsiteY9" fmla="*/ 380 h 2466325"/>
                    <a:gd name="connsiteX0" fmla="*/ 1037514 w 2014614"/>
                    <a:gd name="connsiteY0" fmla="*/ 380 h 2466325"/>
                    <a:gd name="connsiteX1" fmla="*/ 2007376 w 2014614"/>
                    <a:gd name="connsiteY1" fmla="*/ 863118 h 2466325"/>
                    <a:gd name="connsiteX2" fmla="*/ 2014614 w 2014614"/>
                    <a:gd name="connsiteY2" fmla="*/ 1069508 h 2466325"/>
                    <a:gd name="connsiteX3" fmla="*/ 1944663 w 2014614"/>
                    <a:gd name="connsiteY3" fmla="*/ 1082153 h 2466325"/>
                    <a:gd name="connsiteX4" fmla="*/ 859409 w 2014614"/>
                    <a:gd name="connsiteY4" fmla="*/ 93393 h 2466325"/>
                    <a:gd name="connsiteX5" fmla="*/ 120823 w 2014614"/>
                    <a:gd name="connsiteY5" fmla="*/ 1398968 h 2466325"/>
                    <a:gd name="connsiteX6" fmla="*/ 634392 w 2014614"/>
                    <a:gd name="connsiteY6" fmla="*/ 2409633 h 2466325"/>
                    <a:gd name="connsiteX7" fmla="*/ 541142 w 2014614"/>
                    <a:gd name="connsiteY7" fmla="*/ 2466325 h 2466325"/>
                    <a:gd name="connsiteX8" fmla="*/ 14545 w 2014614"/>
                    <a:gd name="connsiteY8" fmla="*/ 1407149 h 2466325"/>
                    <a:gd name="connsiteX9" fmla="*/ 1037514 w 2014614"/>
                    <a:gd name="connsiteY9" fmla="*/ 380 h 2466325"/>
                    <a:gd name="connsiteX0" fmla="*/ 1037514 w 2014614"/>
                    <a:gd name="connsiteY0" fmla="*/ 380 h 2466325"/>
                    <a:gd name="connsiteX1" fmla="*/ 2007376 w 2014614"/>
                    <a:gd name="connsiteY1" fmla="*/ 863118 h 2466325"/>
                    <a:gd name="connsiteX2" fmla="*/ 2014614 w 2014614"/>
                    <a:gd name="connsiteY2" fmla="*/ 1069508 h 2466325"/>
                    <a:gd name="connsiteX3" fmla="*/ 1944663 w 2014614"/>
                    <a:gd name="connsiteY3" fmla="*/ 1082153 h 2466325"/>
                    <a:gd name="connsiteX4" fmla="*/ 859409 w 2014614"/>
                    <a:gd name="connsiteY4" fmla="*/ 93393 h 2466325"/>
                    <a:gd name="connsiteX5" fmla="*/ 120823 w 2014614"/>
                    <a:gd name="connsiteY5" fmla="*/ 1398968 h 2466325"/>
                    <a:gd name="connsiteX6" fmla="*/ 634392 w 2014614"/>
                    <a:gd name="connsiteY6" fmla="*/ 2409633 h 2466325"/>
                    <a:gd name="connsiteX7" fmla="*/ 541142 w 2014614"/>
                    <a:gd name="connsiteY7" fmla="*/ 2466325 h 2466325"/>
                    <a:gd name="connsiteX8" fmla="*/ 14545 w 2014614"/>
                    <a:gd name="connsiteY8" fmla="*/ 1407149 h 2466325"/>
                    <a:gd name="connsiteX9" fmla="*/ 1037514 w 2014614"/>
                    <a:gd name="connsiteY9" fmla="*/ 380 h 2466325"/>
                    <a:gd name="connsiteX0" fmla="*/ 1037514 w 2014782"/>
                    <a:gd name="connsiteY0" fmla="*/ 380 h 2466325"/>
                    <a:gd name="connsiteX1" fmla="*/ 2007376 w 2014782"/>
                    <a:gd name="connsiteY1" fmla="*/ 863118 h 2466325"/>
                    <a:gd name="connsiteX2" fmla="*/ 2014614 w 2014782"/>
                    <a:gd name="connsiteY2" fmla="*/ 1069508 h 2466325"/>
                    <a:gd name="connsiteX3" fmla="*/ 1944663 w 2014782"/>
                    <a:gd name="connsiteY3" fmla="*/ 1082153 h 2466325"/>
                    <a:gd name="connsiteX4" fmla="*/ 859409 w 2014782"/>
                    <a:gd name="connsiteY4" fmla="*/ 93393 h 2466325"/>
                    <a:gd name="connsiteX5" fmla="*/ 120823 w 2014782"/>
                    <a:gd name="connsiteY5" fmla="*/ 1398968 h 2466325"/>
                    <a:gd name="connsiteX6" fmla="*/ 634392 w 2014782"/>
                    <a:gd name="connsiteY6" fmla="*/ 2409633 h 2466325"/>
                    <a:gd name="connsiteX7" fmla="*/ 541142 w 2014782"/>
                    <a:gd name="connsiteY7" fmla="*/ 2466325 h 2466325"/>
                    <a:gd name="connsiteX8" fmla="*/ 14545 w 2014782"/>
                    <a:gd name="connsiteY8" fmla="*/ 1407149 h 2466325"/>
                    <a:gd name="connsiteX9" fmla="*/ 1037514 w 2014782"/>
                    <a:gd name="connsiteY9" fmla="*/ 380 h 2466325"/>
                    <a:gd name="connsiteX0" fmla="*/ 1037514 w 2024277"/>
                    <a:gd name="connsiteY0" fmla="*/ 380 h 2466325"/>
                    <a:gd name="connsiteX1" fmla="*/ 2007376 w 2024277"/>
                    <a:gd name="connsiteY1" fmla="*/ 863118 h 2466325"/>
                    <a:gd name="connsiteX2" fmla="*/ 2024206 w 2024277"/>
                    <a:gd name="connsiteY2" fmla="*/ 1109473 h 2466325"/>
                    <a:gd name="connsiteX3" fmla="*/ 1944663 w 2024277"/>
                    <a:gd name="connsiteY3" fmla="*/ 1082153 h 2466325"/>
                    <a:gd name="connsiteX4" fmla="*/ 859409 w 2024277"/>
                    <a:gd name="connsiteY4" fmla="*/ 93393 h 2466325"/>
                    <a:gd name="connsiteX5" fmla="*/ 120823 w 2024277"/>
                    <a:gd name="connsiteY5" fmla="*/ 1398968 h 2466325"/>
                    <a:gd name="connsiteX6" fmla="*/ 634392 w 2024277"/>
                    <a:gd name="connsiteY6" fmla="*/ 2409633 h 2466325"/>
                    <a:gd name="connsiteX7" fmla="*/ 541142 w 2024277"/>
                    <a:gd name="connsiteY7" fmla="*/ 2466325 h 2466325"/>
                    <a:gd name="connsiteX8" fmla="*/ 14545 w 2024277"/>
                    <a:gd name="connsiteY8" fmla="*/ 1407149 h 2466325"/>
                    <a:gd name="connsiteX9" fmla="*/ 1037514 w 2024277"/>
                    <a:gd name="connsiteY9" fmla="*/ 380 h 2466325"/>
                    <a:gd name="connsiteX0" fmla="*/ 1037514 w 2024277"/>
                    <a:gd name="connsiteY0" fmla="*/ 380 h 2466325"/>
                    <a:gd name="connsiteX1" fmla="*/ 2007376 w 2024277"/>
                    <a:gd name="connsiteY1" fmla="*/ 863118 h 2466325"/>
                    <a:gd name="connsiteX2" fmla="*/ 2024206 w 2024277"/>
                    <a:gd name="connsiteY2" fmla="*/ 1109473 h 2466325"/>
                    <a:gd name="connsiteX3" fmla="*/ 1946261 w 2024277"/>
                    <a:gd name="connsiteY3" fmla="*/ 1126914 h 2466325"/>
                    <a:gd name="connsiteX4" fmla="*/ 859409 w 2024277"/>
                    <a:gd name="connsiteY4" fmla="*/ 93393 h 2466325"/>
                    <a:gd name="connsiteX5" fmla="*/ 120823 w 2024277"/>
                    <a:gd name="connsiteY5" fmla="*/ 1398968 h 2466325"/>
                    <a:gd name="connsiteX6" fmla="*/ 634392 w 2024277"/>
                    <a:gd name="connsiteY6" fmla="*/ 2409633 h 2466325"/>
                    <a:gd name="connsiteX7" fmla="*/ 541142 w 2024277"/>
                    <a:gd name="connsiteY7" fmla="*/ 2466325 h 2466325"/>
                    <a:gd name="connsiteX8" fmla="*/ 14545 w 2024277"/>
                    <a:gd name="connsiteY8" fmla="*/ 1407149 h 2466325"/>
                    <a:gd name="connsiteX9" fmla="*/ 1037514 w 2024277"/>
                    <a:gd name="connsiteY9" fmla="*/ 380 h 2466325"/>
                    <a:gd name="connsiteX0" fmla="*/ 1037514 w 2024277"/>
                    <a:gd name="connsiteY0" fmla="*/ 380 h 2466325"/>
                    <a:gd name="connsiteX1" fmla="*/ 2007376 w 2024277"/>
                    <a:gd name="connsiteY1" fmla="*/ 863118 h 2466325"/>
                    <a:gd name="connsiteX2" fmla="*/ 2024206 w 2024277"/>
                    <a:gd name="connsiteY2" fmla="*/ 1109473 h 2466325"/>
                    <a:gd name="connsiteX3" fmla="*/ 1946261 w 2024277"/>
                    <a:gd name="connsiteY3" fmla="*/ 1126914 h 2466325"/>
                    <a:gd name="connsiteX4" fmla="*/ 859409 w 2024277"/>
                    <a:gd name="connsiteY4" fmla="*/ 93393 h 2466325"/>
                    <a:gd name="connsiteX5" fmla="*/ 120823 w 2024277"/>
                    <a:gd name="connsiteY5" fmla="*/ 1398968 h 2466325"/>
                    <a:gd name="connsiteX6" fmla="*/ 634392 w 2024277"/>
                    <a:gd name="connsiteY6" fmla="*/ 2409633 h 2466325"/>
                    <a:gd name="connsiteX7" fmla="*/ 541142 w 2024277"/>
                    <a:gd name="connsiteY7" fmla="*/ 2466325 h 2466325"/>
                    <a:gd name="connsiteX8" fmla="*/ 14545 w 2024277"/>
                    <a:gd name="connsiteY8" fmla="*/ 1407149 h 2466325"/>
                    <a:gd name="connsiteX9" fmla="*/ 1037514 w 2024277"/>
                    <a:gd name="connsiteY9" fmla="*/ 380 h 2466325"/>
                    <a:gd name="connsiteX0" fmla="*/ 1037514 w 2024277"/>
                    <a:gd name="connsiteY0" fmla="*/ 380 h 2466325"/>
                    <a:gd name="connsiteX1" fmla="*/ 2007376 w 2024277"/>
                    <a:gd name="connsiteY1" fmla="*/ 863118 h 2466325"/>
                    <a:gd name="connsiteX2" fmla="*/ 2024206 w 2024277"/>
                    <a:gd name="connsiteY2" fmla="*/ 1109473 h 2466325"/>
                    <a:gd name="connsiteX3" fmla="*/ 1946261 w 2024277"/>
                    <a:gd name="connsiteY3" fmla="*/ 1126914 h 2466325"/>
                    <a:gd name="connsiteX4" fmla="*/ 859409 w 2024277"/>
                    <a:gd name="connsiteY4" fmla="*/ 93393 h 2466325"/>
                    <a:gd name="connsiteX5" fmla="*/ 120823 w 2024277"/>
                    <a:gd name="connsiteY5" fmla="*/ 1398968 h 2466325"/>
                    <a:gd name="connsiteX6" fmla="*/ 634392 w 2024277"/>
                    <a:gd name="connsiteY6" fmla="*/ 2409633 h 2466325"/>
                    <a:gd name="connsiteX7" fmla="*/ 541142 w 2024277"/>
                    <a:gd name="connsiteY7" fmla="*/ 2466325 h 2466325"/>
                    <a:gd name="connsiteX8" fmla="*/ 14545 w 2024277"/>
                    <a:gd name="connsiteY8" fmla="*/ 1407149 h 2466325"/>
                    <a:gd name="connsiteX9" fmla="*/ 1037514 w 2024277"/>
                    <a:gd name="connsiteY9" fmla="*/ 380 h 2466325"/>
                    <a:gd name="connsiteX0" fmla="*/ 1037514 w 2032246"/>
                    <a:gd name="connsiteY0" fmla="*/ 380 h 2466325"/>
                    <a:gd name="connsiteX1" fmla="*/ 2007376 w 2032246"/>
                    <a:gd name="connsiteY1" fmla="*/ 863118 h 2466325"/>
                    <a:gd name="connsiteX2" fmla="*/ 2032199 w 2032246"/>
                    <a:gd name="connsiteY2" fmla="*/ 1127057 h 2466325"/>
                    <a:gd name="connsiteX3" fmla="*/ 1946261 w 2032246"/>
                    <a:gd name="connsiteY3" fmla="*/ 1126914 h 2466325"/>
                    <a:gd name="connsiteX4" fmla="*/ 859409 w 2032246"/>
                    <a:gd name="connsiteY4" fmla="*/ 93393 h 2466325"/>
                    <a:gd name="connsiteX5" fmla="*/ 120823 w 2032246"/>
                    <a:gd name="connsiteY5" fmla="*/ 1398968 h 2466325"/>
                    <a:gd name="connsiteX6" fmla="*/ 634392 w 2032246"/>
                    <a:gd name="connsiteY6" fmla="*/ 2409633 h 2466325"/>
                    <a:gd name="connsiteX7" fmla="*/ 541142 w 2032246"/>
                    <a:gd name="connsiteY7" fmla="*/ 2466325 h 2466325"/>
                    <a:gd name="connsiteX8" fmla="*/ 14545 w 2032246"/>
                    <a:gd name="connsiteY8" fmla="*/ 1407149 h 2466325"/>
                    <a:gd name="connsiteX9" fmla="*/ 1037514 w 2032246"/>
                    <a:gd name="connsiteY9" fmla="*/ 380 h 2466325"/>
                    <a:gd name="connsiteX0" fmla="*/ 1037514 w 2027462"/>
                    <a:gd name="connsiteY0" fmla="*/ 380 h 2466325"/>
                    <a:gd name="connsiteX1" fmla="*/ 2007376 w 2027462"/>
                    <a:gd name="connsiteY1" fmla="*/ 863118 h 2466325"/>
                    <a:gd name="connsiteX2" fmla="*/ 2027403 w 2027462"/>
                    <a:gd name="connsiteY2" fmla="*/ 1149438 h 2466325"/>
                    <a:gd name="connsiteX3" fmla="*/ 1946261 w 2027462"/>
                    <a:gd name="connsiteY3" fmla="*/ 1126914 h 2466325"/>
                    <a:gd name="connsiteX4" fmla="*/ 859409 w 2027462"/>
                    <a:gd name="connsiteY4" fmla="*/ 93393 h 2466325"/>
                    <a:gd name="connsiteX5" fmla="*/ 120823 w 2027462"/>
                    <a:gd name="connsiteY5" fmla="*/ 1398968 h 2466325"/>
                    <a:gd name="connsiteX6" fmla="*/ 634392 w 2027462"/>
                    <a:gd name="connsiteY6" fmla="*/ 2409633 h 2466325"/>
                    <a:gd name="connsiteX7" fmla="*/ 541142 w 2027462"/>
                    <a:gd name="connsiteY7" fmla="*/ 2466325 h 2466325"/>
                    <a:gd name="connsiteX8" fmla="*/ 14545 w 2027462"/>
                    <a:gd name="connsiteY8" fmla="*/ 1407149 h 2466325"/>
                    <a:gd name="connsiteX9" fmla="*/ 1037514 w 2027462"/>
                    <a:gd name="connsiteY9" fmla="*/ 380 h 2466325"/>
                    <a:gd name="connsiteX0" fmla="*/ 1037514 w 2027462"/>
                    <a:gd name="connsiteY0" fmla="*/ 380 h 2466325"/>
                    <a:gd name="connsiteX1" fmla="*/ 2007376 w 2027462"/>
                    <a:gd name="connsiteY1" fmla="*/ 863118 h 2466325"/>
                    <a:gd name="connsiteX2" fmla="*/ 2027403 w 2027462"/>
                    <a:gd name="connsiteY2" fmla="*/ 1149438 h 2466325"/>
                    <a:gd name="connsiteX3" fmla="*/ 1946261 w 2027462"/>
                    <a:gd name="connsiteY3" fmla="*/ 1126914 h 2466325"/>
                    <a:gd name="connsiteX4" fmla="*/ 859409 w 2027462"/>
                    <a:gd name="connsiteY4" fmla="*/ 93393 h 2466325"/>
                    <a:gd name="connsiteX5" fmla="*/ 120823 w 2027462"/>
                    <a:gd name="connsiteY5" fmla="*/ 1398968 h 2466325"/>
                    <a:gd name="connsiteX6" fmla="*/ 634392 w 2027462"/>
                    <a:gd name="connsiteY6" fmla="*/ 2409633 h 2466325"/>
                    <a:gd name="connsiteX7" fmla="*/ 541142 w 2027462"/>
                    <a:gd name="connsiteY7" fmla="*/ 2466325 h 2466325"/>
                    <a:gd name="connsiteX8" fmla="*/ 14545 w 2027462"/>
                    <a:gd name="connsiteY8" fmla="*/ 1407149 h 2466325"/>
                    <a:gd name="connsiteX9" fmla="*/ 1037514 w 2027462"/>
                    <a:gd name="connsiteY9" fmla="*/ 380 h 2466325"/>
                    <a:gd name="connsiteX0" fmla="*/ 1037514 w 2027462"/>
                    <a:gd name="connsiteY0" fmla="*/ 380 h 2466325"/>
                    <a:gd name="connsiteX1" fmla="*/ 2007376 w 2027462"/>
                    <a:gd name="connsiteY1" fmla="*/ 863118 h 2466325"/>
                    <a:gd name="connsiteX2" fmla="*/ 2027403 w 2027462"/>
                    <a:gd name="connsiteY2" fmla="*/ 1149438 h 2466325"/>
                    <a:gd name="connsiteX3" fmla="*/ 1946261 w 2027462"/>
                    <a:gd name="connsiteY3" fmla="*/ 1126914 h 2466325"/>
                    <a:gd name="connsiteX4" fmla="*/ 859409 w 2027462"/>
                    <a:gd name="connsiteY4" fmla="*/ 93393 h 2466325"/>
                    <a:gd name="connsiteX5" fmla="*/ 120823 w 2027462"/>
                    <a:gd name="connsiteY5" fmla="*/ 1398968 h 2466325"/>
                    <a:gd name="connsiteX6" fmla="*/ 634392 w 2027462"/>
                    <a:gd name="connsiteY6" fmla="*/ 2409633 h 2466325"/>
                    <a:gd name="connsiteX7" fmla="*/ 541142 w 2027462"/>
                    <a:gd name="connsiteY7" fmla="*/ 2466325 h 2466325"/>
                    <a:gd name="connsiteX8" fmla="*/ 14545 w 2027462"/>
                    <a:gd name="connsiteY8" fmla="*/ 1407149 h 2466325"/>
                    <a:gd name="connsiteX9" fmla="*/ 1037514 w 2027462"/>
                    <a:gd name="connsiteY9" fmla="*/ 380 h 2466325"/>
                    <a:gd name="connsiteX0" fmla="*/ 1037514 w 2027403"/>
                    <a:gd name="connsiteY0" fmla="*/ 380 h 2466325"/>
                    <a:gd name="connsiteX1" fmla="*/ 2007376 w 2027403"/>
                    <a:gd name="connsiteY1" fmla="*/ 863118 h 2466325"/>
                    <a:gd name="connsiteX2" fmla="*/ 2027403 w 2027403"/>
                    <a:gd name="connsiteY2" fmla="*/ 1149438 h 2466325"/>
                    <a:gd name="connsiteX3" fmla="*/ 1946261 w 2027403"/>
                    <a:gd name="connsiteY3" fmla="*/ 1126914 h 2466325"/>
                    <a:gd name="connsiteX4" fmla="*/ 859409 w 2027403"/>
                    <a:gd name="connsiteY4" fmla="*/ 93393 h 2466325"/>
                    <a:gd name="connsiteX5" fmla="*/ 120823 w 2027403"/>
                    <a:gd name="connsiteY5" fmla="*/ 1398968 h 2466325"/>
                    <a:gd name="connsiteX6" fmla="*/ 634392 w 2027403"/>
                    <a:gd name="connsiteY6" fmla="*/ 2409633 h 2466325"/>
                    <a:gd name="connsiteX7" fmla="*/ 541142 w 2027403"/>
                    <a:gd name="connsiteY7" fmla="*/ 2466325 h 2466325"/>
                    <a:gd name="connsiteX8" fmla="*/ 14545 w 2027403"/>
                    <a:gd name="connsiteY8" fmla="*/ 1407149 h 2466325"/>
                    <a:gd name="connsiteX9" fmla="*/ 1037514 w 2027403"/>
                    <a:gd name="connsiteY9" fmla="*/ 380 h 2466325"/>
                    <a:gd name="connsiteX0" fmla="*/ 1031836 w 2021725"/>
                    <a:gd name="connsiteY0" fmla="*/ 380 h 2466325"/>
                    <a:gd name="connsiteX1" fmla="*/ 2001698 w 2021725"/>
                    <a:gd name="connsiteY1" fmla="*/ 863118 h 2466325"/>
                    <a:gd name="connsiteX2" fmla="*/ 2021725 w 2021725"/>
                    <a:gd name="connsiteY2" fmla="*/ 1149438 h 2466325"/>
                    <a:gd name="connsiteX3" fmla="*/ 1940583 w 2021725"/>
                    <a:gd name="connsiteY3" fmla="*/ 1126914 h 2466325"/>
                    <a:gd name="connsiteX4" fmla="*/ 853731 w 2021725"/>
                    <a:gd name="connsiteY4" fmla="*/ 93393 h 2466325"/>
                    <a:gd name="connsiteX5" fmla="*/ 115145 w 2021725"/>
                    <a:gd name="connsiteY5" fmla="*/ 1398968 h 2466325"/>
                    <a:gd name="connsiteX6" fmla="*/ 628714 w 2021725"/>
                    <a:gd name="connsiteY6" fmla="*/ 2409633 h 2466325"/>
                    <a:gd name="connsiteX7" fmla="*/ 535464 w 2021725"/>
                    <a:gd name="connsiteY7" fmla="*/ 2466325 h 2466325"/>
                    <a:gd name="connsiteX8" fmla="*/ 8867 w 2021725"/>
                    <a:gd name="connsiteY8" fmla="*/ 1407149 h 2466325"/>
                    <a:gd name="connsiteX9" fmla="*/ 1031836 w 2021725"/>
                    <a:gd name="connsiteY9" fmla="*/ 380 h 2466325"/>
                    <a:gd name="connsiteX0" fmla="*/ 1052048 w 2041937"/>
                    <a:gd name="connsiteY0" fmla="*/ 380 h 2466325"/>
                    <a:gd name="connsiteX1" fmla="*/ 2021910 w 2041937"/>
                    <a:gd name="connsiteY1" fmla="*/ 863118 h 2466325"/>
                    <a:gd name="connsiteX2" fmla="*/ 2041937 w 2041937"/>
                    <a:gd name="connsiteY2" fmla="*/ 1149438 h 2466325"/>
                    <a:gd name="connsiteX3" fmla="*/ 1960795 w 2041937"/>
                    <a:gd name="connsiteY3" fmla="*/ 1126914 h 2466325"/>
                    <a:gd name="connsiteX4" fmla="*/ 873943 w 2041937"/>
                    <a:gd name="connsiteY4" fmla="*/ 93393 h 2466325"/>
                    <a:gd name="connsiteX5" fmla="*/ 135357 w 2041937"/>
                    <a:gd name="connsiteY5" fmla="*/ 1398968 h 2466325"/>
                    <a:gd name="connsiteX6" fmla="*/ 648926 w 2041937"/>
                    <a:gd name="connsiteY6" fmla="*/ 2409633 h 2466325"/>
                    <a:gd name="connsiteX7" fmla="*/ 555676 w 2041937"/>
                    <a:gd name="connsiteY7" fmla="*/ 2466325 h 2466325"/>
                    <a:gd name="connsiteX8" fmla="*/ 7648 w 2041937"/>
                    <a:gd name="connsiteY8" fmla="*/ 1395242 h 2466325"/>
                    <a:gd name="connsiteX9" fmla="*/ 1052048 w 2041937"/>
                    <a:gd name="connsiteY9" fmla="*/ 380 h 2466325"/>
                    <a:gd name="connsiteX0" fmla="*/ 1052048 w 2041937"/>
                    <a:gd name="connsiteY0" fmla="*/ 380 h 2466325"/>
                    <a:gd name="connsiteX1" fmla="*/ 2021910 w 2041937"/>
                    <a:gd name="connsiteY1" fmla="*/ 863118 h 2466325"/>
                    <a:gd name="connsiteX2" fmla="*/ 2041937 w 2041937"/>
                    <a:gd name="connsiteY2" fmla="*/ 1149438 h 2466325"/>
                    <a:gd name="connsiteX3" fmla="*/ 1960795 w 2041937"/>
                    <a:gd name="connsiteY3" fmla="*/ 1126914 h 2466325"/>
                    <a:gd name="connsiteX4" fmla="*/ 873943 w 2041937"/>
                    <a:gd name="connsiteY4" fmla="*/ 93393 h 2466325"/>
                    <a:gd name="connsiteX5" fmla="*/ 135357 w 2041937"/>
                    <a:gd name="connsiteY5" fmla="*/ 1398968 h 2466325"/>
                    <a:gd name="connsiteX6" fmla="*/ 648926 w 2041937"/>
                    <a:gd name="connsiteY6" fmla="*/ 2409633 h 2466325"/>
                    <a:gd name="connsiteX7" fmla="*/ 555676 w 2041937"/>
                    <a:gd name="connsiteY7" fmla="*/ 2466325 h 2466325"/>
                    <a:gd name="connsiteX8" fmla="*/ 7648 w 2041937"/>
                    <a:gd name="connsiteY8" fmla="*/ 1395242 h 2466325"/>
                    <a:gd name="connsiteX9" fmla="*/ 1052048 w 2041937"/>
                    <a:gd name="connsiteY9" fmla="*/ 380 h 2466325"/>
                    <a:gd name="connsiteX0" fmla="*/ 1052048 w 2041937"/>
                    <a:gd name="connsiteY0" fmla="*/ 380 h 2466325"/>
                    <a:gd name="connsiteX1" fmla="*/ 2021910 w 2041937"/>
                    <a:gd name="connsiteY1" fmla="*/ 863118 h 2466325"/>
                    <a:gd name="connsiteX2" fmla="*/ 2041937 w 2041937"/>
                    <a:gd name="connsiteY2" fmla="*/ 1149438 h 2466325"/>
                    <a:gd name="connsiteX3" fmla="*/ 1960795 w 2041937"/>
                    <a:gd name="connsiteY3" fmla="*/ 1126914 h 2466325"/>
                    <a:gd name="connsiteX4" fmla="*/ 873943 w 2041937"/>
                    <a:gd name="connsiteY4" fmla="*/ 93393 h 2466325"/>
                    <a:gd name="connsiteX5" fmla="*/ 135357 w 2041937"/>
                    <a:gd name="connsiteY5" fmla="*/ 1398968 h 2466325"/>
                    <a:gd name="connsiteX6" fmla="*/ 648926 w 2041937"/>
                    <a:gd name="connsiteY6" fmla="*/ 2409633 h 2466325"/>
                    <a:gd name="connsiteX7" fmla="*/ 555676 w 2041937"/>
                    <a:gd name="connsiteY7" fmla="*/ 2466325 h 2466325"/>
                    <a:gd name="connsiteX8" fmla="*/ 7648 w 2041937"/>
                    <a:gd name="connsiteY8" fmla="*/ 1395242 h 2466325"/>
                    <a:gd name="connsiteX9" fmla="*/ 1052048 w 2041937"/>
                    <a:gd name="connsiteY9" fmla="*/ 380 h 2466325"/>
                    <a:gd name="connsiteX0" fmla="*/ 1052048 w 2041937"/>
                    <a:gd name="connsiteY0" fmla="*/ 380 h 2466325"/>
                    <a:gd name="connsiteX1" fmla="*/ 2021910 w 2041937"/>
                    <a:gd name="connsiteY1" fmla="*/ 863118 h 2466325"/>
                    <a:gd name="connsiteX2" fmla="*/ 2041937 w 2041937"/>
                    <a:gd name="connsiteY2" fmla="*/ 1149438 h 2466325"/>
                    <a:gd name="connsiteX3" fmla="*/ 1960795 w 2041937"/>
                    <a:gd name="connsiteY3" fmla="*/ 1126914 h 2466325"/>
                    <a:gd name="connsiteX4" fmla="*/ 873943 w 2041937"/>
                    <a:gd name="connsiteY4" fmla="*/ 93393 h 2466325"/>
                    <a:gd name="connsiteX5" fmla="*/ 135357 w 2041937"/>
                    <a:gd name="connsiteY5" fmla="*/ 1398968 h 2466325"/>
                    <a:gd name="connsiteX6" fmla="*/ 648926 w 2041937"/>
                    <a:gd name="connsiteY6" fmla="*/ 2409633 h 2466325"/>
                    <a:gd name="connsiteX7" fmla="*/ 555676 w 2041937"/>
                    <a:gd name="connsiteY7" fmla="*/ 2466325 h 2466325"/>
                    <a:gd name="connsiteX8" fmla="*/ 7648 w 2041937"/>
                    <a:gd name="connsiteY8" fmla="*/ 1395242 h 2466325"/>
                    <a:gd name="connsiteX9" fmla="*/ 1052048 w 2041937"/>
                    <a:gd name="connsiteY9" fmla="*/ 380 h 2466325"/>
                    <a:gd name="connsiteX0" fmla="*/ 1066556 w 2056445"/>
                    <a:gd name="connsiteY0" fmla="*/ 380 h 2466325"/>
                    <a:gd name="connsiteX1" fmla="*/ 2036418 w 2056445"/>
                    <a:gd name="connsiteY1" fmla="*/ 863118 h 2466325"/>
                    <a:gd name="connsiteX2" fmla="*/ 2056445 w 2056445"/>
                    <a:gd name="connsiteY2" fmla="*/ 1149438 h 2466325"/>
                    <a:gd name="connsiteX3" fmla="*/ 1975303 w 2056445"/>
                    <a:gd name="connsiteY3" fmla="*/ 1126914 h 2466325"/>
                    <a:gd name="connsiteX4" fmla="*/ 888451 w 2056445"/>
                    <a:gd name="connsiteY4" fmla="*/ 93393 h 2466325"/>
                    <a:gd name="connsiteX5" fmla="*/ 149865 w 2056445"/>
                    <a:gd name="connsiteY5" fmla="*/ 1398968 h 2466325"/>
                    <a:gd name="connsiteX6" fmla="*/ 663434 w 2056445"/>
                    <a:gd name="connsiteY6" fmla="*/ 2409633 h 2466325"/>
                    <a:gd name="connsiteX7" fmla="*/ 570184 w 2056445"/>
                    <a:gd name="connsiteY7" fmla="*/ 2466325 h 2466325"/>
                    <a:gd name="connsiteX8" fmla="*/ 22156 w 2056445"/>
                    <a:gd name="connsiteY8" fmla="*/ 1395242 h 2466325"/>
                    <a:gd name="connsiteX9" fmla="*/ 1066556 w 2056445"/>
                    <a:gd name="connsiteY9" fmla="*/ 380 h 2466325"/>
                    <a:gd name="connsiteX0" fmla="*/ 1075802 w 2065691"/>
                    <a:gd name="connsiteY0" fmla="*/ 380 h 2466325"/>
                    <a:gd name="connsiteX1" fmla="*/ 2045664 w 2065691"/>
                    <a:gd name="connsiteY1" fmla="*/ 863118 h 2466325"/>
                    <a:gd name="connsiteX2" fmla="*/ 2065691 w 2065691"/>
                    <a:gd name="connsiteY2" fmla="*/ 1149438 h 2466325"/>
                    <a:gd name="connsiteX3" fmla="*/ 1984549 w 2065691"/>
                    <a:gd name="connsiteY3" fmla="*/ 1126914 h 2466325"/>
                    <a:gd name="connsiteX4" fmla="*/ 897697 w 2065691"/>
                    <a:gd name="connsiteY4" fmla="*/ 93393 h 2466325"/>
                    <a:gd name="connsiteX5" fmla="*/ 159111 w 2065691"/>
                    <a:gd name="connsiteY5" fmla="*/ 1398968 h 2466325"/>
                    <a:gd name="connsiteX6" fmla="*/ 672680 w 2065691"/>
                    <a:gd name="connsiteY6" fmla="*/ 2409633 h 2466325"/>
                    <a:gd name="connsiteX7" fmla="*/ 579430 w 2065691"/>
                    <a:gd name="connsiteY7" fmla="*/ 2466325 h 2466325"/>
                    <a:gd name="connsiteX8" fmla="*/ 31402 w 2065691"/>
                    <a:gd name="connsiteY8" fmla="*/ 1395242 h 2466325"/>
                    <a:gd name="connsiteX9" fmla="*/ 1075802 w 2065691"/>
                    <a:gd name="connsiteY9" fmla="*/ 380 h 2466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65691" h="2466325">
                      <a:moveTo>
                        <a:pt x="1075802" y="380"/>
                      </a:moveTo>
                      <a:cubicBezTo>
                        <a:pt x="1873489" y="-13436"/>
                        <a:pt x="2021509" y="350283"/>
                        <a:pt x="2045664" y="863118"/>
                      </a:cubicBezTo>
                      <a:cubicBezTo>
                        <a:pt x="2048077" y="931915"/>
                        <a:pt x="2057351" y="1034204"/>
                        <a:pt x="2065691" y="1149438"/>
                      </a:cubicBezTo>
                      <a:cubicBezTo>
                        <a:pt x="2054265" y="1222899"/>
                        <a:pt x="2007866" y="1122699"/>
                        <a:pt x="1984549" y="1126914"/>
                      </a:cubicBezTo>
                      <a:cubicBezTo>
                        <a:pt x="1936460" y="264010"/>
                        <a:pt x="1657538" y="14481"/>
                        <a:pt x="897697" y="93393"/>
                      </a:cubicBezTo>
                      <a:cubicBezTo>
                        <a:pt x="137856" y="172305"/>
                        <a:pt x="51341" y="966369"/>
                        <a:pt x="159111" y="1398968"/>
                      </a:cubicBezTo>
                      <a:cubicBezTo>
                        <a:pt x="260834" y="1807296"/>
                        <a:pt x="465506" y="2118091"/>
                        <a:pt x="672680" y="2409633"/>
                      </a:cubicBezTo>
                      <a:cubicBezTo>
                        <a:pt x="606216" y="2439096"/>
                        <a:pt x="646088" y="2411678"/>
                        <a:pt x="579430" y="2466325"/>
                      </a:cubicBezTo>
                      <a:cubicBezTo>
                        <a:pt x="313428" y="2188007"/>
                        <a:pt x="104978" y="1770405"/>
                        <a:pt x="31402" y="1395242"/>
                      </a:cubicBezTo>
                      <a:cubicBezTo>
                        <a:pt x="-42174" y="1020079"/>
                        <a:pt x="-83031" y="18801"/>
                        <a:pt x="1075802" y="380"/>
                      </a:cubicBezTo>
                      <a:close/>
                    </a:path>
                  </a:pathLst>
                </a:custGeom>
                <a:solidFill>
                  <a:srgbClr val="5E3D5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9DAB7C8-92BE-639D-BC9C-BD9A2FFCB22D}"/>
                    </a:ext>
                  </a:extLst>
                </p:cNvPr>
                <p:cNvSpPr/>
                <p:nvPr/>
              </p:nvSpPr>
              <p:spPr>
                <a:xfrm>
                  <a:off x="2442286" y="2681650"/>
                  <a:ext cx="706007" cy="1649483"/>
                </a:xfrm>
                <a:custGeom>
                  <a:avLst/>
                  <a:gdLst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19638 w 785191"/>
                    <a:gd name="connsiteY9" fmla="*/ 1348249 h 1688598"/>
                    <a:gd name="connsiteX10" fmla="*/ 132973 w 785191"/>
                    <a:gd name="connsiteY10" fmla="*/ 1421642 h 1688598"/>
                    <a:gd name="connsiteX11" fmla="*/ 165593 w 785191"/>
                    <a:gd name="connsiteY11" fmla="*/ 1516350 h 1688598"/>
                    <a:gd name="connsiteX12" fmla="*/ 165653 w 785191"/>
                    <a:gd name="connsiteY12" fmla="*/ 1516481 h 1688598"/>
                    <a:gd name="connsiteX13" fmla="*/ 162592 w 785191"/>
                    <a:gd name="connsiteY13" fmla="*/ 1512260 h 1688598"/>
                    <a:gd name="connsiteX14" fmla="*/ 120548 w 785191"/>
                    <a:gd name="connsiteY14" fmla="*/ 1360720 h 1688598"/>
                    <a:gd name="connsiteX15" fmla="*/ 587327 w 785191"/>
                    <a:gd name="connsiteY15" fmla="*/ 365958 h 1688598"/>
                    <a:gd name="connsiteX16" fmla="*/ 579649 w 785191"/>
                    <a:gd name="connsiteY16" fmla="*/ 380083 h 1688598"/>
                    <a:gd name="connsiteX17" fmla="*/ 494431 w 785191"/>
                    <a:gd name="connsiteY17" fmla="*/ 515531 h 1688598"/>
                    <a:gd name="connsiteX18" fmla="*/ 217422 w 785191"/>
                    <a:gd name="connsiteY18" fmla="*/ 902792 h 1688598"/>
                    <a:gd name="connsiteX19" fmla="*/ 117012 w 785191"/>
                    <a:gd name="connsiteY19" fmla="*/ 1312264 h 1688598"/>
                    <a:gd name="connsiteX20" fmla="*/ 119637 w 785191"/>
                    <a:gd name="connsiteY20" fmla="*/ 1348249 h 1688598"/>
                    <a:gd name="connsiteX21" fmla="*/ 112507 w 785191"/>
                    <a:gd name="connsiteY21" fmla="*/ 1309005 h 1688598"/>
                    <a:gd name="connsiteX22" fmla="*/ 220510 w 785191"/>
                    <a:gd name="connsiteY22" fmla="*/ 858772 h 1688598"/>
                    <a:gd name="connsiteX23" fmla="*/ 538698 w 785191"/>
                    <a:gd name="connsiteY23" fmla="*/ 442612 h 1688598"/>
                    <a:gd name="connsiteX24" fmla="*/ 660083 w 785191"/>
                    <a:gd name="connsiteY24" fmla="*/ 216138 h 1688598"/>
                    <a:gd name="connsiteX25" fmla="*/ 651218 w 785191"/>
                    <a:gd name="connsiteY25" fmla="*/ 242242 h 1688598"/>
                    <a:gd name="connsiteX26" fmla="*/ 600197 w 785191"/>
                    <a:gd name="connsiteY26" fmla="*/ 345672 h 1688598"/>
                    <a:gd name="connsiteX27" fmla="*/ 587327 w 785191"/>
                    <a:gd name="connsiteY27" fmla="*/ 365959 h 1688598"/>
                    <a:gd name="connsiteX28" fmla="*/ 598696 w 785191"/>
                    <a:gd name="connsiteY28" fmla="*/ 345044 h 1688598"/>
                    <a:gd name="connsiteX29" fmla="*/ 645932 w 785191"/>
                    <a:gd name="connsiteY29" fmla="*/ 247490 h 1688598"/>
                    <a:gd name="connsiteX30" fmla="*/ 781594 w 785191"/>
                    <a:gd name="connsiteY30" fmla="*/ 6601 h 1688598"/>
                    <a:gd name="connsiteX31" fmla="*/ 782946 w 785191"/>
                    <a:gd name="connsiteY31" fmla="*/ 7084 h 1688598"/>
                    <a:gd name="connsiteX32" fmla="*/ 785127 w 785191"/>
                    <a:gd name="connsiteY32" fmla="*/ 18465 h 1688598"/>
                    <a:gd name="connsiteX33" fmla="*/ 781976 w 785191"/>
                    <a:gd name="connsiteY33" fmla="*/ 31067 h 1688598"/>
                    <a:gd name="connsiteX34" fmla="*/ 763111 w 785191"/>
                    <a:gd name="connsiteY34" fmla="*/ 0 h 1688598"/>
                    <a:gd name="connsiteX35" fmla="*/ 781592 w 785191"/>
                    <a:gd name="connsiteY35" fmla="*/ 6601 h 1688598"/>
                    <a:gd name="connsiteX36" fmla="*/ 781974 w 785191"/>
                    <a:gd name="connsiteY36" fmla="*/ 31067 h 1688598"/>
                    <a:gd name="connsiteX37" fmla="*/ 780775 w 785191"/>
                    <a:gd name="connsiteY37" fmla="*/ 35864 h 1688598"/>
                    <a:gd name="connsiteX38" fmla="*/ 677508 w 785191"/>
                    <a:gd name="connsiteY38" fmla="*/ 177529 h 1688598"/>
                    <a:gd name="connsiteX39" fmla="*/ 660082 w 785191"/>
                    <a:gd name="connsiteY39" fmla="*/ 216137 h 1688598"/>
                    <a:gd name="connsiteX40" fmla="*/ 645931 w 785191"/>
                    <a:gd name="connsiteY40" fmla="*/ 247489 h 1688598"/>
                    <a:gd name="connsiteX41" fmla="*/ 598695 w 785191"/>
                    <a:gd name="connsiteY41" fmla="*/ 345043 h 1688598"/>
                    <a:gd name="connsiteX42" fmla="*/ 587326 w 785191"/>
                    <a:gd name="connsiteY42" fmla="*/ 365958 h 1688598"/>
                    <a:gd name="connsiteX43" fmla="*/ 538697 w 785191"/>
                    <a:gd name="connsiteY43" fmla="*/ 442612 h 1688598"/>
                    <a:gd name="connsiteX44" fmla="*/ 220509 w 785191"/>
                    <a:gd name="connsiteY44" fmla="*/ 858772 h 1688598"/>
                    <a:gd name="connsiteX45" fmla="*/ 112506 w 785191"/>
                    <a:gd name="connsiteY45" fmla="*/ 1309005 h 1688598"/>
                    <a:gd name="connsiteX46" fmla="*/ 119636 w 785191"/>
                    <a:gd name="connsiteY46" fmla="*/ 1348249 h 1688598"/>
                    <a:gd name="connsiteX47" fmla="*/ 120546 w 785191"/>
                    <a:gd name="connsiteY47" fmla="*/ 1360720 h 1688598"/>
                    <a:gd name="connsiteX48" fmla="*/ 162590 w 785191"/>
                    <a:gd name="connsiteY48" fmla="*/ 1512260 h 1688598"/>
                    <a:gd name="connsiteX49" fmla="*/ 165651 w 785191"/>
                    <a:gd name="connsiteY49" fmla="*/ 1516481 h 1688598"/>
                    <a:gd name="connsiteX50" fmla="*/ 200718 w 785191"/>
                    <a:gd name="connsiteY50" fmla="*/ 1593605 h 1688598"/>
                    <a:gd name="connsiteX51" fmla="*/ 228706 w 785191"/>
                    <a:gd name="connsiteY51" fmla="*/ 1653883 h 1688598"/>
                    <a:gd name="connsiteX52" fmla="*/ 234945 w 785191"/>
                    <a:gd name="connsiteY52" fmla="*/ 1678266 h 1688598"/>
                    <a:gd name="connsiteX53" fmla="*/ 170651 w 785191"/>
                    <a:gd name="connsiteY53" fmla="*/ 1671337 h 1688598"/>
                    <a:gd name="connsiteX54" fmla="*/ 170650 w 785191"/>
                    <a:gd name="connsiteY54" fmla="*/ 1671337 h 1688598"/>
                    <a:gd name="connsiteX55" fmla="*/ 170649 w 785191"/>
                    <a:gd name="connsiteY55" fmla="*/ 1671336 h 1688598"/>
                    <a:gd name="connsiteX56" fmla="*/ 170651 w 785191"/>
                    <a:gd name="connsiteY56" fmla="*/ 1671336 h 1688598"/>
                    <a:gd name="connsiteX57" fmla="*/ 142399 w 785191"/>
                    <a:gd name="connsiteY57" fmla="*/ 1647480 h 1688598"/>
                    <a:gd name="connsiteX58" fmla="*/ 2604 w 785191"/>
                    <a:gd name="connsiteY58" fmla="*/ 1384407 h 1688598"/>
                    <a:gd name="connsiteX59" fmla="*/ 80123 w 785191"/>
                    <a:gd name="connsiteY59" fmla="*/ 970665 h 1688598"/>
                    <a:gd name="connsiteX60" fmla="*/ 137646 w 785191"/>
                    <a:gd name="connsiteY60" fmla="*/ 877703 h 1688598"/>
                    <a:gd name="connsiteX61" fmla="*/ 380021 w 785191"/>
                    <a:gd name="connsiteY61" fmla="*/ 527380 h 1688598"/>
                    <a:gd name="connsiteX62" fmla="*/ 628361 w 785191"/>
                    <a:gd name="connsiteY62" fmla="*/ 93541 h 1688598"/>
                    <a:gd name="connsiteX63" fmla="*/ 653901 w 785191"/>
                    <a:gd name="connsiteY63" fmla="*/ 61383 h 1688598"/>
                    <a:gd name="connsiteX64" fmla="*/ 690358 w 785191"/>
                    <a:gd name="connsiteY64" fmla="*/ 31904 h 1688598"/>
                    <a:gd name="connsiteX65" fmla="*/ 710844 w 785191"/>
                    <a:gd name="connsiteY65" fmla="*/ 20367 h 1688598"/>
                    <a:gd name="connsiteX66" fmla="*/ 729505 w 785191"/>
                    <a:gd name="connsiteY66" fmla="*/ 9858 h 1688598"/>
                    <a:gd name="connsiteX67" fmla="*/ 763111 w 785191"/>
                    <a:gd name="connsiteY67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65593 w 785191"/>
                    <a:gd name="connsiteY12" fmla="*/ 1516350 h 1688598"/>
                    <a:gd name="connsiteX13" fmla="*/ 165653 w 785191"/>
                    <a:gd name="connsiteY13" fmla="*/ 1516481 h 1688598"/>
                    <a:gd name="connsiteX14" fmla="*/ 162592 w 785191"/>
                    <a:gd name="connsiteY14" fmla="*/ 1512260 h 1688598"/>
                    <a:gd name="connsiteX15" fmla="*/ 120548 w 785191"/>
                    <a:gd name="connsiteY15" fmla="*/ 1360720 h 1688598"/>
                    <a:gd name="connsiteX16" fmla="*/ 119638 w 785191"/>
                    <a:gd name="connsiteY16" fmla="*/ 1348249 h 1688598"/>
                    <a:gd name="connsiteX17" fmla="*/ 587327 w 785191"/>
                    <a:gd name="connsiteY17" fmla="*/ 365958 h 1688598"/>
                    <a:gd name="connsiteX18" fmla="*/ 579649 w 785191"/>
                    <a:gd name="connsiteY18" fmla="*/ 380083 h 1688598"/>
                    <a:gd name="connsiteX19" fmla="*/ 494431 w 785191"/>
                    <a:gd name="connsiteY19" fmla="*/ 515531 h 1688598"/>
                    <a:gd name="connsiteX20" fmla="*/ 217422 w 785191"/>
                    <a:gd name="connsiteY20" fmla="*/ 902792 h 1688598"/>
                    <a:gd name="connsiteX21" fmla="*/ 117012 w 785191"/>
                    <a:gd name="connsiteY21" fmla="*/ 1312264 h 1688598"/>
                    <a:gd name="connsiteX22" fmla="*/ 119637 w 785191"/>
                    <a:gd name="connsiteY22" fmla="*/ 1348249 h 1688598"/>
                    <a:gd name="connsiteX23" fmla="*/ 112507 w 785191"/>
                    <a:gd name="connsiteY23" fmla="*/ 1309005 h 1688598"/>
                    <a:gd name="connsiteX24" fmla="*/ 220510 w 785191"/>
                    <a:gd name="connsiteY24" fmla="*/ 858772 h 1688598"/>
                    <a:gd name="connsiteX25" fmla="*/ 538698 w 785191"/>
                    <a:gd name="connsiteY25" fmla="*/ 442612 h 1688598"/>
                    <a:gd name="connsiteX26" fmla="*/ 587327 w 785191"/>
                    <a:gd name="connsiteY26" fmla="*/ 365958 h 1688598"/>
                    <a:gd name="connsiteX27" fmla="*/ 660083 w 785191"/>
                    <a:gd name="connsiteY27" fmla="*/ 216138 h 1688598"/>
                    <a:gd name="connsiteX28" fmla="*/ 651218 w 785191"/>
                    <a:gd name="connsiteY28" fmla="*/ 242242 h 1688598"/>
                    <a:gd name="connsiteX29" fmla="*/ 600197 w 785191"/>
                    <a:gd name="connsiteY29" fmla="*/ 345672 h 1688598"/>
                    <a:gd name="connsiteX30" fmla="*/ 587327 w 785191"/>
                    <a:gd name="connsiteY30" fmla="*/ 365959 h 1688598"/>
                    <a:gd name="connsiteX31" fmla="*/ 598696 w 785191"/>
                    <a:gd name="connsiteY31" fmla="*/ 345044 h 1688598"/>
                    <a:gd name="connsiteX32" fmla="*/ 645932 w 785191"/>
                    <a:gd name="connsiteY32" fmla="*/ 247490 h 1688598"/>
                    <a:gd name="connsiteX33" fmla="*/ 660083 w 785191"/>
                    <a:gd name="connsiteY33" fmla="*/ 216138 h 1688598"/>
                    <a:gd name="connsiteX34" fmla="*/ 781594 w 785191"/>
                    <a:gd name="connsiteY34" fmla="*/ 6601 h 1688598"/>
                    <a:gd name="connsiteX35" fmla="*/ 782946 w 785191"/>
                    <a:gd name="connsiteY35" fmla="*/ 7084 h 1688598"/>
                    <a:gd name="connsiteX36" fmla="*/ 785127 w 785191"/>
                    <a:gd name="connsiteY36" fmla="*/ 18465 h 1688598"/>
                    <a:gd name="connsiteX37" fmla="*/ 781976 w 785191"/>
                    <a:gd name="connsiteY37" fmla="*/ 31067 h 1688598"/>
                    <a:gd name="connsiteX38" fmla="*/ 781594 w 785191"/>
                    <a:gd name="connsiteY38" fmla="*/ 6601 h 1688598"/>
                    <a:gd name="connsiteX39" fmla="*/ 763111 w 785191"/>
                    <a:gd name="connsiteY39" fmla="*/ 0 h 1688598"/>
                    <a:gd name="connsiteX40" fmla="*/ 781592 w 785191"/>
                    <a:gd name="connsiteY40" fmla="*/ 6601 h 1688598"/>
                    <a:gd name="connsiteX41" fmla="*/ 781974 w 785191"/>
                    <a:gd name="connsiteY41" fmla="*/ 31067 h 1688598"/>
                    <a:gd name="connsiteX42" fmla="*/ 780775 w 785191"/>
                    <a:gd name="connsiteY42" fmla="*/ 35864 h 1688598"/>
                    <a:gd name="connsiteX43" fmla="*/ 677508 w 785191"/>
                    <a:gd name="connsiteY43" fmla="*/ 177529 h 1688598"/>
                    <a:gd name="connsiteX44" fmla="*/ 660082 w 785191"/>
                    <a:gd name="connsiteY44" fmla="*/ 216137 h 1688598"/>
                    <a:gd name="connsiteX45" fmla="*/ 645931 w 785191"/>
                    <a:gd name="connsiteY45" fmla="*/ 247489 h 1688598"/>
                    <a:gd name="connsiteX46" fmla="*/ 598695 w 785191"/>
                    <a:gd name="connsiteY46" fmla="*/ 345043 h 1688598"/>
                    <a:gd name="connsiteX47" fmla="*/ 587326 w 785191"/>
                    <a:gd name="connsiteY47" fmla="*/ 365958 h 1688598"/>
                    <a:gd name="connsiteX48" fmla="*/ 538697 w 785191"/>
                    <a:gd name="connsiteY48" fmla="*/ 442612 h 1688598"/>
                    <a:gd name="connsiteX49" fmla="*/ 220509 w 785191"/>
                    <a:gd name="connsiteY49" fmla="*/ 858772 h 1688598"/>
                    <a:gd name="connsiteX50" fmla="*/ 112506 w 785191"/>
                    <a:gd name="connsiteY50" fmla="*/ 1309005 h 1688598"/>
                    <a:gd name="connsiteX51" fmla="*/ 119636 w 785191"/>
                    <a:gd name="connsiteY51" fmla="*/ 1348249 h 1688598"/>
                    <a:gd name="connsiteX52" fmla="*/ 120546 w 785191"/>
                    <a:gd name="connsiteY52" fmla="*/ 1360720 h 1688598"/>
                    <a:gd name="connsiteX53" fmla="*/ 162590 w 785191"/>
                    <a:gd name="connsiteY53" fmla="*/ 1512260 h 1688598"/>
                    <a:gd name="connsiteX54" fmla="*/ 200718 w 785191"/>
                    <a:gd name="connsiteY54" fmla="*/ 1593605 h 1688598"/>
                    <a:gd name="connsiteX55" fmla="*/ 228706 w 785191"/>
                    <a:gd name="connsiteY55" fmla="*/ 1653883 h 1688598"/>
                    <a:gd name="connsiteX56" fmla="*/ 234945 w 785191"/>
                    <a:gd name="connsiteY56" fmla="*/ 1678266 h 1688598"/>
                    <a:gd name="connsiteX57" fmla="*/ 170651 w 785191"/>
                    <a:gd name="connsiteY57" fmla="*/ 1671337 h 1688598"/>
                    <a:gd name="connsiteX58" fmla="*/ 170650 w 785191"/>
                    <a:gd name="connsiteY58" fmla="*/ 1671337 h 1688598"/>
                    <a:gd name="connsiteX59" fmla="*/ 170649 w 785191"/>
                    <a:gd name="connsiteY59" fmla="*/ 1671336 h 1688598"/>
                    <a:gd name="connsiteX60" fmla="*/ 170651 w 785191"/>
                    <a:gd name="connsiteY60" fmla="*/ 1671336 h 1688598"/>
                    <a:gd name="connsiteX61" fmla="*/ 142399 w 785191"/>
                    <a:gd name="connsiteY61" fmla="*/ 1647480 h 1688598"/>
                    <a:gd name="connsiteX62" fmla="*/ 2604 w 785191"/>
                    <a:gd name="connsiteY62" fmla="*/ 1384407 h 1688598"/>
                    <a:gd name="connsiteX63" fmla="*/ 80123 w 785191"/>
                    <a:gd name="connsiteY63" fmla="*/ 970665 h 1688598"/>
                    <a:gd name="connsiteX64" fmla="*/ 137646 w 785191"/>
                    <a:gd name="connsiteY64" fmla="*/ 877703 h 1688598"/>
                    <a:gd name="connsiteX65" fmla="*/ 380021 w 785191"/>
                    <a:gd name="connsiteY65" fmla="*/ 527380 h 1688598"/>
                    <a:gd name="connsiteX66" fmla="*/ 628361 w 785191"/>
                    <a:gd name="connsiteY66" fmla="*/ 93541 h 1688598"/>
                    <a:gd name="connsiteX67" fmla="*/ 653901 w 785191"/>
                    <a:gd name="connsiteY67" fmla="*/ 61383 h 1688598"/>
                    <a:gd name="connsiteX68" fmla="*/ 690358 w 785191"/>
                    <a:gd name="connsiteY68" fmla="*/ 31904 h 1688598"/>
                    <a:gd name="connsiteX69" fmla="*/ 710844 w 785191"/>
                    <a:gd name="connsiteY69" fmla="*/ 20367 h 1688598"/>
                    <a:gd name="connsiteX70" fmla="*/ 729505 w 785191"/>
                    <a:gd name="connsiteY70" fmla="*/ 9858 h 1688598"/>
                    <a:gd name="connsiteX71" fmla="*/ 763111 w 785191"/>
                    <a:gd name="connsiteY71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65593 w 785191"/>
                    <a:gd name="connsiteY12" fmla="*/ 1516350 h 1688598"/>
                    <a:gd name="connsiteX13" fmla="*/ 165653 w 785191"/>
                    <a:gd name="connsiteY13" fmla="*/ 1516481 h 1688598"/>
                    <a:gd name="connsiteX14" fmla="*/ 162592 w 785191"/>
                    <a:gd name="connsiteY14" fmla="*/ 1512260 h 1688598"/>
                    <a:gd name="connsiteX15" fmla="*/ 120548 w 785191"/>
                    <a:gd name="connsiteY15" fmla="*/ 1360720 h 1688598"/>
                    <a:gd name="connsiteX16" fmla="*/ 119638 w 785191"/>
                    <a:gd name="connsiteY16" fmla="*/ 1348249 h 1688598"/>
                    <a:gd name="connsiteX17" fmla="*/ 587327 w 785191"/>
                    <a:gd name="connsiteY17" fmla="*/ 365958 h 1688598"/>
                    <a:gd name="connsiteX18" fmla="*/ 579649 w 785191"/>
                    <a:gd name="connsiteY18" fmla="*/ 380083 h 1688598"/>
                    <a:gd name="connsiteX19" fmla="*/ 494431 w 785191"/>
                    <a:gd name="connsiteY19" fmla="*/ 515531 h 1688598"/>
                    <a:gd name="connsiteX20" fmla="*/ 217422 w 785191"/>
                    <a:gd name="connsiteY20" fmla="*/ 902792 h 1688598"/>
                    <a:gd name="connsiteX21" fmla="*/ 117012 w 785191"/>
                    <a:gd name="connsiteY21" fmla="*/ 1312264 h 1688598"/>
                    <a:gd name="connsiteX22" fmla="*/ 119637 w 785191"/>
                    <a:gd name="connsiteY22" fmla="*/ 1348249 h 1688598"/>
                    <a:gd name="connsiteX23" fmla="*/ 112507 w 785191"/>
                    <a:gd name="connsiteY23" fmla="*/ 1309005 h 1688598"/>
                    <a:gd name="connsiteX24" fmla="*/ 220510 w 785191"/>
                    <a:gd name="connsiteY24" fmla="*/ 858772 h 1688598"/>
                    <a:gd name="connsiteX25" fmla="*/ 538698 w 785191"/>
                    <a:gd name="connsiteY25" fmla="*/ 442612 h 1688598"/>
                    <a:gd name="connsiteX26" fmla="*/ 587327 w 785191"/>
                    <a:gd name="connsiteY26" fmla="*/ 365958 h 1688598"/>
                    <a:gd name="connsiteX27" fmla="*/ 660083 w 785191"/>
                    <a:gd name="connsiteY27" fmla="*/ 216138 h 1688598"/>
                    <a:gd name="connsiteX28" fmla="*/ 651218 w 785191"/>
                    <a:gd name="connsiteY28" fmla="*/ 242242 h 1688598"/>
                    <a:gd name="connsiteX29" fmla="*/ 600197 w 785191"/>
                    <a:gd name="connsiteY29" fmla="*/ 345672 h 1688598"/>
                    <a:gd name="connsiteX30" fmla="*/ 587327 w 785191"/>
                    <a:gd name="connsiteY30" fmla="*/ 365959 h 1688598"/>
                    <a:gd name="connsiteX31" fmla="*/ 598696 w 785191"/>
                    <a:gd name="connsiteY31" fmla="*/ 345044 h 1688598"/>
                    <a:gd name="connsiteX32" fmla="*/ 645932 w 785191"/>
                    <a:gd name="connsiteY32" fmla="*/ 247490 h 1688598"/>
                    <a:gd name="connsiteX33" fmla="*/ 660083 w 785191"/>
                    <a:gd name="connsiteY33" fmla="*/ 216138 h 1688598"/>
                    <a:gd name="connsiteX34" fmla="*/ 781594 w 785191"/>
                    <a:gd name="connsiteY34" fmla="*/ 6601 h 1688598"/>
                    <a:gd name="connsiteX35" fmla="*/ 782946 w 785191"/>
                    <a:gd name="connsiteY35" fmla="*/ 7084 h 1688598"/>
                    <a:gd name="connsiteX36" fmla="*/ 785127 w 785191"/>
                    <a:gd name="connsiteY36" fmla="*/ 18465 h 1688598"/>
                    <a:gd name="connsiteX37" fmla="*/ 781976 w 785191"/>
                    <a:gd name="connsiteY37" fmla="*/ 31067 h 1688598"/>
                    <a:gd name="connsiteX38" fmla="*/ 781594 w 785191"/>
                    <a:gd name="connsiteY38" fmla="*/ 6601 h 1688598"/>
                    <a:gd name="connsiteX39" fmla="*/ 763111 w 785191"/>
                    <a:gd name="connsiteY39" fmla="*/ 0 h 1688598"/>
                    <a:gd name="connsiteX40" fmla="*/ 781592 w 785191"/>
                    <a:gd name="connsiteY40" fmla="*/ 6601 h 1688598"/>
                    <a:gd name="connsiteX41" fmla="*/ 781974 w 785191"/>
                    <a:gd name="connsiteY41" fmla="*/ 31067 h 1688598"/>
                    <a:gd name="connsiteX42" fmla="*/ 780775 w 785191"/>
                    <a:gd name="connsiteY42" fmla="*/ 35864 h 1688598"/>
                    <a:gd name="connsiteX43" fmla="*/ 677508 w 785191"/>
                    <a:gd name="connsiteY43" fmla="*/ 177529 h 1688598"/>
                    <a:gd name="connsiteX44" fmla="*/ 660082 w 785191"/>
                    <a:gd name="connsiteY44" fmla="*/ 216137 h 1688598"/>
                    <a:gd name="connsiteX45" fmla="*/ 645931 w 785191"/>
                    <a:gd name="connsiteY45" fmla="*/ 247489 h 1688598"/>
                    <a:gd name="connsiteX46" fmla="*/ 598695 w 785191"/>
                    <a:gd name="connsiteY46" fmla="*/ 345043 h 1688598"/>
                    <a:gd name="connsiteX47" fmla="*/ 587326 w 785191"/>
                    <a:gd name="connsiteY47" fmla="*/ 365958 h 1688598"/>
                    <a:gd name="connsiteX48" fmla="*/ 538697 w 785191"/>
                    <a:gd name="connsiteY48" fmla="*/ 442612 h 1688598"/>
                    <a:gd name="connsiteX49" fmla="*/ 220509 w 785191"/>
                    <a:gd name="connsiteY49" fmla="*/ 858772 h 1688598"/>
                    <a:gd name="connsiteX50" fmla="*/ 112506 w 785191"/>
                    <a:gd name="connsiteY50" fmla="*/ 1309005 h 1688598"/>
                    <a:gd name="connsiteX51" fmla="*/ 119636 w 785191"/>
                    <a:gd name="connsiteY51" fmla="*/ 1348249 h 1688598"/>
                    <a:gd name="connsiteX52" fmla="*/ 120546 w 785191"/>
                    <a:gd name="connsiteY52" fmla="*/ 1360720 h 1688598"/>
                    <a:gd name="connsiteX53" fmla="*/ 200718 w 785191"/>
                    <a:gd name="connsiteY53" fmla="*/ 1593605 h 1688598"/>
                    <a:gd name="connsiteX54" fmla="*/ 228706 w 785191"/>
                    <a:gd name="connsiteY54" fmla="*/ 1653883 h 1688598"/>
                    <a:gd name="connsiteX55" fmla="*/ 234945 w 785191"/>
                    <a:gd name="connsiteY55" fmla="*/ 1678266 h 1688598"/>
                    <a:gd name="connsiteX56" fmla="*/ 170651 w 785191"/>
                    <a:gd name="connsiteY56" fmla="*/ 1671337 h 1688598"/>
                    <a:gd name="connsiteX57" fmla="*/ 170650 w 785191"/>
                    <a:gd name="connsiteY57" fmla="*/ 1671337 h 1688598"/>
                    <a:gd name="connsiteX58" fmla="*/ 170649 w 785191"/>
                    <a:gd name="connsiteY58" fmla="*/ 1671336 h 1688598"/>
                    <a:gd name="connsiteX59" fmla="*/ 170651 w 785191"/>
                    <a:gd name="connsiteY59" fmla="*/ 1671336 h 1688598"/>
                    <a:gd name="connsiteX60" fmla="*/ 142399 w 785191"/>
                    <a:gd name="connsiteY60" fmla="*/ 1647480 h 1688598"/>
                    <a:gd name="connsiteX61" fmla="*/ 2604 w 785191"/>
                    <a:gd name="connsiteY61" fmla="*/ 1384407 h 1688598"/>
                    <a:gd name="connsiteX62" fmla="*/ 80123 w 785191"/>
                    <a:gd name="connsiteY62" fmla="*/ 970665 h 1688598"/>
                    <a:gd name="connsiteX63" fmla="*/ 137646 w 785191"/>
                    <a:gd name="connsiteY63" fmla="*/ 877703 h 1688598"/>
                    <a:gd name="connsiteX64" fmla="*/ 380021 w 785191"/>
                    <a:gd name="connsiteY64" fmla="*/ 527380 h 1688598"/>
                    <a:gd name="connsiteX65" fmla="*/ 628361 w 785191"/>
                    <a:gd name="connsiteY65" fmla="*/ 93541 h 1688598"/>
                    <a:gd name="connsiteX66" fmla="*/ 653901 w 785191"/>
                    <a:gd name="connsiteY66" fmla="*/ 61383 h 1688598"/>
                    <a:gd name="connsiteX67" fmla="*/ 690358 w 785191"/>
                    <a:gd name="connsiteY67" fmla="*/ 31904 h 1688598"/>
                    <a:gd name="connsiteX68" fmla="*/ 710844 w 785191"/>
                    <a:gd name="connsiteY68" fmla="*/ 20367 h 1688598"/>
                    <a:gd name="connsiteX69" fmla="*/ 729505 w 785191"/>
                    <a:gd name="connsiteY69" fmla="*/ 9858 h 1688598"/>
                    <a:gd name="connsiteX70" fmla="*/ 763111 w 785191"/>
                    <a:gd name="connsiteY70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65593 w 785191"/>
                    <a:gd name="connsiteY12" fmla="*/ 1516350 h 1688598"/>
                    <a:gd name="connsiteX13" fmla="*/ 165653 w 785191"/>
                    <a:gd name="connsiteY13" fmla="*/ 1516481 h 1688598"/>
                    <a:gd name="connsiteX14" fmla="*/ 120548 w 785191"/>
                    <a:gd name="connsiteY14" fmla="*/ 1360720 h 1688598"/>
                    <a:gd name="connsiteX15" fmla="*/ 119638 w 785191"/>
                    <a:gd name="connsiteY15" fmla="*/ 1348249 h 1688598"/>
                    <a:gd name="connsiteX16" fmla="*/ 587327 w 785191"/>
                    <a:gd name="connsiteY16" fmla="*/ 365958 h 1688598"/>
                    <a:gd name="connsiteX17" fmla="*/ 579649 w 785191"/>
                    <a:gd name="connsiteY17" fmla="*/ 380083 h 1688598"/>
                    <a:gd name="connsiteX18" fmla="*/ 494431 w 785191"/>
                    <a:gd name="connsiteY18" fmla="*/ 515531 h 1688598"/>
                    <a:gd name="connsiteX19" fmla="*/ 217422 w 785191"/>
                    <a:gd name="connsiteY19" fmla="*/ 902792 h 1688598"/>
                    <a:gd name="connsiteX20" fmla="*/ 117012 w 785191"/>
                    <a:gd name="connsiteY20" fmla="*/ 1312264 h 1688598"/>
                    <a:gd name="connsiteX21" fmla="*/ 119637 w 785191"/>
                    <a:gd name="connsiteY21" fmla="*/ 1348249 h 1688598"/>
                    <a:gd name="connsiteX22" fmla="*/ 112507 w 785191"/>
                    <a:gd name="connsiteY22" fmla="*/ 1309005 h 1688598"/>
                    <a:gd name="connsiteX23" fmla="*/ 220510 w 785191"/>
                    <a:gd name="connsiteY23" fmla="*/ 858772 h 1688598"/>
                    <a:gd name="connsiteX24" fmla="*/ 538698 w 785191"/>
                    <a:gd name="connsiteY24" fmla="*/ 442612 h 1688598"/>
                    <a:gd name="connsiteX25" fmla="*/ 587327 w 785191"/>
                    <a:gd name="connsiteY25" fmla="*/ 365958 h 1688598"/>
                    <a:gd name="connsiteX26" fmla="*/ 660083 w 785191"/>
                    <a:gd name="connsiteY26" fmla="*/ 216138 h 1688598"/>
                    <a:gd name="connsiteX27" fmla="*/ 651218 w 785191"/>
                    <a:gd name="connsiteY27" fmla="*/ 242242 h 1688598"/>
                    <a:gd name="connsiteX28" fmla="*/ 600197 w 785191"/>
                    <a:gd name="connsiteY28" fmla="*/ 345672 h 1688598"/>
                    <a:gd name="connsiteX29" fmla="*/ 587327 w 785191"/>
                    <a:gd name="connsiteY29" fmla="*/ 365959 h 1688598"/>
                    <a:gd name="connsiteX30" fmla="*/ 598696 w 785191"/>
                    <a:gd name="connsiteY30" fmla="*/ 345044 h 1688598"/>
                    <a:gd name="connsiteX31" fmla="*/ 645932 w 785191"/>
                    <a:gd name="connsiteY31" fmla="*/ 247490 h 1688598"/>
                    <a:gd name="connsiteX32" fmla="*/ 660083 w 785191"/>
                    <a:gd name="connsiteY32" fmla="*/ 216138 h 1688598"/>
                    <a:gd name="connsiteX33" fmla="*/ 781594 w 785191"/>
                    <a:gd name="connsiteY33" fmla="*/ 6601 h 1688598"/>
                    <a:gd name="connsiteX34" fmla="*/ 782946 w 785191"/>
                    <a:gd name="connsiteY34" fmla="*/ 7084 h 1688598"/>
                    <a:gd name="connsiteX35" fmla="*/ 785127 w 785191"/>
                    <a:gd name="connsiteY35" fmla="*/ 18465 h 1688598"/>
                    <a:gd name="connsiteX36" fmla="*/ 781976 w 785191"/>
                    <a:gd name="connsiteY36" fmla="*/ 31067 h 1688598"/>
                    <a:gd name="connsiteX37" fmla="*/ 781594 w 785191"/>
                    <a:gd name="connsiteY37" fmla="*/ 6601 h 1688598"/>
                    <a:gd name="connsiteX38" fmla="*/ 763111 w 785191"/>
                    <a:gd name="connsiteY38" fmla="*/ 0 h 1688598"/>
                    <a:gd name="connsiteX39" fmla="*/ 781592 w 785191"/>
                    <a:gd name="connsiteY39" fmla="*/ 6601 h 1688598"/>
                    <a:gd name="connsiteX40" fmla="*/ 781974 w 785191"/>
                    <a:gd name="connsiteY40" fmla="*/ 31067 h 1688598"/>
                    <a:gd name="connsiteX41" fmla="*/ 780775 w 785191"/>
                    <a:gd name="connsiteY41" fmla="*/ 35864 h 1688598"/>
                    <a:gd name="connsiteX42" fmla="*/ 677508 w 785191"/>
                    <a:gd name="connsiteY42" fmla="*/ 177529 h 1688598"/>
                    <a:gd name="connsiteX43" fmla="*/ 660082 w 785191"/>
                    <a:gd name="connsiteY43" fmla="*/ 216137 h 1688598"/>
                    <a:gd name="connsiteX44" fmla="*/ 645931 w 785191"/>
                    <a:gd name="connsiteY44" fmla="*/ 247489 h 1688598"/>
                    <a:gd name="connsiteX45" fmla="*/ 598695 w 785191"/>
                    <a:gd name="connsiteY45" fmla="*/ 345043 h 1688598"/>
                    <a:gd name="connsiteX46" fmla="*/ 587326 w 785191"/>
                    <a:gd name="connsiteY46" fmla="*/ 365958 h 1688598"/>
                    <a:gd name="connsiteX47" fmla="*/ 538697 w 785191"/>
                    <a:gd name="connsiteY47" fmla="*/ 442612 h 1688598"/>
                    <a:gd name="connsiteX48" fmla="*/ 220509 w 785191"/>
                    <a:gd name="connsiteY48" fmla="*/ 858772 h 1688598"/>
                    <a:gd name="connsiteX49" fmla="*/ 112506 w 785191"/>
                    <a:gd name="connsiteY49" fmla="*/ 1309005 h 1688598"/>
                    <a:gd name="connsiteX50" fmla="*/ 119636 w 785191"/>
                    <a:gd name="connsiteY50" fmla="*/ 1348249 h 1688598"/>
                    <a:gd name="connsiteX51" fmla="*/ 120546 w 785191"/>
                    <a:gd name="connsiteY51" fmla="*/ 1360720 h 1688598"/>
                    <a:gd name="connsiteX52" fmla="*/ 200718 w 785191"/>
                    <a:gd name="connsiteY52" fmla="*/ 1593605 h 1688598"/>
                    <a:gd name="connsiteX53" fmla="*/ 228706 w 785191"/>
                    <a:gd name="connsiteY53" fmla="*/ 1653883 h 1688598"/>
                    <a:gd name="connsiteX54" fmla="*/ 234945 w 785191"/>
                    <a:gd name="connsiteY54" fmla="*/ 1678266 h 1688598"/>
                    <a:gd name="connsiteX55" fmla="*/ 170651 w 785191"/>
                    <a:gd name="connsiteY55" fmla="*/ 1671337 h 1688598"/>
                    <a:gd name="connsiteX56" fmla="*/ 170650 w 785191"/>
                    <a:gd name="connsiteY56" fmla="*/ 1671337 h 1688598"/>
                    <a:gd name="connsiteX57" fmla="*/ 170649 w 785191"/>
                    <a:gd name="connsiteY57" fmla="*/ 1671336 h 1688598"/>
                    <a:gd name="connsiteX58" fmla="*/ 170651 w 785191"/>
                    <a:gd name="connsiteY58" fmla="*/ 1671336 h 1688598"/>
                    <a:gd name="connsiteX59" fmla="*/ 142399 w 785191"/>
                    <a:gd name="connsiteY59" fmla="*/ 1647480 h 1688598"/>
                    <a:gd name="connsiteX60" fmla="*/ 2604 w 785191"/>
                    <a:gd name="connsiteY60" fmla="*/ 1384407 h 1688598"/>
                    <a:gd name="connsiteX61" fmla="*/ 80123 w 785191"/>
                    <a:gd name="connsiteY61" fmla="*/ 970665 h 1688598"/>
                    <a:gd name="connsiteX62" fmla="*/ 137646 w 785191"/>
                    <a:gd name="connsiteY62" fmla="*/ 877703 h 1688598"/>
                    <a:gd name="connsiteX63" fmla="*/ 380021 w 785191"/>
                    <a:gd name="connsiteY63" fmla="*/ 527380 h 1688598"/>
                    <a:gd name="connsiteX64" fmla="*/ 628361 w 785191"/>
                    <a:gd name="connsiteY64" fmla="*/ 93541 h 1688598"/>
                    <a:gd name="connsiteX65" fmla="*/ 653901 w 785191"/>
                    <a:gd name="connsiteY65" fmla="*/ 61383 h 1688598"/>
                    <a:gd name="connsiteX66" fmla="*/ 690358 w 785191"/>
                    <a:gd name="connsiteY66" fmla="*/ 31904 h 1688598"/>
                    <a:gd name="connsiteX67" fmla="*/ 710844 w 785191"/>
                    <a:gd name="connsiteY67" fmla="*/ 20367 h 1688598"/>
                    <a:gd name="connsiteX68" fmla="*/ 729505 w 785191"/>
                    <a:gd name="connsiteY68" fmla="*/ 9858 h 1688598"/>
                    <a:gd name="connsiteX69" fmla="*/ 763111 w 785191"/>
                    <a:gd name="connsiteY69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65593 w 785191"/>
                    <a:gd name="connsiteY12" fmla="*/ 1516350 h 1688598"/>
                    <a:gd name="connsiteX13" fmla="*/ 120548 w 785191"/>
                    <a:gd name="connsiteY13" fmla="*/ 1360720 h 1688598"/>
                    <a:gd name="connsiteX14" fmla="*/ 119638 w 785191"/>
                    <a:gd name="connsiteY14" fmla="*/ 1348249 h 1688598"/>
                    <a:gd name="connsiteX15" fmla="*/ 587327 w 785191"/>
                    <a:gd name="connsiteY15" fmla="*/ 365958 h 1688598"/>
                    <a:gd name="connsiteX16" fmla="*/ 579649 w 785191"/>
                    <a:gd name="connsiteY16" fmla="*/ 380083 h 1688598"/>
                    <a:gd name="connsiteX17" fmla="*/ 494431 w 785191"/>
                    <a:gd name="connsiteY17" fmla="*/ 515531 h 1688598"/>
                    <a:gd name="connsiteX18" fmla="*/ 217422 w 785191"/>
                    <a:gd name="connsiteY18" fmla="*/ 902792 h 1688598"/>
                    <a:gd name="connsiteX19" fmla="*/ 117012 w 785191"/>
                    <a:gd name="connsiteY19" fmla="*/ 1312264 h 1688598"/>
                    <a:gd name="connsiteX20" fmla="*/ 119637 w 785191"/>
                    <a:gd name="connsiteY20" fmla="*/ 1348249 h 1688598"/>
                    <a:gd name="connsiteX21" fmla="*/ 112507 w 785191"/>
                    <a:gd name="connsiteY21" fmla="*/ 1309005 h 1688598"/>
                    <a:gd name="connsiteX22" fmla="*/ 220510 w 785191"/>
                    <a:gd name="connsiteY22" fmla="*/ 858772 h 1688598"/>
                    <a:gd name="connsiteX23" fmla="*/ 538698 w 785191"/>
                    <a:gd name="connsiteY23" fmla="*/ 442612 h 1688598"/>
                    <a:gd name="connsiteX24" fmla="*/ 587327 w 785191"/>
                    <a:gd name="connsiteY24" fmla="*/ 365958 h 1688598"/>
                    <a:gd name="connsiteX25" fmla="*/ 660083 w 785191"/>
                    <a:gd name="connsiteY25" fmla="*/ 216138 h 1688598"/>
                    <a:gd name="connsiteX26" fmla="*/ 651218 w 785191"/>
                    <a:gd name="connsiteY26" fmla="*/ 242242 h 1688598"/>
                    <a:gd name="connsiteX27" fmla="*/ 600197 w 785191"/>
                    <a:gd name="connsiteY27" fmla="*/ 345672 h 1688598"/>
                    <a:gd name="connsiteX28" fmla="*/ 587327 w 785191"/>
                    <a:gd name="connsiteY28" fmla="*/ 365959 h 1688598"/>
                    <a:gd name="connsiteX29" fmla="*/ 598696 w 785191"/>
                    <a:gd name="connsiteY29" fmla="*/ 345044 h 1688598"/>
                    <a:gd name="connsiteX30" fmla="*/ 645932 w 785191"/>
                    <a:gd name="connsiteY30" fmla="*/ 247490 h 1688598"/>
                    <a:gd name="connsiteX31" fmla="*/ 660083 w 785191"/>
                    <a:gd name="connsiteY31" fmla="*/ 216138 h 1688598"/>
                    <a:gd name="connsiteX32" fmla="*/ 781594 w 785191"/>
                    <a:gd name="connsiteY32" fmla="*/ 6601 h 1688598"/>
                    <a:gd name="connsiteX33" fmla="*/ 782946 w 785191"/>
                    <a:gd name="connsiteY33" fmla="*/ 7084 h 1688598"/>
                    <a:gd name="connsiteX34" fmla="*/ 785127 w 785191"/>
                    <a:gd name="connsiteY34" fmla="*/ 18465 h 1688598"/>
                    <a:gd name="connsiteX35" fmla="*/ 781976 w 785191"/>
                    <a:gd name="connsiteY35" fmla="*/ 31067 h 1688598"/>
                    <a:gd name="connsiteX36" fmla="*/ 781594 w 785191"/>
                    <a:gd name="connsiteY36" fmla="*/ 6601 h 1688598"/>
                    <a:gd name="connsiteX37" fmla="*/ 763111 w 785191"/>
                    <a:gd name="connsiteY37" fmla="*/ 0 h 1688598"/>
                    <a:gd name="connsiteX38" fmla="*/ 781592 w 785191"/>
                    <a:gd name="connsiteY38" fmla="*/ 6601 h 1688598"/>
                    <a:gd name="connsiteX39" fmla="*/ 781974 w 785191"/>
                    <a:gd name="connsiteY39" fmla="*/ 31067 h 1688598"/>
                    <a:gd name="connsiteX40" fmla="*/ 780775 w 785191"/>
                    <a:gd name="connsiteY40" fmla="*/ 35864 h 1688598"/>
                    <a:gd name="connsiteX41" fmla="*/ 677508 w 785191"/>
                    <a:gd name="connsiteY41" fmla="*/ 177529 h 1688598"/>
                    <a:gd name="connsiteX42" fmla="*/ 660082 w 785191"/>
                    <a:gd name="connsiteY42" fmla="*/ 216137 h 1688598"/>
                    <a:gd name="connsiteX43" fmla="*/ 645931 w 785191"/>
                    <a:gd name="connsiteY43" fmla="*/ 247489 h 1688598"/>
                    <a:gd name="connsiteX44" fmla="*/ 598695 w 785191"/>
                    <a:gd name="connsiteY44" fmla="*/ 345043 h 1688598"/>
                    <a:gd name="connsiteX45" fmla="*/ 587326 w 785191"/>
                    <a:gd name="connsiteY45" fmla="*/ 365958 h 1688598"/>
                    <a:gd name="connsiteX46" fmla="*/ 538697 w 785191"/>
                    <a:gd name="connsiteY46" fmla="*/ 442612 h 1688598"/>
                    <a:gd name="connsiteX47" fmla="*/ 220509 w 785191"/>
                    <a:gd name="connsiteY47" fmla="*/ 858772 h 1688598"/>
                    <a:gd name="connsiteX48" fmla="*/ 112506 w 785191"/>
                    <a:gd name="connsiteY48" fmla="*/ 1309005 h 1688598"/>
                    <a:gd name="connsiteX49" fmla="*/ 119636 w 785191"/>
                    <a:gd name="connsiteY49" fmla="*/ 1348249 h 1688598"/>
                    <a:gd name="connsiteX50" fmla="*/ 120546 w 785191"/>
                    <a:gd name="connsiteY50" fmla="*/ 1360720 h 1688598"/>
                    <a:gd name="connsiteX51" fmla="*/ 200718 w 785191"/>
                    <a:gd name="connsiteY51" fmla="*/ 1593605 h 1688598"/>
                    <a:gd name="connsiteX52" fmla="*/ 228706 w 785191"/>
                    <a:gd name="connsiteY52" fmla="*/ 1653883 h 1688598"/>
                    <a:gd name="connsiteX53" fmla="*/ 234945 w 785191"/>
                    <a:gd name="connsiteY53" fmla="*/ 1678266 h 1688598"/>
                    <a:gd name="connsiteX54" fmla="*/ 170651 w 785191"/>
                    <a:gd name="connsiteY54" fmla="*/ 1671337 h 1688598"/>
                    <a:gd name="connsiteX55" fmla="*/ 170650 w 785191"/>
                    <a:gd name="connsiteY55" fmla="*/ 1671337 h 1688598"/>
                    <a:gd name="connsiteX56" fmla="*/ 170649 w 785191"/>
                    <a:gd name="connsiteY56" fmla="*/ 1671336 h 1688598"/>
                    <a:gd name="connsiteX57" fmla="*/ 170651 w 785191"/>
                    <a:gd name="connsiteY57" fmla="*/ 1671336 h 1688598"/>
                    <a:gd name="connsiteX58" fmla="*/ 142399 w 785191"/>
                    <a:gd name="connsiteY58" fmla="*/ 1647480 h 1688598"/>
                    <a:gd name="connsiteX59" fmla="*/ 2604 w 785191"/>
                    <a:gd name="connsiteY59" fmla="*/ 1384407 h 1688598"/>
                    <a:gd name="connsiteX60" fmla="*/ 80123 w 785191"/>
                    <a:gd name="connsiteY60" fmla="*/ 970665 h 1688598"/>
                    <a:gd name="connsiteX61" fmla="*/ 137646 w 785191"/>
                    <a:gd name="connsiteY61" fmla="*/ 877703 h 1688598"/>
                    <a:gd name="connsiteX62" fmla="*/ 380021 w 785191"/>
                    <a:gd name="connsiteY62" fmla="*/ 527380 h 1688598"/>
                    <a:gd name="connsiteX63" fmla="*/ 628361 w 785191"/>
                    <a:gd name="connsiteY63" fmla="*/ 93541 h 1688598"/>
                    <a:gd name="connsiteX64" fmla="*/ 653901 w 785191"/>
                    <a:gd name="connsiteY64" fmla="*/ 61383 h 1688598"/>
                    <a:gd name="connsiteX65" fmla="*/ 690358 w 785191"/>
                    <a:gd name="connsiteY65" fmla="*/ 31904 h 1688598"/>
                    <a:gd name="connsiteX66" fmla="*/ 710844 w 785191"/>
                    <a:gd name="connsiteY66" fmla="*/ 20367 h 1688598"/>
                    <a:gd name="connsiteX67" fmla="*/ 729505 w 785191"/>
                    <a:gd name="connsiteY67" fmla="*/ 9858 h 1688598"/>
                    <a:gd name="connsiteX68" fmla="*/ 763111 w 785191"/>
                    <a:gd name="connsiteY68" fmla="*/ 0 h 1688598"/>
                    <a:gd name="connsiteX0" fmla="*/ 165651 w 785191"/>
                    <a:gd name="connsiteY0" fmla="*/ 1516480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65651 w 785191"/>
                    <a:gd name="connsiteY9" fmla="*/ 1516480 h 1688598"/>
                    <a:gd name="connsiteX10" fmla="*/ 119638 w 785191"/>
                    <a:gd name="connsiteY10" fmla="*/ 1348249 h 1688598"/>
                    <a:gd name="connsiteX11" fmla="*/ 132973 w 785191"/>
                    <a:gd name="connsiteY11" fmla="*/ 1421642 h 1688598"/>
                    <a:gd name="connsiteX12" fmla="*/ 120548 w 785191"/>
                    <a:gd name="connsiteY12" fmla="*/ 1360720 h 1688598"/>
                    <a:gd name="connsiteX13" fmla="*/ 119638 w 785191"/>
                    <a:gd name="connsiteY13" fmla="*/ 1348249 h 1688598"/>
                    <a:gd name="connsiteX14" fmla="*/ 587327 w 785191"/>
                    <a:gd name="connsiteY14" fmla="*/ 365958 h 1688598"/>
                    <a:gd name="connsiteX15" fmla="*/ 579649 w 785191"/>
                    <a:gd name="connsiteY15" fmla="*/ 380083 h 1688598"/>
                    <a:gd name="connsiteX16" fmla="*/ 494431 w 785191"/>
                    <a:gd name="connsiteY16" fmla="*/ 515531 h 1688598"/>
                    <a:gd name="connsiteX17" fmla="*/ 217422 w 785191"/>
                    <a:gd name="connsiteY17" fmla="*/ 902792 h 1688598"/>
                    <a:gd name="connsiteX18" fmla="*/ 117012 w 785191"/>
                    <a:gd name="connsiteY18" fmla="*/ 1312264 h 1688598"/>
                    <a:gd name="connsiteX19" fmla="*/ 119637 w 785191"/>
                    <a:gd name="connsiteY19" fmla="*/ 1348249 h 1688598"/>
                    <a:gd name="connsiteX20" fmla="*/ 112507 w 785191"/>
                    <a:gd name="connsiteY20" fmla="*/ 1309005 h 1688598"/>
                    <a:gd name="connsiteX21" fmla="*/ 220510 w 785191"/>
                    <a:gd name="connsiteY21" fmla="*/ 858772 h 1688598"/>
                    <a:gd name="connsiteX22" fmla="*/ 538698 w 785191"/>
                    <a:gd name="connsiteY22" fmla="*/ 442612 h 1688598"/>
                    <a:gd name="connsiteX23" fmla="*/ 587327 w 785191"/>
                    <a:gd name="connsiteY23" fmla="*/ 365958 h 1688598"/>
                    <a:gd name="connsiteX24" fmla="*/ 660083 w 785191"/>
                    <a:gd name="connsiteY24" fmla="*/ 216138 h 1688598"/>
                    <a:gd name="connsiteX25" fmla="*/ 651218 w 785191"/>
                    <a:gd name="connsiteY25" fmla="*/ 242242 h 1688598"/>
                    <a:gd name="connsiteX26" fmla="*/ 600197 w 785191"/>
                    <a:gd name="connsiteY26" fmla="*/ 345672 h 1688598"/>
                    <a:gd name="connsiteX27" fmla="*/ 587327 w 785191"/>
                    <a:gd name="connsiteY27" fmla="*/ 365959 h 1688598"/>
                    <a:gd name="connsiteX28" fmla="*/ 598696 w 785191"/>
                    <a:gd name="connsiteY28" fmla="*/ 345044 h 1688598"/>
                    <a:gd name="connsiteX29" fmla="*/ 645932 w 785191"/>
                    <a:gd name="connsiteY29" fmla="*/ 247490 h 1688598"/>
                    <a:gd name="connsiteX30" fmla="*/ 660083 w 785191"/>
                    <a:gd name="connsiteY30" fmla="*/ 216138 h 1688598"/>
                    <a:gd name="connsiteX31" fmla="*/ 781594 w 785191"/>
                    <a:gd name="connsiteY31" fmla="*/ 6601 h 1688598"/>
                    <a:gd name="connsiteX32" fmla="*/ 782946 w 785191"/>
                    <a:gd name="connsiteY32" fmla="*/ 7084 h 1688598"/>
                    <a:gd name="connsiteX33" fmla="*/ 785127 w 785191"/>
                    <a:gd name="connsiteY33" fmla="*/ 18465 h 1688598"/>
                    <a:gd name="connsiteX34" fmla="*/ 781976 w 785191"/>
                    <a:gd name="connsiteY34" fmla="*/ 31067 h 1688598"/>
                    <a:gd name="connsiteX35" fmla="*/ 781594 w 785191"/>
                    <a:gd name="connsiteY35" fmla="*/ 6601 h 1688598"/>
                    <a:gd name="connsiteX36" fmla="*/ 763111 w 785191"/>
                    <a:gd name="connsiteY36" fmla="*/ 0 h 1688598"/>
                    <a:gd name="connsiteX37" fmla="*/ 781592 w 785191"/>
                    <a:gd name="connsiteY37" fmla="*/ 6601 h 1688598"/>
                    <a:gd name="connsiteX38" fmla="*/ 781974 w 785191"/>
                    <a:gd name="connsiteY38" fmla="*/ 31067 h 1688598"/>
                    <a:gd name="connsiteX39" fmla="*/ 780775 w 785191"/>
                    <a:gd name="connsiteY39" fmla="*/ 35864 h 1688598"/>
                    <a:gd name="connsiteX40" fmla="*/ 677508 w 785191"/>
                    <a:gd name="connsiteY40" fmla="*/ 177529 h 1688598"/>
                    <a:gd name="connsiteX41" fmla="*/ 660082 w 785191"/>
                    <a:gd name="connsiteY41" fmla="*/ 216137 h 1688598"/>
                    <a:gd name="connsiteX42" fmla="*/ 645931 w 785191"/>
                    <a:gd name="connsiteY42" fmla="*/ 247489 h 1688598"/>
                    <a:gd name="connsiteX43" fmla="*/ 598695 w 785191"/>
                    <a:gd name="connsiteY43" fmla="*/ 345043 h 1688598"/>
                    <a:gd name="connsiteX44" fmla="*/ 587326 w 785191"/>
                    <a:gd name="connsiteY44" fmla="*/ 365958 h 1688598"/>
                    <a:gd name="connsiteX45" fmla="*/ 538697 w 785191"/>
                    <a:gd name="connsiteY45" fmla="*/ 442612 h 1688598"/>
                    <a:gd name="connsiteX46" fmla="*/ 220509 w 785191"/>
                    <a:gd name="connsiteY46" fmla="*/ 858772 h 1688598"/>
                    <a:gd name="connsiteX47" fmla="*/ 112506 w 785191"/>
                    <a:gd name="connsiteY47" fmla="*/ 1309005 h 1688598"/>
                    <a:gd name="connsiteX48" fmla="*/ 119636 w 785191"/>
                    <a:gd name="connsiteY48" fmla="*/ 1348249 h 1688598"/>
                    <a:gd name="connsiteX49" fmla="*/ 120546 w 785191"/>
                    <a:gd name="connsiteY49" fmla="*/ 1360720 h 1688598"/>
                    <a:gd name="connsiteX50" fmla="*/ 200718 w 785191"/>
                    <a:gd name="connsiteY50" fmla="*/ 1593605 h 1688598"/>
                    <a:gd name="connsiteX51" fmla="*/ 228706 w 785191"/>
                    <a:gd name="connsiteY51" fmla="*/ 1653883 h 1688598"/>
                    <a:gd name="connsiteX52" fmla="*/ 234945 w 785191"/>
                    <a:gd name="connsiteY52" fmla="*/ 1678266 h 1688598"/>
                    <a:gd name="connsiteX53" fmla="*/ 170651 w 785191"/>
                    <a:gd name="connsiteY53" fmla="*/ 1671337 h 1688598"/>
                    <a:gd name="connsiteX54" fmla="*/ 170650 w 785191"/>
                    <a:gd name="connsiteY54" fmla="*/ 1671337 h 1688598"/>
                    <a:gd name="connsiteX55" fmla="*/ 170649 w 785191"/>
                    <a:gd name="connsiteY55" fmla="*/ 1671336 h 1688598"/>
                    <a:gd name="connsiteX56" fmla="*/ 170651 w 785191"/>
                    <a:gd name="connsiteY56" fmla="*/ 1671336 h 1688598"/>
                    <a:gd name="connsiteX57" fmla="*/ 142399 w 785191"/>
                    <a:gd name="connsiteY57" fmla="*/ 1647480 h 1688598"/>
                    <a:gd name="connsiteX58" fmla="*/ 2604 w 785191"/>
                    <a:gd name="connsiteY58" fmla="*/ 1384407 h 1688598"/>
                    <a:gd name="connsiteX59" fmla="*/ 80123 w 785191"/>
                    <a:gd name="connsiteY59" fmla="*/ 970665 h 1688598"/>
                    <a:gd name="connsiteX60" fmla="*/ 137646 w 785191"/>
                    <a:gd name="connsiteY60" fmla="*/ 877703 h 1688598"/>
                    <a:gd name="connsiteX61" fmla="*/ 380021 w 785191"/>
                    <a:gd name="connsiteY61" fmla="*/ 527380 h 1688598"/>
                    <a:gd name="connsiteX62" fmla="*/ 628361 w 785191"/>
                    <a:gd name="connsiteY62" fmla="*/ 93541 h 1688598"/>
                    <a:gd name="connsiteX63" fmla="*/ 653901 w 785191"/>
                    <a:gd name="connsiteY63" fmla="*/ 61383 h 1688598"/>
                    <a:gd name="connsiteX64" fmla="*/ 690358 w 785191"/>
                    <a:gd name="connsiteY64" fmla="*/ 31904 h 1688598"/>
                    <a:gd name="connsiteX65" fmla="*/ 710844 w 785191"/>
                    <a:gd name="connsiteY65" fmla="*/ 20367 h 1688598"/>
                    <a:gd name="connsiteX66" fmla="*/ 729505 w 785191"/>
                    <a:gd name="connsiteY66" fmla="*/ 9858 h 1688598"/>
                    <a:gd name="connsiteX67" fmla="*/ 763111 w 785191"/>
                    <a:gd name="connsiteY67" fmla="*/ 0 h 1688598"/>
                    <a:gd name="connsiteX0" fmla="*/ 200718 w 785191"/>
                    <a:gd name="connsiteY0" fmla="*/ 1593604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19638 w 785191"/>
                    <a:gd name="connsiteY9" fmla="*/ 1348249 h 1688598"/>
                    <a:gd name="connsiteX10" fmla="*/ 132973 w 785191"/>
                    <a:gd name="connsiteY10" fmla="*/ 1421642 h 1688598"/>
                    <a:gd name="connsiteX11" fmla="*/ 120548 w 785191"/>
                    <a:gd name="connsiteY11" fmla="*/ 1360720 h 1688598"/>
                    <a:gd name="connsiteX12" fmla="*/ 119638 w 785191"/>
                    <a:gd name="connsiteY12" fmla="*/ 1348249 h 1688598"/>
                    <a:gd name="connsiteX13" fmla="*/ 587327 w 785191"/>
                    <a:gd name="connsiteY13" fmla="*/ 365958 h 1688598"/>
                    <a:gd name="connsiteX14" fmla="*/ 579649 w 785191"/>
                    <a:gd name="connsiteY14" fmla="*/ 380083 h 1688598"/>
                    <a:gd name="connsiteX15" fmla="*/ 494431 w 785191"/>
                    <a:gd name="connsiteY15" fmla="*/ 515531 h 1688598"/>
                    <a:gd name="connsiteX16" fmla="*/ 217422 w 785191"/>
                    <a:gd name="connsiteY16" fmla="*/ 902792 h 1688598"/>
                    <a:gd name="connsiteX17" fmla="*/ 117012 w 785191"/>
                    <a:gd name="connsiteY17" fmla="*/ 1312264 h 1688598"/>
                    <a:gd name="connsiteX18" fmla="*/ 119637 w 785191"/>
                    <a:gd name="connsiteY18" fmla="*/ 1348249 h 1688598"/>
                    <a:gd name="connsiteX19" fmla="*/ 112507 w 785191"/>
                    <a:gd name="connsiteY19" fmla="*/ 1309005 h 1688598"/>
                    <a:gd name="connsiteX20" fmla="*/ 220510 w 785191"/>
                    <a:gd name="connsiteY20" fmla="*/ 858772 h 1688598"/>
                    <a:gd name="connsiteX21" fmla="*/ 538698 w 785191"/>
                    <a:gd name="connsiteY21" fmla="*/ 442612 h 1688598"/>
                    <a:gd name="connsiteX22" fmla="*/ 587327 w 785191"/>
                    <a:gd name="connsiteY22" fmla="*/ 365958 h 1688598"/>
                    <a:gd name="connsiteX23" fmla="*/ 660083 w 785191"/>
                    <a:gd name="connsiteY23" fmla="*/ 216138 h 1688598"/>
                    <a:gd name="connsiteX24" fmla="*/ 651218 w 785191"/>
                    <a:gd name="connsiteY24" fmla="*/ 242242 h 1688598"/>
                    <a:gd name="connsiteX25" fmla="*/ 600197 w 785191"/>
                    <a:gd name="connsiteY25" fmla="*/ 345672 h 1688598"/>
                    <a:gd name="connsiteX26" fmla="*/ 587327 w 785191"/>
                    <a:gd name="connsiteY26" fmla="*/ 365959 h 1688598"/>
                    <a:gd name="connsiteX27" fmla="*/ 598696 w 785191"/>
                    <a:gd name="connsiteY27" fmla="*/ 345044 h 1688598"/>
                    <a:gd name="connsiteX28" fmla="*/ 645932 w 785191"/>
                    <a:gd name="connsiteY28" fmla="*/ 247490 h 1688598"/>
                    <a:gd name="connsiteX29" fmla="*/ 660083 w 785191"/>
                    <a:gd name="connsiteY29" fmla="*/ 216138 h 1688598"/>
                    <a:gd name="connsiteX30" fmla="*/ 781594 w 785191"/>
                    <a:gd name="connsiteY30" fmla="*/ 6601 h 1688598"/>
                    <a:gd name="connsiteX31" fmla="*/ 782946 w 785191"/>
                    <a:gd name="connsiteY31" fmla="*/ 7084 h 1688598"/>
                    <a:gd name="connsiteX32" fmla="*/ 785127 w 785191"/>
                    <a:gd name="connsiteY32" fmla="*/ 18465 h 1688598"/>
                    <a:gd name="connsiteX33" fmla="*/ 781976 w 785191"/>
                    <a:gd name="connsiteY33" fmla="*/ 31067 h 1688598"/>
                    <a:gd name="connsiteX34" fmla="*/ 781594 w 785191"/>
                    <a:gd name="connsiteY34" fmla="*/ 6601 h 1688598"/>
                    <a:gd name="connsiteX35" fmla="*/ 763111 w 785191"/>
                    <a:gd name="connsiteY35" fmla="*/ 0 h 1688598"/>
                    <a:gd name="connsiteX36" fmla="*/ 781592 w 785191"/>
                    <a:gd name="connsiteY36" fmla="*/ 6601 h 1688598"/>
                    <a:gd name="connsiteX37" fmla="*/ 781974 w 785191"/>
                    <a:gd name="connsiteY37" fmla="*/ 31067 h 1688598"/>
                    <a:gd name="connsiteX38" fmla="*/ 780775 w 785191"/>
                    <a:gd name="connsiteY38" fmla="*/ 35864 h 1688598"/>
                    <a:gd name="connsiteX39" fmla="*/ 677508 w 785191"/>
                    <a:gd name="connsiteY39" fmla="*/ 177529 h 1688598"/>
                    <a:gd name="connsiteX40" fmla="*/ 660082 w 785191"/>
                    <a:gd name="connsiteY40" fmla="*/ 216137 h 1688598"/>
                    <a:gd name="connsiteX41" fmla="*/ 645931 w 785191"/>
                    <a:gd name="connsiteY41" fmla="*/ 247489 h 1688598"/>
                    <a:gd name="connsiteX42" fmla="*/ 598695 w 785191"/>
                    <a:gd name="connsiteY42" fmla="*/ 345043 h 1688598"/>
                    <a:gd name="connsiteX43" fmla="*/ 587326 w 785191"/>
                    <a:gd name="connsiteY43" fmla="*/ 365958 h 1688598"/>
                    <a:gd name="connsiteX44" fmla="*/ 538697 w 785191"/>
                    <a:gd name="connsiteY44" fmla="*/ 442612 h 1688598"/>
                    <a:gd name="connsiteX45" fmla="*/ 220509 w 785191"/>
                    <a:gd name="connsiteY45" fmla="*/ 858772 h 1688598"/>
                    <a:gd name="connsiteX46" fmla="*/ 112506 w 785191"/>
                    <a:gd name="connsiteY46" fmla="*/ 1309005 h 1688598"/>
                    <a:gd name="connsiteX47" fmla="*/ 119636 w 785191"/>
                    <a:gd name="connsiteY47" fmla="*/ 1348249 h 1688598"/>
                    <a:gd name="connsiteX48" fmla="*/ 120546 w 785191"/>
                    <a:gd name="connsiteY48" fmla="*/ 1360720 h 1688598"/>
                    <a:gd name="connsiteX49" fmla="*/ 200718 w 785191"/>
                    <a:gd name="connsiteY49" fmla="*/ 1593605 h 1688598"/>
                    <a:gd name="connsiteX50" fmla="*/ 228706 w 785191"/>
                    <a:gd name="connsiteY50" fmla="*/ 1653883 h 1688598"/>
                    <a:gd name="connsiteX51" fmla="*/ 234945 w 785191"/>
                    <a:gd name="connsiteY51" fmla="*/ 1678266 h 1688598"/>
                    <a:gd name="connsiteX52" fmla="*/ 170651 w 785191"/>
                    <a:gd name="connsiteY52" fmla="*/ 1671337 h 1688598"/>
                    <a:gd name="connsiteX53" fmla="*/ 170650 w 785191"/>
                    <a:gd name="connsiteY53" fmla="*/ 1671337 h 1688598"/>
                    <a:gd name="connsiteX54" fmla="*/ 170649 w 785191"/>
                    <a:gd name="connsiteY54" fmla="*/ 1671336 h 1688598"/>
                    <a:gd name="connsiteX55" fmla="*/ 170651 w 785191"/>
                    <a:gd name="connsiteY55" fmla="*/ 1671336 h 1688598"/>
                    <a:gd name="connsiteX56" fmla="*/ 142399 w 785191"/>
                    <a:gd name="connsiteY56" fmla="*/ 1647480 h 1688598"/>
                    <a:gd name="connsiteX57" fmla="*/ 2604 w 785191"/>
                    <a:gd name="connsiteY57" fmla="*/ 1384407 h 1688598"/>
                    <a:gd name="connsiteX58" fmla="*/ 80123 w 785191"/>
                    <a:gd name="connsiteY58" fmla="*/ 970665 h 1688598"/>
                    <a:gd name="connsiteX59" fmla="*/ 137646 w 785191"/>
                    <a:gd name="connsiteY59" fmla="*/ 877703 h 1688598"/>
                    <a:gd name="connsiteX60" fmla="*/ 380021 w 785191"/>
                    <a:gd name="connsiteY60" fmla="*/ 527380 h 1688598"/>
                    <a:gd name="connsiteX61" fmla="*/ 628361 w 785191"/>
                    <a:gd name="connsiteY61" fmla="*/ 93541 h 1688598"/>
                    <a:gd name="connsiteX62" fmla="*/ 653901 w 785191"/>
                    <a:gd name="connsiteY62" fmla="*/ 61383 h 1688598"/>
                    <a:gd name="connsiteX63" fmla="*/ 690358 w 785191"/>
                    <a:gd name="connsiteY63" fmla="*/ 31904 h 1688598"/>
                    <a:gd name="connsiteX64" fmla="*/ 710844 w 785191"/>
                    <a:gd name="connsiteY64" fmla="*/ 20367 h 1688598"/>
                    <a:gd name="connsiteX65" fmla="*/ 729505 w 785191"/>
                    <a:gd name="connsiteY65" fmla="*/ 9858 h 1688598"/>
                    <a:gd name="connsiteX66" fmla="*/ 763111 w 785191"/>
                    <a:gd name="connsiteY66" fmla="*/ 0 h 1688598"/>
                    <a:gd name="connsiteX0" fmla="*/ 200718 w 785191"/>
                    <a:gd name="connsiteY0" fmla="*/ 1593604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200718 w 785191"/>
                    <a:gd name="connsiteY8" fmla="*/ 1593604 h 1688598"/>
                    <a:gd name="connsiteX9" fmla="*/ 119638 w 785191"/>
                    <a:gd name="connsiteY9" fmla="*/ 1348249 h 1688598"/>
                    <a:gd name="connsiteX10" fmla="*/ 132973 w 785191"/>
                    <a:gd name="connsiteY10" fmla="*/ 1421642 h 1688598"/>
                    <a:gd name="connsiteX11" fmla="*/ 120548 w 785191"/>
                    <a:gd name="connsiteY11" fmla="*/ 1360720 h 1688598"/>
                    <a:gd name="connsiteX12" fmla="*/ 119638 w 785191"/>
                    <a:gd name="connsiteY12" fmla="*/ 1348249 h 1688598"/>
                    <a:gd name="connsiteX13" fmla="*/ 587327 w 785191"/>
                    <a:gd name="connsiteY13" fmla="*/ 365958 h 1688598"/>
                    <a:gd name="connsiteX14" fmla="*/ 579649 w 785191"/>
                    <a:gd name="connsiteY14" fmla="*/ 380083 h 1688598"/>
                    <a:gd name="connsiteX15" fmla="*/ 494431 w 785191"/>
                    <a:gd name="connsiteY15" fmla="*/ 515531 h 1688598"/>
                    <a:gd name="connsiteX16" fmla="*/ 217422 w 785191"/>
                    <a:gd name="connsiteY16" fmla="*/ 902792 h 1688598"/>
                    <a:gd name="connsiteX17" fmla="*/ 117012 w 785191"/>
                    <a:gd name="connsiteY17" fmla="*/ 1312264 h 1688598"/>
                    <a:gd name="connsiteX18" fmla="*/ 119637 w 785191"/>
                    <a:gd name="connsiteY18" fmla="*/ 1348249 h 1688598"/>
                    <a:gd name="connsiteX19" fmla="*/ 112507 w 785191"/>
                    <a:gd name="connsiteY19" fmla="*/ 1309005 h 1688598"/>
                    <a:gd name="connsiteX20" fmla="*/ 220510 w 785191"/>
                    <a:gd name="connsiteY20" fmla="*/ 858772 h 1688598"/>
                    <a:gd name="connsiteX21" fmla="*/ 538698 w 785191"/>
                    <a:gd name="connsiteY21" fmla="*/ 442612 h 1688598"/>
                    <a:gd name="connsiteX22" fmla="*/ 587327 w 785191"/>
                    <a:gd name="connsiteY22" fmla="*/ 365958 h 1688598"/>
                    <a:gd name="connsiteX23" fmla="*/ 660083 w 785191"/>
                    <a:gd name="connsiteY23" fmla="*/ 216138 h 1688598"/>
                    <a:gd name="connsiteX24" fmla="*/ 651218 w 785191"/>
                    <a:gd name="connsiteY24" fmla="*/ 242242 h 1688598"/>
                    <a:gd name="connsiteX25" fmla="*/ 600197 w 785191"/>
                    <a:gd name="connsiteY25" fmla="*/ 345672 h 1688598"/>
                    <a:gd name="connsiteX26" fmla="*/ 587327 w 785191"/>
                    <a:gd name="connsiteY26" fmla="*/ 365959 h 1688598"/>
                    <a:gd name="connsiteX27" fmla="*/ 598696 w 785191"/>
                    <a:gd name="connsiteY27" fmla="*/ 345044 h 1688598"/>
                    <a:gd name="connsiteX28" fmla="*/ 645932 w 785191"/>
                    <a:gd name="connsiteY28" fmla="*/ 247490 h 1688598"/>
                    <a:gd name="connsiteX29" fmla="*/ 660083 w 785191"/>
                    <a:gd name="connsiteY29" fmla="*/ 216138 h 1688598"/>
                    <a:gd name="connsiteX30" fmla="*/ 781594 w 785191"/>
                    <a:gd name="connsiteY30" fmla="*/ 6601 h 1688598"/>
                    <a:gd name="connsiteX31" fmla="*/ 782946 w 785191"/>
                    <a:gd name="connsiteY31" fmla="*/ 7084 h 1688598"/>
                    <a:gd name="connsiteX32" fmla="*/ 785127 w 785191"/>
                    <a:gd name="connsiteY32" fmla="*/ 18465 h 1688598"/>
                    <a:gd name="connsiteX33" fmla="*/ 781976 w 785191"/>
                    <a:gd name="connsiteY33" fmla="*/ 31067 h 1688598"/>
                    <a:gd name="connsiteX34" fmla="*/ 781594 w 785191"/>
                    <a:gd name="connsiteY34" fmla="*/ 6601 h 1688598"/>
                    <a:gd name="connsiteX35" fmla="*/ 763111 w 785191"/>
                    <a:gd name="connsiteY35" fmla="*/ 0 h 1688598"/>
                    <a:gd name="connsiteX36" fmla="*/ 781592 w 785191"/>
                    <a:gd name="connsiteY36" fmla="*/ 6601 h 1688598"/>
                    <a:gd name="connsiteX37" fmla="*/ 781974 w 785191"/>
                    <a:gd name="connsiteY37" fmla="*/ 31067 h 1688598"/>
                    <a:gd name="connsiteX38" fmla="*/ 780775 w 785191"/>
                    <a:gd name="connsiteY38" fmla="*/ 35864 h 1688598"/>
                    <a:gd name="connsiteX39" fmla="*/ 677508 w 785191"/>
                    <a:gd name="connsiteY39" fmla="*/ 177529 h 1688598"/>
                    <a:gd name="connsiteX40" fmla="*/ 660082 w 785191"/>
                    <a:gd name="connsiteY40" fmla="*/ 216137 h 1688598"/>
                    <a:gd name="connsiteX41" fmla="*/ 645931 w 785191"/>
                    <a:gd name="connsiteY41" fmla="*/ 247489 h 1688598"/>
                    <a:gd name="connsiteX42" fmla="*/ 598695 w 785191"/>
                    <a:gd name="connsiteY42" fmla="*/ 345043 h 1688598"/>
                    <a:gd name="connsiteX43" fmla="*/ 587326 w 785191"/>
                    <a:gd name="connsiteY43" fmla="*/ 365958 h 1688598"/>
                    <a:gd name="connsiteX44" fmla="*/ 538697 w 785191"/>
                    <a:gd name="connsiteY44" fmla="*/ 442612 h 1688598"/>
                    <a:gd name="connsiteX45" fmla="*/ 220509 w 785191"/>
                    <a:gd name="connsiteY45" fmla="*/ 858772 h 1688598"/>
                    <a:gd name="connsiteX46" fmla="*/ 112506 w 785191"/>
                    <a:gd name="connsiteY46" fmla="*/ 1309005 h 1688598"/>
                    <a:gd name="connsiteX47" fmla="*/ 119636 w 785191"/>
                    <a:gd name="connsiteY47" fmla="*/ 1348249 h 1688598"/>
                    <a:gd name="connsiteX48" fmla="*/ 120546 w 785191"/>
                    <a:gd name="connsiteY48" fmla="*/ 1360720 h 1688598"/>
                    <a:gd name="connsiteX49" fmla="*/ 228706 w 785191"/>
                    <a:gd name="connsiteY49" fmla="*/ 1653883 h 1688598"/>
                    <a:gd name="connsiteX50" fmla="*/ 234945 w 785191"/>
                    <a:gd name="connsiteY50" fmla="*/ 1678266 h 1688598"/>
                    <a:gd name="connsiteX51" fmla="*/ 170651 w 785191"/>
                    <a:gd name="connsiteY51" fmla="*/ 1671337 h 1688598"/>
                    <a:gd name="connsiteX52" fmla="*/ 170650 w 785191"/>
                    <a:gd name="connsiteY52" fmla="*/ 1671337 h 1688598"/>
                    <a:gd name="connsiteX53" fmla="*/ 170649 w 785191"/>
                    <a:gd name="connsiteY53" fmla="*/ 1671336 h 1688598"/>
                    <a:gd name="connsiteX54" fmla="*/ 170651 w 785191"/>
                    <a:gd name="connsiteY54" fmla="*/ 1671336 h 1688598"/>
                    <a:gd name="connsiteX55" fmla="*/ 142399 w 785191"/>
                    <a:gd name="connsiteY55" fmla="*/ 1647480 h 1688598"/>
                    <a:gd name="connsiteX56" fmla="*/ 2604 w 785191"/>
                    <a:gd name="connsiteY56" fmla="*/ 1384407 h 1688598"/>
                    <a:gd name="connsiteX57" fmla="*/ 80123 w 785191"/>
                    <a:gd name="connsiteY57" fmla="*/ 970665 h 1688598"/>
                    <a:gd name="connsiteX58" fmla="*/ 137646 w 785191"/>
                    <a:gd name="connsiteY58" fmla="*/ 877703 h 1688598"/>
                    <a:gd name="connsiteX59" fmla="*/ 380021 w 785191"/>
                    <a:gd name="connsiteY59" fmla="*/ 527380 h 1688598"/>
                    <a:gd name="connsiteX60" fmla="*/ 628361 w 785191"/>
                    <a:gd name="connsiteY60" fmla="*/ 93541 h 1688598"/>
                    <a:gd name="connsiteX61" fmla="*/ 653901 w 785191"/>
                    <a:gd name="connsiteY61" fmla="*/ 61383 h 1688598"/>
                    <a:gd name="connsiteX62" fmla="*/ 690358 w 785191"/>
                    <a:gd name="connsiteY62" fmla="*/ 31904 h 1688598"/>
                    <a:gd name="connsiteX63" fmla="*/ 710844 w 785191"/>
                    <a:gd name="connsiteY63" fmla="*/ 20367 h 1688598"/>
                    <a:gd name="connsiteX64" fmla="*/ 729505 w 785191"/>
                    <a:gd name="connsiteY64" fmla="*/ 9858 h 1688598"/>
                    <a:gd name="connsiteX65" fmla="*/ 763111 w 785191"/>
                    <a:gd name="connsiteY65" fmla="*/ 0 h 1688598"/>
                    <a:gd name="connsiteX0" fmla="*/ 228706 w 785191"/>
                    <a:gd name="connsiteY0" fmla="*/ 1653882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119638 w 785191"/>
                    <a:gd name="connsiteY8" fmla="*/ 1348249 h 1688598"/>
                    <a:gd name="connsiteX9" fmla="*/ 132973 w 785191"/>
                    <a:gd name="connsiteY9" fmla="*/ 1421642 h 1688598"/>
                    <a:gd name="connsiteX10" fmla="*/ 120548 w 785191"/>
                    <a:gd name="connsiteY10" fmla="*/ 1360720 h 1688598"/>
                    <a:gd name="connsiteX11" fmla="*/ 119638 w 785191"/>
                    <a:gd name="connsiteY11" fmla="*/ 1348249 h 1688598"/>
                    <a:gd name="connsiteX12" fmla="*/ 587327 w 785191"/>
                    <a:gd name="connsiteY12" fmla="*/ 365958 h 1688598"/>
                    <a:gd name="connsiteX13" fmla="*/ 579649 w 785191"/>
                    <a:gd name="connsiteY13" fmla="*/ 380083 h 1688598"/>
                    <a:gd name="connsiteX14" fmla="*/ 494431 w 785191"/>
                    <a:gd name="connsiteY14" fmla="*/ 515531 h 1688598"/>
                    <a:gd name="connsiteX15" fmla="*/ 217422 w 785191"/>
                    <a:gd name="connsiteY15" fmla="*/ 902792 h 1688598"/>
                    <a:gd name="connsiteX16" fmla="*/ 117012 w 785191"/>
                    <a:gd name="connsiteY16" fmla="*/ 1312264 h 1688598"/>
                    <a:gd name="connsiteX17" fmla="*/ 119637 w 785191"/>
                    <a:gd name="connsiteY17" fmla="*/ 1348249 h 1688598"/>
                    <a:gd name="connsiteX18" fmla="*/ 112507 w 785191"/>
                    <a:gd name="connsiteY18" fmla="*/ 1309005 h 1688598"/>
                    <a:gd name="connsiteX19" fmla="*/ 220510 w 785191"/>
                    <a:gd name="connsiteY19" fmla="*/ 858772 h 1688598"/>
                    <a:gd name="connsiteX20" fmla="*/ 538698 w 785191"/>
                    <a:gd name="connsiteY20" fmla="*/ 442612 h 1688598"/>
                    <a:gd name="connsiteX21" fmla="*/ 587327 w 785191"/>
                    <a:gd name="connsiteY21" fmla="*/ 365958 h 1688598"/>
                    <a:gd name="connsiteX22" fmla="*/ 660083 w 785191"/>
                    <a:gd name="connsiteY22" fmla="*/ 216138 h 1688598"/>
                    <a:gd name="connsiteX23" fmla="*/ 651218 w 785191"/>
                    <a:gd name="connsiteY23" fmla="*/ 242242 h 1688598"/>
                    <a:gd name="connsiteX24" fmla="*/ 600197 w 785191"/>
                    <a:gd name="connsiteY24" fmla="*/ 345672 h 1688598"/>
                    <a:gd name="connsiteX25" fmla="*/ 587327 w 785191"/>
                    <a:gd name="connsiteY25" fmla="*/ 365959 h 1688598"/>
                    <a:gd name="connsiteX26" fmla="*/ 598696 w 785191"/>
                    <a:gd name="connsiteY26" fmla="*/ 345044 h 1688598"/>
                    <a:gd name="connsiteX27" fmla="*/ 645932 w 785191"/>
                    <a:gd name="connsiteY27" fmla="*/ 247490 h 1688598"/>
                    <a:gd name="connsiteX28" fmla="*/ 660083 w 785191"/>
                    <a:gd name="connsiteY28" fmla="*/ 216138 h 1688598"/>
                    <a:gd name="connsiteX29" fmla="*/ 781594 w 785191"/>
                    <a:gd name="connsiteY29" fmla="*/ 6601 h 1688598"/>
                    <a:gd name="connsiteX30" fmla="*/ 782946 w 785191"/>
                    <a:gd name="connsiteY30" fmla="*/ 7084 h 1688598"/>
                    <a:gd name="connsiteX31" fmla="*/ 785127 w 785191"/>
                    <a:gd name="connsiteY31" fmla="*/ 18465 h 1688598"/>
                    <a:gd name="connsiteX32" fmla="*/ 781976 w 785191"/>
                    <a:gd name="connsiteY32" fmla="*/ 31067 h 1688598"/>
                    <a:gd name="connsiteX33" fmla="*/ 781594 w 785191"/>
                    <a:gd name="connsiteY33" fmla="*/ 6601 h 1688598"/>
                    <a:gd name="connsiteX34" fmla="*/ 763111 w 785191"/>
                    <a:gd name="connsiteY34" fmla="*/ 0 h 1688598"/>
                    <a:gd name="connsiteX35" fmla="*/ 781592 w 785191"/>
                    <a:gd name="connsiteY35" fmla="*/ 6601 h 1688598"/>
                    <a:gd name="connsiteX36" fmla="*/ 781974 w 785191"/>
                    <a:gd name="connsiteY36" fmla="*/ 31067 h 1688598"/>
                    <a:gd name="connsiteX37" fmla="*/ 780775 w 785191"/>
                    <a:gd name="connsiteY37" fmla="*/ 35864 h 1688598"/>
                    <a:gd name="connsiteX38" fmla="*/ 677508 w 785191"/>
                    <a:gd name="connsiteY38" fmla="*/ 177529 h 1688598"/>
                    <a:gd name="connsiteX39" fmla="*/ 660082 w 785191"/>
                    <a:gd name="connsiteY39" fmla="*/ 216137 h 1688598"/>
                    <a:gd name="connsiteX40" fmla="*/ 645931 w 785191"/>
                    <a:gd name="connsiteY40" fmla="*/ 247489 h 1688598"/>
                    <a:gd name="connsiteX41" fmla="*/ 598695 w 785191"/>
                    <a:gd name="connsiteY41" fmla="*/ 345043 h 1688598"/>
                    <a:gd name="connsiteX42" fmla="*/ 587326 w 785191"/>
                    <a:gd name="connsiteY42" fmla="*/ 365958 h 1688598"/>
                    <a:gd name="connsiteX43" fmla="*/ 538697 w 785191"/>
                    <a:gd name="connsiteY43" fmla="*/ 442612 h 1688598"/>
                    <a:gd name="connsiteX44" fmla="*/ 220509 w 785191"/>
                    <a:gd name="connsiteY44" fmla="*/ 858772 h 1688598"/>
                    <a:gd name="connsiteX45" fmla="*/ 112506 w 785191"/>
                    <a:gd name="connsiteY45" fmla="*/ 1309005 h 1688598"/>
                    <a:gd name="connsiteX46" fmla="*/ 119636 w 785191"/>
                    <a:gd name="connsiteY46" fmla="*/ 1348249 h 1688598"/>
                    <a:gd name="connsiteX47" fmla="*/ 120546 w 785191"/>
                    <a:gd name="connsiteY47" fmla="*/ 1360720 h 1688598"/>
                    <a:gd name="connsiteX48" fmla="*/ 228706 w 785191"/>
                    <a:gd name="connsiteY48" fmla="*/ 1653883 h 1688598"/>
                    <a:gd name="connsiteX49" fmla="*/ 234945 w 785191"/>
                    <a:gd name="connsiteY49" fmla="*/ 1678266 h 1688598"/>
                    <a:gd name="connsiteX50" fmla="*/ 170651 w 785191"/>
                    <a:gd name="connsiteY50" fmla="*/ 1671337 h 1688598"/>
                    <a:gd name="connsiteX51" fmla="*/ 170650 w 785191"/>
                    <a:gd name="connsiteY51" fmla="*/ 1671337 h 1688598"/>
                    <a:gd name="connsiteX52" fmla="*/ 170649 w 785191"/>
                    <a:gd name="connsiteY52" fmla="*/ 1671336 h 1688598"/>
                    <a:gd name="connsiteX53" fmla="*/ 170651 w 785191"/>
                    <a:gd name="connsiteY53" fmla="*/ 1671336 h 1688598"/>
                    <a:gd name="connsiteX54" fmla="*/ 142399 w 785191"/>
                    <a:gd name="connsiteY54" fmla="*/ 1647480 h 1688598"/>
                    <a:gd name="connsiteX55" fmla="*/ 2604 w 785191"/>
                    <a:gd name="connsiteY55" fmla="*/ 1384407 h 1688598"/>
                    <a:gd name="connsiteX56" fmla="*/ 80123 w 785191"/>
                    <a:gd name="connsiteY56" fmla="*/ 970665 h 1688598"/>
                    <a:gd name="connsiteX57" fmla="*/ 137646 w 785191"/>
                    <a:gd name="connsiteY57" fmla="*/ 877703 h 1688598"/>
                    <a:gd name="connsiteX58" fmla="*/ 380021 w 785191"/>
                    <a:gd name="connsiteY58" fmla="*/ 527380 h 1688598"/>
                    <a:gd name="connsiteX59" fmla="*/ 628361 w 785191"/>
                    <a:gd name="connsiteY59" fmla="*/ 93541 h 1688598"/>
                    <a:gd name="connsiteX60" fmla="*/ 653901 w 785191"/>
                    <a:gd name="connsiteY60" fmla="*/ 61383 h 1688598"/>
                    <a:gd name="connsiteX61" fmla="*/ 690358 w 785191"/>
                    <a:gd name="connsiteY61" fmla="*/ 31904 h 1688598"/>
                    <a:gd name="connsiteX62" fmla="*/ 710844 w 785191"/>
                    <a:gd name="connsiteY62" fmla="*/ 20367 h 1688598"/>
                    <a:gd name="connsiteX63" fmla="*/ 729505 w 785191"/>
                    <a:gd name="connsiteY63" fmla="*/ 9858 h 1688598"/>
                    <a:gd name="connsiteX64" fmla="*/ 763111 w 785191"/>
                    <a:gd name="connsiteY64" fmla="*/ 0 h 1688598"/>
                    <a:gd name="connsiteX0" fmla="*/ 228706 w 785191"/>
                    <a:gd name="connsiteY0" fmla="*/ 1653882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228706 w 785191"/>
                    <a:gd name="connsiteY7" fmla="*/ 1653882 h 1688598"/>
                    <a:gd name="connsiteX8" fmla="*/ 119638 w 785191"/>
                    <a:gd name="connsiteY8" fmla="*/ 1348249 h 1688598"/>
                    <a:gd name="connsiteX9" fmla="*/ 132973 w 785191"/>
                    <a:gd name="connsiteY9" fmla="*/ 1421642 h 1688598"/>
                    <a:gd name="connsiteX10" fmla="*/ 120548 w 785191"/>
                    <a:gd name="connsiteY10" fmla="*/ 1360720 h 1688598"/>
                    <a:gd name="connsiteX11" fmla="*/ 119638 w 785191"/>
                    <a:gd name="connsiteY11" fmla="*/ 1348249 h 1688598"/>
                    <a:gd name="connsiteX12" fmla="*/ 587327 w 785191"/>
                    <a:gd name="connsiteY12" fmla="*/ 365958 h 1688598"/>
                    <a:gd name="connsiteX13" fmla="*/ 579649 w 785191"/>
                    <a:gd name="connsiteY13" fmla="*/ 380083 h 1688598"/>
                    <a:gd name="connsiteX14" fmla="*/ 494431 w 785191"/>
                    <a:gd name="connsiteY14" fmla="*/ 515531 h 1688598"/>
                    <a:gd name="connsiteX15" fmla="*/ 217422 w 785191"/>
                    <a:gd name="connsiteY15" fmla="*/ 902792 h 1688598"/>
                    <a:gd name="connsiteX16" fmla="*/ 117012 w 785191"/>
                    <a:gd name="connsiteY16" fmla="*/ 1312264 h 1688598"/>
                    <a:gd name="connsiteX17" fmla="*/ 119637 w 785191"/>
                    <a:gd name="connsiteY17" fmla="*/ 1348249 h 1688598"/>
                    <a:gd name="connsiteX18" fmla="*/ 112507 w 785191"/>
                    <a:gd name="connsiteY18" fmla="*/ 1309005 h 1688598"/>
                    <a:gd name="connsiteX19" fmla="*/ 220510 w 785191"/>
                    <a:gd name="connsiteY19" fmla="*/ 858772 h 1688598"/>
                    <a:gd name="connsiteX20" fmla="*/ 538698 w 785191"/>
                    <a:gd name="connsiteY20" fmla="*/ 442612 h 1688598"/>
                    <a:gd name="connsiteX21" fmla="*/ 587327 w 785191"/>
                    <a:gd name="connsiteY21" fmla="*/ 365958 h 1688598"/>
                    <a:gd name="connsiteX22" fmla="*/ 660083 w 785191"/>
                    <a:gd name="connsiteY22" fmla="*/ 216138 h 1688598"/>
                    <a:gd name="connsiteX23" fmla="*/ 651218 w 785191"/>
                    <a:gd name="connsiteY23" fmla="*/ 242242 h 1688598"/>
                    <a:gd name="connsiteX24" fmla="*/ 600197 w 785191"/>
                    <a:gd name="connsiteY24" fmla="*/ 345672 h 1688598"/>
                    <a:gd name="connsiteX25" fmla="*/ 587327 w 785191"/>
                    <a:gd name="connsiteY25" fmla="*/ 365959 h 1688598"/>
                    <a:gd name="connsiteX26" fmla="*/ 598696 w 785191"/>
                    <a:gd name="connsiteY26" fmla="*/ 345044 h 1688598"/>
                    <a:gd name="connsiteX27" fmla="*/ 645932 w 785191"/>
                    <a:gd name="connsiteY27" fmla="*/ 247490 h 1688598"/>
                    <a:gd name="connsiteX28" fmla="*/ 660083 w 785191"/>
                    <a:gd name="connsiteY28" fmla="*/ 216138 h 1688598"/>
                    <a:gd name="connsiteX29" fmla="*/ 781594 w 785191"/>
                    <a:gd name="connsiteY29" fmla="*/ 6601 h 1688598"/>
                    <a:gd name="connsiteX30" fmla="*/ 782946 w 785191"/>
                    <a:gd name="connsiteY30" fmla="*/ 7084 h 1688598"/>
                    <a:gd name="connsiteX31" fmla="*/ 785127 w 785191"/>
                    <a:gd name="connsiteY31" fmla="*/ 18465 h 1688598"/>
                    <a:gd name="connsiteX32" fmla="*/ 781976 w 785191"/>
                    <a:gd name="connsiteY32" fmla="*/ 31067 h 1688598"/>
                    <a:gd name="connsiteX33" fmla="*/ 781594 w 785191"/>
                    <a:gd name="connsiteY33" fmla="*/ 6601 h 1688598"/>
                    <a:gd name="connsiteX34" fmla="*/ 763111 w 785191"/>
                    <a:gd name="connsiteY34" fmla="*/ 0 h 1688598"/>
                    <a:gd name="connsiteX35" fmla="*/ 781592 w 785191"/>
                    <a:gd name="connsiteY35" fmla="*/ 6601 h 1688598"/>
                    <a:gd name="connsiteX36" fmla="*/ 781974 w 785191"/>
                    <a:gd name="connsiteY36" fmla="*/ 31067 h 1688598"/>
                    <a:gd name="connsiteX37" fmla="*/ 780775 w 785191"/>
                    <a:gd name="connsiteY37" fmla="*/ 35864 h 1688598"/>
                    <a:gd name="connsiteX38" fmla="*/ 677508 w 785191"/>
                    <a:gd name="connsiteY38" fmla="*/ 177529 h 1688598"/>
                    <a:gd name="connsiteX39" fmla="*/ 660082 w 785191"/>
                    <a:gd name="connsiteY39" fmla="*/ 216137 h 1688598"/>
                    <a:gd name="connsiteX40" fmla="*/ 645931 w 785191"/>
                    <a:gd name="connsiteY40" fmla="*/ 247489 h 1688598"/>
                    <a:gd name="connsiteX41" fmla="*/ 598695 w 785191"/>
                    <a:gd name="connsiteY41" fmla="*/ 345043 h 1688598"/>
                    <a:gd name="connsiteX42" fmla="*/ 587326 w 785191"/>
                    <a:gd name="connsiteY42" fmla="*/ 365958 h 1688598"/>
                    <a:gd name="connsiteX43" fmla="*/ 538697 w 785191"/>
                    <a:gd name="connsiteY43" fmla="*/ 442612 h 1688598"/>
                    <a:gd name="connsiteX44" fmla="*/ 220509 w 785191"/>
                    <a:gd name="connsiteY44" fmla="*/ 858772 h 1688598"/>
                    <a:gd name="connsiteX45" fmla="*/ 112506 w 785191"/>
                    <a:gd name="connsiteY45" fmla="*/ 1309005 h 1688598"/>
                    <a:gd name="connsiteX46" fmla="*/ 119636 w 785191"/>
                    <a:gd name="connsiteY46" fmla="*/ 1348249 h 1688598"/>
                    <a:gd name="connsiteX47" fmla="*/ 120546 w 785191"/>
                    <a:gd name="connsiteY47" fmla="*/ 1360720 h 1688598"/>
                    <a:gd name="connsiteX48" fmla="*/ 234945 w 785191"/>
                    <a:gd name="connsiteY48" fmla="*/ 1678266 h 1688598"/>
                    <a:gd name="connsiteX49" fmla="*/ 170651 w 785191"/>
                    <a:gd name="connsiteY49" fmla="*/ 1671337 h 1688598"/>
                    <a:gd name="connsiteX50" fmla="*/ 170650 w 785191"/>
                    <a:gd name="connsiteY50" fmla="*/ 1671337 h 1688598"/>
                    <a:gd name="connsiteX51" fmla="*/ 170649 w 785191"/>
                    <a:gd name="connsiteY51" fmla="*/ 1671336 h 1688598"/>
                    <a:gd name="connsiteX52" fmla="*/ 170651 w 785191"/>
                    <a:gd name="connsiteY52" fmla="*/ 1671336 h 1688598"/>
                    <a:gd name="connsiteX53" fmla="*/ 142399 w 785191"/>
                    <a:gd name="connsiteY53" fmla="*/ 1647480 h 1688598"/>
                    <a:gd name="connsiteX54" fmla="*/ 2604 w 785191"/>
                    <a:gd name="connsiteY54" fmla="*/ 1384407 h 1688598"/>
                    <a:gd name="connsiteX55" fmla="*/ 80123 w 785191"/>
                    <a:gd name="connsiteY55" fmla="*/ 970665 h 1688598"/>
                    <a:gd name="connsiteX56" fmla="*/ 137646 w 785191"/>
                    <a:gd name="connsiteY56" fmla="*/ 877703 h 1688598"/>
                    <a:gd name="connsiteX57" fmla="*/ 380021 w 785191"/>
                    <a:gd name="connsiteY57" fmla="*/ 527380 h 1688598"/>
                    <a:gd name="connsiteX58" fmla="*/ 628361 w 785191"/>
                    <a:gd name="connsiteY58" fmla="*/ 93541 h 1688598"/>
                    <a:gd name="connsiteX59" fmla="*/ 653901 w 785191"/>
                    <a:gd name="connsiteY59" fmla="*/ 61383 h 1688598"/>
                    <a:gd name="connsiteX60" fmla="*/ 690358 w 785191"/>
                    <a:gd name="connsiteY60" fmla="*/ 31904 h 1688598"/>
                    <a:gd name="connsiteX61" fmla="*/ 710844 w 785191"/>
                    <a:gd name="connsiteY61" fmla="*/ 20367 h 1688598"/>
                    <a:gd name="connsiteX62" fmla="*/ 729505 w 785191"/>
                    <a:gd name="connsiteY62" fmla="*/ 9858 h 1688598"/>
                    <a:gd name="connsiteX63" fmla="*/ 763111 w 785191"/>
                    <a:gd name="connsiteY63" fmla="*/ 0 h 1688598"/>
                    <a:gd name="connsiteX0" fmla="*/ 234945 w 785191"/>
                    <a:gd name="connsiteY0" fmla="*/ 1678265 h 1688598"/>
                    <a:gd name="connsiteX1" fmla="*/ 186886 w 785191"/>
                    <a:gd name="connsiteY1" fmla="*/ 1545767 h 1688598"/>
                    <a:gd name="connsiteX2" fmla="*/ 263725 w 785191"/>
                    <a:gd name="connsiteY2" fmla="*/ 1638253 h 1688598"/>
                    <a:gd name="connsiteX3" fmla="*/ 281165 w 785191"/>
                    <a:gd name="connsiteY3" fmla="*/ 1678991 h 1688598"/>
                    <a:gd name="connsiteX4" fmla="*/ 258595 w 785191"/>
                    <a:gd name="connsiteY4" fmla="*/ 1688598 h 1688598"/>
                    <a:gd name="connsiteX5" fmla="*/ 247749 w 785191"/>
                    <a:gd name="connsiteY5" fmla="*/ 1679645 h 1688598"/>
                    <a:gd name="connsiteX6" fmla="*/ 234945 w 785191"/>
                    <a:gd name="connsiteY6" fmla="*/ 1678265 h 1688598"/>
                    <a:gd name="connsiteX7" fmla="*/ 119638 w 785191"/>
                    <a:gd name="connsiteY7" fmla="*/ 1348249 h 1688598"/>
                    <a:gd name="connsiteX8" fmla="*/ 132973 w 785191"/>
                    <a:gd name="connsiteY8" fmla="*/ 1421642 h 1688598"/>
                    <a:gd name="connsiteX9" fmla="*/ 120548 w 785191"/>
                    <a:gd name="connsiteY9" fmla="*/ 1360720 h 1688598"/>
                    <a:gd name="connsiteX10" fmla="*/ 119638 w 785191"/>
                    <a:gd name="connsiteY10" fmla="*/ 1348249 h 1688598"/>
                    <a:gd name="connsiteX11" fmla="*/ 587327 w 785191"/>
                    <a:gd name="connsiteY11" fmla="*/ 365958 h 1688598"/>
                    <a:gd name="connsiteX12" fmla="*/ 579649 w 785191"/>
                    <a:gd name="connsiteY12" fmla="*/ 380083 h 1688598"/>
                    <a:gd name="connsiteX13" fmla="*/ 494431 w 785191"/>
                    <a:gd name="connsiteY13" fmla="*/ 515531 h 1688598"/>
                    <a:gd name="connsiteX14" fmla="*/ 217422 w 785191"/>
                    <a:gd name="connsiteY14" fmla="*/ 902792 h 1688598"/>
                    <a:gd name="connsiteX15" fmla="*/ 117012 w 785191"/>
                    <a:gd name="connsiteY15" fmla="*/ 1312264 h 1688598"/>
                    <a:gd name="connsiteX16" fmla="*/ 119637 w 785191"/>
                    <a:gd name="connsiteY16" fmla="*/ 1348249 h 1688598"/>
                    <a:gd name="connsiteX17" fmla="*/ 112507 w 785191"/>
                    <a:gd name="connsiteY17" fmla="*/ 1309005 h 1688598"/>
                    <a:gd name="connsiteX18" fmla="*/ 220510 w 785191"/>
                    <a:gd name="connsiteY18" fmla="*/ 858772 h 1688598"/>
                    <a:gd name="connsiteX19" fmla="*/ 538698 w 785191"/>
                    <a:gd name="connsiteY19" fmla="*/ 442612 h 1688598"/>
                    <a:gd name="connsiteX20" fmla="*/ 587327 w 785191"/>
                    <a:gd name="connsiteY20" fmla="*/ 365958 h 1688598"/>
                    <a:gd name="connsiteX21" fmla="*/ 660083 w 785191"/>
                    <a:gd name="connsiteY21" fmla="*/ 216138 h 1688598"/>
                    <a:gd name="connsiteX22" fmla="*/ 651218 w 785191"/>
                    <a:gd name="connsiteY22" fmla="*/ 242242 h 1688598"/>
                    <a:gd name="connsiteX23" fmla="*/ 600197 w 785191"/>
                    <a:gd name="connsiteY23" fmla="*/ 345672 h 1688598"/>
                    <a:gd name="connsiteX24" fmla="*/ 587327 w 785191"/>
                    <a:gd name="connsiteY24" fmla="*/ 365959 h 1688598"/>
                    <a:gd name="connsiteX25" fmla="*/ 598696 w 785191"/>
                    <a:gd name="connsiteY25" fmla="*/ 345044 h 1688598"/>
                    <a:gd name="connsiteX26" fmla="*/ 645932 w 785191"/>
                    <a:gd name="connsiteY26" fmla="*/ 247490 h 1688598"/>
                    <a:gd name="connsiteX27" fmla="*/ 660083 w 785191"/>
                    <a:gd name="connsiteY27" fmla="*/ 216138 h 1688598"/>
                    <a:gd name="connsiteX28" fmla="*/ 781594 w 785191"/>
                    <a:gd name="connsiteY28" fmla="*/ 6601 h 1688598"/>
                    <a:gd name="connsiteX29" fmla="*/ 782946 w 785191"/>
                    <a:gd name="connsiteY29" fmla="*/ 7084 h 1688598"/>
                    <a:gd name="connsiteX30" fmla="*/ 785127 w 785191"/>
                    <a:gd name="connsiteY30" fmla="*/ 18465 h 1688598"/>
                    <a:gd name="connsiteX31" fmla="*/ 781976 w 785191"/>
                    <a:gd name="connsiteY31" fmla="*/ 31067 h 1688598"/>
                    <a:gd name="connsiteX32" fmla="*/ 781594 w 785191"/>
                    <a:gd name="connsiteY32" fmla="*/ 6601 h 1688598"/>
                    <a:gd name="connsiteX33" fmla="*/ 763111 w 785191"/>
                    <a:gd name="connsiteY33" fmla="*/ 0 h 1688598"/>
                    <a:gd name="connsiteX34" fmla="*/ 781592 w 785191"/>
                    <a:gd name="connsiteY34" fmla="*/ 6601 h 1688598"/>
                    <a:gd name="connsiteX35" fmla="*/ 781974 w 785191"/>
                    <a:gd name="connsiteY35" fmla="*/ 31067 h 1688598"/>
                    <a:gd name="connsiteX36" fmla="*/ 780775 w 785191"/>
                    <a:gd name="connsiteY36" fmla="*/ 35864 h 1688598"/>
                    <a:gd name="connsiteX37" fmla="*/ 677508 w 785191"/>
                    <a:gd name="connsiteY37" fmla="*/ 177529 h 1688598"/>
                    <a:gd name="connsiteX38" fmla="*/ 660082 w 785191"/>
                    <a:gd name="connsiteY38" fmla="*/ 216137 h 1688598"/>
                    <a:gd name="connsiteX39" fmla="*/ 645931 w 785191"/>
                    <a:gd name="connsiteY39" fmla="*/ 247489 h 1688598"/>
                    <a:gd name="connsiteX40" fmla="*/ 598695 w 785191"/>
                    <a:gd name="connsiteY40" fmla="*/ 345043 h 1688598"/>
                    <a:gd name="connsiteX41" fmla="*/ 587326 w 785191"/>
                    <a:gd name="connsiteY41" fmla="*/ 365958 h 1688598"/>
                    <a:gd name="connsiteX42" fmla="*/ 538697 w 785191"/>
                    <a:gd name="connsiteY42" fmla="*/ 442612 h 1688598"/>
                    <a:gd name="connsiteX43" fmla="*/ 220509 w 785191"/>
                    <a:gd name="connsiteY43" fmla="*/ 858772 h 1688598"/>
                    <a:gd name="connsiteX44" fmla="*/ 112506 w 785191"/>
                    <a:gd name="connsiteY44" fmla="*/ 1309005 h 1688598"/>
                    <a:gd name="connsiteX45" fmla="*/ 119636 w 785191"/>
                    <a:gd name="connsiteY45" fmla="*/ 1348249 h 1688598"/>
                    <a:gd name="connsiteX46" fmla="*/ 120546 w 785191"/>
                    <a:gd name="connsiteY46" fmla="*/ 1360720 h 1688598"/>
                    <a:gd name="connsiteX47" fmla="*/ 234945 w 785191"/>
                    <a:gd name="connsiteY47" fmla="*/ 1678266 h 1688598"/>
                    <a:gd name="connsiteX48" fmla="*/ 170651 w 785191"/>
                    <a:gd name="connsiteY48" fmla="*/ 1671337 h 1688598"/>
                    <a:gd name="connsiteX49" fmla="*/ 170650 w 785191"/>
                    <a:gd name="connsiteY49" fmla="*/ 1671337 h 1688598"/>
                    <a:gd name="connsiteX50" fmla="*/ 170649 w 785191"/>
                    <a:gd name="connsiteY50" fmla="*/ 1671336 h 1688598"/>
                    <a:gd name="connsiteX51" fmla="*/ 170651 w 785191"/>
                    <a:gd name="connsiteY51" fmla="*/ 1671336 h 1688598"/>
                    <a:gd name="connsiteX52" fmla="*/ 142399 w 785191"/>
                    <a:gd name="connsiteY52" fmla="*/ 1647480 h 1688598"/>
                    <a:gd name="connsiteX53" fmla="*/ 2604 w 785191"/>
                    <a:gd name="connsiteY53" fmla="*/ 1384407 h 1688598"/>
                    <a:gd name="connsiteX54" fmla="*/ 80123 w 785191"/>
                    <a:gd name="connsiteY54" fmla="*/ 970665 h 1688598"/>
                    <a:gd name="connsiteX55" fmla="*/ 137646 w 785191"/>
                    <a:gd name="connsiteY55" fmla="*/ 877703 h 1688598"/>
                    <a:gd name="connsiteX56" fmla="*/ 380021 w 785191"/>
                    <a:gd name="connsiteY56" fmla="*/ 527380 h 1688598"/>
                    <a:gd name="connsiteX57" fmla="*/ 628361 w 785191"/>
                    <a:gd name="connsiteY57" fmla="*/ 93541 h 1688598"/>
                    <a:gd name="connsiteX58" fmla="*/ 653901 w 785191"/>
                    <a:gd name="connsiteY58" fmla="*/ 61383 h 1688598"/>
                    <a:gd name="connsiteX59" fmla="*/ 690358 w 785191"/>
                    <a:gd name="connsiteY59" fmla="*/ 31904 h 1688598"/>
                    <a:gd name="connsiteX60" fmla="*/ 710844 w 785191"/>
                    <a:gd name="connsiteY60" fmla="*/ 20367 h 1688598"/>
                    <a:gd name="connsiteX61" fmla="*/ 729505 w 785191"/>
                    <a:gd name="connsiteY61" fmla="*/ 9858 h 1688598"/>
                    <a:gd name="connsiteX62" fmla="*/ 763111 w 785191"/>
                    <a:gd name="connsiteY62" fmla="*/ 0 h 1688598"/>
                    <a:gd name="connsiteX0" fmla="*/ 234945 w 785191"/>
                    <a:gd name="connsiteY0" fmla="*/ 1678265 h 1694345"/>
                    <a:gd name="connsiteX1" fmla="*/ 186886 w 785191"/>
                    <a:gd name="connsiteY1" fmla="*/ 1545767 h 1694345"/>
                    <a:gd name="connsiteX2" fmla="*/ 263725 w 785191"/>
                    <a:gd name="connsiteY2" fmla="*/ 1638253 h 1694345"/>
                    <a:gd name="connsiteX3" fmla="*/ 281165 w 785191"/>
                    <a:gd name="connsiteY3" fmla="*/ 1678991 h 1694345"/>
                    <a:gd name="connsiteX4" fmla="*/ 258595 w 785191"/>
                    <a:gd name="connsiteY4" fmla="*/ 1688598 h 1694345"/>
                    <a:gd name="connsiteX5" fmla="*/ 247749 w 785191"/>
                    <a:gd name="connsiteY5" fmla="*/ 1679645 h 1694345"/>
                    <a:gd name="connsiteX6" fmla="*/ 234945 w 785191"/>
                    <a:gd name="connsiteY6" fmla="*/ 1678265 h 1694345"/>
                    <a:gd name="connsiteX7" fmla="*/ 119638 w 785191"/>
                    <a:gd name="connsiteY7" fmla="*/ 1348249 h 1694345"/>
                    <a:gd name="connsiteX8" fmla="*/ 132973 w 785191"/>
                    <a:gd name="connsiteY8" fmla="*/ 1421642 h 1694345"/>
                    <a:gd name="connsiteX9" fmla="*/ 120548 w 785191"/>
                    <a:gd name="connsiteY9" fmla="*/ 1360720 h 1694345"/>
                    <a:gd name="connsiteX10" fmla="*/ 119638 w 785191"/>
                    <a:gd name="connsiteY10" fmla="*/ 1348249 h 1694345"/>
                    <a:gd name="connsiteX11" fmla="*/ 587327 w 785191"/>
                    <a:gd name="connsiteY11" fmla="*/ 365958 h 1694345"/>
                    <a:gd name="connsiteX12" fmla="*/ 579649 w 785191"/>
                    <a:gd name="connsiteY12" fmla="*/ 380083 h 1694345"/>
                    <a:gd name="connsiteX13" fmla="*/ 494431 w 785191"/>
                    <a:gd name="connsiteY13" fmla="*/ 515531 h 1694345"/>
                    <a:gd name="connsiteX14" fmla="*/ 217422 w 785191"/>
                    <a:gd name="connsiteY14" fmla="*/ 902792 h 1694345"/>
                    <a:gd name="connsiteX15" fmla="*/ 117012 w 785191"/>
                    <a:gd name="connsiteY15" fmla="*/ 1312264 h 1694345"/>
                    <a:gd name="connsiteX16" fmla="*/ 119637 w 785191"/>
                    <a:gd name="connsiteY16" fmla="*/ 1348249 h 1694345"/>
                    <a:gd name="connsiteX17" fmla="*/ 112507 w 785191"/>
                    <a:gd name="connsiteY17" fmla="*/ 1309005 h 1694345"/>
                    <a:gd name="connsiteX18" fmla="*/ 220510 w 785191"/>
                    <a:gd name="connsiteY18" fmla="*/ 858772 h 1694345"/>
                    <a:gd name="connsiteX19" fmla="*/ 538698 w 785191"/>
                    <a:gd name="connsiteY19" fmla="*/ 442612 h 1694345"/>
                    <a:gd name="connsiteX20" fmla="*/ 587327 w 785191"/>
                    <a:gd name="connsiteY20" fmla="*/ 365958 h 1694345"/>
                    <a:gd name="connsiteX21" fmla="*/ 660083 w 785191"/>
                    <a:gd name="connsiteY21" fmla="*/ 216138 h 1694345"/>
                    <a:gd name="connsiteX22" fmla="*/ 651218 w 785191"/>
                    <a:gd name="connsiteY22" fmla="*/ 242242 h 1694345"/>
                    <a:gd name="connsiteX23" fmla="*/ 600197 w 785191"/>
                    <a:gd name="connsiteY23" fmla="*/ 345672 h 1694345"/>
                    <a:gd name="connsiteX24" fmla="*/ 587327 w 785191"/>
                    <a:gd name="connsiteY24" fmla="*/ 365959 h 1694345"/>
                    <a:gd name="connsiteX25" fmla="*/ 598696 w 785191"/>
                    <a:gd name="connsiteY25" fmla="*/ 345044 h 1694345"/>
                    <a:gd name="connsiteX26" fmla="*/ 645932 w 785191"/>
                    <a:gd name="connsiteY26" fmla="*/ 247490 h 1694345"/>
                    <a:gd name="connsiteX27" fmla="*/ 660083 w 785191"/>
                    <a:gd name="connsiteY27" fmla="*/ 216138 h 1694345"/>
                    <a:gd name="connsiteX28" fmla="*/ 781594 w 785191"/>
                    <a:gd name="connsiteY28" fmla="*/ 6601 h 1694345"/>
                    <a:gd name="connsiteX29" fmla="*/ 782946 w 785191"/>
                    <a:gd name="connsiteY29" fmla="*/ 7084 h 1694345"/>
                    <a:gd name="connsiteX30" fmla="*/ 785127 w 785191"/>
                    <a:gd name="connsiteY30" fmla="*/ 18465 h 1694345"/>
                    <a:gd name="connsiteX31" fmla="*/ 781976 w 785191"/>
                    <a:gd name="connsiteY31" fmla="*/ 31067 h 1694345"/>
                    <a:gd name="connsiteX32" fmla="*/ 781594 w 785191"/>
                    <a:gd name="connsiteY32" fmla="*/ 6601 h 1694345"/>
                    <a:gd name="connsiteX33" fmla="*/ 763111 w 785191"/>
                    <a:gd name="connsiteY33" fmla="*/ 0 h 1694345"/>
                    <a:gd name="connsiteX34" fmla="*/ 781592 w 785191"/>
                    <a:gd name="connsiteY34" fmla="*/ 6601 h 1694345"/>
                    <a:gd name="connsiteX35" fmla="*/ 781974 w 785191"/>
                    <a:gd name="connsiteY35" fmla="*/ 31067 h 1694345"/>
                    <a:gd name="connsiteX36" fmla="*/ 780775 w 785191"/>
                    <a:gd name="connsiteY36" fmla="*/ 35864 h 1694345"/>
                    <a:gd name="connsiteX37" fmla="*/ 677508 w 785191"/>
                    <a:gd name="connsiteY37" fmla="*/ 177529 h 1694345"/>
                    <a:gd name="connsiteX38" fmla="*/ 660082 w 785191"/>
                    <a:gd name="connsiteY38" fmla="*/ 216137 h 1694345"/>
                    <a:gd name="connsiteX39" fmla="*/ 645931 w 785191"/>
                    <a:gd name="connsiteY39" fmla="*/ 247489 h 1694345"/>
                    <a:gd name="connsiteX40" fmla="*/ 598695 w 785191"/>
                    <a:gd name="connsiteY40" fmla="*/ 345043 h 1694345"/>
                    <a:gd name="connsiteX41" fmla="*/ 587326 w 785191"/>
                    <a:gd name="connsiteY41" fmla="*/ 365958 h 1694345"/>
                    <a:gd name="connsiteX42" fmla="*/ 538697 w 785191"/>
                    <a:gd name="connsiteY42" fmla="*/ 442612 h 1694345"/>
                    <a:gd name="connsiteX43" fmla="*/ 220509 w 785191"/>
                    <a:gd name="connsiteY43" fmla="*/ 858772 h 1694345"/>
                    <a:gd name="connsiteX44" fmla="*/ 112506 w 785191"/>
                    <a:gd name="connsiteY44" fmla="*/ 1309005 h 1694345"/>
                    <a:gd name="connsiteX45" fmla="*/ 119636 w 785191"/>
                    <a:gd name="connsiteY45" fmla="*/ 1348249 h 1694345"/>
                    <a:gd name="connsiteX46" fmla="*/ 120546 w 785191"/>
                    <a:gd name="connsiteY46" fmla="*/ 1360720 h 1694345"/>
                    <a:gd name="connsiteX47" fmla="*/ 170651 w 785191"/>
                    <a:gd name="connsiteY47" fmla="*/ 1671337 h 1694345"/>
                    <a:gd name="connsiteX48" fmla="*/ 170650 w 785191"/>
                    <a:gd name="connsiteY48" fmla="*/ 1671337 h 1694345"/>
                    <a:gd name="connsiteX49" fmla="*/ 170649 w 785191"/>
                    <a:gd name="connsiteY49" fmla="*/ 1671336 h 1694345"/>
                    <a:gd name="connsiteX50" fmla="*/ 170651 w 785191"/>
                    <a:gd name="connsiteY50" fmla="*/ 1671336 h 1694345"/>
                    <a:gd name="connsiteX51" fmla="*/ 142399 w 785191"/>
                    <a:gd name="connsiteY51" fmla="*/ 1647480 h 1694345"/>
                    <a:gd name="connsiteX52" fmla="*/ 2604 w 785191"/>
                    <a:gd name="connsiteY52" fmla="*/ 1384407 h 1694345"/>
                    <a:gd name="connsiteX53" fmla="*/ 80123 w 785191"/>
                    <a:gd name="connsiteY53" fmla="*/ 970665 h 1694345"/>
                    <a:gd name="connsiteX54" fmla="*/ 137646 w 785191"/>
                    <a:gd name="connsiteY54" fmla="*/ 877703 h 1694345"/>
                    <a:gd name="connsiteX55" fmla="*/ 380021 w 785191"/>
                    <a:gd name="connsiteY55" fmla="*/ 527380 h 1694345"/>
                    <a:gd name="connsiteX56" fmla="*/ 628361 w 785191"/>
                    <a:gd name="connsiteY56" fmla="*/ 93541 h 1694345"/>
                    <a:gd name="connsiteX57" fmla="*/ 653901 w 785191"/>
                    <a:gd name="connsiteY57" fmla="*/ 61383 h 1694345"/>
                    <a:gd name="connsiteX58" fmla="*/ 690358 w 785191"/>
                    <a:gd name="connsiteY58" fmla="*/ 31904 h 1694345"/>
                    <a:gd name="connsiteX59" fmla="*/ 710844 w 785191"/>
                    <a:gd name="connsiteY59" fmla="*/ 20367 h 1694345"/>
                    <a:gd name="connsiteX60" fmla="*/ 729505 w 785191"/>
                    <a:gd name="connsiteY60" fmla="*/ 9858 h 1694345"/>
                    <a:gd name="connsiteX61" fmla="*/ 763111 w 785191"/>
                    <a:gd name="connsiteY61" fmla="*/ 0 h 1694345"/>
                    <a:gd name="connsiteX0" fmla="*/ 247749 w 785191"/>
                    <a:gd name="connsiteY0" fmla="*/ 1679645 h 1694345"/>
                    <a:gd name="connsiteX1" fmla="*/ 186886 w 785191"/>
                    <a:gd name="connsiteY1" fmla="*/ 1545767 h 1694345"/>
                    <a:gd name="connsiteX2" fmla="*/ 263725 w 785191"/>
                    <a:gd name="connsiteY2" fmla="*/ 1638253 h 1694345"/>
                    <a:gd name="connsiteX3" fmla="*/ 281165 w 785191"/>
                    <a:gd name="connsiteY3" fmla="*/ 1678991 h 1694345"/>
                    <a:gd name="connsiteX4" fmla="*/ 258595 w 785191"/>
                    <a:gd name="connsiteY4" fmla="*/ 1688598 h 1694345"/>
                    <a:gd name="connsiteX5" fmla="*/ 247749 w 785191"/>
                    <a:gd name="connsiteY5" fmla="*/ 1679645 h 1694345"/>
                    <a:gd name="connsiteX6" fmla="*/ 119638 w 785191"/>
                    <a:gd name="connsiteY6" fmla="*/ 1348249 h 1694345"/>
                    <a:gd name="connsiteX7" fmla="*/ 132973 w 785191"/>
                    <a:gd name="connsiteY7" fmla="*/ 1421642 h 1694345"/>
                    <a:gd name="connsiteX8" fmla="*/ 120548 w 785191"/>
                    <a:gd name="connsiteY8" fmla="*/ 1360720 h 1694345"/>
                    <a:gd name="connsiteX9" fmla="*/ 119638 w 785191"/>
                    <a:gd name="connsiteY9" fmla="*/ 1348249 h 1694345"/>
                    <a:gd name="connsiteX10" fmla="*/ 587327 w 785191"/>
                    <a:gd name="connsiteY10" fmla="*/ 365958 h 1694345"/>
                    <a:gd name="connsiteX11" fmla="*/ 579649 w 785191"/>
                    <a:gd name="connsiteY11" fmla="*/ 380083 h 1694345"/>
                    <a:gd name="connsiteX12" fmla="*/ 494431 w 785191"/>
                    <a:gd name="connsiteY12" fmla="*/ 515531 h 1694345"/>
                    <a:gd name="connsiteX13" fmla="*/ 217422 w 785191"/>
                    <a:gd name="connsiteY13" fmla="*/ 902792 h 1694345"/>
                    <a:gd name="connsiteX14" fmla="*/ 117012 w 785191"/>
                    <a:gd name="connsiteY14" fmla="*/ 1312264 h 1694345"/>
                    <a:gd name="connsiteX15" fmla="*/ 119637 w 785191"/>
                    <a:gd name="connsiteY15" fmla="*/ 1348249 h 1694345"/>
                    <a:gd name="connsiteX16" fmla="*/ 112507 w 785191"/>
                    <a:gd name="connsiteY16" fmla="*/ 1309005 h 1694345"/>
                    <a:gd name="connsiteX17" fmla="*/ 220510 w 785191"/>
                    <a:gd name="connsiteY17" fmla="*/ 858772 h 1694345"/>
                    <a:gd name="connsiteX18" fmla="*/ 538698 w 785191"/>
                    <a:gd name="connsiteY18" fmla="*/ 442612 h 1694345"/>
                    <a:gd name="connsiteX19" fmla="*/ 587327 w 785191"/>
                    <a:gd name="connsiteY19" fmla="*/ 365958 h 1694345"/>
                    <a:gd name="connsiteX20" fmla="*/ 660083 w 785191"/>
                    <a:gd name="connsiteY20" fmla="*/ 216138 h 1694345"/>
                    <a:gd name="connsiteX21" fmla="*/ 651218 w 785191"/>
                    <a:gd name="connsiteY21" fmla="*/ 242242 h 1694345"/>
                    <a:gd name="connsiteX22" fmla="*/ 600197 w 785191"/>
                    <a:gd name="connsiteY22" fmla="*/ 345672 h 1694345"/>
                    <a:gd name="connsiteX23" fmla="*/ 587327 w 785191"/>
                    <a:gd name="connsiteY23" fmla="*/ 365959 h 1694345"/>
                    <a:gd name="connsiteX24" fmla="*/ 598696 w 785191"/>
                    <a:gd name="connsiteY24" fmla="*/ 345044 h 1694345"/>
                    <a:gd name="connsiteX25" fmla="*/ 645932 w 785191"/>
                    <a:gd name="connsiteY25" fmla="*/ 247490 h 1694345"/>
                    <a:gd name="connsiteX26" fmla="*/ 660083 w 785191"/>
                    <a:gd name="connsiteY26" fmla="*/ 216138 h 1694345"/>
                    <a:gd name="connsiteX27" fmla="*/ 781594 w 785191"/>
                    <a:gd name="connsiteY27" fmla="*/ 6601 h 1694345"/>
                    <a:gd name="connsiteX28" fmla="*/ 782946 w 785191"/>
                    <a:gd name="connsiteY28" fmla="*/ 7084 h 1694345"/>
                    <a:gd name="connsiteX29" fmla="*/ 785127 w 785191"/>
                    <a:gd name="connsiteY29" fmla="*/ 18465 h 1694345"/>
                    <a:gd name="connsiteX30" fmla="*/ 781976 w 785191"/>
                    <a:gd name="connsiteY30" fmla="*/ 31067 h 1694345"/>
                    <a:gd name="connsiteX31" fmla="*/ 781594 w 785191"/>
                    <a:gd name="connsiteY31" fmla="*/ 6601 h 1694345"/>
                    <a:gd name="connsiteX32" fmla="*/ 763111 w 785191"/>
                    <a:gd name="connsiteY32" fmla="*/ 0 h 1694345"/>
                    <a:gd name="connsiteX33" fmla="*/ 781592 w 785191"/>
                    <a:gd name="connsiteY33" fmla="*/ 6601 h 1694345"/>
                    <a:gd name="connsiteX34" fmla="*/ 781974 w 785191"/>
                    <a:gd name="connsiteY34" fmla="*/ 31067 h 1694345"/>
                    <a:gd name="connsiteX35" fmla="*/ 780775 w 785191"/>
                    <a:gd name="connsiteY35" fmla="*/ 35864 h 1694345"/>
                    <a:gd name="connsiteX36" fmla="*/ 677508 w 785191"/>
                    <a:gd name="connsiteY36" fmla="*/ 177529 h 1694345"/>
                    <a:gd name="connsiteX37" fmla="*/ 660082 w 785191"/>
                    <a:gd name="connsiteY37" fmla="*/ 216137 h 1694345"/>
                    <a:gd name="connsiteX38" fmla="*/ 645931 w 785191"/>
                    <a:gd name="connsiteY38" fmla="*/ 247489 h 1694345"/>
                    <a:gd name="connsiteX39" fmla="*/ 598695 w 785191"/>
                    <a:gd name="connsiteY39" fmla="*/ 345043 h 1694345"/>
                    <a:gd name="connsiteX40" fmla="*/ 587326 w 785191"/>
                    <a:gd name="connsiteY40" fmla="*/ 365958 h 1694345"/>
                    <a:gd name="connsiteX41" fmla="*/ 538697 w 785191"/>
                    <a:gd name="connsiteY41" fmla="*/ 442612 h 1694345"/>
                    <a:gd name="connsiteX42" fmla="*/ 220509 w 785191"/>
                    <a:gd name="connsiteY42" fmla="*/ 858772 h 1694345"/>
                    <a:gd name="connsiteX43" fmla="*/ 112506 w 785191"/>
                    <a:gd name="connsiteY43" fmla="*/ 1309005 h 1694345"/>
                    <a:gd name="connsiteX44" fmla="*/ 119636 w 785191"/>
                    <a:gd name="connsiteY44" fmla="*/ 1348249 h 1694345"/>
                    <a:gd name="connsiteX45" fmla="*/ 120546 w 785191"/>
                    <a:gd name="connsiteY45" fmla="*/ 1360720 h 1694345"/>
                    <a:gd name="connsiteX46" fmla="*/ 170651 w 785191"/>
                    <a:gd name="connsiteY46" fmla="*/ 1671337 h 1694345"/>
                    <a:gd name="connsiteX47" fmla="*/ 170650 w 785191"/>
                    <a:gd name="connsiteY47" fmla="*/ 1671337 h 1694345"/>
                    <a:gd name="connsiteX48" fmla="*/ 170649 w 785191"/>
                    <a:gd name="connsiteY48" fmla="*/ 1671336 h 1694345"/>
                    <a:gd name="connsiteX49" fmla="*/ 170651 w 785191"/>
                    <a:gd name="connsiteY49" fmla="*/ 1671336 h 1694345"/>
                    <a:gd name="connsiteX50" fmla="*/ 142399 w 785191"/>
                    <a:gd name="connsiteY50" fmla="*/ 1647480 h 1694345"/>
                    <a:gd name="connsiteX51" fmla="*/ 2604 w 785191"/>
                    <a:gd name="connsiteY51" fmla="*/ 1384407 h 1694345"/>
                    <a:gd name="connsiteX52" fmla="*/ 80123 w 785191"/>
                    <a:gd name="connsiteY52" fmla="*/ 970665 h 1694345"/>
                    <a:gd name="connsiteX53" fmla="*/ 137646 w 785191"/>
                    <a:gd name="connsiteY53" fmla="*/ 877703 h 1694345"/>
                    <a:gd name="connsiteX54" fmla="*/ 380021 w 785191"/>
                    <a:gd name="connsiteY54" fmla="*/ 527380 h 1694345"/>
                    <a:gd name="connsiteX55" fmla="*/ 628361 w 785191"/>
                    <a:gd name="connsiteY55" fmla="*/ 93541 h 1694345"/>
                    <a:gd name="connsiteX56" fmla="*/ 653901 w 785191"/>
                    <a:gd name="connsiteY56" fmla="*/ 61383 h 1694345"/>
                    <a:gd name="connsiteX57" fmla="*/ 690358 w 785191"/>
                    <a:gd name="connsiteY57" fmla="*/ 31904 h 1694345"/>
                    <a:gd name="connsiteX58" fmla="*/ 710844 w 785191"/>
                    <a:gd name="connsiteY58" fmla="*/ 20367 h 1694345"/>
                    <a:gd name="connsiteX59" fmla="*/ 729505 w 785191"/>
                    <a:gd name="connsiteY59" fmla="*/ 9858 h 1694345"/>
                    <a:gd name="connsiteX60" fmla="*/ 763111 w 785191"/>
                    <a:gd name="connsiteY60" fmla="*/ 0 h 1694345"/>
                    <a:gd name="connsiteX0" fmla="*/ 247749 w 785191"/>
                    <a:gd name="connsiteY0" fmla="*/ 1679645 h 1694345"/>
                    <a:gd name="connsiteX1" fmla="*/ 186886 w 785191"/>
                    <a:gd name="connsiteY1" fmla="*/ 1545767 h 1694345"/>
                    <a:gd name="connsiteX2" fmla="*/ 263725 w 785191"/>
                    <a:gd name="connsiteY2" fmla="*/ 1638253 h 1694345"/>
                    <a:gd name="connsiteX3" fmla="*/ 281165 w 785191"/>
                    <a:gd name="connsiteY3" fmla="*/ 1678991 h 1694345"/>
                    <a:gd name="connsiteX4" fmla="*/ 258595 w 785191"/>
                    <a:gd name="connsiteY4" fmla="*/ 1688598 h 1694345"/>
                    <a:gd name="connsiteX5" fmla="*/ 247749 w 785191"/>
                    <a:gd name="connsiteY5" fmla="*/ 1679645 h 1694345"/>
                    <a:gd name="connsiteX6" fmla="*/ 119638 w 785191"/>
                    <a:gd name="connsiteY6" fmla="*/ 1348249 h 1694345"/>
                    <a:gd name="connsiteX7" fmla="*/ 120548 w 785191"/>
                    <a:gd name="connsiteY7" fmla="*/ 1360720 h 1694345"/>
                    <a:gd name="connsiteX8" fmla="*/ 119638 w 785191"/>
                    <a:gd name="connsiteY8" fmla="*/ 1348249 h 1694345"/>
                    <a:gd name="connsiteX9" fmla="*/ 587327 w 785191"/>
                    <a:gd name="connsiteY9" fmla="*/ 365958 h 1694345"/>
                    <a:gd name="connsiteX10" fmla="*/ 579649 w 785191"/>
                    <a:gd name="connsiteY10" fmla="*/ 380083 h 1694345"/>
                    <a:gd name="connsiteX11" fmla="*/ 494431 w 785191"/>
                    <a:gd name="connsiteY11" fmla="*/ 515531 h 1694345"/>
                    <a:gd name="connsiteX12" fmla="*/ 217422 w 785191"/>
                    <a:gd name="connsiteY12" fmla="*/ 902792 h 1694345"/>
                    <a:gd name="connsiteX13" fmla="*/ 117012 w 785191"/>
                    <a:gd name="connsiteY13" fmla="*/ 1312264 h 1694345"/>
                    <a:gd name="connsiteX14" fmla="*/ 119637 w 785191"/>
                    <a:gd name="connsiteY14" fmla="*/ 1348249 h 1694345"/>
                    <a:gd name="connsiteX15" fmla="*/ 112507 w 785191"/>
                    <a:gd name="connsiteY15" fmla="*/ 1309005 h 1694345"/>
                    <a:gd name="connsiteX16" fmla="*/ 220510 w 785191"/>
                    <a:gd name="connsiteY16" fmla="*/ 858772 h 1694345"/>
                    <a:gd name="connsiteX17" fmla="*/ 538698 w 785191"/>
                    <a:gd name="connsiteY17" fmla="*/ 442612 h 1694345"/>
                    <a:gd name="connsiteX18" fmla="*/ 587327 w 785191"/>
                    <a:gd name="connsiteY18" fmla="*/ 365958 h 1694345"/>
                    <a:gd name="connsiteX19" fmla="*/ 660083 w 785191"/>
                    <a:gd name="connsiteY19" fmla="*/ 216138 h 1694345"/>
                    <a:gd name="connsiteX20" fmla="*/ 651218 w 785191"/>
                    <a:gd name="connsiteY20" fmla="*/ 242242 h 1694345"/>
                    <a:gd name="connsiteX21" fmla="*/ 600197 w 785191"/>
                    <a:gd name="connsiteY21" fmla="*/ 345672 h 1694345"/>
                    <a:gd name="connsiteX22" fmla="*/ 587327 w 785191"/>
                    <a:gd name="connsiteY22" fmla="*/ 365959 h 1694345"/>
                    <a:gd name="connsiteX23" fmla="*/ 598696 w 785191"/>
                    <a:gd name="connsiteY23" fmla="*/ 345044 h 1694345"/>
                    <a:gd name="connsiteX24" fmla="*/ 645932 w 785191"/>
                    <a:gd name="connsiteY24" fmla="*/ 247490 h 1694345"/>
                    <a:gd name="connsiteX25" fmla="*/ 660083 w 785191"/>
                    <a:gd name="connsiteY25" fmla="*/ 216138 h 1694345"/>
                    <a:gd name="connsiteX26" fmla="*/ 781594 w 785191"/>
                    <a:gd name="connsiteY26" fmla="*/ 6601 h 1694345"/>
                    <a:gd name="connsiteX27" fmla="*/ 782946 w 785191"/>
                    <a:gd name="connsiteY27" fmla="*/ 7084 h 1694345"/>
                    <a:gd name="connsiteX28" fmla="*/ 785127 w 785191"/>
                    <a:gd name="connsiteY28" fmla="*/ 18465 h 1694345"/>
                    <a:gd name="connsiteX29" fmla="*/ 781976 w 785191"/>
                    <a:gd name="connsiteY29" fmla="*/ 31067 h 1694345"/>
                    <a:gd name="connsiteX30" fmla="*/ 781594 w 785191"/>
                    <a:gd name="connsiteY30" fmla="*/ 6601 h 1694345"/>
                    <a:gd name="connsiteX31" fmla="*/ 763111 w 785191"/>
                    <a:gd name="connsiteY31" fmla="*/ 0 h 1694345"/>
                    <a:gd name="connsiteX32" fmla="*/ 781592 w 785191"/>
                    <a:gd name="connsiteY32" fmla="*/ 6601 h 1694345"/>
                    <a:gd name="connsiteX33" fmla="*/ 781974 w 785191"/>
                    <a:gd name="connsiteY33" fmla="*/ 31067 h 1694345"/>
                    <a:gd name="connsiteX34" fmla="*/ 780775 w 785191"/>
                    <a:gd name="connsiteY34" fmla="*/ 35864 h 1694345"/>
                    <a:gd name="connsiteX35" fmla="*/ 677508 w 785191"/>
                    <a:gd name="connsiteY35" fmla="*/ 177529 h 1694345"/>
                    <a:gd name="connsiteX36" fmla="*/ 660082 w 785191"/>
                    <a:gd name="connsiteY36" fmla="*/ 216137 h 1694345"/>
                    <a:gd name="connsiteX37" fmla="*/ 645931 w 785191"/>
                    <a:gd name="connsiteY37" fmla="*/ 247489 h 1694345"/>
                    <a:gd name="connsiteX38" fmla="*/ 598695 w 785191"/>
                    <a:gd name="connsiteY38" fmla="*/ 345043 h 1694345"/>
                    <a:gd name="connsiteX39" fmla="*/ 587326 w 785191"/>
                    <a:gd name="connsiteY39" fmla="*/ 365958 h 1694345"/>
                    <a:gd name="connsiteX40" fmla="*/ 538697 w 785191"/>
                    <a:gd name="connsiteY40" fmla="*/ 442612 h 1694345"/>
                    <a:gd name="connsiteX41" fmla="*/ 220509 w 785191"/>
                    <a:gd name="connsiteY41" fmla="*/ 858772 h 1694345"/>
                    <a:gd name="connsiteX42" fmla="*/ 112506 w 785191"/>
                    <a:gd name="connsiteY42" fmla="*/ 1309005 h 1694345"/>
                    <a:gd name="connsiteX43" fmla="*/ 119636 w 785191"/>
                    <a:gd name="connsiteY43" fmla="*/ 1348249 h 1694345"/>
                    <a:gd name="connsiteX44" fmla="*/ 120546 w 785191"/>
                    <a:gd name="connsiteY44" fmla="*/ 1360720 h 1694345"/>
                    <a:gd name="connsiteX45" fmla="*/ 170651 w 785191"/>
                    <a:gd name="connsiteY45" fmla="*/ 1671337 h 1694345"/>
                    <a:gd name="connsiteX46" fmla="*/ 170650 w 785191"/>
                    <a:gd name="connsiteY46" fmla="*/ 1671337 h 1694345"/>
                    <a:gd name="connsiteX47" fmla="*/ 170649 w 785191"/>
                    <a:gd name="connsiteY47" fmla="*/ 1671336 h 1694345"/>
                    <a:gd name="connsiteX48" fmla="*/ 170651 w 785191"/>
                    <a:gd name="connsiteY48" fmla="*/ 1671336 h 1694345"/>
                    <a:gd name="connsiteX49" fmla="*/ 142399 w 785191"/>
                    <a:gd name="connsiteY49" fmla="*/ 1647480 h 1694345"/>
                    <a:gd name="connsiteX50" fmla="*/ 2604 w 785191"/>
                    <a:gd name="connsiteY50" fmla="*/ 1384407 h 1694345"/>
                    <a:gd name="connsiteX51" fmla="*/ 80123 w 785191"/>
                    <a:gd name="connsiteY51" fmla="*/ 970665 h 1694345"/>
                    <a:gd name="connsiteX52" fmla="*/ 137646 w 785191"/>
                    <a:gd name="connsiteY52" fmla="*/ 877703 h 1694345"/>
                    <a:gd name="connsiteX53" fmla="*/ 380021 w 785191"/>
                    <a:gd name="connsiteY53" fmla="*/ 527380 h 1694345"/>
                    <a:gd name="connsiteX54" fmla="*/ 628361 w 785191"/>
                    <a:gd name="connsiteY54" fmla="*/ 93541 h 1694345"/>
                    <a:gd name="connsiteX55" fmla="*/ 653901 w 785191"/>
                    <a:gd name="connsiteY55" fmla="*/ 61383 h 1694345"/>
                    <a:gd name="connsiteX56" fmla="*/ 690358 w 785191"/>
                    <a:gd name="connsiteY56" fmla="*/ 31904 h 1694345"/>
                    <a:gd name="connsiteX57" fmla="*/ 710844 w 785191"/>
                    <a:gd name="connsiteY57" fmla="*/ 20367 h 1694345"/>
                    <a:gd name="connsiteX58" fmla="*/ 729505 w 785191"/>
                    <a:gd name="connsiteY58" fmla="*/ 9858 h 1694345"/>
                    <a:gd name="connsiteX59" fmla="*/ 763111 w 785191"/>
                    <a:gd name="connsiteY59" fmla="*/ 0 h 1694345"/>
                    <a:gd name="connsiteX0" fmla="*/ 247749 w 785191"/>
                    <a:gd name="connsiteY0" fmla="*/ 1679645 h 1694345"/>
                    <a:gd name="connsiteX1" fmla="*/ 186886 w 785191"/>
                    <a:gd name="connsiteY1" fmla="*/ 1545767 h 1694345"/>
                    <a:gd name="connsiteX2" fmla="*/ 281165 w 785191"/>
                    <a:gd name="connsiteY2" fmla="*/ 1678991 h 1694345"/>
                    <a:gd name="connsiteX3" fmla="*/ 258595 w 785191"/>
                    <a:gd name="connsiteY3" fmla="*/ 1688598 h 1694345"/>
                    <a:gd name="connsiteX4" fmla="*/ 247749 w 785191"/>
                    <a:gd name="connsiteY4" fmla="*/ 1679645 h 1694345"/>
                    <a:gd name="connsiteX5" fmla="*/ 119638 w 785191"/>
                    <a:gd name="connsiteY5" fmla="*/ 1348249 h 1694345"/>
                    <a:gd name="connsiteX6" fmla="*/ 120548 w 785191"/>
                    <a:gd name="connsiteY6" fmla="*/ 1360720 h 1694345"/>
                    <a:gd name="connsiteX7" fmla="*/ 119638 w 785191"/>
                    <a:gd name="connsiteY7" fmla="*/ 1348249 h 1694345"/>
                    <a:gd name="connsiteX8" fmla="*/ 587327 w 785191"/>
                    <a:gd name="connsiteY8" fmla="*/ 365958 h 1694345"/>
                    <a:gd name="connsiteX9" fmla="*/ 579649 w 785191"/>
                    <a:gd name="connsiteY9" fmla="*/ 380083 h 1694345"/>
                    <a:gd name="connsiteX10" fmla="*/ 494431 w 785191"/>
                    <a:gd name="connsiteY10" fmla="*/ 515531 h 1694345"/>
                    <a:gd name="connsiteX11" fmla="*/ 217422 w 785191"/>
                    <a:gd name="connsiteY11" fmla="*/ 902792 h 1694345"/>
                    <a:gd name="connsiteX12" fmla="*/ 117012 w 785191"/>
                    <a:gd name="connsiteY12" fmla="*/ 1312264 h 1694345"/>
                    <a:gd name="connsiteX13" fmla="*/ 119637 w 785191"/>
                    <a:gd name="connsiteY13" fmla="*/ 1348249 h 1694345"/>
                    <a:gd name="connsiteX14" fmla="*/ 112507 w 785191"/>
                    <a:gd name="connsiteY14" fmla="*/ 1309005 h 1694345"/>
                    <a:gd name="connsiteX15" fmla="*/ 220510 w 785191"/>
                    <a:gd name="connsiteY15" fmla="*/ 858772 h 1694345"/>
                    <a:gd name="connsiteX16" fmla="*/ 538698 w 785191"/>
                    <a:gd name="connsiteY16" fmla="*/ 442612 h 1694345"/>
                    <a:gd name="connsiteX17" fmla="*/ 587327 w 785191"/>
                    <a:gd name="connsiteY17" fmla="*/ 365958 h 1694345"/>
                    <a:gd name="connsiteX18" fmla="*/ 660083 w 785191"/>
                    <a:gd name="connsiteY18" fmla="*/ 216138 h 1694345"/>
                    <a:gd name="connsiteX19" fmla="*/ 651218 w 785191"/>
                    <a:gd name="connsiteY19" fmla="*/ 242242 h 1694345"/>
                    <a:gd name="connsiteX20" fmla="*/ 600197 w 785191"/>
                    <a:gd name="connsiteY20" fmla="*/ 345672 h 1694345"/>
                    <a:gd name="connsiteX21" fmla="*/ 587327 w 785191"/>
                    <a:gd name="connsiteY21" fmla="*/ 365959 h 1694345"/>
                    <a:gd name="connsiteX22" fmla="*/ 598696 w 785191"/>
                    <a:gd name="connsiteY22" fmla="*/ 345044 h 1694345"/>
                    <a:gd name="connsiteX23" fmla="*/ 645932 w 785191"/>
                    <a:gd name="connsiteY23" fmla="*/ 247490 h 1694345"/>
                    <a:gd name="connsiteX24" fmla="*/ 660083 w 785191"/>
                    <a:gd name="connsiteY24" fmla="*/ 216138 h 1694345"/>
                    <a:gd name="connsiteX25" fmla="*/ 781594 w 785191"/>
                    <a:gd name="connsiteY25" fmla="*/ 6601 h 1694345"/>
                    <a:gd name="connsiteX26" fmla="*/ 782946 w 785191"/>
                    <a:gd name="connsiteY26" fmla="*/ 7084 h 1694345"/>
                    <a:gd name="connsiteX27" fmla="*/ 785127 w 785191"/>
                    <a:gd name="connsiteY27" fmla="*/ 18465 h 1694345"/>
                    <a:gd name="connsiteX28" fmla="*/ 781976 w 785191"/>
                    <a:gd name="connsiteY28" fmla="*/ 31067 h 1694345"/>
                    <a:gd name="connsiteX29" fmla="*/ 781594 w 785191"/>
                    <a:gd name="connsiteY29" fmla="*/ 6601 h 1694345"/>
                    <a:gd name="connsiteX30" fmla="*/ 763111 w 785191"/>
                    <a:gd name="connsiteY30" fmla="*/ 0 h 1694345"/>
                    <a:gd name="connsiteX31" fmla="*/ 781592 w 785191"/>
                    <a:gd name="connsiteY31" fmla="*/ 6601 h 1694345"/>
                    <a:gd name="connsiteX32" fmla="*/ 781974 w 785191"/>
                    <a:gd name="connsiteY32" fmla="*/ 31067 h 1694345"/>
                    <a:gd name="connsiteX33" fmla="*/ 780775 w 785191"/>
                    <a:gd name="connsiteY33" fmla="*/ 35864 h 1694345"/>
                    <a:gd name="connsiteX34" fmla="*/ 677508 w 785191"/>
                    <a:gd name="connsiteY34" fmla="*/ 177529 h 1694345"/>
                    <a:gd name="connsiteX35" fmla="*/ 660082 w 785191"/>
                    <a:gd name="connsiteY35" fmla="*/ 216137 h 1694345"/>
                    <a:gd name="connsiteX36" fmla="*/ 645931 w 785191"/>
                    <a:gd name="connsiteY36" fmla="*/ 247489 h 1694345"/>
                    <a:gd name="connsiteX37" fmla="*/ 598695 w 785191"/>
                    <a:gd name="connsiteY37" fmla="*/ 345043 h 1694345"/>
                    <a:gd name="connsiteX38" fmla="*/ 587326 w 785191"/>
                    <a:gd name="connsiteY38" fmla="*/ 365958 h 1694345"/>
                    <a:gd name="connsiteX39" fmla="*/ 538697 w 785191"/>
                    <a:gd name="connsiteY39" fmla="*/ 442612 h 1694345"/>
                    <a:gd name="connsiteX40" fmla="*/ 220509 w 785191"/>
                    <a:gd name="connsiteY40" fmla="*/ 858772 h 1694345"/>
                    <a:gd name="connsiteX41" fmla="*/ 112506 w 785191"/>
                    <a:gd name="connsiteY41" fmla="*/ 1309005 h 1694345"/>
                    <a:gd name="connsiteX42" fmla="*/ 119636 w 785191"/>
                    <a:gd name="connsiteY42" fmla="*/ 1348249 h 1694345"/>
                    <a:gd name="connsiteX43" fmla="*/ 120546 w 785191"/>
                    <a:gd name="connsiteY43" fmla="*/ 1360720 h 1694345"/>
                    <a:gd name="connsiteX44" fmla="*/ 170651 w 785191"/>
                    <a:gd name="connsiteY44" fmla="*/ 1671337 h 1694345"/>
                    <a:gd name="connsiteX45" fmla="*/ 170650 w 785191"/>
                    <a:gd name="connsiteY45" fmla="*/ 1671337 h 1694345"/>
                    <a:gd name="connsiteX46" fmla="*/ 170649 w 785191"/>
                    <a:gd name="connsiteY46" fmla="*/ 1671336 h 1694345"/>
                    <a:gd name="connsiteX47" fmla="*/ 170651 w 785191"/>
                    <a:gd name="connsiteY47" fmla="*/ 1671336 h 1694345"/>
                    <a:gd name="connsiteX48" fmla="*/ 142399 w 785191"/>
                    <a:gd name="connsiteY48" fmla="*/ 1647480 h 1694345"/>
                    <a:gd name="connsiteX49" fmla="*/ 2604 w 785191"/>
                    <a:gd name="connsiteY49" fmla="*/ 1384407 h 1694345"/>
                    <a:gd name="connsiteX50" fmla="*/ 80123 w 785191"/>
                    <a:gd name="connsiteY50" fmla="*/ 970665 h 1694345"/>
                    <a:gd name="connsiteX51" fmla="*/ 137646 w 785191"/>
                    <a:gd name="connsiteY51" fmla="*/ 877703 h 1694345"/>
                    <a:gd name="connsiteX52" fmla="*/ 380021 w 785191"/>
                    <a:gd name="connsiteY52" fmla="*/ 527380 h 1694345"/>
                    <a:gd name="connsiteX53" fmla="*/ 628361 w 785191"/>
                    <a:gd name="connsiteY53" fmla="*/ 93541 h 1694345"/>
                    <a:gd name="connsiteX54" fmla="*/ 653901 w 785191"/>
                    <a:gd name="connsiteY54" fmla="*/ 61383 h 1694345"/>
                    <a:gd name="connsiteX55" fmla="*/ 690358 w 785191"/>
                    <a:gd name="connsiteY55" fmla="*/ 31904 h 1694345"/>
                    <a:gd name="connsiteX56" fmla="*/ 710844 w 785191"/>
                    <a:gd name="connsiteY56" fmla="*/ 20367 h 1694345"/>
                    <a:gd name="connsiteX57" fmla="*/ 729505 w 785191"/>
                    <a:gd name="connsiteY57" fmla="*/ 9858 h 1694345"/>
                    <a:gd name="connsiteX58" fmla="*/ 763111 w 785191"/>
                    <a:gd name="connsiteY58" fmla="*/ 0 h 1694345"/>
                    <a:gd name="connsiteX0" fmla="*/ 258595 w 785191"/>
                    <a:gd name="connsiteY0" fmla="*/ 1688598 h 1694345"/>
                    <a:gd name="connsiteX1" fmla="*/ 186886 w 785191"/>
                    <a:gd name="connsiteY1" fmla="*/ 1545767 h 1694345"/>
                    <a:gd name="connsiteX2" fmla="*/ 281165 w 785191"/>
                    <a:gd name="connsiteY2" fmla="*/ 1678991 h 1694345"/>
                    <a:gd name="connsiteX3" fmla="*/ 258595 w 785191"/>
                    <a:gd name="connsiteY3" fmla="*/ 1688598 h 1694345"/>
                    <a:gd name="connsiteX4" fmla="*/ 119638 w 785191"/>
                    <a:gd name="connsiteY4" fmla="*/ 1348249 h 1694345"/>
                    <a:gd name="connsiteX5" fmla="*/ 120548 w 785191"/>
                    <a:gd name="connsiteY5" fmla="*/ 1360720 h 1694345"/>
                    <a:gd name="connsiteX6" fmla="*/ 119638 w 785191"/>
                    <a:gd name="connsiteY6" fmla="*/ 1348249 h 1694345"/>
                    <a:gd name="connsiteX7" fmla="*/ 587327 w 785191"/>
                    <a:gd name="connsiteY7" fmla="*/ 365958 h 1694345"/>
                    <a:gd name="connsiteX8" fmla="*/ 579649 w 785191"/>
                    <a:gd name="connsiteY8" fmla="*/ 380083 h 1694345"/>
                    <a:gd name="connsiteX9" fmla="*/ 494431 w 785191"/>
                    <a:gd name="connsiteY9" fmla="*/ 515531 h 1694345"/>
                    <a:gd name="connsiteX10" fmla="*/ 217422 w 785191"/>
                    <a:gd name="connsiteY10" fmla="*/ 902792 h 1694345"/>
                    <a:gd name="connsiteX11" fmla="*/ 117012 w 785191"/>
                    <a:gd name="connsiteY11" fmla="*/ 1312264 h 1694345"/>
                    <a:gd name="connsiteX12" fmla="*/ 119637 w 785191"/>
                    <a:gd name="connsiteY12" fmla="*/ 1348249 h 1694345"/>
                    <a:gd name="connsiteX13" fmla="*/ 112507 w 785191"/>
                    <a:gd name="connsiteY13" fmla="*/ 1309005 h 1694345"/>
                    <a:gd name="connsiteX14" fmla="*/ 220510 w 785191"/>
                    <a:gd name="connsiteY14" fmla="*/ 858772 h 1694345"/>
                    <a:gd name="connsiteX15" fmla="*/ 538698 w 785191"/>
                    <a:gd name="connsiteY15" fmla="*/ 442612 h 1694345"/>
                    <a:gd name="connsiteX16" fmla="*/ 587327 w 785191"/>
                    <a:gd name="connsiteY16" fmla="*/ 365958 h 1694345"/>
                    <a:gd name="connsiteX17" fmla="*/ 660083 w 785191"/>
                    <a:gd name="connsiteY17" fmla="*/ 216138 h 1694345"/>
                    <a:gd name="connsiteX18" fmla="*/ 651218 w 785191"/>
                    <a:gd name="connsiteY18" fmla="*/ 242242 h 1694345"/>
                    <a:gd name="connsiteX19" fmla="*/ 600197 w 785191"/>
                    <a:gd name="connsiteY19" fmla="*/ 345672 h 1694345"/>
                    <a:gd name="connsiteX20" fmla="*/ 587327 w 785191"/>
                    <a:gd name="connsiteY20" fmla="*/ 365959 h 1694345"/>
                    <a:gd name="connsiteX21" fmla="*/ 598696 w 785191"/>
                    <a:gd name="connsiteY21" fmla="*/ 345044 h 1694345"/>
                    <a:gd name="connsiteX22" fmla="*/ 645932 w 785191"/>
                    <a:gd name="connsiteY22" fmla="*/ 247490 h 1694345"/>
                    <a:gd name="connsiteX23" fmla="*/ 660083 w 785191"/>
                    <a:gd name="connsiteY23" fmla="*/ 216138 h 1694345"/>
                    <a:gd name="connsiteX24" fmla="*/ 781594 w 785191"/>
                    <a:gd name="connsiteY24" fmla="*/ 6601 h 1694345"/>
                    <a:gd name="connsiteX25" fmla="*/ 782946 w 785191"/>
                    <a:gd name="connsiteY25" fmla="*/ 7084 h 1694345"/>
                    <a:gd name="connsiteX26" fmla="*/ 785127 w 785191"/>
                    <a:gd name="connsiteY26" fmla="*/ 18465 h 1694345"/>
                    <a:gd name="connsiteX27" fmla="*/ 781976 w 785191"/>
                    <a:gd name="connsiteY27" fmla="*/ 31067 h 1694345"/>
                    <a:gd name="connsiteX28" fmla="*/ 781594 w 785191"/>
                    <a:gd name="connsiteY28" fmla="*/ 6601 h 1694345"/>
                    <a:gd name="connsiteX29" fmla="*/ 763111 w 785191"/>
                    <a:gd name="connsiteY29" fmla="*/ 0 h 1694345"/>
                    <a:gd name="connsiteX30" fmla="*/ 781592 w 785191"/>
                    <a:gd name="connsiteY30" fmla="*/ 6601 h 1694345"/>
                    <a:gd name="connsiteX31" fmla="*/ 781974 w 785191"/>
                    <a:gd name="connsiteY31" fmla="*/ 31067 h 1694345"/>
                    <a:gd name="connsiteX32" fmla="*/ 780775 w 785191"/>
                    <a:gd name="connsiteY32" fmla="*/ 35864 h 1694345"/>
                    <a:gd name="connsiteX33" fmla="*/ 677508 w 785191"/>
                    <a:gd name="connsiteY33" fmla="*/ 177529 h 1694345"/>
                    <a:gd name="connsiteX34" fmla="*/ 660082 w 785191"/>
                    <a:gd name="connsiteY34" fmla="*/ 216137 h 1694345"/>
                    <a:gd name="connsiteX35" fmla="*/ 645931 w 785191"/>
                    <a:gd name="connsiteY35" fmla="*/ 247489 h 1694345"/>
                    <a:gd name="connsiteX36" fmla="*/ 598695 w 785191"/>
                    <a:gd name="connsiteY36" fmla="*/ 345043 h 1694345"/>
                    <a:gd name="connsiteX37" fmla="*/ 587326 w 785191"/>
                    <a:gd name="connsiteY37" fmla="*/ 365958 h 1694345"/>
                    <a:gd name="connsiteX38" fmla="*/ 538697 w 785191"/>
                    <a:gd name="connsiteY38" fmla="*/ 442612 h 1694345"/>
                    <a:gd name="connsiteX39" fmla="*/ 220509 w 785191"/>
                    <a:gd name="connsiteY39" fmla="*/ 858772 h 1694345"/>
                    <a:gd name="connsiteX40" fmla="*/ 112506 w 785191"/>
                    <a:gd name="connsiteY40" fmla="*/ 1309005 h 1694345"/>
                    <a:gd name="connsiteX41" fmla="*/ 119636 w 785191"/>
                    <a:gd name="connsiteY41" fmla="*/ 1348249 h 1694345"/>
                    <a:gd name="connsiteX42" fmla="*/ 120546 w 785191"/>
                    <a:gd name="connsiteY42" fmla="*/ 1360720 h 1694345"/>
                    <a:gd name="connsiteX43" fmla="*/ 170651 w 785191"/>
                    <a:gd name="connsiteY43" fmla="*/ 1671337 h 1694345"/>
                    <a:gd name="connsiteX44" fmla="*/ 170650 w 785191"/>
                    <a:gd name="connsiteY44" fmla="*/ 1671337 h 1694345"/>
                    <a:gd name="connsiteX45" fmla="*/ 170649 w 785191"/>
                    <a:gd name="connsiteY45" fmla="*/ 1671336 h 1694345"/>
                    <a:gd name="connsiteX46" fmla="*/ 170651 w 785191"/>
                    <a:gd name="connsiteY46" fmla="*/ 1671336 h 1694345"/>
                    <a:gd name="connsiteX47" fmla="*/ 142399 w 785191"/>
                    <a:gd name="connsiteY47" fmla="*/ 1647480 h 1694345"/>
                    <a:gd name="connsiteX48" fmla="*/ 2604 w 785191"/>
                    <a:gd name="connsiteY48" fmla="*/ 1384407 h 1694345"/>
                    <a:gd name="connsiteX49" fmla="*/ 80123 w 785191"/>
                    <a:gd name="connsiteY49" fmla="*/ 970665 h 1694345"/>
                    <a:gd name="connsiteX50" fmla="*/ 137646 w 785191"/>
                    <a:gd name="connsiteY50" fmla="*/ 877703 h 1694345"/>
                    <a:gd name="connsiteX51" fmla="*/ 380021 w 785191"/>
                    <a:gd name="connsiteY51" fmla="*/ 527380 h 1694345"/>
                    <a:gd name="connsiteX52" fmla="*/ 628361 w 785191"/>
                    <a:gd name="connsiteY52" fmla="*/ 93541 h 1694345"/>
                    <a:gd name="connsiteX53" fmla="*/ 653901 w 785191"/>
                    <a:gd name="connsiteY53" fmla="*/ 61383 h 1694345"/>
                    <a:gd name="connsiteX54" fmla="*/ 690358 w 785191"/>
                    <a:gd name="connsiteY54" fmla="*/ 31904 h 1694345"/>
                    <a:gd name="connsiteX55" fmla="*/ 710844 w 785191"/>
                    <a:gd name="connsiteY55" fmla="*/ 20367 h 1694345"/>
                    <a:gd name="connsiteX56" fmla="*/ 729505 w 785191"/>
                    <a:gd name="connsiteY56" fmla="*/ 9858 h 1694345"/>
                    <a:gd name="connsiteX57" fmla="*/ 763111 w 785191"/>
                    <a:gd name="connsiteY57" fmla="*/ 0 h 1694345"/>
                    <a:gd name="connsiteX0" fmla="*/ 281165 w 785191"/>
                    <a:gd name="connsiteY0" fmla="*/ 1678991 h 1694345"/>
                    <a:gd name="connsiteX1" fmla="*/ 186886 w 785191"/>
                    <a:gd name="connsiteY1" fmla="*/ 1545767 h 1694345"/>
                    <a:gd name="connsiteX2" fmla="*/ 281165 w 785191"/>
                    <a:gd name="connsiteY2" fmla="*/ 1678991 h 1694345"/>
                    <a:gd name="connsiteX3" fmla="*/ 119638 w 785191"/>
                    <a:gd name="connsiteY3" fmla="*/ 1348249 h 1694345"/>
                    <a:gd name="connsiteX4" fmla="*/ 120548 w 785191"/>
                    <a:gd name="connsiteY4" fmla="*/ 1360720 h 1694345"/>
                    <a:gd name="connsiteX5" fmla="*/ 119638 w 785191"/>
                    <a:gd name="connsiteY5" fmla="*/ 1348249 h 1694345"/>
                    <a:gd name="connsiteX6" fmla="*/ 587327 w 785191"/>
                    <a:gd name="connsiteY6" fmla="*/ 365958 h 1694345"/>
                    <a:gd name="connsiteX7" fmla="*/ 579649 w 785191"/>
                    <a:gd name="connsiteY7" fmla="*/ 380083 h 1694345"/>
                    <a:gd name="connsiteX8" fmla="*/ 494431 w 785191"/>
                    <a:gd name="connsiteY8" fmla="*/ 515531 h 1694345"/>
                    <a:gd name="connsiteX9" fmla="*/ 217422 w 785191"/>
                    <a:gd name="connsiteY9" fmla="*/ 902792 h 1694345"/>
                    <a:gd name="connsiteX10" fmla="*/ 117012 w 785191"/>
                    <a:gd name="connsiteY10" fmla="*/ 1312264 h 1694345"/>
                    <a:gd name="connsiteX11" fmla="*/ 119637 w 785191"/>
                    <a:gd name="connsiteY11" fmla="*/ 1348249 h 1694345"/>
                    <a:gd name="connsiteX12" fmla="*/ 112507 w 785191"/>
                    <a:gd name="connsiteY12" fmla="*/ 1309005 h 1694345"/>
                    <a:gd name="connsiteX13" fmla="*/ 220510 w 785191"/>
                    <a:gd name="connsiteY13" fmla="*/ 858772 h 1694345"/>
                    <a:gd name="connsiteX14" fmla="*/ 538698 w 785191"/>
                    <a:gd name="connsiteY14" fmla="*/ 442612 h 1694345"/>
                    <a:gd name="connsiteX15" fmla="*/ 587327 w 785191"/>
                    <a:gd name="connsiteY15" fmla="*/ 365958 h 1694345"/>
                    <a:gd name="connsiteX16" fmla="*/ 660083 w 785191"/>
                    <a:gd name="connsiteY16" fmla="*/ 216138 h 1694345"/>
                    <a:gd name="connsiteX17" fmla="*/ 651218 w 785191"/>
                    <a:gd name="connsiteY17" fmla="*/ 242242 h 1694345"/>
                    <a:gd name="connsiteX18" fmla="*/ 600197 w 785191"/>
                    <a:gd name="connsiteY18" fmla="*/ 345672 h 1694345"/>
                    <a:gd name="connsiteX19" fmla="*/ 587327 w 785191"/>
                    <a:gd name="connsiteY19" fmla="*/ 365959 h 1694345"/>
                    <a:gd name="connsiteX20" fmla="*/ 598696 w 785191"/>
                    <a:gd name="connsiteY20" fmla="*/ 345044 h 1694345"/>
                    <a:gd name="connsiteX21" fmla="*/ 645932 w 785191"/>
                    <a:gd name="connsiteY21" fmla="*/ 247490 h 1694345"/>
                    <a:gd name="connsiteX22" fmla="*/ 660083 w 785191"/>
                    <a:gd name="connsiteY22" fmla="*/ 216138 h 1694345"/>
                    <a:gd name="connsiteX23" fmla="*/ 781594 w 785191"/>
                    <a:gd name="connsiteY23" fmla="*/ 6601 h 1694345"/>
                    <a:gd name="connsiteX24" fmla="*/ 782946 w 785191"/>
                    <a:gd name="connsiteY24" fmla="*/ 7084 h 1694345"/>
                    <a:gd name="connsiteX25" fmla="*/ 785127 w 785191"/>
                    <a:gd name="connsiteY25" fmla="*/ 18465 h 1694345"/>
                    <a:gd name="connsiteX26" fmla="*/ 781976 w 785191"/>
                    <a:gd name="connsiteY26" fmla="*/ 31067 h 1694345"/>
                    <a:gd name="connsiteX27" fmla="*/ 781594 w 785191"/>
                    <a:gd name="connsiteY27" fmla="*/ 6601 h 1694345"/>
                    <a:gd name="connsiteX28" fmla="*/ 763111 w 785191"/>
                    <a:gd name="connsiteY28" fmla="*/ 0 h 1694345"/>
                    <a:gd name="connsiteX29" fmla="*/ 781592 w 785191"/>
                    <a:gd name="connsiteY29" fmla="*/ 6601 h 1694345"/>
                    <a:gd name="connsiteX30" fmla="*/ 781974 w 785191"/>
                    <a:gd name="connsiteY30" fmla="*/ 31067 h 1694345"/>
                    <a:gd name="connsiteX31" fmla="*/ 780775 w 785191"/>
                    <a:gd name="connsiteY31" fmla="*/ 35864 h 1694345"/>
                    <a:gd name="connsiteX32" fmla="*/ 677508 w 785191"/>
                    <a:gd name="connsiteY32" fmla="*/ 177529 h 1694345"/>
                    <a:gd name="connsiteX33" fmla="*/ 660082 w 785191"/>
                    <a:gd name="connsiteY33" fmla="*/ 216137 h 1694345"/>
                    <a:gd name="connsiteX34" fmla="*/ 645931 w 785191"/>
                    <a:gd name="connsiteY34" fmla="*/ 247489 h 1694345"/>
                    <a:gd name="connsiteX35" fmla="*/ 598695 w 785191"/>
                    <a:gd name="connsiteY35" fmla="*/ 345043 h 1694345"/>
                    <a:gd name="connsiteX36" fmla="*/ 587326 w 785191"/>
                    <a:gd name="connsiteY36" fmla="*/ 365958 h 1694345"/>
                    <a:gd name="connsiteX37" fmla="*/ 538697 w 785191"/>
                    <a:gd name="connsiteY37" fmla="*/ 442612 h 1694345"/>
                    <a:gd name="connsiteX38" fmla="*/ 220509 w 785191"/>
                    <a:gd name="connsiteY38" fmla="*/ 858772 h 1694345"/>
                    <a:gd name="connsiteX39" fmla="*/ 112506 w 785191"/>
                    <a:gd name="connsiteY39" fmla="*/ 1309005 h 1694345"/>
                    <a:gd name="connsiteX40" fmla="*/ 119636 w 785191"/>
                    <a:gd name="connsiteY40" fmla="*/ 1348249 h 1694345"/>
                    <a:gd name="connsiteX41" fmla="*/ 120546 w 785191"/>
                    <a:gd name="connsiteY41" fmla="*/ 1360720 h 1694345"/>
                    <a:gd name="connsiteX42" fmla="*/ 170651 w 785191"/>
                    <a:gd name="connsiteY42" fmla="*/ 1671337 h 1694345"/>
                    <a:gd name="connsiteX43" fmla="*/ 170650 w 785191"/>
                    <a:gd name="connsiteY43" fmla="*/ 1671337 h 1694345"/>
                    <a:gd name="connsiteX44" fmla="*/ 170649 w 785191"/>
                    <a:gd name="connsiteY44" fmla="*/ 1671336 h 1694345"/>
                    <a:gd name="connsiteX45" fmla="*/ 170651 w 785191"/>
                    <a:gd name="connsiteY45" fmla="*/ 1671336 h 1694345"/>
                    <a:gd name="connsiteX46" fmla="*/ 142399 w 785191"/>
                    <a:gd name="connsiteY46" fmla="*/ 1647480 h 1694345"/>
                    <a:gd name="connsiteX47" fmla="*/ 2604 w 785191"/>
                    <a:gd name="connsiteY47" fmla="*/ 1384407 h 1694345"/>
                    <a:gd name="connsiteX48" fmla="*/ 80123 w 785191"/>
                    <a:gd name="connsiteY48" fmla="*/ 970665 h 1694345"/>
                    <a:gd name="connsiteX49" fmla="*/ 137646 w 785191"/>
                    <a:gd name="connsiteY49" fmla="*/ 877703 h 1694345"/>
                    <a:gd name="connsiteX50" fmla="*/ 380021 w 785191"/>
                    <a:gd name="connsiteY50" fmla="*/ 527380 h 1694345"/>
                    <a:gd name="connsiteX51" fmla="*/ 628361 w 785191"/>
                    <a:gd name="connsiteY51" fmla="*/ 93541 h 1694345"/>
                    <a:gd name="connsiteX52" fmla="*/ 653901 w 785191"/>
                    <a:gd name="connsiteY52" fmla="*/ 61383 h 1694345"/>
                    <a:gd name="connsiteX53" fmla="*/ 690358 w 785191"/>
                    <a:gd name="connsiteY53" fmla="*/ 31904 h 1694345"/>
                    <a:gd name="connsiteX54" fmla="*/ 710844 w 785191"/>
                    <a:gd name="connsiteY54" fmla="*/ 20367 h 1694345"/>
                    <a:gd name="connsiteX55" fmla="*/ 729505 w 785191"/>
                    <a:gd name="connsiteY55" fmla="*/ 9858 h 1694345"/>
                    <a:gd name="connsiteX56" fmla="*/ 763111 w 785191"/>
                    <a:gd name="connsiteY56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170649 w 785191"/>
                    <a:gd name="connsiteY41" fmla="*/ 1671336 h 1694345"/>
                    <a:gd name="connsiteX42" fmla="*/ 170651 w 785191"/>
                    <a:gd name="connsiteY42" fmla="*/ 1671336 h 1694345"/>
                    <a:gd name="connsiteX43" fmla="*/ 142399 w 785191"/>
                    <a:gd name="connsiteY43" fmla="*/ 1647480 h 1694345"/>
                    <a:gd name="connsiteX44" fmla="*/ 2604 w 785191"/>
                    <a:gd name="connsiteY44" fmla="*/ 1384407 h 1694345"/>
                    <a:gd name="connsiteX45" fmla="*/ 80123 w 785191"/>
                    <a:gd name="connsiteY45" fmla="*/ 970665 h 1694345"/>
                    <a:gd name="connsiteX46" fmla="*/ 137646 w 785191"/>
                    <a:gd name="connsiteY46" fmla="*/ 877703 h 1694345"/>
                    <a:gd name="connsiteX47" fmla="*/ 380021 w 785191"/>
                    <a:gd name="connsiteY47" fmla="*/ 527380 h 1694345"/>
                    <a:gd name="connsiteX48" fmla="*/ 628361 w 785191"/>
                    <a:gd name="connsiteY48" fmla="*/ 93541 h 1694345"/>
                    <a:gd name="connsiteX49" fmla="*/ 653901 w 785191"/>
                    <a:gd name="connsiteY49" fmla="*/ 61383 h 1694345"/>
                    <a:gd name="connsiteX50" fmla="*/ 690358 w 785191"/>
                    <a:gd name="connsiteY50" fmla="*/ 31904 h 1694345"/>
                    <a:gd name="connsiteX51" fmla="*/ 710844 w 785191"/>
                    <a:gd name="connsiteY51" fmla="*/ 20367 h 1694345"/>
                    <a:gd name="connsiteX52" fmla="*/ 729505 w 785191"/>
                    <a:gd name="connsiteY52" fmla="*/ 9858 h 1694345"/>
                    <a:gd name="connsiteX53" fmla="*/ 763111 w 785191"/>
                    <a:gd name="connsiteY53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170649 w 785191"/>
                    <a:gd name="connsiteY41" fmla="*/ 1671336 h 1694345"/>
                    <a:gd name="connsiteX42" fmla="*/ 130170 w 785191"/>
                    <a:gd name="connsiteY42" fmla="*/ 1635617 h 1694345"/>
                    <a:gd name="connsiteX43" fmla="*/ 142399 w 785191"/>
                    <a:gd name="connsiteY43" fmla="*/ 1647480 h 1694345"/>
                    <a:gd name="connsiteX44" fmla="*/ 2604 w 785191"/>
                    <a:gd name="connsiteY44" fmla="*/ 1384407 h 1694345"/>
                    <a:gd name="connsiteX45" fmla="*/ 80123 w 785191"/>
                    <a:gd name="connsiteY45" fmla="*/ 970665 h 1694345"/>
                    <a:gd name="connsiteX46" fmla="*/ 137646 w 785191"/>
                    <a:gd name="connsiteY46" fmla="*/ 877703 h 1694345"/>
                    <a:gd name="connsiteX47" fmla="*/ 380021 w 785191"/>
                    <a:gd name="connsiteY47" fmla="*/ 527380 h 1694345"/>
                    <a:gd name="connsiteX48" fmla="*/ 628361 w 785191"/>
                    <a:gd name="connsiteY48" fmla="*/ 93541 h 1694345"/>
                    <a:gd name="connsiteX49" fmla="*/ 653901 w 785191"/>
                    <a:gd name="connsiteY49" fmla="*/ 61383 h 1694345"/>
                    <a:gd name="connsiteX50" fmla="*/ 690358 w 785191"/>
                    <a:gd name="connsiteY50" fmla="*/ 31904 h 1694345"/>
                    <a:gd name="connsiteX51" fmla="*/ 710844 w 785191"/>
                    <a:gd name="connsiteY51" fmla="*/ 20367 h 1694345"/>
                    <a:gd name="connsiteX52" fmla="*/ 729505 w 785191"/>
                    <a:gd name="connsiteY52" fmla="*/ 9858 h 1694345"/>
                    <a:gd name="connsiteX53" fmla="*/ 763111 w 785191"/>
                    <a:gd name="connsiteY53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170649 w 785191"/>
                    <a:gd name="connsiteY41" fmla="*/ 1671336 h 1694345"/>
                    <a:gd name="connsiteX42" fmla="*/ 130170 w 785191"/>
                    <a:gd name="connsiteY42" fmla="*/ 1635617 h 1694345"/>
                    <a:gd name="connsiteX43" fmla="*/ 2604 w 785191"/>
                    <a:gd name="connsiteY43" fmla="*/ 1384407 h 1694345"/>
                    <a:gd name="connsiteX44" fmla="*/ 80123 w 785191"/>
                    <a:gd name="connsiteY44" fmla="*/ 970665 h 1694345"/>
                    <a:gd name="connsiteX45" fmla="*/ 137646 w 785191"/>
                    <a:gd name="connsiteY45" fmla="*/ 877703 h 1694345"/>
                    <a:gd name="connsiteX46" fmla="*/ 380021 w 785191"/>
                    <a:gd name="connsiteY46" fmla="*/ 527380 h 1694345"/>
                    <a:gd name="connsiteX47" fmla="*/ 628361 w 785191"/>
                    <a:gd name="connsiteY47" fmla="*/ 93541 h 1694345"/>
                    <a:gd name="connsiteX48" fmla="*/ 653901 w 785191"/>
                    <a:gd name="connsiteY48" fmla="*/ 61383 h 1694345"/>
                    <a:gd name="connsiteX49" fmla="*/ 690358 w 785191"/>
                    <a:gd name="connsiteY49" fmla="*/ 31904 h 1694345"/>
                    <a:gd name="connsiteX50" fmla="*/ 710844 w 785191"/>
                    <a:gd name="connsiteY50" fmla="*/ 20367 h 1694345"/>
                    <a:gd name="connsiteX51" fmla="*/ 729505 w 785191"/>
                    <a:gd name="connsiteY51" fmla="*/ 9858 h 1694345"/>
                    <a:gd name="connsiteX52" fmla="*/ 763111 w 785191"/>
                    <a:gd name="connsiteY52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301618 w 785191"/>
                    <a:gd name="connsiteY41" fmla="*/ 1692768 h 1694345"/>
                    <a:gd name="connsiteX42" fmla="*/ 130170 w 785191"/>
                    <a:gd name="connsiteY42" fmla="*/ 1635617 h 1694345"/>
                    <a:gd name="connsiteX43" fmla="*/ 2604 w 785191"/>
                    <a:gd name="connsiteY43" fmla="*/ 1384407 h 1694345"/>
                    <a:gd name="connsiteX44" fmla="*/ 80123 w 785191"/>
                    <a:gd name="connsiteY44" fmla="*/ 970665 h 1694345"/>
                    <a:gd name="connsiteX45" fmla="*/ 137646 w 785191"/>
                    <a:gd name="connsiteY45" fmla="*/ 877703 h 1694345"/>
                    <a:gd name="connsiteX46" fmla="*/ 380021 w 785191"/>
                    <a:gd name="connsiteY46" fmla="*/ 527380 h 1694345"/>
                    <a:gd name="connsiteX47" fmla="*/ 628361 w 785191"/>
                    <a:gd name="connsiteY47" fmla="*/ 93541 h 1694345"/>
                    <a:gd name="connsiteX48" fmla="*/ 653901 w 785191"/>
                    <a:gd name="connsiteY48" fmla="*/ 61383 h 1694345"/>
                    <a:gd name="connsiteX49" fmla="*/ 690358 w 785191"/>
                    <a:gd name="connsiteY49" fmla="*/ 31904 h 1694345"/>
                    <a:gd name="connsiteX50" fmla="*/ 710844 w 785191"/>
                    <a:gd name="connsiteY50" fmla="*/ 20367 h 1694345"/>
                    <a:gd name="connsiteX51" fmla="*/ 729505 w 785191"/>
                    <a:gd name="connsiteY51" fmla="*/ 9858 h 1694345"/>
                    <a:gd name="connsiteX52" fmla="*/ 763111 w 785191"/>
                    <a:gd name="connsiteY52" fmla="*/ 0 h 1694345"/>
                    <a:gd name="connsiteX0" fmla="*/ 119638 w 785191"/>
                    <a:gd name="connsiteY0" fmla="*/ 1348249 h 1694345"/>
                    <a:gd name="connsiteX1" fmla="*/ 120548 w 785191"/>
                    <a:gd name="connsiteY1" fmla="*/ 1360720 h 1694345"/>
                    <a:gd name="connsiteX2" fmla="*/ 119638 w 785191"/>
                    <a:gd name="connsiteY2" fmla="*/ 1348249 h 1694345"/>
                    <a:gd name="connsiteX3" fmla="*/ 587327 w 785191"/>
                    <a:gd name="connsiteY3" fmla="*/ 365958 h 1694345"/>
                    <a:gd name="connsiteX4" fmla="*/ 579649 w 785191"/>
                    <a:gd name="connsiteY4" fmla="*/ 380083 h 1694345"/>
                    <a:gd name="connsiteX5" fmla="*/ 494431 w 785191"/>
                    <a:gd name="connsiteY5" fmla="*/ 515531 h 1694345"/>
                    <a:gd name="connsiteX6" fmla="*/ 217422 w 785191"/>
                    <a:gd name="connsiteY6" fmla="*/ 902792 h 1694345"/>
                    <a:gd name="connsiteX7" fmla="*/ 117012 w 785191"/>
                    <a:gd name="connsiteY7" fmla="*/ 1312264 h 1694345"/>
                    <a:gd name="connsiteX8" fmla="*/ 119637 w 785191"/>
                    <a:gd name="connsiteY8" fmla="*/ 1348249 h 1694345"/>
                    <a:gd name="connsiteX9" fmla="*/ 112507 w 785191"/>
                    <a:gd name="connsiteY9" fmla="*/ 1309005 h 1694345"/>
                    <a:gd name="connsiteX10" fmla="*/ 220510 w 785191"/>
                    <a:gd name="connsiteY10" fmla="*/ 858772 h 1694345"/>
                    <a:gd name="connsiteX11" fmla="*/ 538698 w 785191"/>
                    <a:gd name="connsiteY11" fmla="*/ 442612 h 1694345"/>
                    <a:gd name="connsiteX12" fmla="*/ 587327 w 785191"/>
                    <a:gd name="connsiteY12" fmla="*/ 365958 h 1694345"/>
                    <a:gd name="connsiteX13" fmla="*/ 660083 w 785191"/>
                    <a:gd name="connsiteY13" fmla="*/ 216138 h 1694345"/>
                    <a:gd name="connsiteX14" fmla="*/ 651218 w 785191"/>
                    <a:gd name="connsiteY14" fmla="*/ 242242 h 1694345"/>
                    <a:gd name="connsiteX15" fmla="*/ 600197 w 785191"/>
                    <a:gd name="connsiteY15" fmla="*/ 345672 h 1694345"/>
                    <a:gd name="connsiteX16" fmla="*/ 587327 w 785191"/>
                    <a:gd name="connsiteY16" fmla="*/ 365959 h 1694345"/>
                    <a:gd name="connsiteX17" fmla="*/ 598696 w 785191"/>
                    <a:gd name="connsiteY17" fmla="*/ 345044 h 1694345"/>
                    <a:gd name="connsiteX18" fmla="*/ 645932 w 785191"/>
                    <a:gd name="connsiteY18" fmla="*/ 247490 h 1694345"/>
                    <a:gd name="connsiteX19" fmla="*/ 660083 w 785191"/>
                    <a:gd name="connsiteY19" fmla="*/ 216138 h 1694345"/>
                    <a:gd name="connsiteX20" fmla="*/ 781594 w 785191"/>
                    <a:gd name="connsiteY20" fmla="*/ 6601 h 1694345"/>
                    <a:gd name="connsiteX21" fmla="*/ 782946 w 785191"/>
                    <a:gd name="connsiteY21" fmla="*/ 7084 h 1694345"/>
                    <a:gd name="connsiteX22" fmla="*/ 785127 w 785191"/>
                    <a:gd name="connsiteY22" fmla="*/ 18465 h 1694345"/>
                    <a:gd name="connsiteX23" fmla="*/ 781976 w 785191"/>
                    <a:gd name="connsiteY23" fmla="*/ 31067 h 1694345"/>
                    <a:gd name="connsiteX24" fmla="*/ 781594 w 785191"/>
                    <a:gd name="connsiteY24" fmla="*/ 6601 h 1694345"/>
                    <a:gd name="connsiteX25" fmla="*/ 763111 w 785191"/>
                    <a:gd name="connsiteY25" fmla="*/ 0 h 1694345"/>
                    <a:gd name="connsiteX26" fmla="*/ 781592 w 785191"/>
                    <a:gd name="connsiteY26" fmla="*/ 6601 h 1694345"/>
                    <a:gd name="connsiteX27" fmla="*/ 781974 w 785191"/>
                    <a:gd name="connsiteY27" fmla="*/ 31067 h 1694345"/>
                    <a:gd name="connsiteX28" fmla="*/ 780775 w 785191"/>
                    <a:gd name="connsiteY28" fmla="*/ 35864 h 1694345"/>
                    <a:gd name="connsiteX29" fmla="*/ 677508 w 785191"/>
                    <a:gd name="connsiteY29" fmla="*/ 177529 h 1694345"/>
                    <a:gd name="connsiteX30" fmla="*/ 660082 w 785191"/>
                    <a:gd name="connsiteY30" fmla="*/ 216137 h 1694345"/>
                    <a:gd name="connsiteX31" fmla="*/ 645931 w 785191"/>
                    <a:gd name="connsiteY31" fmla="*/ 247489 h 1694345"/>
                    <a:gd name="connsiteX32" fmla="*/ 598695 w 785191"/>
                    <a:gd name="connsiteY32" fmla="*/ 345043 h 1694345"/>
                    <a:gd name="connsiteX33" fmla="*/ 587326 w 785191"/>
                    <a:gd name="connsiteY33" fmla="*/ 365958 h 1694345"/>
                    <a:gd name="connsiteX34" fmla="*/ 538697 w 785191"/>
                    <a:gd name="connsiteY34" fmla="*/ 442612 h 1694345"/>
                    <a:gd name="connsiteX35" fmla="*/ 220509 w 785191"/>
                    <a:gd name="connsiteY35" fmla="*/ 858772 h 1694345"/>
                    <a:gd name="connsiteX36" fmla="*/ 112506 w 785191"/>
                    <a:gd name="connsiteY36" fmla="*/ 1309005 h 1694345"/>
                    <a:gd name="connsiteX37" fmla="*/ 119636 w 785191"/>
                    <a:gd name="connsiteY37" fmla="*/ 1348249 h 1694345"/>
                    <a:gd name="connsiteX38" fmla="*/ 120546 w 785191"/>
                    <a:gd name="connsiteY38" fmla="*/ 1360720 h 1694345"/>
                    <a:gd name="connsiteX39" fmla="*/ 170651 w 785191"/>
                    <a:gd name="connsiteY39" fmla="*/ 1671337 h 1694345"/>
                    <a:gd name="connsiteX40" fmla="*/ 170650 w 785191"/>
                    <a:gd name="connsiteY40" fmla="*/ 1671337 h 1694345"/>
                    <a:gd name="connsiteX41" fmla="*/ 301618 w 785191"/>
                    <a:gd name="connsiteY41" fmla="*/ 1692768 h 1694345"/>
                    <a:gd name="connsiteX42" fmla="*/ 130170 w 785191"/>
                    <a:gd name="connsiteY42" fmla="*/ 1635617 h 1694345"/>
                    <a:gd name="connsiteX43" fmla="*/ 2604 w 785191"/>
                    <a:gd name="connsiteY43" fmla="*/ 1384407 h 1694345"/>
                    <a:gd name="connsiteX44" fmla="*/ 80123 w 785191"/>
                    <a:gd name="connsiteY44" fmla="*/ 970665 h 1694345"/>
                    <a:gd name="connsiteX45" fmla="*/ 137646 w 785191"/>
                    <a:gd name="connsiteY45" fmla="*/ 877703 h 1694345"/>
                    <a:gd name="connsiteX46" fmla="*/ 380021 w 785191"/>
                    <a:gd name="connsiteY46" fmla="*/ 527380 h 1694345"/>
                    <a:gd name="connsiteX47" fmla="*/ 628361 w 785191"/>
                    <a:gd name="connsiteY47" fmla="*/ 93541 h 1694345"/>
                    <a:gd name="connsiteX48" fmla="*/ 653901 w 785191"/>
                    <a:gd name="connsiteY48" fmla="*/ 61383 h 1694345"/>
                    <a:gd name="connsiteX49" fmla="*/ 690358 w 785191"/>
                    <a:gd name="connsiteY49" fmla="*/ 31904 h 1694345"/>
                    <a:gd name="connsiteX50" fmla="*/ 710844 w 785191"/>
                    <a:gd name="connsiteY50" fmla="*/ 20367 h 1694345"/>
                    <a:gd name="connsiteX51" fmla="*/ 729505 w 785191"/>
                    <a:gd name="connsiteY51" fmla="*/ 9858 h 1694345"/>
                    <a:gd name="connsiteX52" fmla="*/ 763111 w 785191"/>
                    <a:gd name="connsiteY52" fmla="*/ 0 h 1694345"/>
                    <a:gd name="connsiteX0" fmla="*/ 119638 w 785191"/>
                    <a:gd name="connsiteY0" fmla="*/ 1348249 h 1705101"/>
                    <a:gd name="connsiteX1" fmla="*/ 120548 w 785191"/>
                    <a:gd name="connsiteY1" fmla="*/ 1360720 h 1705101"/>
                    <a:gd name="connsiteX2" fmla="*/ 119638 w 785191"/>
                    <a:gd name="connsiteY2" fmla="*/ 1348249 h 1705101"/>
                    <a:gd name="connsiteX3" fmla="*/ 587327 w 785191"/>
                    <a:gd name="connsiteY3" fmla="*/ 365958 h 1705101"/>
                    <a:gd name="connsiteX4" fmla="*/ 579649 w 785191"/>
                    <a:gd name="connsiteY4" fmla="*/ 380083 h 1705101"/>
                    <a:gd name="connsiteX5" fmla="*/ 494431 w 785191"/>
                    <a:gd name="connsiteY5" fmla="*/ 515531 h 1705101"/>
                    <a:gd name="connsiteX6" fmla="*/ 217422 w 785191"/>
                    <a:gd name="connsiteY6" fmla="*/ 902792 h 1705101"/>
                    <a:gd name="connsiteX7" fmla="*/ 117012 w 785191"/>
                    <a:gd name="connsiteY7" fmla="*/ 1312264 h 1705101"/>
                    <a:gd name="connsiteX8" fmla="*/ 119637 w 785191"/>
                    <a:gd name="connsiteY8" fmla="*/ 1348249 h 1705101"/>
                    <a:gd name="connsiteX9" fmla="*/ 112507 w 785191"/>
                    <a:gd name="connsiteY9" fmla="*/ 1309005 h 1705101"/>
                    <a:gd name="connsiteX10" fmla="*/ 220510 w 785191"/>
                    <a:gd name="connsiteY10" fmla="*/ 858772 h 1705101"/>
                    <a:gd name="connsiteX11" fmla="*/ 538698 w 785191"/>
                    <a:gd name="connsiteY11" fmla="*/ 442612 h 1705101"/>
                    <a:gd name="connsiteX12" fmla="*/ 587327 w 785191"/>
                    <a:gd name="connsiteY12" fmla="*/ 365958 h 1705101"/>
                    <a:gd name="connsiteX13" fmla="*/ 660083 w 785191"/>
                    <a:gd name="connsiteY13" fmla="*/ 216138 h 1705101"/>
                    <a:gd name="connsiteX14" fmla="*/ 651218 w 785191"/>
                    <a:gd name="connsiteY14" fmla="*/ 242242 h 1705101"/>
                    <a:gd name="connsiteX15" fmla="*/ 600197 w 785191"/>
                    <a:gd name="connsiteY15" fmla="*/ 345672 h 1705101"/>
                    <a:gd name="connsiteX16" fmla="*/ 587327 w 785191"/>
                    <a:gd name="connsiteY16" fmla="*/ 365959 h 1705101"/>
                    <a:gd name="connsiteX17" fmla="*/ 598696 w 785191"/>
                    <a:gd name="connsiteY17" fmla="*/ 345044 h 1705101"/>
                    <a:gd name="connsiteX18" fmla="*/ 645932 w 785191"/>
                    <a:gd name="connsiteY18" fmla="*/ 247490 h 1705101"/>
                    <a:gd name="connsiteX19" fmla="*/ 660083 w 785191"/>
                    <a:gd name="connsiteY19" fmla="*/ 216138 h 1705101"/>
                    <a:gd name="connsiteX20" fmla="*/ 781594 w 785191"/>
                    <a:gd name="connsiteY20" fmla="*/ 6601 h 1705101"/>
                    <a:gd name="connsiteX21" fmla="*/ 782946 w 785191"/>
                    <a:gd name="connsiteY21" fmla="*/ 7084 h 1705101"/>
                    <a:gd name="connsiteX22" fmla="*/ 785127 w 785191"/>
                    <a:gd name="connsiteY22" fmla="*/ 18465 h 1705101"/>
                    <a:gd name="connsiteX23" fmla="*/ 781976 w 785191"/>
                    <a:gd name="connsiteY23" fmla="*/ 31067 h 1705101"/>
                    <a:gd name="connsiteX24" fmla="*/ 781594 w 785191"/>
                    <a:gd name="connsiteY24" fmla="*/ 6601 h 1705101"/>
                    <a:gd name="connsiteX25" fmla="*/ 763111 w 785191"/>
                    <a:gd name="connsiteY25" fmla="*/ 0 h 1705101"/>
                    <a:gd name="connsiteX26" fmla="*/ 781592 w 785191"/>
                    <a:gd name="connsiteY26" fmla="*/ 6601 h 1705101"/>
                    <a:gd name="connsiteX27" fmla="*/ 781974 w 785191"/>
                    <a:gd name="connsiteY27" fmla="*/ 31067 h 1705101"/>
                    <a:gd name="connsiteX28" fmla="*/ 780775 w 785191"/>
                    <a:gd name="connsiteY28" fmla="*/ 35864 h 1705101"/>
                    <a:gd name="connsiteX29" fmla="*/ 677508 w 785191"/>
                    <a:gd name="connsiteY29" fmla="*/ 177529 h 1705101"/>
                    <a:gd name="connsiteX30" fmla="*/ 660082 w 785191"/>
                    <a:gd name="connsiteY30" fmla="*/ 216137 h 1705101"/>
                    <a:gd name="connsiteX31" fmla="*/ 645931 w 785191"/>
                    <a:gd name="connsiteY31" fmla="*/ 247489 h 1705101"/>
                    <a:gd name="connsiteX32" fmla="*/ 598695 w 785191"/>
                    <a:gd name="connsiteY32" fmla="*/ 345043 h 1705101"/>
                    <a:gd name="connsiteX33" fmla="*/ 587326 w 785191"/>
                    <a:gd name="connsiteY33" fmla="*/ 365958 h 1705101"/>
                    <a:gd name="connsiteX34" fmla="*/ 538697 w 785191"/>
                    <a:gd name="connsiteY34" fmla="*/ 442612 h 1705101"/>
                    <a:gd name="connsiteX35" fmla="*/ 220509 w 785191"/>
                    <a:gd name="connsiteY35" fmla="*/ 858772 h 1705101"/>
                    <a:gd name="connsiteX36" fmla="*/ 112506 w 785191"/>
                    <a:gd name="connsiteY36" fmla="*/ 1309005 h 1705101"/>
                    <a:gd name="connsiteX37" fmla="*/ 119636 w 785191"/>
                    <a:gd name="connsiteY37" fmla="*/ 1348249 h 1705101"/>
                    <a:gd name="connsiteX38" fmla="*/ 120546 w 785191"/>
                    <a:gd name="connsiteY38" fmla="*/ 1360720 h 1705101"/>
                    <a:gd name="connsiteX39" fmla="*/ 170651 w 785191"/>
                    <a:gd name="connsiteY39" fmla="*/ 1671337 h 1705101"/>
                    <a:gd name="connsiteX40" fmla="*/ 301618 w 785191"/>
                    <a:gd name="connsiteY40" fmla="*/ 1692768 h 1705101"/>
                    <a:gd name="connsiteX41" fmla="*/ 130170 w 785191"/>
                    <a:gd name="connsiteY41" fmla="*/ 1635617 h 1705101"/>
                    <a:gd name="connsiteX42" fmla="*/ 2604 w 785191"/>
                    <a:gd name="connsiteY42" fmla="*/ 1384407 h 1705101"/>
                    <a:gd name="connsiteX43" fmla="*/ 80123 w 785191"/>
                    <a:gd name="connsiteY43" fmla="*/ 970665 h 1705101"/>
                    <a:gd name="connsiteX44" fmla="*/ 137646 w 785191"/>
                    <a:gd name="connsiteY44" fmla="*/ 877703 h 1705101"/>
                    <a:gd name="connsiteX45" fmla="*/ 380021 w 785191"/>
                    <a:gd name="connsiteY45" fmla="*/ 527380 h 1705101"/>
                    <a:gd name="connsiteX46" fmla="*/ 628361 w 785191"/>
                    <a:gd name="connsiteY46" fmla="*/ 93541 h 1705101"/>
                    <a:gd name="connsiteX47" fmla="*/ 653901 w 785191"/>
                    <a:gd name="connsiteY47" fmla="*/ 61383 h 1705101"/>
                    <a:gd name="connsiteX48" fmla="*/ 690358 w 785191"/>
                    <a:gd name="connsiteY48" fmla="*/ 31904 h 1705101"/>
                    <a:gd name="connsiteX49" fmla="*/ 710844 w 785191"/>
                    <a:gd name="connsiteY49" fmla="*/ 20367 h 1705101"/>
                    <a:gd name="connsiteX50" fmla="*/ 729505 w 785191"/>
                    <a:gd name="connsiteY50" fmla="*/ 9858 h 1705101"/>
                    <a:gd name="connsiteX51" fmla="*/ 763111 w 785191"/>
                    <a:gd name="connsiteY51" fmla="*/ 0 h 1705101"/>
                    <a:gd name="connsiteX0" fmla="*/ 119638 w 785191"/>
                    <a:gd name="connsiteY0" fmla="*/ 1348249 h 1705101"/>
                    <a:gd name="connsiteX1" fmla="*/ 120548 w 785191"/>
                    <a:gd name="connsiteY1" fmla="*/ 1360720 h 1705101"/>
                    <a:gd name="connsiteX2" fmla="*/ 119638 w 785191"/>
                    <a:gd name="connsiteY2" fmla="*/ 1348249 h 1705101"/>
                    <a:gd name="connsiteX3" fmla="*/ 587327 w 785191"/>
                    <a:gd name="connsiteY3" fmla="*/ 365958 h 1705101"/>
                    <a:gd name="connsiteX4" fmla="*/ 579649 w 785191"/>
                    <a:gd name="connsiteY4" fmla="*/ 380083 h 1705101"/>
                    <a:gd name="connsiteX5" fmla="*/ 494431 w 785191"/>
                    <a:gd name="connsiteY5" fmla="*/ 515531 h 1705101"/>
                    <a:gd name="connsiteX6" fmla="*/ 217422 w 785191"/>
                    <a:gd name="connsiteY6" fmla="*/ 902792 h 1705101"/>
                    <a:gd name="connsiteX7" fmla="*/ 117012 w 785191"/>
                    <a:gd name="connsiteY7" fmla="*/ 1312264 h 1705101"/>
                    <a:gd name="connsiteX8" fmla="*/ 119637 w 785191"/>
                    <a:gd name="connsiteY8" fmla="*/ 1348249 h 1705101"/>
                    <a:gd name="connsiteX9" fmla="*/ 112507 w 785191"/>
                    <a:gd name="connsiteY9" fmla="*/ 1309005 h 1705101"/>
                    <a:gd name="connsiteX10" fmla="*/ 220510 w 785191"/>
                    <a:gd name="connsiteY10" fmla="*/ 858772 h 1705101"/>
                    <a:gd name="connsiteX11" fmla="*/ 538698 w 785191"/>
                    <a:gd name="connsiteY11" fmla="*/ 442612 h 1705101"/>
                    <a:gd name="connsiteX12" fmla="*/ 587327 w 785191"/>
                    <a:gd name="connsiteY12" fmla="*/ 365958 h 1705101"/>
                    <a:gd name="connsiteX13" fmla="*/ 660083 w 785191"/>
                    <a:gd name="connsiteY13" fmla="*/ 216138 h 1705101"/>
                    <a:gd name="connsiteX14" fmla="*/ 651218 w 785191"/>
                    <a:gd name="connsiteY14" fmla="*/ 242242 h 1705101"/>
                    <a:gd name="connsiteX15" fmla="*/ 600197 w 785191"/>
                    <a:gd name="connsiteY15" fmla="*/ 345672 h 1705101"/>
                    <a:gd name="connsiteX16" fmla="*/ 587327 w 785191"/>
                    <a:gd name="connsiteY16" fmla="*/ 365959 h 1705101"/>
                    <a:gd name="connsiteX17" fmla="*/ 598696 w 785191"/>
                    <a:gd name="connsiteY17" fmla="*/ 345044 h 1705101"/>
                    <a:gd name="connsiteX18" fmla="*/ 645932 w 785191"/>
                    <a:gd name="connsiteY18" fmla="*/ 247490 h 1705101"/>
                    <a:gd name="connsiteX19" fmla="*/ 660083 w 785191"/>
                    <a:gd name="connsiteY19" fmla="*/ 216138 h 1705101"/>
                    <a:gd name="connsiteX20" fmla="*/ 781594 w 785191"/>
                    <a:gd name="connsiteY20" fmla="*/ 6601 h 1705101"/>
                    <a:gd name="connsiteX21" fmla="*/ 782946 w 785191"/>
                    <a:gd name="connsiteY21" fmla="*/ 7084 h 1705101"/>
                    <a:gd name="connsiteX22" fmla="*/ 785127 w 785191"/>
                    <a:gd name="connsiteY22" fmla="*/ 18465 h 1705101"/>
                    <a:gd name="connsiteX23" fmla="*/ 781976 w 785191"/>
                    <a:gd name="connsiteY23" fmla="*/ 31067 h 1705101"/>
                    <a:gd name="connsiteX24" fmla="*/ 781594 w 785191"/>
                    <a:gd name="connsiteY24" fmla="*/ 6601 h 1705101"/>
                    <a:gd name="connsiteX25" fmla="*/ 763111 w 785191"/>
                    <a:gd name="connsiteY25" fmla="*/ 0 h 1705101"/>
                    <a:gd name="connsiteX26" fmla="*/ 781592 w 785191"/>
                    <a:gd name="connsiteY26" fmla="*/ 6601 h 1705101"/>
                    <a:gd name="connsiteX27" fmla="*/ 781974 w 785191"/>
                    <a:gd name="connsiteY27" fmla="*/ 31067 h 1705101"/>
                    <a:gd name="connsiteX28" fmla="*/ 780775 w 785191"/>
                    <a:gd name="connsiteY28" fmla="*/ 35864 h 1705101"/>
                    <a:gd name="connsiteX29" fmla="*/ 677508 w 785191"/>
                    <a:gd name="connsiteY29" fmla="*/ 177529 h 1705101"/>
                    <a:gd name="connsiteX30" fmla="*/ 660082 w 785191"/>
                    <a:gd name="connsiteY30" fmla="*/ 216137 h 1705101"/>
                    <a:gd name="connsiteX31" fmla="*/ 645931 w 785191"/>
                    <a:gd name="connsiteY31" fmla="*/ 247489 h 1705101"/>
                    <a:gd name="connsiteX32" fmla="*/ 598695 w 785191"/>
                    <a:gd name="connsiteY32" fmla="*/ 345043 h 1705101"/>
                    <a:gd name="connsiteX33" fmla="*/ 587326 w 785191"/>
                    <a:gd name="connsiteY33" fmla="*/ 365958 h 1705101"/>
                    <a:gd name="connsiteX34" fmla="*/ 538697 w 785191"/>
                    <a:gd name="connsiteY34" fmla="*/ 442612 h 1705101"/>
                    <a:gd name="connsiteX35" fmla="*/ 220509 w 785191"/>
                    <a:gd name="connsiteY35" fmla="*/ 858772 h 1705101"/>
                    <a:gd name="connsiteX36" fmla="*/ 112506 w 785191"/>
                    <a:gd name="connsiteY36" fmla="*/ 1309005 h 1705101"/>
                    <a:gd name="connsiteX37" fmla="*/ 119636 w 785191"/>
                    <a:gd name="connsiteY37" fmla="*/ 1348249 h 1705101"/>
                    <a:gd name="connsiteX38" fmla="*/ 120546 w 785191"/>
                    <a:gd name="connsiteY38" fmla="*/ 1360720 h 1705101"/>
                    <a:gd name="connsiteX39" fmla="*/ 170651 w 785191"/>
                    <a:gd name="connsiteY39" fmla="*/ 1671337 h 1705101"/>
                    <a:gd name="connsiteX40" fmla="*/ 301618 w 785191"/>
                    <a:gd name="connsiteY40" fmla="*/ 1692768 h 1705101"/>
                    <a:gd name="connsiteX41" fmla="*/ 2604 w 785191"/>
                    <a:gd name="connsiteY41" fmla="*/ 1384407 h 1705101"/>
                    <a:gd name="connsiteX42" fmla="*/ 80123 w 785191"/>
                    <a:gd name="connsiteY42" fmla="*/ 970665 h 1705101"/>
                    <a:gd name="connsiteX43" fmla="*/ 137646 w 785191"/>
                    <a:gd name="connsiteY43" fmla="*/ 877703 h 1705101"/>
                    <a:gd name="connsiteX44" fmla="*/ 380021 w 785191"/>
                    <a:gd name="connsiteY44" fmla="*/ 527380 h 1705101"/>
                    <a:gd name="connsiteX45" fmla="*/ 628361 w 785191"/>
                    <a:gd name="connsiteY45" fmla="*/ 93541 h 1705101"/>
                    <a:gd name="connsiteX46" fmla="*/ 653901 w 785191"/>
                    <a:gd name="connsiteY46" fmla="*/ 61383 h 1705101"/>
                    <a:gd name="connsiteX47" fmla="*/ 690358 w 785191"/>
                    <a:gd name="connsiteY47" fmla="*/ 31904 h 1705101"/>
                    <a:gd name="connsiteX48" fmla="*/ 710844 w 785191"/>
                    <a:gd name="connsiteY48" fmla="*/ 20367 h 1705101"/>
                    <a:gd name="connsiteX49" fmla="*/ 729505 w 785191"/>
                    <a:gd name="connsiteY49" fmla="*/ 9858 h 1705101"/>
                    <a:gd name="connsiteX50" fmla="*/ 763111 w 785191"/>
                    <a:gd name="connsiteY50" fmla="*/ 0 h 1705101"/>
                    <a:gd name="connsiteX0" fmla="*/ 119638 w 785191"/>
                    <a:gd name="connsiteY0" fmla="*/ 1348249 h 1696084"/>
                    <a:gd name="connsiteX1" fmla="*/ 120548 w 785191"/>
                    <a:gd name="connsiteY1" fmla="*/ 1360720 h 1696084"/>
                    <a:gd name="connsiteX2" fmla="*/ 119638 w 785191"/>
                    <a:gd name="connsiteY2" fmla="*/ 1348249 h 1696084"/>
                    <a:gd name="connsiteX3" fmla="*/ 587327 w 785191"/>
                    <a:gd name="connsiteY3" fmla="*/ 365958 h 1696084"/>
                    <a:gd name="connsiteX4" fmla="*/ 579649 w 785191"/>
                    <a:gd name="connsiteY4" fmla="*/ 380083 h 1696084"/>
                    <a:gd name="connsiteX5" fmla="*/ 494431 w 785191"/>
                    <a:gd name="connsiteY5" fmla="*/ 515531 h 1696084"/>
                    <a:gd name="connsiteX6" fmla="*/ 217422 w 785191"/>
                    <a:gd name="connsiteY6" fmla="*/ 902792 h 1696084"/>
                    <a:gd name="connsiteX7" fmla="*/ 117012 w 785191"/>
                    <a:gd name="connsiteY7" fmla="*/ 1312264 h 1696084"/>
                    <a:gd name="connsiteX8" fmla="*/ 119637 w 785191"/>
                    <a:gd name="connsiteY8" fmla="*/ 1348249 h 1696084"/>
                    <a:gd name="connsiteX9" fmla="*/ 112507 w 785191"/>
                    <a:gd name="connsiteY9" fmla="*/ 1309005 h 1696084"/>
                    <a:gd name="connsiteX10" fmla="*/ 220510 w 785191"/>
                    <a:gd name="connsiteY10" fmla="*/ 858772 h 1696084"/>
                    <a:gd name="connsiteX11" fmla="*/ 538698 w 785191"/>
                    <a:gd name="connsiteY11" fmla="*/ 442612 h 1696084"/>
                    <a:gd name="connsiteX12" fmla="*/ 587327 w 785191"/>
                    <a:gd name="connsiteY12" fmla="*/ 365958 h 1696084"/>
                    <a:gd name="connsiteX13" fmla="*/ 660083 w 785191"/>
                    <a:gd name="connsiteY13" fmla="*/ 216138 h 1696084"/>
                    <a:gd name="connsiteX14" fmla="*/ 651218 w 785191"/>
                    <a:gd name="connsiteY14" fmla="*/ 242242 h 1696084"/>
                    <a:gd name="connsiteX15" fmla="*/ 600197 w 785191"/>
                    <a:gd name="connsiteY15" fmla="*/ 345672 h 1696084"/>
                    <a:gd name="connsiteX16" fmla="*/ 587327 w 785191"/>
                    <a:gd name="connsiteY16" fmla="*/ 365959 h 1696084"/>
                    <a:gd name="connsiteX17" fmla="*/ 598696 w 785191"/>
                    <a:gd name="connsiteY17" fmla="*/ 345044 h 1696084"/>
                    <a:gd name="connsiteX18" fmla="*/ 645932 w 785191"/>
                    <a:gd name="connsiteY18" fmla="*/ 247490 h 1696084"/>
                    <a:gd name="connsiteX19" fmla="*/ 660083 w 785191"/>
                    <a:gd name="connsiteY19" fmla="*/ 216138 h 1696084"/>
                    <a:gd name="connsiteX20" fmla="*/ 781594 w 785191"/>
                    <a:gd name="connsiteY20" fmla="*/ 6601 h 1696084"/>
                    <a:gd name="connsiteX21" fmla="*/ 782946 w 785191"/>
                    <a:gd name="connsiteY21" fmla="*/ 7084 h 1696084"/>
                    <a:gd name="connsiteX22" fmla="*/ 785127 w 785191"/>
                    <a:gd name="connsiteY22" fmla="*/ 18465 h 1696084"/>
                    <a:gd name="connsiteX23" fmla="*/ 781976 w 785191"/>
                    <a:gd name="connsiteY23" fmla="*/ 31067 h 1696084"/>
                    <a:gd name="connsiteX24" fmla="*/ 781594 w 785191"/>
                    <a:gd name="connsiteY24" fmla="*/ 6601 h 1696084"/>
                    <a:gd name="connsiteX25" fmla="*/ 763111 w 785191"/>
                    <a:gd name="connsiteY25" fmla="*/ 0 h 1696084"/>
                    <a:gd name="connsiteX26" fmla="*/ 781592 w 785191"/>
                    <a:gd name="connsiteY26" fmla="*/ 6601 h 1696084"/>
                    <a:gd name="connsiteX27" fmla="*/ 781974 w 785191"/>
                    <a:gd name="connsiteY27" fmla="*/ 31067 h 1696084"/>
                    <a:gd name="connsiteX28" fmla="*/ 780775 w 785191"/>
                    <a:gd name="connsiteY28" fmla="*/ 35864 h 1696084"/>
                    <a:gd name="connsiteX29" fmla="*/ 677508 w 785191"/>
                    <a:gd name="connsiteY29" fmla="*/ 177529 h 1696084"/>
                    <a:gd name="connsiteX30" fmla="*/ 660082 w 785191"/>
                    <a:gd name="connsiteY30" fmla="*/ 216137 h 1696084"/>
                    <a:gd name="connsiteX31" fmla="*/ 645931 w 785191"/>
                    <a:gd name="connsiteY31" fmla="*/ 247489 h 1696084"/>
                    <a:gd name="connsiteX32" fmla="*/ 598695 w 785191"/>
                    <a:gd name="connsiteY32" fmla="*/ 345043 h 1696084"/>
                    <a:gd name="connsiteX33" fmla="*/ 587326 w 785191"/>
                    <a:gd name="connsiteY33" fmla="*/ 365958 h 1696084"/>
                    <a:gd name="connsiteX34" fmla="*/ 538697 w 785191"/>
                    <a:gd name="connsiteY34" fmla="*/ 442612 h 1696084"/>
                    <a:gd name="connsiteX35" fmla="*/ 220509 w 785191"/>
                    <a:gd name="connsiteY35" fmla="*/ 858772 h 1696084"/>
                    <a:gd name="connsiteX36" fmla="*/ 112506 w 785191"/>
                    <a:gd name="connsiteY36" fmla="*/ 1309005 h 1696084"/>
                    <a:gd name="connsiteX37" fmla="*/ 119636 w 785191"/>
                    <a:gd name="connsiteY37" fmla="*/ 1348249 h 1696084"/>
                    <a:gd name="connsiteX38" fmla="*/ 120546 w 785191"/>
                    <a:gd name="connsiteY38" fmla="*/ 1360720 h 1696084"/>
                    <a:gd name="connsiteX39" fmla="*/ 277807 w 785191"/>
                    <a:gd name="connsiteY39" fmla="*/ 1647525 h 1696084"/>
                    <a:gd name="connsiteX40" fmla="*/ 301618 w 785191"/>
                    <a:gd name="connsiteY40" fmla="*/ 1692768 h 1696084"/>
                    <a:gd name="connsiteX41" fmla="*/ 2604 w 785191"/>
                    <a:gd name="connsiteY41" fmla="*/ 1384407 h 1696084"/>
                    <a:gd name="connsiteX42" fmla="*/ 80123 w 785191"/>
                    <a:gd name="connsiteY42" fmla="*/ 970665 h 1696084"/>
                    <a:gd name="connsiteX43" fmla="*/ 137646 w 785191"/>
                    <a:gd name="connsiteY43" fmla="*/ 877703 h 1696084"/>
                    <a:gd name="connsiteX44" fmla="*/ 380021 w 785191"/>
                    <a:gd name="connsiteY44" fmla="*/ 527380 h 1696084"/>
                    <a:gd name="connsiteX45" fmla="*/ 628361 w 785191"/>
                    <a:gd name="connsiteY45" fmla="*/ 93541 h 1696084"/>
                    <a:gd name="connsiteX46" fmla="*/ 653901 w 785191"/>
                    <a:gd name="connsiteY46" fmla="*/ 61383 h 1696084"/>
                    <a:gd name="connsiteX47" fmla="*/ 690358 w 785191"/>
                    <a:gd name="connsiteY47" fmla="*/ 31904 h 1696084"/>
                    <a:gd name="connsiteX48" fmla="*/ 710844 w 785191"/>
                    <a:gd name="connsiteY48" fmla="*/ 20367 h 1696084"/>
                    <a:gd name="connsiteX49" fmla="*/ 729505 w 785191"/>
                    <a:gd name="connsiteY49" fmla="*/ 9858 h 1696084"/>
                    <a:gd name="connsiteX50" fmla="*/ 763111 w 785191"/>
                    <a:gd name="connsiteY50" fmla="*/ 0 h 1696084"/>
                    <a:gd name="connsiteX0" fmla="*/ 119364 w 784917"/>
                    <a:gd name="connsiteY0" fmla="*/ 1348249 h 1676500"/>
                    <a:gd name="connsiteX1" fmla="*/ 120274 w 784917"/>
                    <a:gd name="connsiteY1" fmla="*/ 1360720 h 1676500"/>
                    <a:gd name="connsiteX2" fmla="*/ 119364 w 784917"/>
                    <a:gd name="connsiteY2" fmla="*/ 1348249 h 1676500"/>
                    <a:gd name="connsiteX3" fmla="*/ 587053 w 784917"/>
                    <a:gd name="connsiteY3" fmla="*/ 365958 h 1676500"/>
                    <a:gd name="connsiteX4" fmla="*/ 579375 w 784917"/>
                    <a:gd name="connsiteY4" fmla="*/ 380083 h 1676500"/>
                    <a:gd name="connsiteX5" fmla="*/ 494157 w 784917"/>
                    <a:gd name="connsiteY5" fmla="*/ 515531 h 1676500"/>
                    <a:gd name="connsiteX6" fmla="*/ 217148 w 784917"/>
                    <a:gd name="connsiteY6" fmla="*/ 902792 h 1676500"/>
                    <a:gd name="connsiteX7" fmla="*/ 116738 w 784917"/>
                    <a:gd name="connsiteY7" fmla="*/ 1312264 h 1676500"/>
                    <a:gd name="connsiteX8" fmla="*/ 119363 w 784917"/>
                    <a:gd name="connsiteY8" fmla="*/ 1348249 h 1676500"/>
                    <a:gd name="connsiteX9" fmla="*/ 112233 w 784917"/>
                    <a:gd name="connsiteY9" fmla="*/ 1309005 h 1676500"/>
                    <a:gd name="connsiteX10" fmla="*/ 220236 w 784917"/>
                    <a:gd name="connsiteY10" fmla="*/ 858772 h 1676500"/>
                    <a:gd name="connsiteX11" fmla="*/ 538424 w 784917"/>
                    <a:gd name="connsiteY11" fmla="*/ 442612 h 1676500"/>
                    <a:gd name="connsiteX12" fmla="*/ 587053 w 784917"/>
                    <a:gd name="connsiteY12" fmla="*/ 365958 h 1676500"/>
                    <a:gd name="connsiteX13" fmla="*/ 659809 w 784917"/>
                    <a:gd name="connsiteY13" fmla="*/ 216138 h 1676500"/>
                    <a:gd name="connsiteX14" fmla="*/ 650944 w 784917"/>
                    <a:gd name="connsiteY14" fmla="*/ 242242 h 1676500"/>
                    <a:gd name="connsiteX15" fmla="*/ 599923 w 784917"/>
                    <a:gd name="connsiteY15" fmla="*/ 345672 h 1676500"/>
                    <a:gd name="connsiteX16" fmla="*/ 587053 w 784917"/>
                    <a:gd name="connsiteY16" fmla="*/ 365959 h 1676500"/>
                    <a:gd name="connsiteX17" fmla="*/ 598422 w 784917"/>
                    <a:gd name="connsiteY17" fmla="*/ 345044 h 1676500"/>
                    <a:gd name="connsiteX18" fmla="*/ 645658 w 784917"/>
                    <a:gd name="connsiteY18" fmla="*/ 247490 h 1676500"/>
                    <a:gd name="connsiteX19" fmla="*/ 659809 w 784917"/>
                    <a:gd name="connsiteY19" fmla="*/ 216138 h 1676500"/>
                    <a:gd name="connsiteX20" fmla="*/ 781320 w 784917"/>
                    <a:gd name="connsiteY20" fmla="*/ 6601 h 1676500"/>
                    <a:gd name="connsiteX21" fmla="*/ 782672 w 784917"/>
                    <a:gd name="connsiteY21" fmla="*/ 7084 h 1676500"/>
                    <a:gd name="connsiteX22" fmla="*/ 784853 w 784917"/>
                    <a:gd name="connsiteY22" fmla="*/ 18465 h 1676500"/>
                    <a:gd name="connsiteX23" fmla="*/ 781702 w 784917"/>
                    <a:gd name="connsiteY23" fmla="*/ 31067 h 1676500"/>
                    <a:gd name="connsiteX24" fmla="*/ 781320 w 784917"/>
                    <a:gd name="connsiteY24" fmla="*/ 6601 h 1676500"/>
                    <a:gd name="connsiteX25" fmla="*/ 762837 w 784917"/>
                    <a:gd name="connsiteY25" fmla="*/ 0 h 1676500"/>
                    <a:gd name="connsiteX26" fmla="*/ 781318 w 784917"/>
                    <a:gd name="connsiteY26" fmla="*/ 6601 h 1676500"/>
                    <a:gd name="connsiteX27" fmla="*/ 781700 w 784917"/>
                    <a:gd name="connsiteY27" fmla="*/ 31067 h 1676500"/>
                    <a:gd name="connsiteX28" fmla="*/ 780501 w 784917"/>
                    <a:gd name="connsiteY28" fmla="*/ 35864 h 1676500"/>
                    <a:gd name="connsiteX29" fmla="*/ 677234 w 784917"/>
                    <a:gd name="connsiteY29" fmla="*/ 177529 h 1676500"/>
                    <a:gd name="connsiteX30" fmla="*/ 659808 w 784917"/>
                    <a:gd name="connsiteY30" fmla="*/ 216137 h 1676500"/>
                    <a:gd name="connsiteX31" fmla="*/ 645657 w 784917"/>
                    <a:gd name="connsiteY31" fmla="*/ 247489 h 1676500"/>
                    <a:gd name="connsiteX32" fmla="*/ 598421 w 784917"/>
                    <a:gd name="connsiteY32" fmla="*/ 345043 h 1676500"/>
                    <a:gd name="connsiteX33" fmla="*/ 587052 w 784917"/>
                    <a:gd name="connsiteY33" fmla="*/ 365958 h 1676500"/>
                    <a:gd name="connsiteX34" fmla="*/ 538423 w 784917"/>
                    <a:gd name="connsiteY34" fmla="*/ 442612 h 1676500"/>
                    <a:gd name="connsiteX35" fmla="*/ 220235 w 784917"/>
                    <a:gd name="connsiteY35" fmla="*/ 858772 h 1676500"/>
                    <a:gd name="connsiteX36" fmla="*/ 112232 w 784917"/>
                    <a:gd name="connsiteY36" fmla="*/ 1309005 h 1676500"/>
                    <a:gd name="connsiteX37" fmla="*/ 119362 w 784917"/>
                    <a:gd name="connsiteY37" fmla="*/ 1348249 h 1676500"/>
                    <a:gd name="connsiteX38" fmla="*/ 120272 w 784917"/>
                    <a:gd name="connsiteY38" fmla="*/ 1360720 h 1676500"/>
                    <a:gd name="connsiteX39" fmla="*/ 277533 w 784917"/>
                    <a:gd name="connsiteY39" fmla="*/ 1647525 h 1676500"/>
                    <a:gd name="connsiteX40" fmla="*/ 158469 w 784917"/>
                    <a:gd name="connsiteY40" fmla="*/ 1657050 h 1676500"/>
                    <a:gd name="connsiteX41" fmla="*/ 2330 w 784917"/>
                    <a:gd name="connsiteY41" fmla="*/ 1384407 h 1676500"/>
                    <a:gd name="connsiteX42" fmla="*/ 79849 w 784917"/>
                    <a:gd name="connsiteY42" fmla="*/ 970665 h 1676500"/>
                    <a:gd name="connsiteX43" fmla="*/ 137372 w 784917"/>
                    <a:gd name="connsiteY43" fmla="*/ 877703 h 1676500"/>
                    <a:gd name="connsiteX44" fmla="*/ 379747 w 784917"/>
                    <a:gd name="connsiteY44" fmla="*/ 527380 h 1676500"/>
                    <a:gd name="connsiteX45" fmla="*/ 628087 w 784917"/>
                    <a:gd name="connsiteY45" fmla="*/ 93541 h 1676500"/>
                    <a:gd name="connsiteX46" fmla="*/ 653627 w 784917"/>
                    <a:gd name="connsiteY46" fmla="*/ 61383 h 1676500"/>
                    <a:gd name="connsiteX47" fmla="*/ 690084 w 784917"/>
                    <a:gd name="connsiteY47" fmla="*/ 31904 h 1676500"/>
                    <a:gd name="connsiteX48" fmla="*/ 710570 w 784917"/>
                    <a:gd name="connsiteY48" fmla="*/ 20367 h 1676500"/>
                    <a:gd name="connsiteX49" fmla="*/ 729231 w 784917"/>
                    <a:gd name="connsiteY49" fmla="*/ 9858 h 1676500"/>
                    <a:gd name="connsiteX50" fmla="*/ 762837 w 784917"/>
                    <a:gd name="connsiteY50" fmla="*/ 0 h 1676500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119362 w 784917"/>
                    <a:gd name="connsiteY37" fmla="*/ 1348249 h 1686496"/>
                    <a:gd name="connsiteX38" fmla="*/ 120272 w 784917"/>
                    <a:gd name="connsiteY38" fmla="*/ 1360720 h 1686496"/>
                    <a:gd name="connsiteX39" fmla="*/ 275152 w 784917"/>
                    <a:gd name="connsiteY39" fmla="*/ 1661812 h 1686496"/>
                    <a:gd name="connsiteX40" fmla="*/ 158469 w 784917"/>
                    <a:gd name="connsiteY40" fmla="*/ 1657050 h 1686496"/>
                    <a:gd name="connsiteX41" fmla="*/ 2330 w 784917"/>
                    <a:gd name="connsiteY41" fmla="*/ 1384407 h 1686496"/>
                    <a:gd name="connsiteX42" fmla="*/ 79849 w 784917"/>
                    <a:gd name="connsiteY42" fmla="*/ 970665 h 1686496"/>
                    <a:gd name="connsiteX43" fmla="*/ 137372 w 784917"/>
                    <a:gd name="connsiteY43" fmla="*/ 877703 h 1686496"/>
                    <a:gd name="connsiteX44" fmla="*/ 379747 w 784917"/>
                    <a:gd name="connsiteY44" fmla="*/ 527380 h 1686496"/>
                    <a:gd name="connsiteX45" fmla="*/ 628087 w 784917"/>
                    <a:gd name="connsiteY45" fmla="*/ 93541 h 1686496"/>
                    <a:gd name="connsiteX46" fmla="*/ 653627 w 784917"/>
                    <a:gd name="connsiteY46" fmla="*/ 61383 h 1686496"/>
                    <a:gd name="connsiteX47" fmla="*/ 690084 w 784917"/>
                    <a:gd name="connsiteY47" fmla="*/ 31904 h 1686496"/>
                    <a:gd name="connsiteX48" fmla="*/ 710570 w 784917"/>
                    <a:gd name="connsiteY48" fmla="*/ 20367 h 1686496"/>
                    <a:gd name="connsiteX49" fmla="*/ 729231 w 784917"/>
                    <a:gd name="connsiteY49" fmla="*/ 9858 h 1686496"/>
                    <a:gd name="connsiteX50" fmla="*/ 762837 w 784917"/>
                    <a:gd name="connsiteY50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119362 w 784917"/>
                    <a:gd name="connsiteY37" fmla="*/ 1348249 h 1686496"/>
                    <a:gd name="connsiteX38" fmla="*/ 120272 w 784917"/>
                    <a:gd name="connsiteY38" fmla="*/ 1360720 h 1686496"/>
                    <a:gd name="connsiteX39" fmla="*/ 275152 w 784917"/>
                    <a:gd name="connsiteY39" fmla="*/ 1661812 h 1686496"/>
                    <a:gd name="connsiteX40" fmla="*/ 158469 w 784917"/>
                    <a:gd name="connsiteY40" fmla="*/ 1657050 h 1686496"/>
                    <a:gd name="connsiteX41" fmla="*/ 2330 w 784917"/>
                    <a:gd name="connsiteY41" fmla="*/ 1384407 h 1686496"/>
                    <a:gd name="connsiteX42" fmla="*/ 79849 w 784917"/>
                    <a:gd name="connsiteY42" fmla="*/ 970665 h 1686496"/>
                    <a:gd name="connsiteX43" fmla="*/ 137372 w 784917"/>
                    <a:gd name="connsiteY43" fmla="*/ 877703 h 1686496"/>
                    <a:gd name="connsiteX44" fmla="*/ 379747 w 784917"/>
                    <a:gd name="connsiteY44" fmla="*/ 527380 h 1686496"/>
                    <a:gd name="connsiteX45" fmla="*/ 628087 w 784917"/>
                    <a:gd name="connsiteY45" fmla="*/ 93541 h 1686496"/>
                    <a:gd name="connsiteX46" fmla="*/ 653627 w 784917"/>
                    <a:gd name="connsiteY46" fmla="*/ 61383 h 1686496"/>
                    <a:gd name="connsiteX47" fmla="*/ 690084 w 784917"/>
                    <a:gd name="connsiteY47" fmla="*/ 31904 h 1686496"/>
                    <a:gd name="connsiteX48" fmla="*/ 710570 w 784917"/>
                    <a:gd name="connsiteY48" fmla="*/ 20367 h 1686496"/>
                    <a:gd name="connsiteX49" fmla="*/ 729231 w 784917"/>
                    <a:gd name="connsiteY49" fmla="*/ 9858 h 1686496"/>
                    <a:gd name="connsiteX50" fmla="*/ 762837 w 784917"/>
                    <a:gd name="connsiteY50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119362 w 784917"/>
                    <a:gd name="connsiteY37" fmla="*/ 1348249 h 1686496"/>
                    <a:gd name="connsiteX38" fmla="*/ 120272 w 784917"/>
                    <a:gd name="connsiteY38" fmla="*/ 1360720 h 1686496"/>
                    <a:gd name="connsiteX39" fmla="*/ 275152 w 784917"/>
                    <a:gd name="connsiteY39" fmla="*/ 1661812 h 1686496"/>
                    <a:gd name="connsiteX40" fmla="*/ 158469 w 784917"/>
                    <a:gd name="connsiteY40" fmla="*/ 1657050 h 1686496"/>
                    <a:gd name="connsiteX41" fmla="*/ 2330 w 784917"/>
                    <a:gd name="connsiteY41" fmla="*/ 1384407 h 1686496"/>
                    <a:gd name="connsiteX42" fmla="*/ 79849 w 784917"/>
                    <a:gd name="connsiteY42" fmla="*/ 970665 h 1686496"/>
                    <a:gd name="connsiteX43" fmla="*/ 137372 w 784917"/>
                    <a:gd name="connsiteY43" fmla="*/ 877703 h 1686496"/>
                    <a:gd name="connsiteX44" fmla="*/ 379747 w 784917"/>
                    <a:gd name="connsiteY44" fmla="*/ 527380 h 1686496"/>
                    <a:gd name="connsiteX45" fmla="*/ 628087 w 784917"/>
                    <a:gd name="connsiteY45" fmla="*/ 93541 h 1686496"/>
                    <a:gd name="connsiteX46" fmla="*/ 653627 w 784917"/>
                    <a:gd name="connsiteY46" fmla="*/ 61383 h 1686496"/>
                    <a:gd name="connsiteX47" fmla="*/ 690084 w 784917"/>
                    <a:gd name="connsiteY47" fmla="*/ 31904 h 1686496"/>
                    <a:gd name="connsiteX48" fmla="*/ 710570 w 784917"/>
                    <a:gd name="connsiteY48" fmla="*/ 20367 h 1686496"/>
                    <a:gd name="connsiteX49" fmla="*/ 729231 w 784917"/>
                    <a:gd name="connsiteY49" fmla="*/ 9858 h 1686496"/>
                    <a:gd name="connsiteX50" fmla="*/ 762837 w 784917"/>
                    <a:gd name="connsiteY50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119362 w 784917"/>
                    <a:gd name="connsiteY37" fmla="*/ 1348249 h 1686496"/>
                    <a:gd name="connsiteX38" fmla="*/ 275152 w 784917"/>
                    <a:gd name="connsiteY38" fmla="*/ 1661812 h 1686496"/>
                    <a:gd name="connsiteX39" fmla="*/ 158469 w 784917"/>
                    <a:gd name="connsiteY39" fmla="*/ 1657050 h 1686496"/>
                    <a:gd name="connsiteX40" fmla="*/ 2330 w 784917"/>
                    <a:gd name="connsiteY40" fmla="*/ 1384407 h 1686496"/>
                    <a:gd name="connsiteX41" fmla="*/ 79849 w 784917"/>
                    <a:gd name="connsiteY41" fmla="*/ 970665 h 1686496"/>
                    <a:gd name="connsiteX42" fmla="*/ 137372 w 784917"/>
                    <a:gd name="connsiteY42" fmla="*/ 877703 h 1686496"/>
                    <a:gd name="connsiteX43" fmla="*/ 379747 w 784917"/>
                    <a:gd name="connsiteY43" fmla="*/ 527380 h 1686496"/>
                    <a:gd name="connsiteX44" fmla="*/ 628087 w 784917"/>
                    <a:gd name="connsiteY44" fmla="*/ 93541 h 1686496"/>
                    <a:gd name="connsiteX45" fmla="*/ 653627 w 784917"/>
                    <a:gd name="connsiteY45" fmla="*/ 61383 h 1686496"/>
                    <a:gd name="connsiteX46" fmla="*/ 690084 w 784917"/>
                    <a:gd name="connsiteY46" fmla="*/ 31904 h 1686496"/>
                    <a:gd name="connsiteX47" fmla="*/ 710570 w 784917"/>
                    <a:gd name="connsiteY47" fmla="*/ 20367 h 1686496"/>
                    <a:gd name="connsiteX48" fmla="*/ 729231 w 784917"/>
                    <a:gd name="connsiteY48" fmla="*/ 9858 h 1686496"/>
                    <a:gd name="connsiteX49" fmla="*/ 762837 w 784917"/>
                    <a:gd name="connsiteY49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9363 w 784917"/>
                    <a:gd name="connsiteY8" fmla="*/ 1348249 h 1686496"/>
                    <a:gd name="connsiteX9" fmla="*/ 112233 w 784917"/>
                    <a:gd name="connsiteY9" fmla="*/ 1309005 h 1686496"/>
                    <a:gd name="connsiteX10" fmla="*/ 220236 w 784917"/>
                    <a:gd name="connsiteY10" fmla="*/ 858772 h 1686496"/>
                    <a:gd name="connsiteX11" fmla="*/ 538424 w 784917"/>
                    <a:gd name="connsiteY11" fmla="*/ 442612 h 1686496"/>
                    <a:gd name="connsiteX12" fmla="*/ 587053 w 784917"/>
                    <a:gd name="connsiteY12" fmla="*/ 365958 h 1686496"/>
                    <a:gd name="connsiteX13" fmla="*/ 659809 w 784917"/>
                    <a:gd name="connsiteY13" fmla="*/ 216138 h 1686496"/>
                    <a:gd name="connsiteX14" fmla="*/ 650944 w 784917"/>
                    <a:gd name="connsiteY14" fmla="*/ 242242 h 1686496"/>
                    <a:gd name="connsiteX15" fmla="*/ 599923 w 784917"/>
                    <a:gd name="connsiteY15" fmla="*/ 345672 h 1686496"/>
                    <a:gd name="connsiteX16" fmla="*/ 587053 w 784917"/>
                    <a:gd name="connsiteY16" fmla="*/ 365959 h 1686496"/>
                    <a:gd name="connsiteX17" fmla="*/ 598422 w 784917"/>
                    <a:gd name="connsiteY17" fmla="*/ 345044 h 1686496"/>
                    <a:gd name="connsiteX18" fmla="*/ 645658 w 784917"/>
                    <a:gd name="connsiteY18" fmla="*/ 247490 h 1686496"/>
                    <a:gd name="connsiteX19" fmla="*/ 659809 w 784917"/>
                    <a:gd name="connsiteY19" fmla="*/ 216138 h 1686496"/>
                    <a:gd name="connsiteX20" fmla="*/ 781320 w 784917"/>
                    <a:gd name="connsiteY20" fmla="*/ 6601 h 1686496"/>
                    <a:gd name="connsiteX21" fmla="*/ 782672 w 784917"/>
                    <a:gd name="connsiteY21" fmla="*/ 7084 h 1686496"/>
                    <a:gd name="connsiteX22" fmla="*/ 784853 w 784917"/>
                    <a:gd name="connsiteY22" fmla="*/ 18465 h 1686496"/>
                    <a:gd name="connsiteX23" fmla="*/ 781702 w 784917"/>
                    <a:gd name="connsiteY23" fmla="*/ 31067 h 1686496"/>
                    <a:gd name="connsiteX24" fmla="*/ 781320 w 784917"/>
                    <a:gd name="connsiteY24" fmla="*/ 6601 h 1686496"/>
                    <a:gd name="connsiteX25" fmla="*/ 762837 w 784917"/>
                    <a:gd name="connsiteY25" fmla="*/ 0 h 1686496"/>
                    <a:gd name="connsiteX26" fmla="*/ 781318 w 784917"/>
                    <a:gd name="connsiteY26" fmla="*/ 6601 h 1686496"/>
                    <a:gd name="connsiteX27" fmla="*/ 781700 w 784917"/>
                    <a:gd name="connsiteY27" fmla="*/ 31067 h 1686496"/>
                    <a:gd name="connsiteX28" fmla="*/ 780501 w 784917"/>
                    <a:gd name="connsiteY28" fmla="*/ 35864 h 1686496"/>
                    <a:gd name="connsiteX29" fmla="*/ 677234 w 784917"/>
                    <a:gd name="connsiteY29" fmla="*/ 177529 h 1686496"/>
                    <a:gd name="connsiteX30" fmla="*/ 659808 w 784917"/>
                    <a:gd name="connsiteY30" fmla="*/ 216137 h 1686496"/>
                    <a:gd name="connsiteX31" fmla="*/ 645657 w 784917"/>
                    <a:gd name="connsiteY31" fmla="*/ 247489 h 1686496"/>
                    <a:gd name="connsiteX32" fmla="*/ 598421 w 784917"/>
                    <a:gd name="connsiteY32" fmla="*/ 345043 h 1686496"/>
                    <a:gd name="connsiteX33" fmla="*/ 587052 w 784917"/>
                    <a:gd name="connsiteY33" fmla="*/ 365958 h 1686496"/>
                    <a:gd name="connsiteX34" fmla="*/ 538423 w 784917"/>
                    <a:gd name="connsiteY34" fmla="*/ 442612 h 1686496"/>
                    <a:gd name="connsiteX35" fmla="*/ 220235 w 784917"/>
                    <a:gd name="connsiteY35" fmla="*/ 858772 h 1686496"/>
                    <a:gd name="connsiteX36" fmla="*/ 112232 w 784917"/>
                    <a:gd name="connsiteY36" fmla="*/ 1309005 h 1686496"/>
                    <a:gd name="connsiteX37" fmla="*/ 275152 w 784917"/>
                    <a:gd name="connsiteY37" fmla="*/ 1661812 h 1686496"/>
                    <a:gd name="connsiteX38" fmla="*/ 158469 w 784917"/>
                    <a:gd name="connsiteY38" fmla="*/ 1657050 h 1686496"/>
                    <a:gd name="connsiteX39" fmla="*/ 2330 w 784917"/>
                    <a:gd name="connsiteY39" fmla="*/ 1384407 h 1686496"/>
                    <a:gd name="connsiteX40" fmla="*/ 79849 w 784917"/>
                    <a:gd name="connsiteY40" fmla="*/ 970665 h 1686496"/>
                    <a:gd name="connsiteX41" fmla="*/ 137372 w 784917"/>
                    <a:gd name="connsiteY41" fmla="*/ 877703 h 1686496"/>
                    <a:gd name="connsiteX42" fmla="*/ 379747 w 784917"/>
                    <a:gd name="connsiteY42" fmla="*/ 527380 h 1686496"/>
                    <a:gd name="connsiteX43" fmla="*/ 628087 w 784917"/>
                    <a:gd name="connsiteY43" fmla="*/ 93541 h 1686496"/>
                    <a:gd name="connsiteX44" fmla="*/ 653627 w 784917"/>
                    <a:gd name="connsiteY44" fmla="*/ 61383 h 1686496"/>
                    <a:gd name="connsiteX45" fmla="*/ 690084 w 784917"/>
                    <a:gd name="connsiteY45" fmla="*/ 31904 h 1686496"/>
                    <a:gd name="connsiteX46" fmla="*/ 710570 w 784917"/>
                    <a:gd name="connsiteY46" fmla="*/ 20367 h 1686496"/>
                    <a:gd name="connsiteX47" fmla="*/ 729231 w 784917"/>
                    <a:gd name="connsiteY47" fmla="*/ 9858 h 1686496"/>
                    <a:gd name="connsiteX48" fmla="*/ 762837 w 784917"/>
                    <a:gd name="connsiteY48" fmla="*/ 0 h 1686496"/>
                    <a:gd name="connsiteX0" fmla="*/ 119364 w 784917"/>
                    <a:gd name="connsiteY0" fmla="*/ 1348249 h 1686496"/>
                    <a:gd name="connsiteX1" fmla="*/ 120274 w 784917"/>
                    <a:gd name="connsiteY1" fmla="*/ 1360720 h 1686496"/>
                    <a:gd name="connsiteX2" fmla="*/ 119364 w 784917"/>
                    <a:gd name="connsiteY2" fmla="*/ 1348249 h 1686496"/>
                    <a:gd name="connsiteX3" fmla="*/ 587053 w 784917"/>
                    <a:gd name="connsiteY3" fmla="*/ 365958 h 1686496"/>
                    <a:gd name="connsiteX4" fmla="*/ 579375 w 784917"/>
                    <a:gd name="connsiteY4" fmla="*/ 380083 h 1686496"/>
                    <a:gd name="connsiteX5" fmla="*/ 494157 w 784917"/>
                    <a:gd name="connsiteY5" fmla="*/ 515531 h 1686496"/>
                    <a:gd name="connsiteX6" fmla="*/ 217148 w 784917"/>
                    <a:gd name="connsiteY6" fmla="*/ 902792 h 1686496"/>
                    <a:gd name="connsiteX7" fmla="*/ 116738 w 784917"/>
                    <a:gd name="connsiteY7" fmla="*/ 1312264 h 1686496"/>
                    <a:gd name="connsiteX8" fmla="*/ 112233 w 784917"/>
                    <a:gd name="connsiteY8" fmla="*/ 1309005 h 1686496"/>
                    <a:gd name="connsiteX9" fmla="*/ 220236 w 784917"/>
                    <a:gd name="connsiteY9" fmla="*/ 858772 h 1686496"/>
                    <a:gd name="connsiteX10" fmla="*/ 538424 w 784917"/>
                    <a:gd name="connsiteY10" fmla="*/ 442612 h 1686496"/>
                    <a:gd name="connsiteX11" fmla="*/ 587053 w 784917"/>
                    <a:gd name="connsiteY11" fmla="*/ 365958 h 1686496"/>
                    <a:gd name="connsiteX12" fmla="*/ 659809 w 784917"/>
                    <a:gd name="connsiteY12" fmla="*/ 216138 h 1686496"/>
                    <a:gd name="connsiteX13" fmla="*/ 650944 w 784917"/>
                    <a:gd name="connsiteY13" fmla="*/ 242242 h 1686496"/>
                    <a:gd name="connsiteX14" fmla="*/ 599923 w 784917"/>
                    <a:gd name="connsiteY14" fmla="*/ 345672 h 1686496"/>
                    <a:gd name="connsiteX15" fmla="*/ 587053 w 784917"/>
                    <a:gd name="connsiteY15" fmla="*/ 365959 h 1686496"/>
                    <a:gd name="connsiteX16" fmla="*/ 598422 w 784917"/>
                    <a:gd name="connsiteY16" fmla="*/ 345044 h 1686496"/>
                    <a:gd name="connsiteX17" fmla="*/ 645658 w 784917"/>
                    <a:gd name="connsiteY17" fmla="*/ 247490 h 1686496"/>
                    <a:gd name="connsiteX18" fmla="*/ 659809 w 784917"/>
                    <a:gd name="connsiteY18" fmla="*/ 216138 h 1686496"/>
                    <a:gd name="connsiteX19" fmla="*/ 781320 w 784917"/>
                    <a:gd name="connsiteY19" fmla="*/ 6601 h 1686496"/>
                    <a:gd name="connsiteX20" fmla="*/ 782672 w 784917"/>
                    <a:gd name="connsiteY20" fmla="*/ 7084 h 1686496"/>
                    <a:gd name="connsiteX21" fmla="*/ 784853 w 784917"/>
                    <a:gd name="connsiteY21" fmla="*/ 18465 h 1686496"/>
                    <a:gd name="connsiteX22" fmla="*/ 781702 w 784917"/>
                    <a:gd name="connsiteY22" fmla="*/ 31067 h 1686496"/>
                    <a:gd name="connsiteX23" fmla="*/ 781320 w 784917"/>
                    <a:gd name="connsiteY23" fmla="*/ 6601 h 1686496"/>
                    <a:gd name="connsiteX24" fmla="*/ 762837 w 784917"/>
                    <a:gd name="connsiteY24" fmla="*/ 0 h 1686496"/>
                    <a:gd name="connsiteX25" fmla="*/ 781318 w 784917"/>
                    <a:gd name="connsiteY25" fmla="*/ 6601 h 1686496"/>
                    <a:gd name="connsiteX26" fmla="*/ 781700 w 784917"/>
                    <a:gd name="connsiteY26" fmla="*/ 31067 h 1686496"/>
                    <a:gd name="connsiteX27" fmla="*/ 780501 w 784917"/>
                    <a:gd name="connsiteY27" fmla="*/ 35864 h 1686496"/>
                    <a:gd name="connsiteX28" fmla="*/ 677234 w 784917"/>
                    <a:gd name="connsiteY28" fmla="*/ 177529 h 1686496"/>
                    <a:gd name="connsiteX29" fmla="*/ 659808 w 784917"/>
                    <a:gd name="connsiteY29" fmla="*/ 216137 h 1686496"/>
                    <a:gd name="connsiteX30" fmla="*/ 645657 w 784917"/>
                    <a:gd name="connsiteY30" fmla="*/ 247489 h 1686496"/>
                    <a:gd name="connsiteX31" fmla="*/ 598421 w 784917"/>
                    <a:gd name="connsiteY31" fmla="*/ 345043 h 1686496"/>
                    <a:gd name="connsiteX32" fmla="*/ 587052 w 784917"/>
                    <a:gd name="connsiteY32" fmla="*/ 365958 h 1686496"/>
                    <a:gd name="connsiteX33" fmla="*/ 538423 w 784917"/>
                    <a:gd name="connsiteY33" fmla="*/ 442612 h 1686496"/>
                    <a:gd name="connsiteX34" fmla="*/ 220235 w 784917"/>
                    <a:gd name="connsiteY34" fmla="*/ 858772 h 1686496"/>
                    <a:gd name="connsiteX35" fmla="*/ 112232 w 784917"/>
                    <a:gd name="connsiteY35" fmla="*/ 1309005 h 1686496"/>
                    <a:gd name="connsiteX36" fmla="*/ 275152 w 784917"/>
                    <a:gd name="connsiteY36" fmla="*/ 1661812 h 1686496"/>
                    <a:gd name="connsiteX37" fmla="*/ 158469 w 784917"/>
                    <a:gd name="connsiteY37" fmla="*/ 1657050 h 1686496"/>
                    <a:gd name="connsiteX38" fmla="*/ 2330 w 784917"/>
                    <a:gd name="connsiteY38" fmla="*/ 1384407 h 1686496"/>
                    <a:gd name="connsiteX39" fmla="*/ 79849 w 784917"/>
                    <a:gd name="connsiteY39" fmla="*/ 970665 h 1686496"/>
                    <a:gd name="connsiteX40" fmla="*/ 137372 w 784917"/>
                    <a:gd name="connsiteY40" fmla="*/ 877703 h 1686496"/>
                    <a:gd name="connsiteX41" fmla="*/ 379747 w 784917"/>
                    <a:gd name="connsiteY41" fmla="*/ 527380 h 1686496"/>
                    <a:gd name="connsiteX42" fmla="*/ 628087 w 784917"/>
                    <a:gd name="connsiteY42" fmla="*/ 93541 h 1686496"/>
                    <a:gd name="connsiteX43" fmla="*/ 653627 w 784917"/>
                    <a:gd name="connsiteY43" fmla="*/ 61383 h 1686496"/>
                    <a:gd name="connsiteX44" fmla="*/ 690084 w 784917"/>
                    <a:gd name="connsiteY44" fmla="*/ 31904 h 1686496"/>
                    <a:gd name="connsiteX45" fmla="*/ 710570 w 784917"/>
                    <a:gd name="connsiteY45" fmla="*/ 20367 h 1686496"/>
                    <a:gd name="connsiteX46" fmla="*/ 729231 w 784917"/>
                    <a:gd name="connsiteY46" fmla="*/ 9858 h 1686496"/>
                    <a:gd name="connsiteX47" fmla="*/ 762837 w 784917"/>
                    <a:gd name="connsiteY47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217148 w 784917"/>
                    <a:gd name="connsiteY3" fmla="*/ 902792 h 1686496"/>
                    <a:gd name="connsiteX4" fmla="*/ 116738 w 784917"/>
                    <a:gd name="connsiteY4" fmla="*/ 1312264 h 1686496"/>
                    <a:gd name="connsiteX5" fmla="*/ 112233 w 784917"/>
                    <a:gd name="connsiteY5" fmla="*/ 1309005 h 1686496"/>
                    <a:gd name="connsiteX6" fmla="*/ 220236 w 784917"/>
                    <a:gd name="connsiteY6" fmla="*/ 858772 h 1686496"/>
                    <a:gd name="connsiteX7" fmla="*/ 538424 w 784917"/>
                    <a:gd name="connsiteY7" fmla="*/ 442612 h 1686496"/>
                    <a:gd name="connsiteX8" fmla="*/ 587053 w 784917"/>
                    <a:gd name="connsiteY8" fmla="*/ 365958 h 1686496"/>
                    <a:gd name="connsiteX9" fmla="*/ 659809 w 784917"/>
                    <a:gd name="connsiteY9" fmla="*/ 216138 h 1686496"/>
                    <a:gd name="connsiteX10" fmla="*/ 650944 w 784917"/>
                    <a:gd name="connsiteY10" fmla="*/ 242242 h 1686496"/>
                    <a:gd name="connsiteX11" fmla="*/ 599923 w 784917"/>
                    <a:gd name="connsiteY11" fmla="*/ 345672 h 1686496"/>
                    <a:gd name="connsiteX12" fmla="*/ 587053 w 784917"/>
                    <a:gd name="connsiteY12" fmla="*/ 365959 h 1686496"/>
                    <a:gd name="connsiteX13" fmla="*/ 598422 w 784917"/>
                    <a:gd name="connsiteY13" fmla="*/ 345044 h 1686496"/>
                    <a:gd name="connsiteX14" fmla="*/ 645658 w 784917"/>
                    <a:gd name="connsiteY14" fmla="*/ 247490 h 1686496"/>
                    <a:gd name="connsiteX15" fmla="*/ 659809 w 784917"/>
                    <a:gd name="connsiteY15" fmla="*/ 216138 h 1686496"/>
                    <a:gd name="connsiteX16" fmla="*/ 781320 w 784917"/>
                    <a:gd name="connsiteY16" fmla="*/ 6601 h 1686496"/>
                    <a:gd name="connsiteX17" fmla="*/ 782672 w 784917"/>
                    <a:gd name="connsiteY17" fmla="*/ 7084 h 1686496"/>
                    <a:gd name="connsiteX18" fmla="*/ 784853 w 784917"/>
                    <a:gd name="connsiteY18" fmla="*/ 18465 h 1686496"/>
                    <a:gd name="connsiteX19" fmla="*/ 781702 w 784917"/>
                    <a:gd name="connsiteY19" fmla="*/ 31067 h 1686496"/>
                    <a:gd name="connsiteX20" fmla="*/ 781320 w 784917"/>
                    <a:gd name="connsiteY20" fmla="*/ 6601 h 1686496"/>
                    <a:gd name="connsiteX21" fmla="*/ 762837 w 784917"/>
                    <a:gd name="connsiteY21" fmla="*/ 0 h 1686496"/>
                    <a:gd name="connsiteX22" fmla="*/ 781318 w 784917"/>
                    <a:gd name="connsiteY22" fmla="*/ 6601 h 1686496"/>
                    <a:gd name="connsiteX23" fmla="*/ 781700 w 784917"/>
                    <a:gd name="connsiteY23" fmla="*/ 31067 h 1686496"/>
                    <a:gd name="connsiteX24" fmla="*/ 780501 w 784917"/>
                    <a:gd name="connsiteY24" fmla="*/ 35864 h 1686496"/>
                    <a:gd name="connsiteX25" fmla="*/ 677234 w 784917"/>
                    <a:gd name="connsiteY25" fmla="*/ 177529 h 1686496"/>
                    <a:gd name="connsiteX26" fmla="*/ 659808 w 784917"/>
                    <a:gd name="connsiteY26" fmla="*/ 216137 h 1686496"/>
                    <a:gd name="connsiteX27" fmla="*/ 645657 w 784917"/>
                    <a:gd name="connsiteY27" fmla="*/ 247489 h 1686496"/>
                    <a:gd name="connsiteX28" fmla="*/ 598421 w 784917"/>
                    <a:gd name="connsiteY28" fmla="*/ 345043 h 1686496"/>
                    <a:gd name="connsiteX29" fmla="*/ 587052 w 784917"/>
                    <a:gd name="connsiteY29" fmla="*/ 365958 h 1686496"/>
                    <a:gd name="connsiteX30" fmla="*/ 538423 w 784917"/>
                    <a:gd name="connsiteY30" fmla="*/ 442612 h 1686496"/>
                    <a:gd name="connsiteX31" fmla="*/ 220235 w 784917"/>
                    <a:gd name="connsiteY31" fmla="*/ 858772 h 1686496"/>
                    <a:gd name="connsiteX32" fmla="*/ 112232 w 784917"/>
                    <a:gd name="connsiteY32" fmla="*/ 1309005 h 1686496"/>
                    <a:gd name="connsiteX33" fmla="*/ 275152 w 784917"/>
                    <a:gd name="connsiteY33" fmla="*/ 1661812 h 1686496"/>
                    <a:gd name="connsiteX34" fmla="*/ 158469 w 784917"/>
                    <a:gd name="connsiteY34" fmla="*/ 1657050 h 1686496"/>
                    <a:gd name="connsiteX35" fmla="*/ 2330 w 784917"/>
                    <a:gd name="connsiteY35" fmla="*/ 1384407 h 1686496"/>
                    <a:gd name="connsiteX36" fmla="*/ 79849 w 784917"/>
                    <a:gd name="connsiteY36" fmla="*/ 970665 h 1686496"/>
                    <a:gd name="connsiteX37" fmla="*/ 137372 w 784917"/>
                    <a:gd name="connsiteY37" fmla="*/ 877703 h 1686496"/>
                    <a:gd name="connsiteX38" fmla="*/ 379747 w 784917"/>
                    <a:gd name="connsiteY38" fmla="*/ 527380 h 1686496"/>
                    <a:gd name="connsiteX39" fmla="*/ 628087 w 784917"/>
                    <a:gd name="connsiteY39" fmla="*/ 93541 h 1686496"/>
                    <a:gd name="connsiteX40" fmla="*/ 653627 w 784917"/>
                    <a:gd name="connsiteY40" fmla="*/ 61383 h 1686496"/>
                    <a:gd name="connsiteX41" fmla="*/ 690084 w 784917"/>
                    <a:gd name="connsiteY41" fmla="*/ 31904 h 1686496"/>
                    <a:gd name="connsiteX42" fmla="*/ 710570 w 784917"/>
                    <a:gd name="connsiteY42" fmla="*/ 20367 h 1686496"/>
                    <a:gd name="connsiteX43" fmla="*/ 729231 w 784917"/>
                    <a:gd name="connsiteY43" fmla="*/ 9858 h 1686496"/>
                    <a:gd name="connsiteX44" fmla="*/ 762837 w 784917"/>
                    <a:gd name="connsiteY44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217148 w 784917"/>
                    <a:gd name="connsiteY3" fmla="*/ 902792 h 1686496"/>
                    <a:gd name="connsiteX4" fmla="*/ 116738 w 784917"/>
                    <a:gd name="connsiteY4" fmla="*/ 1312264 h 1686496"/>
                    <a:gd name="connsiteX5" fmla="*/ 112233 w 784917"/>
                    <a:gd name="connsiteY5" fmla="*/ 1309005 h 1686496"/>
                    <a:gd name="connsiteX6" fmla="*/ 220236 w 784917"/>
                    <a:gd name="connsiteY6" fmla="*/ 858772 h 1686496"/>
                    <a:gd name="connsiteX7" fmla="*/ 538424 w 784917"/>
                    <a:gd name="connsiteY7" fmla="*/ 442612 h 1686496"/>
                    <a:gd name="connsiteX8" fmla="*/ 587053 w 784917"/>
                    <a:gd name="connsiteY8" fmla="*/ 365958 h 1686496"/>
                    <a:gd name="connsiteX9" fmla="*/ 659809 w 784917"/>
                    <a:gd name="connsiteY9" fmla="*/ 216138 h 1686496"/>
                    <a:gd name="connsiteX10" fmla="*/ 650944 w 784917"/>
                    <a:gd name="connsiteY10" fmla="*/ 242242 h 1686496"/>
                    <a:gd name="connsiteX11" fmla="*/ 599923 w 784917"/>
                    <a:gd name="connsiteY11" fmla="*/ 345672 h 1686496"/>
                    <a:gd name="connsiteX12" fmla="*/ 587053 w 784917"/>
                    <a:gd name="connsiteY12" fmla="*/ 365959 h 1686496"/>
                    <a:gd name="connsiteX13" fmla="*/ 598422 w 784917"/>
                    <a:gd name="connsiteY13" fmla="*/ 345044 h 1686496"/>
                    <a:gd name="connsiteX14" fmla="*/ 645658 w 784917"/>
                    <a:gd name="connsiteY14" fmla="*/ 247490 h 1686496"/>
                    <a:gd name="connsiteX15" fmla="*/ 659809 w 784917"/>
                    <a:gd name="connsiteY15" fmla="*/ 216138 h 1686496"/>
                    <a:gd name="connsiteX16" fmla="*/ 781320 w 784917"/>
                    <a:gd name="connsiteY16" fmla="*/ 6601 h 1686496"/>
                    <a:gd name="connsiteX17" fmla="*/ 782672 w 784917"/>
                    <a:gd name="connsiteY17" fmla="*/ 7084 h 1686496"/>
                    <a:gd name="connsiteX18" fmla="*/ 784853 w 784917"/>
                    <a:gd name="connsiteY18" fmla="*/ 18465 h 1686496"/>
                    <a:gd name="connsiteX19" fmla="*/ 781702 w 784917"/>
                    <a:gd name="connsiteY19" fmla="*/ 31067 h 1686496"/>
                    <a:gd name="connsiteX20" fmla="*/ 781320 w 784917"/>
                    <a:gd name="connsiteY20" fmla="*/ 6601 h 1686496"/>
                    <a:gd name="connsiteX21" fmla="*/ 762837 w 784917"/>
                    <a:gd name="connsiteY21" fmla="*/ 0 h 1686496"/>
                    <a:gd name="connsiteX22" fmla="*/ 781318 w 784917"/>
                    <a:gd name="connsiteY22" fmla="*/ 6601 h 1686496"/>
                    <a:gd name="connsiteX23" fmla="*/ 781700 w 784917"/>
                    <a:gd name="connsiteY23" fmla="*/ 31067 h 1686496"/>
                    <a:gd name="connsiteX24" fmla="*/ 780501 w 784917"/>
                    <a:gd name="connsiteY24" fmla="*/ 35864 h 1686496"/>
                    <a:gd name="connsiteX25" fmla="*/ 677234 w 784917"/>
                    <a:gd name="connsiteY25" fmla="*/ 177529 h 1686496"/>
                    <a:gd name="connsiteX26" fmla="*/ 659808 w 784917"/>
                    <a:gd name="connsiteY26" fmla="*/ 216137 h 1686496"/>
                    <a:gd name="connsiteX27" fmla="*/ 645657 w 784917"/>
                    <a:gd name="connsiteY27" fmla="*/ 247489 h 1686496"/>
                    <a:gd name="connsiteX28" fmla="*/ 598421 w 784917"/>
                    <a:gd name="connsiteY28" fmla="*/ 345043 h 1686496"/>
                    <a:gd name="connsiteX29" fmla="*/ 587052 w 784917"/>
                    <a:gd name="connsiteY29" fmla="*/ 365958 h 1686496"/>
                    <a:gd name="connsiteX30" fmla="*/ 538423 w 784917"/>
                    <a:gd name="connsiteY30" fmla="*/ 442612 h 1686496"/>
                    <a:gd name="connsiteX31" fmla="*/ 220235 w 784917"/>
                    <a:gd name="connsiteY31" fmla="*/ 858772 h 1686496"/>
                    <a:gd name="connsiteX32" fmla="*/ 112232 w 784917"/>
                    <a:gd name="connsiteY32" fmla="*/ 1309005 h 1686496"/>
                    <a:gd name="connsiteX33" fmla="*/ 275152 w 784917"/>
                    <a:gd name="connsiteY33" fmla="*/ 1661812 h 1686496"/>
                    <a:gd name="connsiteX34" fmla="*/ 158469 w 784917"/>
                    <a:gd name="connsiteY34" fmla="*/ 1657050 h 1686496"/>
                    <a:gd name="connsiteX35" fmla="*/ 2330 w 784917"/>
                    <a:gd name="connsiteY35" fmla="*/ 1384407 h 1686496"/>
                    <a:gd name="connsiteX36" fmla="*/ 79849 w 784917"/>
                    <a:gd name="connsiteY36" fmla="*/ 970665 h 1686496"/>
                    <a:gd name="connsiteX37" fmla="*/ 137372 w 784917"/>
                    <a:gd name="connsiteY37" fmla="*/ 877703 h 1686496"/>
                    <a:gd name="connsiteX38" fmla="*/ 379747 w 784917"/>
                    <a:gd name="connsiteY38" fmla="*/ 527380 h 1686496"/>
                    <a:gd name="connsiteX39" fmla="*/ 628087 w 784917"/>
                    <a:gd name="connsiteY39" fmla="*/ 93541 h 1686496"/>
                    <a:gd name="connsiteX40" fmla="*/ 653627 w 784917"/>
                    <a:gd name="connsiteY40" fmla="*/ 61383 h 1686496"/>
                    <a:gd name="connsiteX41" fmla="*/ 690084 w 784917"/>
                    <a:gd name="connsiteY41" fmla="*/ 31904 h 1686496"/>
                    <a:gd name="connsiteX42" fmla="*/ 710570 w 784917"/>
                    <a:gd name="connsiteY42" fmla="*/ 20367 h 1686496"/>
                    <a:gd name="connsiteX43" fmla="*/ 729231 w 784917"/>
                    <a:gd name="connsiteY43" fmla="*/ 9858 h 1686496"/>
                    <a:gd name="connsiteX44" fmla="*/ 762837 w 784917"/>
                    <a:gd name="connsiteY44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217148 w 784917"/>
                    <a:gd name="connsiteY3" fmla="*/ 902792 h 1686496"/>
                    <a:gd name="connsiteX4" fmla="*/ 116738 w 784917"/>
                    <a:gd name="connsiteY4" fmla="*/ 1312264 h 1686496"/>
                    <a:gd name="connsiteX5" fmla="*/ 112233 w 784917"/>
                    <a:gd name="connsiteY5" fmla="*/ 1309005 h 1686496"/>
                    <a:gd name="connsiteX6" fmla="*/ 220236 w 784917"/>
                    <a:gd name="connsiteY6" fmla="*/ 858772 h 1686496"/>
                    <a:gd name="connsiteX7" fmla="*/ 538424 w 784917"/>
                    <a:gd name="connsiteY7" fmla="*/ 442612 h 1686496"/>
                    <a:gd name="connsiteX8" fmla="*/ 587053 w 784917"/>
                    <a:gd name="connsiteY8" fmla="*/ 365958 h 1686496"/>
                    <a:gd name="connsiteX9" fmla="*/ 659809 w 784917"/>
                    <a:gd name="connsiteY9" fmla="*/ 216138 h 1686496"/>
                    <a:gd name="connsiteX10" fmla="*/ 650944 w 784917"/>
                    <a:gd name="connsiteY10" fmla="*/ 242242 h 1686496"/>
                    <a:gd name="connsiteX11" fmla="*/ 599923 w 784917"/>
                    <a:gd name="connsiteY11" fmla="*/ 345672 h 1686496"/>
                    <a:gd name="connsiteX12" fmla="*/ 587053 w 784917"/>
                    <a:gd name="connsiteY12" fmla="*/ 365959 h 1686496"/>
                    <a:gd name="connsiteX13" fmla="*/ 598422 w 784917"/>
                    <a:gd name="connsiteY13" fmla="*/ 345044 h 1686496"/>
                    <a:gd name="connsiteX14" fmla="*/ 645658 w 784917"/>
                    <a:gd name="connsiteY14" fmla="*/ 247490 h 1686496"/>
                    <a:gd name="connsiteX15" fmla="*/ 659809 w 784917"/>
                    <a:gd name="connsiteY15" fmla="*/ 216138 h 1686496"/>
                    <a:gd name="connsiteX16" fmla="*/ 781320 w 784917"/>
                    <a:gd name="connsiteY16" fmla="*/ 6601 h 1686496"/>
                    <a:gd name="connsiteX17" fmla="*/ 782672 w 784917"/>
                    <a:gd name="connsiteY17" fmla="*/ 7084 h 1686496"/>
                    <a:gd name="connsiteX18" fmla="*/ 784853 w 784917"/>
                    <a:gd name="connsiteY18" fmla="*/ 18465 h 1686496"/>
                    <a:gd name="connsiteX19" fmla="*/ 781702 w 784917"/>
                    <a:gd name="connsiteY19" fmla="*/ 31067 h 1686496"/>
                    <a:gd name="connsiteX20" fmla="*/ 781320 w 784917"/>
                    <a:gd name="connsiteY20" fmla="*/ 6601 h 1686496"/>
                    <a:gd name="connsiteX21" fmla="*/ 762837 w 784917"/>
                    <a:gd name="connsiteY21" fmla="*/ 0 h 1686496"/>
                    <a:gd name="connsiteX22" fmla="*/ 781318 w 784917"/>
                    <a:gd name="connsiteY22" fmla="*/ 6601 h 1686496"/>
                    <a:gd name="connsiteX23" fmla="*/ 781700 w 784917"/>
                    <a:gd name="connsiteY23" fmla="*/ 31067 h 1686496"/>
                    <a:gd name="connsiteX24" fmla="*/ 780501 w 784917"/>
                    <a:gd name="connsiteY24" fmla="*/ 35864 h 1686496"/>
                    <a:gd name="connsiteX25" fmla="*/ 677234 w 784917"/>
                    <a:gd name="connsiteY25" fmla="*/ 177529 h 1686496"/>
                    <a:gd name="connsiteX26" fmla="*/ 659808 w 784917"/>
                    <a:gd name="connsiteY26" fmla="*/ 216137 h 1686496"/>
                    <a:gd name="connsiteX27" fmla="*/ 645657 w 784917"/>
                    <a:gd name="connsiteY27" fmla="*/ 247489 h 1686496"/>
                    <a:gd name="connsiteX28" fmla="*/ 598421 w 784917"/>
                    <a:gd name="connsiteY28" fmla="*/ 345043 h 1686496"/>
                    <a:gd name="connsiteX29" fmla="*/ 587052 w 784917"/>
                    <a:gd name="connsiteY29" fmla="*/ 365958 h 1686496"/>
                    <a:gd name="connsiteX30" fmla="*/ 538423 w 784917"/>
                    <a:gd name="connsiteY30" fmla="*/ 442612 h 1686496"/>
                    <a:gd name="connsiteX31" fmla="*/ 220235 w 784917"/>
                    <a:gd name="connsiteY31" fmla="*/ 858772 h 1686496"/>
                    <a:gd name="connsiteX32" fmla="*/ 112232 w 784917"/>
                    <a:gd name="connsiteY32" fmla="*/ 1309005 h 1686496"/>
                    <a:gd name="connsiteX33" fmla="*/ 275152 w 784917"/>
                    <a:gd name="connsiteY33" fmla="*/ 1661812 h 1686496"/>
                    <a:gd name="connsiteX34" fmla="*/ 158469 w 784917"/>
                    <a:gd name="connsiteY34" fmla="*/ 1657050 h 1686496"/>
                    <a:gd name="connsiteX35" fmla="*/ 2330 w 784917"/>
                    <a:gd name="connsiteY35" fmla="*/ 1384407 h 1686496"/>
                    <a:gd name="connsiteX36" fmla="*/ 79849 w 784917"/>
                    <a:gd name="connsiteY36" fmla="*/ 970665 h 1686496"/>
                    <a:gd name="connsiteX37" fmla="*/ 137372 w 784917"/>
                    <a:gd name="connsiteY37" fmla="*/ 877703 h 1686496"/>
                    <a:gd name="connsiteX38" fmla="*/ 379747 w 784917"/>
                    <a:gd name="connsiteY38" fmla="*/ 527380 h 1686496"/>
                    <a:gd name="connsiteX39" fmla="*/ 628087 w 784917"/>
                    <a:gd name="connsiteY39" fmla="*/ 93541 h 1686496"/>
                    <a:gd name="connsiteX40" fmla="*/ 653627 w 784917"/>
                    <a:gd name="connsiteY40" fmla="*/ 61383 h 1686496"/>
                    <a:gd name="connsiteX41" fmla="*/ 690084 w 784917"/>
                    <a:gd name="connsiteY41" fmla="*/ 31904 h 1686496"/>
                    <a:gd name="connsiteX42" fmla="*/ 710570 w 784917"/>
                    <a:gd name="connsiteY42" fmla="*/ 20367 h 1686496"/>
                    <a:gd name="connsiteX43" fmla="*/ 729231 w 784917"/>
                    <a:gd name="connsiteY43" fmla="*/ 9858 h 1686496"/>
                    <a:gd name="connsiteX44" fmla="*/ 762837 w 784917"/>
                    <a:gd name="connsiteY44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217148 w 784917"/>
                    <a:gd name="connsiteY3" fmla="*/ 902792 h 1686496"/>
                    <a:gd name="connsiteX4" fmla="*/ 116738 w 784917"/>
                    <a:gd name="connsiteY4" fmla="*/ 1312264 h 1686496"/>
                    <a:gd name="connsiteX5" fmla="*/ 112233 w 784917"/>
                    <a:gd name="connsiteY5" fmla="*/ 1309005 h 1686496"/>
                    <a:gd name="connsiteX6" fmla="*/ 220236 w 784917"/>
                    <a:gd name="connsiteY6" fmla="*/ 858772 h 1686496"/>
                    <a:gd name="connsiteX7" fmla="*/ 538424 w 784917"/>
                    <a:gd name="connsiteY7" fmla="*/ 442612 h 1686496"/>
                    <a:gd name="connsiteX8" fmla="*/ 587053 w 784917"/>
                    <a:gd name="connsiteY8" fmla="*/ 365958 h 1686496"/>
                    <a:gd name="connsiteX9" fmla="*/ 659809 w 784917"/>
                    <a:gd name="connsiteY9" fmla="*/ 216138 h 1686496"/>
                    <a:gd name="connsiteX10" fmla="*/ 650944 w 784917"/>
                    <a:gd name="connsiteY10" fmla="*/ 242242 h 1686496"/>
                    <a:gd name="connsiteX11" fmla="*/ 599923 w 784917"/>
                    <a:gd name="connsiteY11" fmla="*/ 345672 h 1686496"/>
                    <a:gd name="connsiteX12" fmla="*/ 587053 w 784917"/>
                    <a:gd name="connsiteY12" fmla="*/ 365959 h 1686496"/>
                    <a:gd name="connsiteX13" fmla="*/ 598422 w 784917"/>
                    <a:gd name="connsiteY13" fmla="*/ 345044 h 1686496"/>
                    <a:gd name="connsiteX14" fmla="*/ 645658 w 784917"/>
                    <a:gd name="connsiteY14" fmla="*/ 247490 h 1686496"/>
                    <a:gd name="connsiteX15" fmla="*/ 659809 w 784917"/>
                    <a:gd name="connsiteY15" fmla="*/ 216138 h 1686496"/>
                    <a:gd name="connsiteX16" fmla="*/ 781320 w 784917"/>
                    <a:gd name="connsiteY16" fmla="*/ 6601 h 1686496"/>
                    <a:gd name="connsiteX17" fmla="*/ 782672 w 784917"/>
                    <a:gd name="connsiteY17" fmla="*/ 7084 h 1686496"/>
                    <a:gd name="connsiteX18" fmla="*/ 784853 w 784917"/>
                    <a:gd name="connsiteY18" fmla="*/ 18465 h 1686496"/>
                    <a:gd name="connsiteX19" fmla="*/ 781702 w 784917"/>
                    <a:gd name="connsiteY19" fmla="*/ 31067 h 1686496"/>
                    <a:gd name="connsiteX20" fmla="*/ 781320 w 784917"/>
                    <a:gd name="connsiteY20" fmla="*/ 6601 h 1686496"/>
                    <a:gd name="connsiteX21" fmla="*/ 762837 w 784917"/>
                    <a:gd name="connsiteY21" fmla="*/ 0 h 1686496"/>
                    <a:gd name="connsiteX22" fmla="*/ 781318 w 784917"/>
                    <a:gd name="connsiteY22" fmla="*/ 6601 h 1686496"/>
                    <a:gd name="connsiteX23" fmla="*/ 781700 w 784917"/>
                    <a:gd name="connsiteY23" fmla="*/ 31067 h 1686496"/>
                    <a:gd name="connsiteX24" fmla="*/ 780501 w 784917"/>
                    <a:gd name="connsiteY24" fmla="*/ 35864 h 1686496"/>
                    <a:gd name="connsiteX25" fmla="*/ 677234 w 784917"/>
                    <a:gd name="connsiteY25" fmla="*/ 177529 h 1686496"/>
                    <a:gd name="connsiteX26" fmla="*/ 659808 w 784917"/>
                    <a:gd name="connsiteY26" fmla="*/ 216137 h 1686496"/>
                    <a:gd name="connsiteX27" fmla="*/ 645657 w 784917"/>
                    <a:gd name="connsiteY27" fmla="*/ 247489 h 1686496"/>
                    <a:gd name="connsiteX28" fmla="*/ 598421 w 784917"/>
                    <a:gd name="connsiteY28" fmla="*/ 345043 h 1686496"/>
                    <a:gd name="connsiteX29" fmla="*/ 587052 w 784917"/>
                    <a:gd name="connsiteY29" fmla="*/ 365958 h 1686496"/>
                    <a:gd name="connsiteX30" fmla="*/ 538423 w 784917"/>
                    <a:gd name="connsiteY30" fmla="*/ 442612 h 1686496"/>
                    <a:gd name="connsiteX31" fmla="*/ 220235 w 784917"/>
                    <a:gd name="connsiteY31" fmla="*/ 858772 h 1686496"/>
                    <a:gd name="connsiteX32" fmla="*/ 275152 w 784917"/>
                    <a:gd name="connsiteY32" fmla="*/ 1661812 h 1686496"/>
                    <a:gd name="connsiteX33" fmla="*/ 158469 w 784917"/>
                    <a:gd name="connsiteY33" fmla="*/ 1657050 h 1686496"/>
                    <a:gd name="connsiteX34" fmla="*/ 2330 w 784917"/>
                    <a:gd name="connsiteY34" fmla="*/ 1384407 h 1686496"/>
                    <a:gd name="connsiteX35" fmla="*/ 79849 w 784917"/>
                    <a:gd name="connsiteY35" fmla="*/ 970665 h 1686496"/>
                    <a:gd name="connsiteX36" fmla="*/ 137372 w 784917"/>
                    <a:gd name="connsiteY36" fmla="*/ 877703 h 1686496"/>
                    <a:gd name="connsiteX37" fmla="*/ 379747 w 784917"/>
                    <a:gd name="connsiteY37" fmla="*/ 527380 h 1686496"/>
                    <a:gd name="connsiteX38" fmla="*/ 628087 w 784917"/>
                    <a:gd name="connsiteY38" fmla="*/ 93541 h 1686496"/>
                    <a:gd name="connsiteX39" fmla="*/ 653627 w 784917"/>
                    <a:gd name="connsiteY39" fmla="*/ 61383 h 1686496"/>
                    <a:gd name="connsiteX40" fmla="*/ 690084 w 784917"/>
                    <a:gd name="connsiteY40" fmla="*/ 31904 h 1686496"/>
                    <a:gd name="connsiteX41" fmla="*/ 710570 w 784917"/>
                    <a:gd name="connsiteY41" fmla="*/ 20367 h 1686496"/>
                    <a:gd name="connsiteX42" fmla="*/ 729231 w 784917"/>
                    <a:gd name="connsiteY42" fmla="*/ 9858 h 1686496"/>
                    <a:gd name="connsiteX43" fmla="*/ 762837 w 784917"/>
                    <a:gd name="connsiteY43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116738 w 784917"/>
                    <a:gd name="connsiteY3" fmla="*/ 1312264 h 1686496"/>
                    <a:gd name="connsiteX4" fmla="*/ 112233 w 784917"/>
                    <a:gd name="connsiteY4" fmla="*/ 1309005 h 1686496"/>
                    <a:gd name="connsiteX5" fmla="*/ 220236 w 784917"/>
                    <a:gd name="connsiteY5" fmla="*/ 858772 h 1686496"/>
                    <a:gd name="connsiteX6" fmla="*/ 538424 w 784917"/>
                    <a:gd name="connsiteY6" fmla="*/ 442612 h 1686496"/>
                    <a:gd name="connsiteX7" fmla="*/ 587053 w 784917"/>
                    <a:gd name="connsiteY7" fmla="*/ 365958 h 1686496"/>
                    <a:gd name="connsiteX8" fmla="*/ 659809 w 784917"/>
                    <a:gd name="connsiteY8" fmla="*/ 216138 h 1686496"/>
                    <a:gd name="connsiteX9" fmla="*/ 650944 w 784917"/>
                    <a:gd name="connsiteY9" fmla="*/ 242242 h 1686496"/>
                    <a:gd name="connsiteX10" fmla="*/ 599923 w 784917"/>
                    <a:gd name="connsiteY10" fmla="*/ 345672 h 1686496"/>
                    <a:gd name="connsiteX11" fmla="*/ 587053 w 784917"/>
                    <a:gd name="connsiteY11" fmla="*/ 365959 h 1686496"/>
                    <a:gd name="connsiteX12" fmla="*/ 598422 w 784917"/>
                    <a:gd name="connsiteY12" fmla="*/ 345044 h 1686496"/>
                    <a:gd name="connsiteX13" fmla="*/ 645658 w 784917"/>
                    <a:gd name="connsiteY13" fmla="*/ 247490 h 1686496"/>
                    <a:gd name="connsiteX14" fmla="*/ 659809 w 784917"/>
                    <a:gd name="connsiteY14" fmla="*/ 216138 h 1686496"/>
                    <a:gd name="connsiteX15" fmla="*/ 781320 w 784917"/>
                    <a:gd name="connsiteY15" fmla="*/ 6601 h 1686496"/>
                    <a:gd name="connsiteX16" fmla="*/ 782672 w 784917"/>
                    <a:gd name="connsiteY16" fmla="*/ 7084 h 1686496"/>
                    <a:gd name="connsiteX17" fmla="*/ 784853 w 784917"/>
                    <a:gd name="connsiteY17" fmla="*/ 18465 h 1686496"/>
                    <a:gd name="connsiteX18" fmla="*/ 781702 w 784917"/>
                    <a:gd name="connsiteY18" fmla="*/ 31067 h 1686496"/>
                    <a:gd name="connsiteX19" fmla="*/ 781320 w 784917"/>
                    <a:gd name="connsiteY19" fmla="*/ 6601 h 1686496"/>
                    <a:gd name="connsiteX20" fmla="*/ 762837 w 784917"/>
                    <a:gd name="connsiteY20" fmla="*/ 0 h 1686496"/>
                    <a:gd name="connsiteX21" fmla="*/ 781318 w 784917"/>
                    <a:gd name="connsiteY21" fmla="*/ 6601 h 1686496"/>
                    <a:gd name="connsiteX22" fmla="*/ 781700 w 784917"/>
                    <a:gd name="connsiteY22" fmla="*/ 31067 h 1686496"/>
                    <a:gd name="connsiteX23" fmla="*/ 780501 w 784917"/>
                    <a:gd name="connsiteY23" fmla="*/ 35864 h 1686496"/>
                    <a:gd name="connsiteX24" fmla="*/ 677234 w 784917"/>
                    <a:gd name="connsiteY24" fmla="*/ 177529 h 1686496"/>
                    <a:gd name="connsiteX25" fmla="*/ 659808 w 784917"/>
                    <a:gd name="connsiteY25" fmla="*/ 216137 h 1686496"/>
                    <a:gd name="connsiteX26" fmla="*/ 645657 w 784917"/>
                    <a:gd name="connsiteY26" fmla="*/ 247489 h 1686496"/>
                    <a:gd name="connsiteX27" fmla="*/ 598421 w 784917"/>
                    <a:gd name="connsiteY27" fmla="*/ 345043 h 1686496"/>
                    <a:gd name="connsiteX28" fmla="*/ 587052 w 784917"/>
                    <a:gd name="connsiteY28" fmla="*/ 365958 h 1686496"/>
                    <a:gd name="connsiteX29" fmla="*/ 538423 w 784917"/>
                    <a:gd name="connsiteY29" fmla="*/ 442612 h 1686496"/>
                    <a:gd name="connsiteX30" fmla="*/ 220235 w 784917"/>
                    <a:gd name="connsiteY30" fmla="*/ 858772 h 1686496"/>
                    <a:gd name="connsiteX31" fmla="*/ 275152 w 784917"/>
                    <a:gd name="connsiteY31" fmla="*/ 1661812 h 1686496"/>
                    <a:gd name="connsiteX32" fmla="*/ 158469 w 784917"/>
                    <a:gd name="connsiteY32" fmla="*/ 1657050 h 1686496"/>
                    <a:gd name="connsiteX33" fmla="*/ 2330 w 784917"/>
                    <a:gd name="connsiteY33" fmla="*/ 1384407 h 1686496"/>
                    <a:gd name="connsiteX34" fmla="*/ 79849 w 784917"/>
                    <a:gd name="connsiteY34" fmla="*/ 970665 h 1686496"/>
                    <a:gd name="connsiteX35" fmla="*/ 137372 w 784917"/>
                    <a:gd name="connsiteY35" fmla="*/ 877703 h 1686496"/>
                    <a:gd name="connsiteX36" fmla="*/ 379747 w 784917"/>
                    <a:gd name="connsiteY36" fmla="*/ 527380 h 1686496"/>
                    <a:gd name="connsiteX37" fmla="*/ 628087 w 784917"/>
                    <a:gd name="connsiteY37" fmla="*/ 93541 h 1686496"/>
                    <a:gd name="connsiteX38" fmla="*/ 653627 w 784917"/>
                    <a:gd name="connsiteY38" fmla="*/ 61383 h 1686496"/>
                    <a:gd name="connsiteX39" fmla="*/ 690084 w 784917"/>
                    <a:gd name="connsiteY39" fmla="*/ 31904 h 1686496"/>
                    <a:gd name="connsiteX40" fmla="*/ 710570 w 784917"/>
                    <a:gd name="connsiteY40" fmla="*/ 20367 h 1686496"/>
                    <a:gd name="connsiteX41" fmla="*/ 729231 w 784917"/>
                    <a:gd name="connsiteY41" fmla="*/ 9858 h 1686496"/>
                    <a:gd name="connsiteX42" fmla="*/ 762837 w 784917"/>
                    <a:gd name="connsiteY42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116738 w 784917"/>
                    <a:gd name="connsiteY3" fmla="*/ 1312264 h 1686496"/>
                    <a:gd name="connsiteX4" fmla="*/ 112233 w 784917"/>
                    <a:gd name="connsiteY4" fmla="*/ 1309005 h 1686496"/>
                    <a:gd name="connsiteX5" fmla="*/ 220236 w 784917"/>
                    <a:gd name="connsiteY5" fmla="*/ 858772 h 1686496"/>
                    <a:gd name="connsiteX6" fmla="*/ 538424 w 784917"/>
                    <a:gd name="connsiteY6" fmla="*/ 442612 h 1686496"/>
                    <a:gd name="connsiteX7" fmla="*/ 587053 w 784917"/>
                    <a:gd name="connsiteY7" fmla="*/ 365958 h 1686496"/>
                    <a:gd name="connsiteX8" fmla="*/ 659809 w 784917"/>
                    <a:gd name="connsiteY8" fmla="*/ 216138 h 1686496"/>
                    <a:gd name="connsiteX9" fmla="*/ 650944 w 784917"/>
                    <a:gd name="connsiteY9" fmla="*/ 242242 h 1686496"/>
                    <a:gd name="connsiteX10" fmla="*/ 599923 w 784917"/>
                    <a:gd name="connsiteY10" fmla="*/ 345672 h 1686496"/>
                    <a:gd name="connsiteX11" fmla="*/ 587053 w 784917"/>
                    <a:gd name="connsiteY11" fmla="*/ 365959 h 1686496"/>
                    <a:gd name="connsiteX12" fmla="*/ 598422 w 784917"/>
                    <a:gd name="connsiteY12" fmla="*/ 345044 h 1686496"/>
                    <a:gd name="connsiteX13" fmla="*/ 645658 w 784917"/>
                    <a:gd name="connsiteY13" fmla="*/ 247490 h 1686496"/>
                    <a:gd name="connsiteX14" fmla="*/ 659809 w 784917"/>
                    <a:gd name="connsiteY14" fmla="*/ 216138 h 1686496"/>
                    <a:gd name="connsiteX15" fmla="*/ 781320 w 784917"/>
                    <a:gd name="connsiteY15" fmla="*/ 6601 h 1686496"/>
                    <a:gd name="connsiteX16" fmla="*/ 782672 w 784917"/>
                    <a:gd name="connsiteY16" fmla="*/ 7084 h 1686496"/>
                    <a:gd name="connsiteX17" fmla="*/ 784853 w 784917"/>
                    <a:gd name="connsiteY17" fmla="*/ 18465 h 1686496"/>
                    <a:gd name="connsiteX18" fmla="*/ 781702 w 784917"/>
                    <a:gd name="connsiteY18" fmla="*/ 31067 h 1686496"/>
                    <a:gd name="connsiteX19" fmla="*/ 781320 w 784917"/>
                    <a:gd name="connsiteY19" fmla="*/ 6601 h 1686496"/>
                    <a:gd name="connsiteX20" fmla="*/ 762837 w 784917"/>
                    <a:gd name="connsiteY20" fmla="*/ 0 h 1686496"/>
                    <a:gd name="connsiteX21" fmla="*/ 781318 w 784917"/>
                    <a:gd name="connsiteY21" fmla="*/ 6601 h 1686496"/>
                    <a:gd name="connsiteX22" fmla="*/ 781700 w 784917"/>
                    <a:gd name="connsiteY22" fmla="*/ 31067 h 1686496"/>
                    <a:gd name="connsiteX23" fmla="*/ 780501 w 784917"/>
                    <a:gd name="connsiteY23" fmla="*/ 35864 h 1686496"/>
                    <a:gd name="connsiteX24" fmla="*/ 677234 w 784917"/>
                    <a:gd name="connsiteY24" fmla="*/ 177529 h 1686496"/>
                    <a:gd name="connsiteX25" fmla="*/ 659808 w 784917"/>
                    <a:gd name="connsiteY25" fmla="*/ 216137 h 1686496"/>
                    <a:gd name="connsiteX26" fmla="*/ 645657 w 784917"/>
                    <a:gd name="connsiteY26" fmla="*/ 247489 h 1686496"/>
                    <a:gd name="connsiteX27" fmla="*/ 598421 w 784917"/>
                    <a:gd name="connsiteY27" fmla="*/ 345043 h 1686496"/>
                    <a:gd name="connsiteX28" fmla="*/ 587052 w 784917"/>
                    <a:gd name="connsiteY28" fmla="*/ 365958 h 1686496"/>
                    <a:gd name="connsiteX29" fmla="*/ 538423 w 784917"/>
                    <a:gd name="connsiteY29" fmla="*/ 442612 h 1686496"/>
                    <a:gd name="connsiteX30" fmla="*/ 275152 w 784917"/>
                    <a:gd name="connsiteY30" fmla="*/ 1661812 h 1686496"/>
                    <a:gd name="connsiteX31" fmla="*/ 158469 w 784917"/>
                    <a:gd name="connsiteY31" fmla="*/ 1657050 h 1686496"/>
                    <a:gd name="connsiteX32" fmla="*/ 2330 w 784917"/>
                    <a:gd name="connsiteY32" fmla="*/ 1384407 h 1686496"/>
                    <a:gd name="connsiteX33" fmla="*/ 79849 w 784917"/>
                    <a:gd name="connsiteY33" fmla="*/ 970665 h 1686496"/>
                    <a:gd name="connsiteX34" fmla="*/ 137372 w 784917"/>
                    <a:gd name="connsiteY34" fmla="*/ 877703 h 1686496"/>
                    <a:gd name="connsiteX35" fmla="*/ 379747 w 784917"/>
                    <a:gd name="connsiteY35" fmla="*/ 527380 h 1686496"/>
                    <a:gd name="connsiteX36" fmla="*/ 628087 w 784917"/>
                    <a:gd name="connsiteY36" fmla="*/ 93541 h 1686496"/>
                    <a:gd name="connsiteX37" fmla="*/ 653627 w 784917"/>
                    <a:gd name="connsiteY37" fmla="*/ 61383 h 1686496"/>
                    <a:gd name="connsiteX38" fmla="*/ 690084 w 784917"/>
                    <a:gd name="connsiteY38" fmla="*/ 31904 h 1686496"/>
                    <a:gd name="connsiteX39" fmla="*/ 710570 w 784917"/>
                    <a:gd name="connsiteY39" fmla="*/ 20367 h 1686496"/>
                    <a:gd name="connsiteX40" fmla="*/ 729231 w 784917"/>
                    <a:gd name="connsiteY40" fmla="*/ 9858 h 1686496"/>
                    <a:gd name="connsiteX41" fmla="*/ 762837 w 784917"/>
                    <a:gd name="connsiteY41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116738 w 784917"/>
                    <a:gd name="connsiteY3" fmla="*/ 1312264 h 1686496"/>
                    <a:gd name="connsiteX4" fmla="*/ 112233 w 784917"/>
                    <a:gd name="connsiteY4" fmla="*/ 1309005 h 1686496"/>
                    <a:gd name="connsiteX5" fmla="*/ 220236 w 784917"/>
                    <a:gd name="connsiteY5" fmla="*/ 858772 h 1686496"/>
                    <a:gd name="connsiteX6" fmla="*/ 538424 w 784917"/>
                    <a:gd name="connsiteY6" fmla="*/ 442612 h 1686496"/>
                    <a:gd name="connsiteX7" fmla="*/ 587053 w 784917"/>
                    <a:gd name="connsiteY7" fmla="*/ 365958 h 1686496"/>
                    <a:gd name="connsiteX8" fmla="*/ 659809 w 784917"/>
                    <a:gd name="connsiteY8" fmla="*/ 216138 h 1686496"/>
                    <a:gd name="connsiteX9" fmla="*/ 650944 w 784917"/>
                    <a:gd name="connsiteY9" fmla="*/ 242242 h 1686496"/>
                    <a:gd name="connsiteX10" fmla="*/ 599923 w 784917"/>
                    <a:gd name="connsiteY10" fmla="*/ 345672 h 1686496"/>
                    <a:gd name="connsiteX11" fmla="*/ 587053 w 784917"/>
                    <a:gd name="connsiteY11" fmla="*/ 365959 h 1686496"/>
                    <a:gd name="connsiteX12" fmla="*/ 598422 w 784917"/>
                    <a:gd name="connsiteY12" fmla="*/ 345044 h 1686496"/>
                    <a:gd name="connsiteX13" fmla="*/ 645658 w 784917"/>
                    <a:gd name="connsiteY13" fmla="*/ 247490 h 1686496"/>
                    <a:gd name="connsiteX14" fmla="*/ 659809 w 784917"/>
                    <a:gd name="connsiteY14" fmla="*/ 216138 h 1686496"/>
                    <a:gd name="connsiteX15" fmla="*/ 781320 w 784917"/>
                    <a:gd name="connsiteY15" fmla="*/ 6601 h 1686496"/>
                    <a:gd name="connsiteX16" fmla="*/ 782672 w 784917"/>
                    <a:gd name="connsiteY16" fmla="*/ 7084 h 1686496"/>
                    <a:gd name="connsiteX17" fmla="*/ 784853 w 784917"/>
                    <a:gd name="connsiteY17" fmla="*/ 18465 h 1686496"/>
                    <a:gd name="connsiteX18" fmla="*/ 781702 w 784917"/>
                    <a:gd name="connsiteY18" fmla="*/ 31067 h 1686496"/>
                    <a:gd name="connsiteX19" fmla="*/ 781320 w 784917"/>
                    <a:gd name="connsiteY19" fmla="*/ 6601 h 1686496"/>
                    <a:gd name="connsiteX20" fmla="*/ 762837 w 784917"/>
                    <a:gd name="connsiteY20" fmla="*/ 0 h 1686496"/>
                    <a:gd name="connsiteX21" fmla="*/ 781318 w 784917"/>
                    <a:gd name="connsiteY21" fmla="*/ 6601 h 1686496"/>
                    <a:gd name="connsiteX22" fmla="*/ 781700 w 784917"/>
                    <a:gd name="connsiteY22" fmla="*/ 31067 h 1686496"/>
                    <a:gd name="connsiteX23" fmla="*/ 780501 w 784917"/>
                    <a:gd name="connsiteY23" fmla="*/ 35864 h 1686496"/>
                    <a:gd name="connsiteX24" fmla="*/ 677234 w 784917"/>
                    <a:gd name="connsiteY24" fmla="*/ 177529 h 1686496"/>
                    <a:gd name="connsiteX25" fmla="*/ 659808 w 784917"/>
                    <a:gd name="connsiteY25" fmla="*/ 216137 h 1686496"/>
                    <a:gd name="connsiteX26" fmla="*/ 645657 w 784917"/>
                    <a:gd name="connsiteY26" fmla="*/ 247489 h 1686496"/>
                    <a:gd name="connsiteX27" fmla="*/ 598421 w 784917"/>
                    <a:gd name="connsiteY27" fmla="*/ 345043 h 1686496"/>
                    <a:gd name="connsiteX28" fmla="*/ 587052 w 784917"/>
                    <a:gd name="connsiteY28" fmla="*/ 365958 h 1686496"/>
                    <a:gd name="connsiteX29" fmla="*/ 555092 w 784917"/>
                    <a:gd name="connsiteY29" fmla="*/ 583106 h 1686496"/>
                    <a:gd name="connsiteX30" fmla="*/ 275152 w 784917"/>
                    <a:gd name="connsiteY30" fmla="*/ 1661812 h 1686496"/>
                    <a:gd name="connsiteX31" fmla="*/ 158469 w 784917"/>
                    <a:gd name="connsiteY31" fmla="*/ 1657050 h 1686496"/>
                    <a:gd name="connsiteX32" fmla="*/ 2330 w 784917"/>
                    <a:gd name="connsiteY32" fmla="*/ 1384407 h 1686496"/>
                    <a:gd name="connsiteX33" fmla="*/ 79849 w 784917"/>
                    <a:gd name="connsiteY33" fmla="*/ 970665 h 1686496"/>
                    <a:gd name="connsiteX34" fmla="*/ 137372 w 784917"/>
                    <a:gd name="connsiteY34" fmla="*/ 877703 h 1686496"/>
                    <a:gd name="connsiteX35" fmla="*/ 379747 w 784917"/>
                    <a:gd name="connsiteY35" fmla="*/ 527380 h 1686496"/>
                    <a:gd name="connsiteX36" fmla="*/ 628087 w 784917"/>
                    <a:gd name="connsiteY36" fmla="*/ 93541 h 1686496"/>
                    <a:gd name="connsiteX37" fmla="*/ 653627 w 784917"/>
                    <a:gd name="connsiteY37" fmla="*/ 61383 h 1686496"/>
                    <a:gd name="connsiteX38" fmla="*/ 690084 w 784917"/>
                    <a:gd name="connsiteY38" fmla="*/ 31904 h 1686496"/>
                    <a:gd name="connsiteX39" fmla="*/ 710570 w 784917"/>
                    <a:gd name="connsiteY39" fmla="*/ 20367 h 1686496"/>
                    <a:gd name="connsiteX40" fmla="*/ 729231 w 784917"/>
                    <a:gd name="connsiteY40" fmla="*/ 9858 h 1686496"/>
                    <a:gd name="connsiteX41" fmla="*/ 762837 w 784917"/>
                    <a:gd name="connsiteY41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494157 w 784917"/>
                    <a:gd name="connsiteY2" fmla="*/ 515531 h 1686496"/>
                    <a:gd name="connsiteX3" fmla="*/ 116738 w 784917"/>
                    <a:gd name="connsiteY3" fmla="*/ 1312264 h 1686496"/>
                    <a:gd name="connsiteX4" fmla="*/ 112233 w 784917"/>
                    <a:gd name="connsiteY4" fmla="*/ 1309005 h 1686496"/>
                    <a:gd name="connsiteX5" fmla="*/ 220236 w 784917"/>
                    <a:gd name="connsiteY5" fmla="*/ 858772 h 1686496"/>
                    <a:gd name="connsiteX6" fmla="*/ 538424 w 784917"/>
                    <a:gd name="connsiteY6" fmla="*/ 442612 h 1686496"/>
                    <a:gd name="connsiteX7" fmla="*/ 587053 w 784917"/>
                    <a:gd name="connsiteY7" fmla="*/ 365958 h 1686496"/>
                    <a:gd name="connsiteX8" fmla="*/ 659809 w 784917"/>
                    <a:gd name="connsiteY8" fmla="*/ 216138 h 1686496"/>
                    <a:gd name="connsiteX9" fmla="*/ 650944 w 784917"/>
                    <a:gd name="connsiteY9" fmla="*/ 242242 h 1686496"/>
                    <a:gd name="connsiteX10" fmla="*/ 599923 w 784917"/>
                    <a:gd name="connsiteY10" fmla="*/ 345672 h 1686496"/>
                    <a:gd name="connsiteX11" fmla="*/ 587053 w 784917"/>
                    <a:gd name="connsiteY11" fmla="*/ 365959 h 1686496"/>
                    <a:gd name="connsiteX12" fmla="*/ 598422 w 784917"/>
                    <a:gd name="connsiteY12" fmla="*/ 345044 h 1686496"/>
                    <a:gd name="connsiteX13" fmla="*/ 645658 w 784917"/>
                    <a:gd name="connsiteY13" fmla="*/ 247490 h 1686496"/>
                    <a:gd name="connsiteX14" fmla="*/ 659809 w 784917"/>
                    <a:gd name="connsiteY14" fmla="*/ 216138 h 1686496"/>
                    <a:gd name="connsiteX15" fmla="*/ 781320 w 784917"/>
                    <a:gd name="connsiteY15" fmla="*/ 6601 h 1686496"/>
                    <a:gd name="connsiteX16" fmla="*/ 782672 w 784917"/>
                    <a:gd name="connsiteY16" fmla="*/ 7084 h 1686496"/>
                    <a:gd name="connsiteX17" fmla="*/ 784853 w 784917"/>
                    <a:gd name="connsiteY17" fmla="*/ 18465 h 1686496"/>
                    <a:gd name="connsiteX18" fmla="*/ 781702 w 784917"/>
                    <a:gd name="connsiteY18" fmla="*/ 31067 h 1686496"/>
                    <a:gd name="connsiteX19" fmla="*/ 781320 w 784917"/>
                    <a:gd name="connsiteY19" fmla="*/ 6601 h 1686496"/>
                    <a:gd name="connsiteX20" fmla="*/ 762837 w 784917"/>
                    <a:gd name="connsiteY20" fmla="*/ 0 h 1686496"/>
                    <a:gd name="connsiteX21" fmla="*/ 781318 w 784917"/>
                    <a:gd name="connsiteY21" fmla="*/ 6601 h 1686496"/>
                    <a:gd name="connsiteX22" fmla="*/ 781700 w 784917"/>
                    <a:gd name="connsiteY22" fmla="*/ 31067 h 1686496"/>
                    <a:gd name="connsiteX23" fmla="*/ 780501 w 784917"/>
                    <a:gd name="connsiteY23" fmla="*/ 35864 h 1686496"/>
                    <a:gd name="connsiteX24" fmla="*/ 677234 w 784917"/>
                    <a:gd name="connsiteY24" fmla="*/ 177529 h 1686496"/>
                    <a:gd name="connsiteX25" fmla="*/ 659808 w 784917"/>
                    <a:gd name="connsiteY25" fmla="*/ 216137 h 1686496"/>
                    <a:gd name="connsiteX26" fmla="*/ 645657 w 784917"/>
                    <a:gd name="connsiteY26" fmla="*/ 247489 h 1686496"/>
                    <a:gd name="connsiteX27" fmla="*/ 598421 w 784917"/>
                    <a:gd name="connsiteY27" fmla="*/ 345043 h 1686496"/>
                    <a:gd name="connsiteX28" fmla="*/ 587052 w 784917"/>
                    <a:gd name="connsiteY28" fmla="*/ 365958 h 1686496"/>
                    <a:gd name="connsiteX29" fmla="*/ 275152 w 784917"/>
                    <a:gd name="connsiteY29" fmla="*/ 1661812 h 1686496"/>
                    <a:gd name="connsiteX30" fmla="*/ 158469 w 784917"/>
                    <a:gd name="connsiteY30" fmla="*/ 1657050 h 1686496"/>
                    <a:gd name="connsiteX31" fmla="*/ 2330 w 784917"/>
                    <a:gd name="connsiteY31" fmla="*/ 1384407 h 1686496"/>
                    <a:gd name="connsiteX32" fmla="*/ 79849 w 784917"/>
                    <a:gd name="connsiteY32" fmla="*/ 970665 h 1686496"/>
                    <a:gd name="connsiteX33" fmla="*/ 137372 w 784917"/>
                    <a:gd name="connsiteY33" fmla="*/ 877703 h 1686496"/>
                    <a:gd name="connsiteX34" fmla="*/ 379747 w 784917"/>
                    <a:gd name="connsiteY34" fmla="*/ 527380 h 1686496"/>
                    <a:gd name="connsiteX35" fmla="*/ 628087 w 784917"/>
                    <a:gd name="connsiteY35" fmla="*/ 93541 h 1686496"/>
                    <a:gd name="connsiteX36" fmla="*/ 653627 w 784917"/>
                    <a:gd name="connsiteY36" fmla="*/ 61383 h 1686496"/>
                    <a:gd name="connsiteX37" fmla="*/ 690084 w 784917"/>
                    <a:gd name="connsiteY37" fmla="*/ 31904 h 1686496"/>
                    <a:gd name="connsiteX38" fmla="*/ 710570 w 784917"/>
                    <a:gd name="connsiteY38" fmla="*/ 20367 h 1686496"/>
                    <a:gd name="connsiteX39" fmla="*/ 729231 w 784917"/>
                    <a:gd name="connsiteY39" fmla="*/ 9858 h 1686496"/>
                    <a:gd name="connsiteX40" fmla="*/ 762837 w 784917"/>
                    <a:gd name="connsiteY40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650944 w 784917"/>
                    <a:gd name="connsiteY8" fmla="*/ 242242 h 1686496"/>
                    <a:gd name="connsiteX9" fmla="*/ 599923 w 784917"/>
                    <a:gd name="connsiteY9" fmla="*/ 345672 h 1686496"/>
                    <a:gd name="connsiteX10" fmla="*/ 587053 w 784917"/>
                    <a:gd name="connsiteY10" fmla="*/ 365959 h 1686496"/>
                    <a:gd name="connsiteX11" fmla="*/ 598422 w 784917"/>
                    <a:gd name="connsiteY11" fmla="*/ 345044 h 1686496"/>
                    <a:gd name="connsiteX12" fmla="*/ 645658 w 784917"/>
                    <a:gd name="connsiteY12" fmla="*/ 247490 h 1686496"/>
                    <a:gd name="connsiteX13" fmla="*/ 659809 w 784917"/>
                    <a:gd name="connsiteY13" fmla="*/ 216138 h 1686496"/>
                    <a:gd name="connsiteX14" fmla="*/ 781320 w 784917"/>
                    <a:gd name="connsiteY14" fmla="*/ 6601 h 1686496"/>
                    <a:gd name="connsiteX15" fmla="*/ 782672 w 784917"/>
                    <a:gd name="connsiteY15" fmla="*/ 7084 h 1686496"/>
                    <a:gd name="connsiteX16" fmla="*/ 784853 w 784917"/>
                    <a:gd name="connsiteY16" fmla="*/ 18465 h 1686496"/>
                    <a:gd name="connsiteX17" fmla="*/ 781702 w 784917"/>
                    <a:gd name="connsiteY17" fmla="*/ 31067 h 1686496"/>
                    <a:gd name="connsiteX18" fmla="*/ 781320 w 784917"/>
                    <a:gd name="connsiteY18" fmla="*/ 6601 h 1686496"/>
                    <a:gd name="connsiteX19" fmla="*/ 762837 w 784917"/>
                    <a:gd name="connsiteY19" fmla="*/ 0 h 1686496"/>
                    <a:gd name="connsiteX20" fmla="*/ 781318 w 784917"/>
                    <a:gd name="connsiteY20" fmla="*/ 6601 h 1686496"/>
                    <a:gd name="connsiteX21" fmla="*/ 781700 w 784917"/>
                    <a:gd name="connsiteY21" fmla="*/ 31067 h 1686496"/>
                    <a:gd name="connsiteX22" fmla="*/ 780501 w 784917"/>
                    <a:gd name="connsiteY22" fmla="*/ 35864 h 1686496"/>
                    <a:gd name="connsiteX23" fmla="*/ 677234 w 784917"/>
                    <a:gd name="connsiteY23" fmla="*/ 177529 h 1686496"/>
                    <a:gd name="connsiteX24" fmla="*/ 659808 w 784917"/>
                    <a:gd name="connsiteY24" fmla="*/ 216137 h 1686496"/>
                    <a:gd name="connsiteX25" fmla="*/ 645657 w 784917"/>
                    <a:gd name="connsiteY25" fmla="*/ 247489 h 1686496"/>
                    <a:gd name="connsiteX26" fmla="*/ 598421 w 784917"/>
                    <a:gd name="connsiteY26" fmla="*/ 345043 h 1686496"/>
                    <a:gd name="connsiteX27" fmla="*/ 587052 w 784917"/>
                    <a:gd name="connsiteY27" fmla="*/ 365958 h 1686496"/>
                    <a:gd name="connsiteX28" fmla="*/ 275152 w 784917"/>
                    <a:gd name="connsiteY28" fmla="*/ 1661812 h 1686496"/>
                    <a:gd name="connsiteX29" fmla="*/ 158469 w 784917"/>
                    <a:gd name="connsiteY29" fmla="*/ 1657050 h 1686496"/>
                    <a:gd name="connsiteX30" fmla="*/ 2330 w 784917"/>
                    <a:gd name="connsiteY30" fmla="*/ 1384407 h 1686496"/>
                    <a:gd name="connsiteX31" fmla="*/ 79849 w 784917"/>
                    <a:gd name="connsiteY31" fmla="*/ 970665 h 1686496"/>
                    <a:gd name="connsiteX32" fmla="*/ 137372 w 784917"/>
                    <a:gd name="connsiteY32" fmla="*/ 877703 h 1686496"/>
                    <a:gd name="connsiteX33" fmla="*/ 379747 w 784917"/>
                    <a:gd name="connsiteY33" fmla="*/ 527380 h 1686496"/>
                    <a:gd name="connsiteX34" fmla="*/ 628087 w 784917"/>
                    <a:gd name="connsiteY34" fmla="*/ 93541 h 1686496"/>
                    <a:gd name="connsiteX35" fmla="*/ 653627 w 784917"/>
                    <a:gd name="connsiteY35" fmla="*/ 61383 h 1686496"/>
                    <a:gd name="connsiteX36" fmla="*/ 690084 w 784917"/>
                    <a:gd name="connsiteY36" fmla="*/ 31904 h 1686496"/>
                    <a:gd name="connsiteX37" fmla="*/ 710570 w 784917"/>
                    <a:gd name="connsiteY37" fmla="*/ 20367 h 1686496"/>
                    <a:gd name="connsiteX38" fmla="*/ 729231 w 784917"/>
                    <a:gd name="connsiteY38" fmla="*/ 9858 h 1686496"/>
                    <a:gd name="connsiteX39" fmla="*/ 762837 w 784917"/>
                    <a:gd name="connsiteY39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650944 w 784917"/>
                    <a:gd name="connsiteY8" fmla="*/ 242242 h 1686496"/>
                    <a:gd name="connsiteX9" fmla="*/ 599923 w 784917"/>
                    <a:gd name="connsiteY9" fmla="*/ 345672 h 1686496"/>
                    <a:gd name="connsiteX10" fmla="*/ 587053 w 784917"/>
                    <a:gd name="connsiteY10" fmla="*/ 365959 h 1686496"/>
                    <a:gd name="connsiteX11" fmla="*/ 598422 w 784917"/>
                    <a:gd name="connsiteY11" fmla="*/ 345044 h 1686496"/>
                    <a:gd name="connsiteX12" fmla="*/ 645658 w 784917"/>
                    <a:gd name="connsiteY12" fmla="*/ 247490 h 1686496"/>
                    <a:gd name="connsiteX13" fmla="*/ 659809 w 784917"/>
                    <a:gd name="connsiteY13" fmla="*/ 216138 h 1686496"/>
                    <a:gd name="connsiteX14" fmla="*/ 781320 w 784917"/>
                    <a:gd name="connsiteY14" fmla="*/ 6601 h 1686496"/>
                    <a:gd name="connsiteX15" fmla="*/ 782672 w 784917"/>
                    <a:gd name="connsiteY15" fmla="*/ 7084 h 1686496"/>
                    <a:gd name="connsiteX16" fmla="*/ 784853 w 784917"/>
                    <a:gd name="connsiteY16" fmla="*/ 18465 h 1686496"/>
                    <a:gd name="connsiteX17" fmla="*/ 781702 w 784917"/>
                    <a:gd name="connsiteY17" fmla="*/ 31067 h 1686496"/>
                    <a:gd name="connsiteX18" fmla="*/ 781320 w 784917"/>
                    <a:gd name="connsiteY18" fmla="*/ 6601 h 1686496"/>
                    <a:gd name="connsiteX19" fmla="*/ 762837 w 784917"/>
                    <a:gd name="connsiteY19" fmla="*/ 0 h 1686496"/>
                    <a:gd name="connsiteX20" fmla="*/ 781318 w 784917"/>
                    <a:gd name="connsiteY20" fmla="*/ 6601 h 1686496"/>
                    <a:gd name="connsiteX21" fmla="*/ 781700 w 784917"/>
                    <a:gd name="connsiteY21" fmla="*/ 31067 h 1686496"/>
                    <a:gd name="connsiteX22" fmla="*/ 780501 w 784917"/>
                    <a:gd name="connsiteY22" fmla="*/ 35864 h 1686496"/>
                    <a:gd name="connsiteX23" fmla="*/ 677234 w 784917"/>
                    <a:gd name="connsiteY23" fmla="*/ 177529 h 1686496"/>
                    <a:gd name="connsiteX24" fmla="*/ 659808 w 784917"/>
                    <a:gd name="connsiteY24" fmla="*/ 216137 h 1686496"/>
                    <a:gd name="connsiteX25" fmla="*/ 598421 w 784917"/>
                    <a:gd name="connsiteY25" fmla="*/ 345043 h 1686496"/>
                    <a:gd name="connsiteX26" fmla="*/ 587052 w 784917"/>
                    <a:gd name="connsiteY26" fmla="*/ 365958 h 1686496"/>
                    <a:gd name="connsiteX27" fmla="*/ 275152 w 784917"/>
                    <a:gd name="connsiteY27" fmla="*/ 1661812 h 1686496"/>
                    <a:gd name="connsiteX28" fmla="*/ 158469 w 784917"/>
                    <a:gd name="connsiteY28" fmla="*/ 1657050 h 1686496"/>
                    <a:gd name="connsiteX29" fmla="*/ 2330 w 784917"/>
                    <a:gd name="connsiteY29" fmla="*/ 1384407 h 1686496"/>
                    <a:gd name="connsiteX30" fmla="*/ 79849 w 784917"/>
                    <a:gd name="connsiteY30" fmla="*/ 970665 h 1686496"/>
                    <a:gd name="connsiteX31" fmla="*/ 137372 w 784917"/>
                    <a:gd name="connsiteY31" fmla="*/ 877703 h 1686496"/>
                    <a:gd name="connsiteX32" fmla="*/ 379747 w 784917"/>
                    <a:gd name="connsiteY32" fmla="*/ 527380 h 1686496"/>
                    <a:gd name="connsiteX33" fmla="*/ 628087 w 784917"/>
                    <a:gd name="connsiteY33" fmla="*/ 93541 h 1686496"/>
                    <a:gd name="connsiteX34" fmla="*/ 653627 w 784917"/>
                    <a:gd name="connsiteY34" fmla="*/ 61383 h 1686496"/>
                    <a:gd name="connsiteX35" fmla="*/ 690084 w 784917"/>
                    <a:gd name="connsiteY35" fmla="*/ 31904 h 1686496"/>
                    <a:gd name="connsiteX36" fmla="*/ 710570 w 784917"/>
                    <a:gd name="connsiteY36" fmla="*/ 20367 h 1686496"/>
                    <a:gd name="connsiteX37" fmla="*/ 729231 w 784917"/>
                    <a:gd name="connsiteY37" fmla="*/ 9858 h 1686496"/>
                    <a:gd name="connsiteX38" fmla="*/ 762837 w 784917"/>
                    <a:gd name="connsiteY38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650944 w 784917"/>
                    <a:gd name="connsiteY8" fmla="*/ 242242 h 1686496"/>
                    <a:gd name="connsiteX9" fmla="*/ 599923 w 784917"/>
                    <a:gd name="connsiteY9" fmla="*/ 345672 h 1686496"/>
                    <a:gd name="connsiteX10" fmla="*/ 587053 w 784917"/>
                    <a:gd name="connsiteY10" fmla="*/ 365959 h 1686496"/>
                    <a:gd name="connsiteX11" fmla="*/ 598422 w 784917"/>
                    <a:gd name="connsiteY11" fmla="*/ 345044 h 1686496"/>
                    <a:gd name="connsiteX12" fmla="*/ 659809 w 784917"/>
                    <a:gd name="connsiteY12" fmla="*/ 216138 h 1686496"/>
                    <a:gd name="connsiteX13" fmla="*/ 781320 w 784917"/>
                    <a:gd name="connsiteY13" fmla="*/ 6601 h 1686496"/>
                    <a:gd name="connsiteX14" fmla="*/ 782672 w 784917"/>
                    <a:gd name="connsiteY14" fmla="*/ 7084 h 1686496"/>
                    <a:gd name="connsiteX15" fmla="*/ 784853 w 784917"/>
                    <a:gd name="connsiteY15" fmla="*/ 18465 h 1686496"/>
                    <a:gd name="connsiteX16" fmla="*/ 781702 w 784917"/>
                    <a:gd name="connsiteY16" fmla="*/ 31067 h 1686496"/>
                    <a:gd name="connsiteX17" fmla="*/ 781320 w 784917"/>
                    <a:gd name="connsiteY17" fmla="*/ 6601 h 1686496"/>
                    <a:gd name="connsiteX18" fmla="*/ 762837 w 784917"/>
                    <a:gd name="connsiteY18" fmla="*/ 0 h 1686496"/>
                    <a:gd name="connsiteX19" fmla="*/ 781318 w 784917"/>
                    <a:gd name="connsiteY19" fmla="*/ 6601 h 1686496"/>
                    <a:gd name="connsiteX20" fmla="*/ 781700 w 784917"/>
                    <a:gd name="connsiteY20" fmla="*/ 31067 h 1686496"/>
                    <a:gd name="connsiteX21" fmla="*/ 780501 w 784917"/>
                    <a:gd name="connsiteY21" fmla="*/ 35864 h 1686496"/>
                    <a:gd name="connsiteX22" fmla="*/ 677234 w 784917"/>
                    <a:gd name="connsiteY22" fmla="*/ 177529 h 1686496"/>
                    <a:gd name="connsiteX23" fmla="*/ 659808 w 784917"/>
                    <a:gd name="connsiteY23" fmla="*/ 216137 h 1686496"/>
                    <a:gd name="connsiteX24" fmla="*/ 598421 w 784917"/>
                    <a:gd name="connsiteY24" fmla="*/ 345043 h 1686496"/>
                    <a:gd name="connsiteX25" fmla="*/ 587052 w 784917"/>
                    <a:gd name="connsiteY25" fmla="*/ 365958 h 1686496"/>
                    <a:gd name="connsiteX26" fmla="*/ 275152 w 784917"/>
                    <a:gd name="connsiteY26" fmla="*/ 1661812 h 1686496"/>
                    <a:gd name="connsiteX27" fmla="*/ 158469 w 784917"/>
                    <a:gd name="connsiteY27" fmla="*/ 1657050 h 1686496"/>
                    <a:gd name="connsiteX28" fmla="*/ 2330 w 784917"/>
                    <a:gd name="connsiteY28" fmla="*/ 1384407 h 1686496"/>
                    <a:gd name="connsiteX29" fmla="*/ 79849 w 784917"/>
                    <a:gd name="connsiteY29" fmla="*/ 970665 h 1686496"/>
                    <a:gd name="connsiteX30" fmla="*/ 137372 w 784917"/>
                    <a:gd name="connsiteY30" fmla="*/ 877703 h 1686496"/>
                    <a:gd name="connsiteX31" fmla="*/ 379747 w 784917"/>
                    <a:gd name="connsiteY31" fmla="*/ 527380 h 1686496"/>
                    <a:gd name="connsiteX32" fmla="*/ 628087 w 784917"/>
                    <a:gd name="connsiteY32" fmla="*/ 93541 h 1686496"/>
                    <a:gd name="connsiteX33" fmla="*/ 653627 w 784917"/>
                    <a:gd name="connsiteY33" fmla="*/ 61383 h 1686496"/>
                    <a:gd name="connsiteX34" fmla="*/ 690084 w 784917"/>
                    <a:gd name="connsiteY34" fmla="*/ 31904 h 1686496"/>
                    <a:gd name="connsiteX35" fmla="*/ 710570 w 784917"/>
                    <a:gd name="connsiteY35" fmla="*/ 20367 h 1686496"/>
                    <a:gd name="connsiteX36" fmla="*/ 729231 w 784917"/>
                    <a:gd name="connsiteY36" fmla="*/ 9858 h 1686496"/>
                    <a:gd name="connsiteX37" fmla="*/ 762837 w 784917"/>
                    <a:gd name="connsiteY37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650944 w 784917"/>
                    <a:gd name="connsiteY8" fmla="*/ 242242 h 1686496"/>
                    <a:gd name="connsiteX9" fmla="*/ 599923 w 784917"/>
                    <a:gd name="connsiteY9" fmla="*/ 345672 h 1686496"/>
                    <a:gd name="connsiteX10" fmla="*/ 587053 w 784917"/>
                    <a:gd name="connsiteY10" fmla="*/ 365959 h 1686496"/>
                    <a:gd name="connsiteX11" fmla="*/ 598422 w 784917"/>
                    <a:gd name="connsiteY11" fmla="*/ 345044 h 1686496"/>
                    <a:gd name="connsiteX12" fmla="*/ 659809 w 784917"/>
                    <a:gd name="connsiteY12" fmla="*/ 216138 h 1686496"/>
                    <a:gd name="connsiteX13" fmla="*/ 781320 w 784917"/>
                    <a:gd name="connsiteY13" fmla="*/ 6601 h 1686496"/>
                    <a:gd name="connsiteX14" fmla="*/ 782672 w 784917"/>
                    <a:gd name="connsiteY14" fmla="*/ 7084 h 1686496"/>
                    <a:gd name="connsiteX15" fmla="*/ 784853 w 784917"/>
                    <a:gd name="connsiteY15" fmla="*/ 18465 h 1686496"/>
                    <a:gd name="connsiteX16" fmla="*/ 781702 w 784917"/>
                    <a:gd name="connsiteY16" fmla="*/ 31067 h 1686496"/>
                    <a:gd name="connsiteX17" fmla="*/ 781320 w 784917"/>
                    <a:gd name="connsiteY17" fmla="*/ 6601 h 1686496"/>
                    <a:gd name="connsiteX18" fmla="*/ 762837 w 784917"/>
                    <a:gd name="connsiteY18" fmla="*/ 0 h 1686496"/>
                    <a:gd name="connsiteX19" fmla="*/ 781318 w 784917"/>
                    <a:gd name="connsiteY19" fmla="*/ 6601 h 1686496"/>
                    <a:gd name="connsiteX20" fmla="*/ 781700 w 784917"/>
                    <a:gd name="connsiteY20" fmla="*/ 31067 h 1686496"/>
                    <a:gd name="connsiteX21" fmla="*/ 780501 w 784917"/>
                    <a:gd name="connsiteY21" fmla="*/ 35864 h 1686496"/>
                    <a:gd name="connsiteX22" fmla="*/ 677234 w 784917"/>
                    <a:gd name="connsiteY22" fmla="*/ 177529 h 1686496"/>
                    <a:gd name="connsiteX23" fmla="*/ 598421 w 784917"/>
                    <a:gd name="connsiteY23" fmla="*/ 345043 h 1686496"/>
                    <a:gd name="connsiteX24" fmla="*/ 587052 w 784917"/>
                    <a:gd name="connsiteY24" fmla="*/ 365958 h 1686496"/>
                    <a:gd name="connsiteX25" fmla="*/ 275152 w 784917"/>
                    <a:gd name="connsiteY25" fmla="*/ 1661812 h 1686496"/>
                    <a:gd name="connsiteX26" fmla="*/ 158469 w 784917"/>
                    <a:gd name="connsiteY26" fmla="*/ 1657050 h 1686496"/>
                    <a:gd name="connsiteX27" fmla="*/ 2330 w 784917"/>
                    <a:gd name="connsiteY27" fmla="*/ 1384407 h 1686496"/>
                    <a:gd name="connsiteX28" fmla="*/ 79849 w 784917"/>
                    <a:gd name="connsiteY28" fmla="*/ 970665 h 1686496"/>
                    <a:gd name="connsiteX29" fmla="*/ 137372 w 784917"/>
                    <a:gd name="connsiteY29" fmla="*/ 877703 h 1686496"/>
                    <a:gd name="connsiteX30" fmla="*/ 379747 w 784917"/>
                    <a:gd name="connsiteY30" fmla="*/ 527380 h 1686496"/>
                    <a:gd name="connsiteX31" fmla="*/ 628087 w 784917"/>
                    <a:gd name="connsiteY31" fmla="*/ 93541 h 1686496"/>
                    <a:gd name="connsiteX32" fmla="*/ 653627 w 784917"/>
                    <a:gd name="connsiteY32" fmla="*/ 61383 h 1686496"/>
                    <a:gd name="connsiteX33" fmla="*/ 690084 w 784917"/>
                    <a:gd name="connsiteY33" fmla="*/ 31904 h 1686496"/>
                    <a:gd name="connsiteX34" fmla="*/ 710570 w 784917"/>
                    <a:gd name="connsiteY34" fmla="*/ 20367 h 1686496"/>
                    <a:gd name="connsiteX35" fmla="*/ 729231 w 784917"/>
                    <a:gd name="connsiteY35" fmla="*/ 9858 h 1686496"/>
                    <a:gd name="connsiteX36" fmla="*/ 762837 w 784917"/>
                    <a:gd name="connsiteY36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598422 w 784917"/>
                    <a:gd name="connsiteY10" fmla="*/ 345044 h 1686496"/>
                    <a:gd name="connsiteX11" fmla="*/ 659809 w 784917"/>
                    <a:gd name="connsiteY11" fmla="*/ 216138 h 1686496"/>
                    <a:gd name="connsiteX12" fmla="*/ 781320 w 784917"/>
                    <a:gd name="connsiteY12" fmla="*/ 6601 h 1686496"/>
                    <a:gd name="connsiteX13" fmla="*/ 782672 w 784917"/>
                    <a:gd name="connsiteY13" fmla="*/ 7084 h 1686496"/>
                    <a:gd name="connsiteX14" fmla="*/ 784853 w 784917"/>
                    <a:gd name="connsiteY14" fmla="*/ 18465 h 1686496"/>
                    <a:gd name="connsiteX15" fmla="*/ 781702 w 784917"/>
                    <a:gd name="connsiteY15" fmla="*/ 31067 h 1686496"/>
                    <a:gd name="connsiteX16" fmla="*/ 781320 w 784917"/>
                    <a:gd name="connsiteY16" fmla="*/ 6601 h 1686496"/>
                    <a:gd name="connsiteX17" fmla="*/ 762837 w 784917"/>
                    <a:gd name="connsiteY17" fmla="*/ 0 h 1686496"/>
                    <a:gd name="connsiteX18" fmla="*/ 781318 w 784917"/>
                    <a:gd name="connsiteY18" fmla="*/ 6601 h 1686496"/>
                    <a:gd name="connsiteX19" fmla="*/ 781700 w 784917"/>
                    <a:gd name="connsiteY19" fmla="*/ 31067 h 1686496"/>
                    <a:gd name="connsiteX20" fmla="*/ 780501 w 784917"/>
                    <a:gd name="connsiteY20" fmla="*/ 35864 h 1686496"/>
                    <a:gd name="connsiteX21" fmla="*/ 677234 w 784917"/>
                    <a:gd name="connsiteY21" fmla="*/ 177529 h 1686496"/>
                    <a:gd name="connsiteX22" fmla="*/ 598421 w 784917"/>
                    <a:gd name="connsiteY22" fmla="*/ 345043 h 1686496"/>
                    <a:gd name="connsiteX23" fmla="*/ 587052 w 784917"/>
                    <a:gd name="connsiteY23" fmla="*/ 365958 h 1686496"/>
                    <a:gd name="connsiteX24" fmla="*/ 275152 w 784917"/>
                    <a:gd name="connsiteY24" fmla="*/ 1661812 h 1686496"/>
                    <a:gd name="connsiteX25" fmla="*/ 158469 w 784917"/>
                    <a:gd name="connsiteY25" fmla="*/ 1657050 h 1686496"/>
                    <a:gd name="connsiteX26" fmla="*/ 2330 w 784917"/>
                    <a:gd name="connsiteY26" fmla="*/ 1384407 h 1686496"/>
                    <a:gd name="connsiteX27" fmla="*/ 79849 w 784917"/>
                    <a:gd name="connsiteY27" fmla="*/ 970665 h 1686496"/>
                    <a:gd name="connsiteX28" fmla="*/ 137372 w 784917"/>
                    <a:gd name="connsiteY28" fmla="*/ 877703 h 1686496"/>
                    <a:gd name="connsiteX29" fmla="*/ 379747 w 784917"/>
                    <a:gd name="connsiteY29" fmla="*/ 527380 h 1686496"/>
                    <a:gd name="connsiteX30" fmla="*/ 628087 w 784917"/>
                    <a:gd name="connsiteY30" fmla="*/ 93541 h 1686496"/>
                    <a:gd name="connsiteX31" fmla="*/ 653627 w 784917"/>
                    <a:gd name="connsiteY31" fmla="*/ 61383 h 1686496"/>
                    <a:gd name="connsiteX32" fmla="*/ 690084 w 784917"/>
                    <a:gd name="connsiteY32" fmla="*/ 31904 h 1686496"/>
                    <a:gd name="connsiteX33" fmla="*/ 710570 w 784917"/>
                    <a:gd name="connsiteY33" fmla="*/ 20367 h 1686496"/>
                    <a:gd name="connsiteX34" fmla="*/ 729231 w 784917"/>
                    <a:gd name="connsiteY34" fmla="*/ 9858 h 1686496"/>
                    <a:gd name="connsiteX35" fmla="*/ 762837 w 784917"/>
                    <a:gd name="connsiteY35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659809 w 784917"/>
                    <a:gd name="connsiteY7" fmla="*/ 216138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598422 w 784917"/>
                    <a:gd name="connsiteY10" fmla="*/ 345044 h 1686496"/>
                    <a:gd name="connsiteX11" fmla="*/ 659809 w 784917"/>
                    <a:gd name="connsiteY11" fmla="*/ 216138 h 1686496"/>
                    <a:gd name="connsiteX12" fmla="*/ 781320 w 784917"/>
                    <a:gd name="connsiteY12" fmla="*/ 6601 h 1686496"/>
                    <a:gd name="connsiteX13" fmla="*/ 782672 w 784917"/>
                    <a:gd name="connsiteY13" fmla="*/ 7084 h 1686496"/>
                    <a:gd name="connsiteX14" fmla="*/ 784853 w 784917"/>
                    <a:gd name="connsiteY14" fmla="*/ 18465 h 1686496"/>
                    <a:gd name="connsiteX15" fmla="*/ 781702 w 784917"/>
                    <a:gd name="connsiteY15" fmla="*/ 31067 h 1686496"/>
                    <a:gd name="connsiteX16" fmla="*/ 781320 w 784917"/>
                    <a:gd name="connsiteY16" fmla="*/ 6601 h 1686496"/>
                    <a:gd name="connsiteX17" fmla="*/ 762837 w 784917"/>
                    <a:gd name="connsiteY17" fmla="*/ 0 h 1686496"/>
                    <a:gd name="connsiteX18" fmla="*/ 781318 w 784917"/>
                    <a:gd name="connsiteY18" fmla="*/ 6601 h 1686496"/>
                    <a:gd name="connsiteX19" fmla="*/ 781700 w 784917"/>
                    <a:gd name="connsiteY19" fmla="*/ 31067 h 1686496"/>
                    <a:gd name="connsiteX20" fmla="*/ 780501 w 784917"/>
                    <a:gd name="connsiteY20" fmla="*/ 35864 h 1686496"/>
                    <a:gd name="connsiteX21" fmla="*/ 598421 w 784917"/>
                    <a:gd name="connsiteY21" fmla="*/ 345043 h 1686496"/>
                    <a:gd name="connsiteX22" fmla="*/ 587052 w 784917"/>
                    <a:gd name="connsiteY22" fmla="*/ 365958 h 1686496"/>
                    <a:gd name="connsiteX23" fmla="*/ 275152 w 784917"/>
                    <a:gd name="connsiteY23" fmla="*/ 1661812 h 1686496"/>
                    <a:gd name="connsiteX24" fmla="*/ 158469 w 784917"/>
                    <a:gd name="connsiteY24" fmla="*/ 1657050 h 1686496"/>
                    <a:gd name="connsiteX25" fmla="*/ 2330 w 784917"/>
                    <a:gd name="connsiteY25" fmla="*/ 1384407 h 1686496"/>
                    <a:gd name="connsiteX26" fmla="*/ 79849 w 784917"/>
                    <a:gd name="connsiteY26" fmla="*/ 970665 h 1686496"/>
                    <a:gd name="connsiteX27" fmla="*/ 137372 w 784917"/>
                    <a:gd name="connsiteY27" fmla="*/ 877703 h 1686496"/>
                    <a:gd name="connsiteX28" fmla="*/ 379747 w 784917"/>
                    <a:gd name="connsiteY28" fmla="*/ 527380 h 1686496"/>
                    <a:gd name="connsiteX29" fmla="*/ 628087 w 784917"/>
                    <a:gd name="connsiteY29" fmla="*/ 93541 h 1686496"/>
                    <a:gd name="connsiteX30" fmla="*/ 653627 w 784917"/>
                    <a:gd name="connsiteY30" fmla="*/ 61383 h 1686496"/>
                    <a:gd name="connsiteX31" fmla="*/ 690084 w 784917"/>
                    <a:gd name="connsiteY31" fmla="*/ 31904 h 1686496"/>
                    <a:gd name="connsiteX32" fmla="*/ 710570 w 784917"/>
                    <a:gd name="connsiteY32" fmla="*/ 20367 h 1686496"/>
                    <a:gd name="connsiteX33" fmla="*/ 729231 w 784917"/>
                    <a:gd name="connsiteY33" fmla="*/ 9858 h 1686496"/>
                    <a:gd name="connsiteX34" fmla="*/ 762837 w 784917"/>
                    <a:gd name="connsiteY34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598422 w 784917"/>
                    <a:gd name="connsiteY7" fmla="*/ 345044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598422 w 784917"/>
                    <a:gd name="connsiteY10" fmla="*/ 345044 h 1686496"/>
                    <a:gd name="connsiteX11" fmla="*/ 781320 w 784917"/>
                    <a:gd name="connsiteY11" fmla="*/ 6601 h 1686496"/>
                    <a:gd name="connsiteX12" fmla="*/ 782672 w 784917"/>
                    <a:gd name="connsiteY12" fmla="*/ 7084 h 1686496"/>
                    <a:gd name="connsiteX13" fmla="*/ 784853 w 784917"/>
                    <a:gd name="connsiteY13" fmla="*/ 18465 h 1686496"/>
                    <a:gd name="connsiteX14" fmla="*/ 781702 w 784917"/>
                    <a:gd name="connsiteY14" fmla="*/ 31067 h 1686496"/>
                    <a:gd name="connsiteX15" fmla="*/ 781320 w 784917"/>
                    <a:gd name="connsiteY15" fmla="*/ 6601 h 1686496"/>
                    <a:gd name="connsiteX16" fmla="*/ 762837 w 784917"/>
                    <a:gd name="connsiteY16" fmla="*/ 0 h 1686496"/>
                    <a:gd name="connsiteX17" fmla="*/ 781318 w 784917"/>
                    <a:gd name="connsiteY17" fmla="*/ 6601 h 1686496"/>
                    <a:gd name="connsiteX18" fmla="*/ 781700 w 784917"/>
                    <a:gd name="connsiteY18" fmla="*/ 31067 h 1686496"/>
                    <a:gd name="connsiteX19" fmla="*/ 780501 w 784917"/>
                    <a:gd name="connsiteY19" fmla="*/ 35864 h 1686496"/>
                    <a:gd name="connsiteX20" fmla="*/ 598421 w 784917"/>
                    <a:gd name="connsiteY20" fmla="*/ 345043 h 1686496"/>
                    <a:gd name="connsiteX21" fmla="*/ 587052 w 784917"/>
                    <a:gd name="connsiteY21" fmla="*/ 365958 h 1686496"/>
                    <a:gd name="connsiteX22" fmla="*/ 275152 w 784917"/>
                    <a:gd name="connsiteY22" fmla="*/ 1661812 h 1686496"/>
                    <a:gd name="connsiteX23" fmla="*/ 158469 w 784917"/>
                    <a:gd name="connsiteY23" fmla="*/ 1657050 h 1686496"/>
                    <a:gd name="connsiteX24" fmla="*/ 2330 w 784917"/>
                    <a:gd name="connsiteY24" fmla="*/ 1384407 h 1686496"/>
                    <a:gd name="connsiteX25" fmla="*/ 79849 w 784917"/>
                    <a:gd name="connsiteY25" fmla="*/ 970665 h 1686496"/>
                    <a:gd name="connsiteX26" fmla="*/ 137372 w 784917"/>
                    <a:gd name="connsiteY26" fmla="*/ 877703 h 1686496"/>
                    <a:gd name="connsiteX27" fmla="*/ 379747 w 784917"/>
                    <a:gd name="connsiteY27" fmla="*/ 527380 h 1686496"/>
                    <a:gd name="connsiteX28" fmla="*/ 628087 w 784917"/>
                    <a:gd name="connsiteY28" fmla="*/ 93541 h 1686496"/>
                    <a:gd name="connsiteX29" fmla="*/ 653627 w 784917"/>
                    <a:gd name="connsiteY29" fmla="*/ 61383 h 1686496"/>
                    <a:gd name="connsiteX30" fmla="*/ 690084 w 784917"/>
                    <a:gd name="connsiteY30" fmla="*/ 31904 h 1686496"/>
                    <a:gd name="connsiteX31" fmla="*/ 710570 w 784917"/>
                    <a:gd name="connsiteY31" fmla="*/ 20367 h 1686496"/>
                    <a:gd name="connsiteX32" fmla="*/ 729231 w 784917"/>
                    <a:gd name="connsiteY32" fmla="*/ 9858 h 1686496"/>
                    <a:gd name="connsiteX33" fmla="*/ 762837 w 784917"/>
                    <a:gd name="connsiteY33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598422 w 784917"/>
                    <a:gd name="connsiteY7" fmla="*/ 345044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598422 w 784917"/>
                    <a:gd name="connsiteY10" fmla="*/ 345044 h 1686496"/>
                    <a:gd name="connsiteX11" fmla="*/ 781320 w 784917"/>
                    <a:gd name="connsiteY11" fmla="*/ 6601 h 1686496"/>
                    <a:gd name="connsiteX12" fmla="*/ 782672 w 784917"/>
                    <a:gd name="connsiteY12" fmla="*/ 7084 h 1686496"/>
                    <a:gd name="connsiteX13" fmla="*/ 784853 w 784917"/>
                    <a:gd name="connsiteY13" fmla="*/ 18465 h 1686496"/>
                    <a:gd name="connsiteX14" fmla="*/ 781702 w 784917"/>
                    <a:gd name="connsiteY14" fmla="*/ 31067 h 1686496"/>
                    <a:gd name="connsiteX15" fmla="*/ 781320 w 784917"/>
                    <a:gd name="connsiteY15" fmla="*/ 6601 h 1686496"/>
                    <a:gd name="connsiteX16" fmla="*/ 762837 w 784917"/>
                    <a:gd name="connsiteY16" fmla="*/ 0 h 1686496"/>
                    <a:gd name="connsiteX17" fmla="*/ 781318 w 784917"/>
                    <a:gd name="connsiteY17" fmla="*/ 6601 h 1686496"/>
                    <a:gd name="connsiteX18" fmla="*/ 781700 w 784917"/>
                    <a:gd name="connsiteY18" fmla="*/ 31067 h 1686496"/>
                    <a:gd name="connsiteX19" fmla="*/ 780501 w 784917"/>
                    <a:gd name="connsiteY19" fmla="*/ 35864 h 1686496"/>
                    <a:gd name="connsiteX20" fmla="*/ 587052 w 784917"/>
                    <a:gd name="connsiteY20" fmla="*/ 365958 h 1686496"/>
                    <a:gd name="connsiteX21" fmla="*/ 275152 w 784917"/>
                    <a:gd name="connsiteY21" fmla="*/ 1661812 h 1686496"/>
                    <a:gd name="connsiteX22" fmla="*/ 158469 w 784917"/>
                    <a:gd name="connsiteY22" fmla="*/ 1657050 h 1686496"/>
                    <a:gd name="connsiteX23" fmla="*/ 2330 w 784917"/>
                    <a:gd name="connsiteY23" fmla="*/ 1384407 h 1686496"/>
                    <a:gd name="connsiteX24" fmla="*/ 79849 w 784917"/>
                    <a:gd name="connsiteY24" fmla="*/ 970665 h 1686496"/>
                    <a:gd name="connsiteX25" fmla="*/ 137372 w 784917"/>
                    <a:gd name="connsiteY25" fmla="*/ 877703 h 1686496"/>
                    <a:gd name="connsiteX26" fmla="*/ 379747 w 784917"/>
                    <a:gd name="connsiteY26" fmla="*/ 527380 h 1686496"/>
                    <a:gd name="connsiteX27" fmla="*/ 628087 w 784917"/>
                    <a:gd name="connsiteY27" fmla="*/ 93541 h 1686496"/>
                    <a:gd name="connsiteX28" fmla="*/ 653627 w 784917"/>
                    <a:gd name="connsiteY28" fmla="*/ 61383 h 1686496"/>
                    <a:gd name="connsiteX29" fmla="*/ 690084 w 784917"/>
                    <a:gd name="connsiteY29" fmla="*/ 31904 h 1686496"/>
                    <a:gd name="connsiteX30" fmla="*/ 710570 w 784917"/>
                    <a:gd name="connsiteY30" fmla="*/ 20367 h 1686496"/>
                    <a:gd name="connsiteX31" fmla="*/ 729231 w 784917"/>
                    <a:gd name="connsiteY31" fmla="*/ 9858 h 1686496"/>
                    <a:gd name="connsiteX32" fmla="*/ 762837 w 784917"/>
                    <a:gd name="connsiteY32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587053 w 784917"/>
                    <a:gd name="connsiteY7" fmla="*/ 365959 h 1686496"/>
                    <a:gd name="connsiteX8" fmla="*/ 599923 w 784917"/>
                    <a:gd name="connsiteY8" fmla="*/ 345672 h 1686496"/>
                    <a:gd name="connsiteX9" fmla="*/ 587053 w 784917"/>
                    <a:gd name="connsiteY9" fmla="*/ 365959 h 1686496"/>
                    <a:gd name="connsiteX10" fmla="*/ 781320 w 784917"/>
                    <a:gd name="connsiteY10" fmla="*/ 6601 h 1686496"/>
                    <a:gd name="connsiteX11" fmla="*/ 782672 w 784917"/>
                    <a:gd name="connsiteY11" fmla="*/ 7084 h 1686496"/>
                    <a:gd name="connsiteX12" fmla="*/ 784853 w 784917"/>
                    <a:gd name="connsiteY12" fmla="*/ 18465 h 1686496"/>
                    <a:gd name="connsiteX13" fmla="*/ 781702 w 784917"/>
                    <a:gd name="connsiteY13" fmla="*/ 31067 h 1686496"/>
                    <a:gd name="connsiteX14" fmla="*/ 781320 w 784917"/>
                    <a:gd name="connsiteY14" fmla="*/ 6601 h 1686496"/>
                    <a:gd name="connsiteX15" fmla="*/ 762837 w 784917"/>
                    <a:gd name="connsiteY15" fmla="*/ 0 h 1686496"/>
                    <a:gd name="connsiteX16" fmla="*/ 781318 w 784917"/>
                    <a:gd name="connsiteY16" fmla="*/ 6601 h 1686496"/>
                    <a:gd name="connsiteX17" fmla="*/ 781700 w 784917"/>
                    <a:gd name="connsiteY17" fmla="*/ 31067 h 1686496"/>
                    <a:gd name="connsiteX18" fmla="*/ 780501 w 784917"/>
                    <a:gd name="connsiteY18" fmla="*/ 35864 h 1686496"/>
                    <a:gd name="connsiteX19" fmla="*/ 587052 w 784917"/>
                    <a:gd name="connsiteY19" fmla="*/ 365958 h 1686496"/>
                    <a:gd name="connsiteX20" fmla="*/ 275152 w 784917"/>
                    <a:gd name="connsiteY20" fmla="*/ 1661812 h 1686496"/>
                    <a:gd name="connsiteX21" fmla="*/ 158469 w 784917"/>
                    <a:gd name="connsiteY21" fmla="*/ 1657050 h 1686496"/>
                    <a:gd name="connsiteX22" fmla="*/ 2330 w 784917"/>
                    <a:gd name="connsiteY22" fmla="*/ 1384407 h 1686496"/>
                    <a:gd name="connsiteX23" fmla="*/ 79849 w 784917"/>
                    <a:gd name="connsiteY23" fmla="*/ 970665 h 1686496"/>
                    <a:gd name="connsiteX24" fmla="*/ 137372 w 784917"/>
                    <a:gd name="connsiteY24" fmla="*/ 877703 h 1686496"/>
                    <a:gd name="connsiteX25" fmla="*/ 379747 w 784917"/>
                    <a:gd name="connsiteY25" fmla="*/ 527380 h 1686496"/>
                    <a:gd name="connsiteX26" fmla="*/ 628087 w 784917"/>
                    <a:gd name="connsiteY26" fmla="*/ 93541 h 1686496"/>
                    <a:gd name="connsiteX27" fmla="*/ 653627 w 784917"/>
                    <a:gd name="connsiteY27" fmla="*/ 61383 h 1686496"/>
                    <a:gd name="connsiteX28" fmla="*/ 690084 w 784917"/>
                    <a:gd name="connsiteY28" fmla="*/ 31904 h 1686496"/>
                    <a:gd name="connsiteX29" fmla="*/ 710570 w 784917"/>
                    <a:gd name="connsiteY29" fmla="*/ 20367 h 1686496"/>
                    <a:gd name="connsiteX30" fmla="*/ 729231 w 784917"/>
                    <a:gd name="connsiteY30" fmla="*/ 9858 h 1686496"/>
                    <a:gd name="connsiteX31" fmla="*/ 762837 w 784917"/>
                    <a:gd name="connsiteY31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781320 w 784917"/>
                    <a:gd name="connsiteY7" fmla="*/ 6601 h 1686496"/>
                    <a:gd name="connsiteX8" fmla="*/ 782672 w 784917"/>
                    <a:gd name="connsiteY8" fmla="*/ 7084 h 1686496"/>
                    <a:gd name="connsiteX9" fmla="*/ 784853 w 784917"/>
                    <a:gd name="connsiteY9" fmla="*/ 18465 h 1686496"/>
                    <a:gd name="connsiteX10" fmla="*/ 781702 w 784917"/>
                    <a:gd name="connsiteY10" fmla="*/ 31067 h 1686496"/>
                    <a:gd name="connsiteX11" fmla="*/ 781320 w 784917"/>
                    <a:gd name="connsiteY11" fmla="*/ 6601 h 1686496"/>
                    <a:gd name="connsiteX12" fmla="*/ 762837 w 784917"/>
                    <a:gd name="connsiteY12" fmla="*/ 0 h 1686496"/>
                    <a:gd name="connsiteX13" fmla="*/ 781318 w 784917"/>
                    <a:gd name="connsiteY13" fmla="*/ 6601 h 1686496"/>
                    <a:gd name="connsiteX14" fmla="*/ 781700 w 784917"/>
                    <a:gd name="connsiteY14" fmla="*/ 31067 h 1686496"/>
                    <a:gd name="connsiteX15" fmla="*/ 780501 w 784917"/>
                    <a:gd name="connsiteY15" fmla="*/ 35864 h 1686496"/>
                    <a:gd name="connsiteX16" fmla="*/ 587052 w 784917"/>
                    <a:gd name="connsiteY16" fmla="*/ 365958 h 1686496"/>
                    <a:gd name="connsiteX17" fmla="*/ 275152 w 784917"/>
                    <a:gd name="connsiteY17" fmla="*/ 1661812 h 1686496"/>
                    <a:gd name="connsiteX18" fmla="*/ 158469 w 784917"/>
                    <a:gd name="connsiteY18" fmla="*/ 1657050 h 1686496"/>
                    <a:gd name="connsiteX19" fmla="*/ 2330 w 784917"/>
                    <a:gd name="connsiteY19" fmla="*/ 1384407 h 1686496"/>
                    <a:gd name="connsiteX20" fmla="*/ 79849 w 784917"/>
                    <a:gd name="connsiteY20" fmla="*/ 970665 h 1686496"/>
                    <a:gd name="connsiteX21" fmla="*/ 137372 w 784917"/>
                    <a:gd name="connsiteY21" fmla="*/ 877703 h 1686496"/>
                    <a:gd name="connsiteX22" fmla="*/ 379747 w 784917"/>
                    <a:gd name="connsiteY22" fmla="*/ 527380 h 1686496"/>
                    <a:gd name="connsiteX23" fmla="*/ 628087 w 784917"/>
                    <a:gd name="connsiteY23" fmla="*/ 93541 h 1686496"/>
                    <a:gd name="connsiteX24" fmla="*/ 653627 w 784917"/>
                    <a:gd name="connsiteY24" fmla="*/ 61383 h 1686496"/>
                    <a:gd name="connsiteX25" fmla="*/ 690084 w 784917"/>
                    <a:gd name="connsiteY25" fmla="*/ 31904 h 1686496"/>
                    <a:gd name="connsiteX26" fmla="*/ 710570 w 784917"/>
                    <a:gd name="connsiteY26" fmla="*/ 20367 h 1686496"/>
                    <a:gd name="connsiteX27" fmla="*/ 729231 w 784917"/>
                    <a:gd name="connsiteY27" fmla="*/ 9858 h 1686496"/>
                    <a:gd name="connsiteX28" fmla="*/ 762837 w 784917"/>
                    <a:gd name="connsiteY28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781320 w 784917"/>
                    <a:gd name="connsiteY7" fmla="*/ 6601 h 1686496"/>
                    <a:gd name="connsiteX8" fmla="*/ 782672 w 784917"/>
                    <a:gd name="connsiteY8" fmla="*/ 7084 h 1686496"/>
                    <a:gd name="connsiteX9" fmla="*/ 784853 w 784917"/>
                    <a:gd name="connsiteY9" fmla="*/ 18465 h 1686496"/>
                    <a:gd name="connsiteX10" fmla="*/ 781702 w 784917"/>
                    <a:gd name="connsiteY10" fmla="*/ 31067 h 1686496"/>
                    <a:gd name="connsiteX11" fmla="*/ 781320 w 784917"/>
                    <a:gd name="connsiteY11" fmla="*/ 6601 h 1686496"/>
                    <a:gd name="connsiteX12" fmla="*/ 762837 w 784917"/>
                    <a:gd name="connsiteY12" fmla="*/ 0 h 1686496"/>
                    <a:gd name="connsiteX13" fmla="*/ 781318 w 784917"/>
                    <a:gd name="connsiteY13" fmla="*/ 6601 h 1686496"/>
                    <a:gd name="connsiteX14" fmla="*/ 781700 w 784917"/>
                    <a:gd name="connsiteY14" fmla="*/ 31067 h 1686496"/>
                    <a:gd name="connsiteX15" fmla="*/ 780501 w 784917"/>
                    <a:gd name="connsiteY15" fmla="*/ 35864 h 1686496"/>
                    <a:gd name="connsiteX16" fmla="*/ 275152 w 784917"/>
                    <a:gd name="connsiteY16" fmla="*/ 1661812 h 1686496"/>
                    <a:gd name="connsiteX17" fmla="*/ 158469 w 784917"/>
                    <a:gd name="connsiteY17" fmla="*/ 1657050 h 1686496"/>
                    <a:gd name="connsiteX18" fmla="*/ 2330 w 784917"/>
                    <a:gd name="connsiteY18" fmla="*/ 1384407 h 1686496"/>
                    <a:gd name="connsiteX19" fmla="*/ 79849 w 784917"/>
                    <a:gd name="connsiteY19" fmla="*/ 970665 h 1686496"/>
                    <a:gd name="connsiteX20" fmla="*/ 137372 w 784917"/>
                    <a:gd name="connsiteY20" fmla="*/ 877703 h 1686496"/>
                    <a:gd name="connsiteX21" fmla="*/ 379747 w 784917"/>
                    <a:gd name="connsiteY21" fmla="*/ 527380 h 1686496"/>
                    <a:gd name="connsiteX22" fmla="*/ 628087 w 784917"/>
                    <a:gd name="connsiteY22" fmla="*/ 93541 h 1686496"/>
                    <a:gd name="connsiteX23" fmla="*/ 653627 w 784917"/>
                    <a:gd name="connsiteY23" fmla="*/ 61383 h 1686496"/>
                    <a:gd name="connsiteX24" fmla="*/ 690084 w 784917"/>
                    <a:gd name="connsiteY24" fmla="*/ 31904 h 1686496"/>
                    <a:gd name="connsiteX25" fmla="*/ 710570 w 784917"/>
                    <a:gd name="connsiteY25" fmla="*/ 20367 h 1686496"/>
                    <a:gd name="connsiteX26" fmla="*/ 729231 w 784917"/>
                    <a:gd name="connsiteY26" fmla="*/ 9858 h 1686496"/>
                    <a:gd name="connsiteX27" fmla="*/ 762837 w 784917"/>
                    <a:gd name="connsiteY27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781320 w 784917"/>
                    <a:gd name="connsiteY7" fmla="*/ 6601 h 1686496"/>
                    <a:gd name="connsiteX8" fmla="*/ 782672 w 784917"/>
                    <a:gd name="connsiteY8" fmla="*/ 7084 h 1686496"/>
                    <a:gd name="connsiteX9" fmla="*/ 784853 w 784917"/>
                    <a:gd name="connsiteY9" fmla="*/ 18465 h 1686496"/>
                    <a:gd name="connsiteX10" fmla="*/ 781702 w 784917"/>
                    <a:gd name="connsiteY10" fmla="*/ 31067 h 1686496"/>
                    <a:gd name="connsiteX11" fmla="*/ 781320 w 784917"/>
                    <a:gd name="connsiteY11" fmla="*/ 6601 h 1686496"/>
                    <a:gd name="connsiteX12" fmla="*/ 762837 w 784917"/>
                    <a:gd name="connsiteY12" fmla="*/ 0 h 1686496"/>
                    <a:gd name="connsiteX13" fmla="*/ 781318 w 784917"/>
                    <a:gd name="connsiteY13" fmla="*/ 6601 h 1686496"/>
                    <a:gd name="connsiteX14" fmla="*/ 781700 w 784917"/>
                    <a:gd name="connsiteY14" fmla="*/ 31067 h 1686496"/>
                    <a:gd name="connsiteX15" fmla="*/ 609051 w 784917"/>
                    <a:gd name="connsiteY15" fmla="*/ 466870 h 1686496"/>
                    <a:gd name="connsiteX16" fmla="*/ 275152 w 784917"/>
                    <a:gd name="connsiteY16" fmla="*/ 1661812 h 1686496"/>
                    <a:gd name="connsiteX17" fmla="*/ 158469 w 784917"/>
                    <a:gd name="connsiteY17" fmla="*/ 1657050 h 1686496"/>
                    <a:gd name="connsiteX18" fmla="*/ 2330 w 784917"/>
                    <a:gd name="connsiteY18" fmla="*/ 1384407 h 1686496"/>
                    <a:gd name="connsiteX19" fmla="*/ 79849 w 784917"/>
                    <a:gd name="connsiteY19" fmla="*/ 970665 h 1686496"/>
                    <a:gd name="connsiteX20" fmla="*/ 137372 w 784917"/>
                    <a:gd name="connsiteY20" fmla="*/ 877703 h 1686496"/>
                    <a:gd name="connsiteX21" fmla="*/ 379747 w 784917"/>
                    <a:gd name="connsiteY21" fmla="*/ 527380 h 1686496"/>
                    <a:gd name="connsiteX22" fmla="*/ 628087 w 784917"/>
                    <a:gd name="connsiteY22" fmla="*/ 93541 h 1686496"/>
                    <a:gd name="connsiteX23" fmla="*/ 653627 w 784917"/>
                    <a:gd name="connsiteY23" fmla="*/ 61383 h 1686496"/>
                    <a:gd name="connsiteX24" fmla="*/ 690084 w 784917"/>
                    <a:gd name="connsiteY24" fmla="*/ 31904 h 1686496"/>
                    <a:gd name="connsiteX25" fmla="*/ 710570 w 784917"/>
                    <a:gd name="connsiteY25" fmla="*/ 20367 h 1686496"/>
                    <a:gd name="connsiteX26" fmla="*/ 729231 w 784917"/>
                    <a:gd name="connsiteY26" fmla="*/ 9858 h 1686496"/>
                    <a:gd name="connsiteX27" fmla="*/ 762837 w 784917"/>
                    <a:gd name="connsiteY27" fmla="*/ 0 h 1686496"/>
                    <a:gd name="connsiteX0" fmla="*/ 587053 w 784917"/>
                    <a:gd name="connsiteY0" fmla="*/ 365958 h 1686496"/>
                    <a:gd name="connsiteX1" fmla="*/ 579375 w 784917"/>
                    <a:gd name="connsiteY1" fmla="*/ 380083 h 1686496"/>
                    <a:gd name="connsiteX2" fmla="*/ 116738 w 784917"/>
                    <a:gd name="connsiteY2" fmla="*/ 1312264 h 1686496"/>
                    <a:gd name="connsiteX3" fmla="*/ 112233 w 784917"/>
                    <a:gd name="connsiteY3" fmla="*/ 1309005 h 1686496"/>
                    <a:gd name="connsiteX4" fmla="*/ 220236 w 784917"/>
                    <a:gd name="connsiteY4" fmla="*/ 858772 h 1686496"/>
                    <a:gd name="connsiteX5" fmla="*/ 538424 w 784917"/>
                    <a:gd name="connsiteY5" fmla="*/ 442612 h 1686496"/>
                    <a:gd name="connsiteX6" fmla="*/ 587053 w 784917"/>
                    <a:gd name="connsiteY6" fmla="*/ 365958 h 1686496"/>
                    <a:gd name="connsiteX7" fmla="*/ 781320 w 784917"/>
                    <a:gd name="connsiteY7" fmla="*/ 6601 h 1686496"/>
                    <a:gd name="connsiteX8" fmla="*/ 782672 w 784917"/>
                    <a:gd name="connsiteY8" fmla="*/ 7084 h 1686496"/>
                    <a:gd name="connsiteX9" fmla="*/ 784853 w 784917"/>
                    <a:gd name="connsiteY9" fmla="*/ 18465 h 1686496"/>
                    <a:gd name="connsiteX10" fmla="*/ 781702 w 784917"/>
                    <a:gd name="connsiteY10" fmla="*/ 31067 h 1686496"/>
                    <a:gd name="connsiteX11" fmla="*/ 781320 w 784917"/>
                    <a:gd name="connsiteY11" fmla="*/ 6601 h 1686496"/>
                    <a:gd name="connsiteX12" fmla="*/ 762837 w 784917"/>
                    <a:gd name="connsiteY12" fmla="*/ 0 h 1686496"/>
                    <a:gd name="connsiteX13" fmla="*/ 781318 w 784917"/>
                    <a:gd name="connsiteY13" fmla="*/ 6601 h 1686496"/>
                    <a:gd name="connsiteX14" fmla="*/ 781700 w 784917"/>
                    <a:gd name="connsiteY14" fmla="*/ 31067 h 1686496"/>
                    <a:gd name="connsiteX15" fmla="*/ 275152 w 784917"/>
                    <a:gd name="connsiteY15" fmla="*/ 1661812 h 1686496"/>
                    <a:gd name="connsiteX16" fmla="*/ 158469 w 784917"/>
                    <a:gd name="connsiteY16" fmla="*/ 1657050 h 1686496"/>
                    <a:gd name="connsiteX17" fmla="*/ 2330 w 784917"/>
                    <a:gd name="connsiteY17" fmla="*/ 1384407 h 1686496"/>
                    <a:gd name="connsiteX18" fmla="*/ 79849 w 784917"/>
                    <a:gd name="connsiteY18" fmla="*/ 970665 h 1686496"/>
                    <a:gd name="connsiteX19" fmla="*/ 137372 w 784917"/>
                    <a:gd name="connsiteY19" fmla="*/ 877703 h 1686496"/>
                    <a:gd name="connsiteX20" fmla="*/ 379747 w 784917"/>
                    <a:gd name="connsiteY20" fmla="*/ 527380 h 1686496"/>
                    <a:gd name="connsiteX21" fmla="*/ 628087 w 784917"/>
                    <a:gd name="connsiteY21" fmla="*/ 93541 h 1686496"/>
                    <a:gd name="connsiteX22" fmla="*/ 653627 w 784917"/>
                    <a:gd name="connsiteY22" fmla="*/ 61383 h 1686496"/>
                    <a:gd name="connsiteX23" fmla="*/ 690084 w 784917"/>
                    <a:gd name="connsiteY23" fmla="*/ 31904 h 1686496"/>
                    <a:gd name="connsiteX24" fmla="*/ 710570 w 784917"/>
                    <a:gd name="connsiteY24" fmla="*/ 20367 h 1686496"/>
                    <a:gd name="connsiteX25" fmla="*/ 729231 w 784917"/>
                    <a:gd name="connsiteY25" fmla="*/ 9858 h 1686496"/>
                    <a:gd name="connsiteX26" fmla="*/ 762837 w 784917"/>
                    <a:gd name="connsiteY26" fmla="*/ 0 h 1686496"/>
                    <a:gd name="connsiteX0" fmla="*/ 587053 w 784917"/>
                    <a:gd name="connsiteY0" fmla="*/ 360666 h 1681204"/>
                    <a:gd name="connsiteX1" fmla="*/ 579375 w 784917"/>
                    <a:gd name="connsiteY1" fmla="*/ 374791 h 1681204"/>
                    <a:gd name="connsiteX2" fmla="*/ 116738 w 784917"/>
                    <a:gd name="connsiteY2" fmla="*/ 1306972 h 1681204"/>
                    <a:gd name="connsiteX3" fmla="*/ 112233 w 784917"/>
                    <a:gd name="connsiteY3" fmla="*/ 1303713 h 1681204"/>
                    <a:gd name="connsiteX4" fmla="*/ 220236 w 784917"/>
                    <a:gd name="connsiteY4" fmla="*/ 853480 h 1681204"/>
                    <a:gd name="connsiteX5" fmla="*/ 538424 w 784917"/>
                    <a:gd name="connsiteY5" fmla="*/ 437320 h 1681204"/>
                    <a:gd name="connsiteX6" fmla="*/ 587053 w 784917"/>
                    <a:gd name="connsiteY6" fmla="*/ 360666 h 1681204"/>
                    <a:gd name="connsiteX7" fmla="*/ 781320 w 784917"/>
                    <a:gd name="connsiteY7" fmla="*/ 1309 h 1681204"/>
                    <a:gd name="connsiteX8" fmla="*/ 782672 w 784917"/>
                    <a:gd name="connsiteY8" fmla="*/ 1792 h 1681204"/>
                    <a:gd name="connsiteX9" fmla="*/ 784853 w 784917"/>
                    <a:gd name="connsiteY9" fmla="*/ 13173 h 1681204"/>
                    <a:gd name="connsiteX10" fmla="*/ 781702 w 784917"/>
                    <a:gd name="connsiteY10" fmla="*/ 25775 h 1681204"/>
                    <a:gd name="connsiteX11" fmla="*/ 781320 w 784917"/>
                    <a:gd name="connsiteY11" fmla="*/ 1309 h 1681204"/>
                    <a:gd name="connsiteX12" fmla="*/ 729231 w 784917"/>
                    <a:gd name="connsiteY12" fmla="*/ 4566 h 1681204"/>
                    <a:gd name="connsiteX13" fmla="*/ 781318 w 784917"/>
                    <a:gd name="connsiteY13" fmla="*/ 1309 h 1681204"/>
                    <a:gd name="connsiteX14" fmla="*/ 781700 w 784917"/>
                    <a:gd name="connsiteY14" fmla="*/ 25775 h 1681204"/>
                    <a:gd name="connsiteX15" fmla="*/ 275152 w 784917"/>
                    <a:gd name="connsiteY15" fmla="*/ 1656520 h 1681204"/>
                    <a:gd name="connsiteX16" fmla="*/ 158469 w 784917"/>
                    <a:gd name="connsiteY16" fmla="*/ 1651758 h 1681204"/>
                    <a:gd name="connsiteX17" fmla="*/ 2330 w 784917"/>
                    <a:gd name="connsiteY17" fmla="*/ 1379115 h 1681204"/>
                    <a:gd name="connsiteX18" fmla="*/ 79849 w 784917"/>
                    <a:gd name="connsiteY18" fmla="*/ 965373 h 1681204"/>
                    <a:gd name="connsiteX19" fmla="*/ 137372 w 784917"/>
                    <a:gd name="connsiteY19" fmla="*/ 872411 h 1681204"/>
                    <a:gd name="connsiteX20" fmla="*/ 379747 w 784917"/>
                    <a:gd name="connsiteY20" fmla="*/ 522088 h 1681204"/>
                    <a:gd name="connsiteX21" fmla="*/ 628087 w 784917"/>
                    <a:gd name="connsiteY21" fmla="*/ 88249 h 1681204"/>
                    <a:gd name="connsiteX22" fmla="*/ 653627 w 784917"/>
                    <a:gd name="connsiteY22" fmla="*/ 56091 h 1681204"/>
                    <a:gd name="connsiteX23" fmla="*/ 690084 w 784917"/>
                    <a:gd name="connsiteY23" fmla="*/ 26612 h 1681204"/>
                    <a:gd name="connsiteX24" fmla="*/ 710570 w 784917"/>
                    <a:gd name="connsiteY24" fmla="*/ 15075 h 1681204"/>
                    <a:gd name="connsiteX25" fmla="*/ 729231 w 784917"/>
                    <a:gd name="connsiteY25" fmla="*/ 4566 h 1681204"/>
                    <a:gd name="connsiteX0" fmla="*/ 587053 w 784917"/>
                    <a:gd name="connsiteY0" fmla="*/ 359357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220236 w 784917"/>
                    <a:gd name="connsiteY4" fmla="*/ 852171 h 1679895"/>
                    <a:gd name="connsiteX5" fmla="*/ 538424 w 784917"/>
                    <a:gd name="connsiteY5" fmla="*/ 436011 h 1679895"/>
                    <a:gd name="connsiteX6" fmla="*/ 587053 w 784917"/>
                    <a:gd name="connsiteY6" fmla="*/ 359357 h 1679895"/>
                    <a:gd name="connsiteX7" fmla="*/ 781320 w 784917"/>
                    <a:gd name="connsiteY7" fmla="*/ 0 h 1679895"/>
                    <a:gd name="connsiteX8" fmla="*/ 782672 w 784917"/>
                    <a:gd name="connsiteY8" fmla="*/ 483 h 1679895"/>
                    <a:gd name="connsiteX9" fmla="*/ 784853 w 784917"/>
                    <a:gd name="connsiteY9" fmla="*/ 11864 h 1679895"/>
                    <a:gd name="connsiteX10" fmla="*/ 781702 w 784917"/>
                    <a:gd name="connsiteY10" fmla="*/ 24466 h 1679895"/>
                    <a:gd name="connsiteX11" fmla="*/ 781320 w 784917"/>
                    <a:gd name="connsiteY11" fmla="*/ 0 h 1679895"/>
                    <a:gd name="connsiteX12" fmla="*/ 710570 w 784917"/>
                    <a:gd name="connsiteY12" fmla="*/ 13766 h 1679895"/>
                    <a:gd name="connsiteX13" fmla="*/ 781318 w 784917"/>
                    <a:gd name="connsiteY13" fmla="*/ 0 h 1679895"/>
                    <a:gd name="connsiteX14" fmla="*/ 781700 w 784917"/>
                    <a:gd name="connsiteY14" fmla="*/ 24466 h 1679895"/>
                    <a:gd name="connsiteX15" fmla="*/ 275152 w 784917"/>
                    <a:gd name="connsiteY15" fmla="*/ 1655211 h 1679895"/>
                    <a:gd name="connsiteX16" fmla="*/ 158469 w 784917"/>
                    <a:gd name="connsiteY16" fmla="*/ 1650449 h 1679895"/>
                    <a:gd name="connsiteX17" fmla="*/ 2330 w 784917"/>
                    <a:gd name="connsiteY17" fmla="*/ 1377806 h 1679895"/>
                    <a:gd name="connsiteX18" fmla="*/ 79849 w 784917"/>
                    <a:gd name="connsiteY18" fmla="*/ 964064 h 1679895"/>
                    <a:gd name="connsiteX19" fmla="*/ 137372 w 784917"/>
                    <a:gd name="connsiteY19" fmla="*/ 871102 h 1679895"/>
                    <a:gd name="connsiteX20" fmla="*/ 379747 w 784917"/>
                    <a:gd name="connsiteY20" fmla="*/ 520779 h 1679895"/>
                    <a:gd name="connsiteX21" fmla="*/ 628087 w 784917"/>
                    <a:gd name="connsiteY21" fmla="*/ 86940 h 1679895"/>
                    <a:gd name="connsiteX22" fmla="*/ 653627 w 784917"/>
                    <a:gd name="connsiteY22" fmla="*/ 54782 h 1679895"/>
                    <a:gd name="connsiteX23" fmla="*/ 690084 w 784917"/>
                    <a:gd name="connsiteY23" fmla="*/ 25303 h 1679895"/>
                    <a:gd name="connsiteX24" fmla="*/ 710570 w 784917"/>
                    <a:gd name="connsiteY24" fmla="*/ 13766 h 1679895"/>
                    <a:gd name="connsiteX0" fmla="*/ 587053 w 784917"/>
                    <a:gd name="connsiteY0" fmla="*/ 359357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220236 w 784917"/>
                    <a:gd name="connsiteY4" fmla="*/ 852171 h 1679895"/>
                    <a:gd name="connsiteX5" fmla="*/ 538424 w 784917"/>
                    <a:gd name="connsiteY5" fmla="*/ 436011 h 1679895"/>
                    <a:gd name="connsiteX6" fmla="*/ 587053 w 784917"/>
                    <a:gd name="connsiteY6" fmla="*/ 359357 h 1679895"/>
                    <a:gd name="connsiteX7" fmla="*/ 781320 w 784917"/>
                    <a:gd name="connsiteY7" fmla="*/ 0 h 1679895"/>
                    <a:gd name="connsiteX8" fmla="*/ 782672 w 784917"/>
                    <a:gd name="connsiteY8" fmla="*/ 483 h 1679895"/>
                    <a:gd name="connsiteX9" fmla="*/ 784853 w 784917"/>
                    <a:gd name="connsiteY9" fmla="*/ 11864 h 1679895"/>
                    <a:gd name="connsiteX10" fmla="*/ 781702 w 784917"/>
                    <a:gd name="connsiteY10" fmla="*/ 24466 h 1679895"/>
                    <a:gd name="connsiteX11" fmla="*/ 781320 w 784917"/>
                    <a:gd name="connsiteY11" fmla="*/ 0 h 1679895"/>
                    <a:gd name="connsiteX12" fmla="*/ 690084 w 784917"/>
                    <a:gd name="connsiteY12" fmla="*/ 25303 h 1679895"/>
                    <a:gd name="connsiteX13" fmla="*/ 781318 w 784917"/>
                    <a:gd name="connsiteY13" fmla="*/ 0 h 1679895"/>
                    <a:gd name="connsiteX14" fmla="*/ 781700 w 784917"/>
                    <a:gd name="connsiteY14" fmla="*/ 24466 h 1679895"/>
                    <a:gd name="connsiteX15" fmla="*/ 275152 w 784917"/>
                    <a:gd name="connsiteY15" fmla="*/ 1655211 h 1679895"/>
                    <a:gd name="connsiteX16" fmla="*/ 158469 w 784917"/>
                    <a:gd name="connsiteY16" fmla="*/ 1650449 h 1679895"/>
                    <a:gd name="connsiteX17" fmla="*/ 2330 w 784917"/>
                    <a:gd name="connsiteY17" fmla="*/ 1377806 h 1679895"/>
                    <a:gd name="connsiteX18" fmla="*/ 79849 w 784917"/>
                    <a:gd name="connsiteY18" fmla="*/ 964064 h 1679895"/>
                    <a:gd name="connsiteX19" fmla="*/ 137372 w 784917"/>
                    <a:gd name="connsiteY19" fmla="*/ 871102 h 1679895"/>
                    <a:gd name="connsiteX20" fmla="*/ 379747 w 784917"/>
                    <a:gd name="connsiteY20" fmla="*/ 520779 h 1679895"/>
                    <a:gd name="connsiteX21" fmla="*/ 628087 w 784917"/>
                    <a:gd name="connsiteY21" fmla="*/ 86940 h 1679895"/>
                    <a:gd name="connsiteX22" fmla="*/ 653627 w 784917"/>
                    <a:gd name="connsiteY22" fmla="*/ 54782 h 1679895"/>
                    <a:gd name="connsiteX23" fmla="*/ 690084 w 784917"/>
                    <a:gd name="connsiteY23" fmla="*/ 25303 h 1679895"/>
                    <a:gd name="connsiteX0" fmla="*/ 538424 w 784917"/>
                    <a:gd name="connsiteY0" fmla="*/ 436011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220236 w 784917"/>
                    <a:gd name="connsiteY4" fmla="*/ 852171 h 1679895"/>
                    <a:gd name="connsiteX5" fmla="*/ 538424 w 784917"/>
                    <a:gd name="connsiteY5" fmla="*/ 436011 h 1679895"/>
                    <a:gd name="connsiteX6" fmla="*/ 781320 w 784917"/>
                    <a:gd name="connsiteY6" fmla="*/ 0 h 1679895"/>
                    <a:gd name="connsiteX7" fmla="*/ 782672 w 784917"/>
                    <a:gd name="connsiteY7" fmla="*/ 483 h 1679895"/>
                    <a:gd name="connsiteX8" fmla="*/ 784853 w 784917"/>
                    <a:gd name="connsiteY8" fmla="*/ 11864 h 1679895"/>
                    <a:gd name="connsiteX9" fmla="*/ 781702 w 784917"/>
                    <a:gd name="connsiteY9" fmla="*/ 24466 h 1679895"/>
                    <a:gd name="connsiteX10" fmla="*/ 781320 w 784917"/>
                    <a:gd name="connsiteY10" fmla="*/ 0 h 1679895"/>
                    <a:gd name="connsiteX11" fmla="*/ 690084 w 784917"/>
                    <a:gd name="connsiteY11" fmla="*/ 25303 h 1679895"/>
                    <a:gd name="connsiteX12" fmla="*/ 781318 w 784917"/>
                    <a:gd name="connsiteY12" fmla="*/ 0 h 1679895"/>
                    <a:gd name="connsiteX13" fmla="*/ 781700 w 784917"/>
                    <a:gd name="connsiteY13" fmla="*/ 24466 h 1679895"/>
                    <a:gd name="connsiteX14" fmla="*/ 275152 w 784917"/>
                    <a:gd name="connsiteY14" fmla="*/ 1655211 h 1679895"/>
                    <a:gd name="connsiteX15" fmla="*/ 158469 w 784917"/>
                    <a:gd name="connsiteY15" fmla="*/ 1650449 h 1679895"/>
                    <a:gd name="connsiteX16" fmla="*/ 2330 w 784917"/>
                    <a:gd name="connsiteY16" fmla="*/ 1377806 h 1679895"/>
                    <a:gd name="connsiteX17" fmla="*/ 79849 w 784917"/>
                    <a:gd name="connsiteY17" fmla="*/ 964064 h 1679895"/>
                    <a:gd name="connsiteX18" fmla="*/ 137372 w 784917"/>
                    <a:gd name="connsiteY18" fmla="*/ 871102 h 1679895"/>
                    <a:gd name="connsiteX19" fmla="*/ 379747 w 784917"/>
                    <a:gd name="connsiteY19" fmla="*/ 520779 h 1679895"/>
                    <a:gd name="connsiteX20" fmla="*/ 628087 w 784917"/>
                    <a:gd name="connsiteY20" fmla="*/ 86940 h 1679895"/>
                    <a:gd name="connsiteX21" fmla="*/ 653627 w 784917"/>
                    <a:gd name="connsiteY21" fmla="*/ 54782 h 1679895"/>
                    <a:gd name="connsiteX22" fmla="*/ 690084 w 784917"/>
                    <a:gd name="connsiteY22" fmla="*/ 25303 h 1679895"/>
                    <a:gd name="connsiteX0" fmla="*/ 220236 w 784917"/>
                    <a:gd name="connsiteY0" fmla="*/ 852171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220236 w 784917"/>
                    <a:gd name="connsiteY4" fmla="*/ 852171 h 1679895"/>
                    <a:gd name="connsiteX5" fmla="*/ 781320 w 784917"/>
                    <a:gd name="connsiteY5" fmla="*/ 0 h 1679895"/>
                    <a:gd name="connsiteX6" fmla="*/ 782672 w 784917"/>
                    <a:gd name="connsiteY6" fmla="*/ 483 h 1679895"/>
                    <a:gd name="connsiteX7" fmla="*/ 784853 w 784917"/>
                    <a:gd name="connsiteY7" fmla="*/ 11864 h 1679895"/>
                    <a:gd name="connsiteX8" fmla="*/ 781702 w 784917"/>
                    <a:gd name="connsiteY8" fmla="*/ 24466 h 1679895"/>
                    <a:gd name="connsiteX9" fmla="*/ 781320 w 784917"/>
                    <a:gd name="connsiteY9" fmla="*/ 0 h 1679895"/>
                    <a:gd name="connsiteX10" fmla="*/ 690084 w 784917"/>
                    <a:gd name="connsiteY10" fmla="*/ 25303 h 1679895"/>
                    <a:gd name="connsiteX11" fmla="*/ 781318 w 784917"/>
                    <a:gd name="connsiteY11" fmla="*/ 0 h 1679895"/>
                    <a:gd name="connsiteX12" fmla="*/ 781700 w 784917"/>
                    <a:gd name="connsiteY12" fmla="*/ 24466 h 1679895"/>
                    <a:gd name="connsiteX13" fmla="*/ 275152 w 784917"/>
                    <a:gd name="connsiteY13" fmla="*/ 1655211 h 1679895"/>
                    <a:gd name="connsiteX14" fmla="*/ 158469 w 784917"/>
                    <a:gd name="connsiteY14" fmla="*/ 1650449 h 1679895"/>
                    <a:gd name="connsiteX15" fmla="*/ 2330 w 784917"/>
                    <a:gd name="connsiteY15" fmla="*/ 1377806 h 1679895"/>
                    <a:gd name="connsiteX16" fmla="*/ 79849 w 784917"/>
                    <a:gd name="connsiteY16" fmla="*/ 964064 h 1679895"/>
                    <a:gd name="connsiteX17" fmla="*/ 137372 w 784917"/>
                    <a:gd name="connsiteY17" fmla="*/ 871102 h 1679895"/>
                    <a:gd name="connsiteX18" fmla="*/ 379747 w 784917"/>
                    <a:gd name="connsiteY18" fmla="*/ 520779 h 1679895"/>
                    <a:gd name="connsiteX19" fmla="*/ 628087 w 784917"/>
                    <a:gd name="connsiteY19" fmla="*/ 86940 h 1679895"/>
                    <a:gd name="connsiteX20" fmla="*/ 653627 w 784917"/>
                    <a:gd name="connsiteY20" fmla="*/ 54782 h 1679895"/>
                    <a:gd name="connsiteX21" fmla="*/ 690084 w 784917"/>
                    <a:gd name="connsiteY21" fmla="*/ 25303 h 1679895"/>
                    <a:gd name="connsiteX0" fmla="*/ 112233 w 784917"/>
                    <a:gd name="connsiteY0" fmla="*/ 1302404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112233 w 784917"/>
                    <a:gd name="connsiteY3" fmla="*/ 1302404 h 1679895"/>
                    <a:gd name="connsiteX4" fmla="*/ 781320 w 784917"/>
                    <a:gd name="connsiteY4" fmla="*/ 0 h 1679895"/>
                    <a:gd name="connsiteX5" fmla="*/ 782672 w 784917"/>
                    <a:gd name="connsiteY5" fmla="*/ 483 h 1679895"/>
                    <a:gd name="connsiteX6" fmla="*/ 784853 w 784917"/>
                    <a:gd name="connsiteY6" fmla="*/ 11864 h 1679895"/>
                    <a:gd name="connsiteX7" fmla="*/ 781702 w 784917"/>
                    <a:gd name="connsiteY7" fmla="*/ 24466 h 1679895"/>
                    <a:gd name="connsiteX8" fmla="*/ 781320 w 784917"/>
                    <a:gd name="connsiteY8" fmla="*/ 0 h 1679895"/>
                    <a:gd name="connsiteX9" fmla="*/ 690084 w 784917"/>
                    <a:gd name="connsiteY9" fmla="*/ 25303 h 1679895"/>
                    <a:gd name="connsiteX10" fmla="*/ 781318 w 784917"/>
                    <a:gd name="connsiteY10" fmla="*/ 0 h 1679895"/>
                    <a:gd name="connsiteX11" fmla="*/ 781700 w 784917"/>
                    <a:gd name="connsiteY11" fmla="*/ 24466 h 1679895"/>
                    <a:gd name="connsiteX12" fmla="*/ 275152 w 784917"/>
                    <a:gd name="connsiteY12" fmla="*/ 1655211 h 1679895"/>
                    <a:gd name="connsiteX13" fmla="*/ 158469 w 784917"/>
                    <a:gd name="connsiteY13" fmla="*/ 1650449 h 1679895"/>
                    <a:gd name="connsiteX14" fmla="*/ 2330 w 784917"/>
                    <a:gd name="connsiteY14" fmla="*/ 1377806 h 1679895"/>
                    <a:gd name="connsiteX15" fmla="*/ 79849 w 784917"/>
                    <a:gd name="connsiteY15" fmla="*/ 964064 h 1679895"/>
                    <a:gd name="connsiteX16" fmla="*/ 137372 w 784917"/>
                    <a:gd name="connsiteY16" fmla="*/ 871102 h 1679895"/>
                    <a:gd name="connsiteX17" fmla="*/ 379747 w 784917"/>
                    <a:gd name="connsiteY17" fmla="*/ 520779 h 1679895"/>
                    <a:gd name="connsiteX18" fmla="*/ 628087 w 784917"/>
                    <a:gd name="connsiteY18" fmla="*/ 86940 h 1679895"/>
                    <a:gd name="connsiteX19" fmla="*/ 653627 w 784917"/>
                    <a:gd name="connsiteY19" fmla="*/ 54782 h 1679895"/>
                    <a:gd name="connsiteX20" fmla="*/ 690084 w 784917"/>
                    <a:gd name="connsiteY20" fmla="*/ 25303 h 1679895"/>
                    <a:gd name="connsiteX0" fmla="*/ 116738 w 784917"/>
                    <a:gd name="connsiteY0" fmla="*/ 1305663 h 1679895"/>
                    <a:gd name="connsiteX1" fmla="*/ 579375 w 784917"/>
                    <a:gd name="connsiteY1" fmla="*/ 373482 h 1679895"/>
                    <a:gd name="connsiteX2" fmla="*/ 116738 w 784917"/>
                    <a:gd name="connsiteY2" fmla="*/ 1305663 h 1679895"/>
                    <a:gd name="connsiteX3" fmla="*/ 781320 w 784917"/>
                    <a:gd name="connsiteY3" fmla="*/ 0 h 1679895"/>
                    <a:gd name="connsiteX4" fmla="*/ 782672 w 784917"/>
                    <a:gd name="connsiteY4" fmla="*/ 483 h 1679895"/>
                    <a:gd name="connsiteX5" fmla="*/ 784853 w 784917"/>
                    <a:gd name="connsiteY5" fmla="*/ 11864 h 1679895"/>
                    <a:gd name="connsiteX6" fmla="*/ 781702 w 784917"/>
                    <a:gd name="connsiteY6" fmla="*/ 24466 h 1679895"/>
                    <a:gd name="connsiteX7" fmla="*/ 781320 w 784917"/>
                    <a:gd name="connsiteY7" fmla="*/ 0 h 1679895"/>
                    <a:gd name="connsiteX8" fmla="*/ 690084 w 784917"/>
                    <a:gd name="connsiteY8" fmla="*/ 25303 h 1679895"/>
                    <a:gd name="connsiteX9" fmla="*/ 781318 w 784917"/>
                    <a:gd name="connsiteY9" fmla="*/ 0 h 1679895"/>
                    <a:gd name="connsiteX10" fmla="*/ 781700 w 784917"/>
                    <a:gd name="connsiteY10" fmla="*/ 24466 h 1679895"/>
                    <a:gd name="connsiteX11" fmla="*/ 275152 w 784917"/>
                    <a:gd name="connsiteY11" fmla="*/ 1655211 h 1679895"/>
                    <a:gd name="connsiteX12" fmla="*/ 158469 w 784917"/>
                    <a:gd name="connsiteY12" fmla="*/ 1650449 h 1679895"/>
                    <a:gd name="connsiteX13" fmla="*/ 2330 w 784917"/>
                    <a:gd name="connsiteY13" fmla="*/ 1377806 h 1679895"/>
                    <a:gd name="connsiteX14" fmla="*/ 79849 w 784917"/>
                    <a:gd name="connsiteY14" fmla="*/ 964064 h 1679895"/>
                    <a:gd name="connsiteX15" fmla="*/ 137372 w 784917"/>
                    <a:gd name="connsiteY15" fmla="*/ 871102 h 1679895"/>
                    <a:gd name="connsiteX16" fmla="*/ 379747 w 784917"/>
                    <a:gd name="connsiteY16" fmla="*/ 520779 h 1679895"/>
                    <a:gd name="connsiteX17" fmla="*/ 628087 w 784917"/>
                    <a:gd name="connsiteY17" fmla="*/ 86940 h 1679895"/>
                    <a:gd name="connsiteX18" fmla="*/ 653627 w 784917"/>
                    <a:gd name="connsiteY18" fmla="*/ 54782 h 1679895"/>
                    <a:gd name="connsiteX19" fmla="*/ 690084 w 784917"/>
                    <a:gd name="connsiteY19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781702 w 784917"/>
                    <a:gd name="connsiteY3" fmla="*/ 24466 h 1679895"/>
                    <a:gd name="connsiteX4" fmla="*/ 781320 w 784917"/>
                    <a:gd name="connsiteY4" fmla="*/ 0 h 1679895"/>
                    <a:gd name="connsiteX5" fmla="*/ 690084 w 784917"/>
                    <a:gd name="connsiteY5" fmla="*/ 25303 h 1679895"/>
                    <a:gd name="connsiteX6" fmla="*/ 781318 w 784917"/>
                    <a:gd name="connsiteY6" fmla="*/ 0 h 1679895"/>
                    <a:gd name="connsiteX7" fmla="*/ 781700 w 784917"/>
                    <a:gd name="connsiteY7" fmla="*/ 24466 h 1679895"/>
                    <a:gd name="connsiteX8" fmla="*/ 275152 w 784917"/>
                    <a:gd name="connsiteY8" fmla="*/ 1655211 h 1679895"/>
                    <a:gd name="connsiteX9" fmla="*/ 158469 w 784917"/>
                    <a:gd name="connsiteY9" fmla="*/ 1650449 h 1679895"/>
                    <a:gd name="connsiteX10" fmla="*/ 2330 w 784917"/>
                    <a:gd name="connsiteY10" fmla="*/ 1377806 h 1679895"/>
                    <a:gd name="connsiteX11" fmla="*/ 79849 w 784917"/>
                    <a:gd name="connsiteY11" fmla="*/ 964064 h 1679895"/>
                    <a:gd name="connsiteX12" fmla="*/ 137372 w 784917"/>
                    <a:gd name="connsiteY12" fmla="*/ 871102 h 1679895"/>
                    <a:gd name="connsiteX13" fmla="*/ 379747 w 784917"/>
                    <a:gd name="connsiteY13" fmla="*/ 520779 h 1679895"/>
                    <a:gd name="connsiteX14" fmla="*/ 628087 w 784917"/>
                    <a:gd name="connsiteY14" fmla="*/ 86940 h 1679895"/>
                    <a:gd name="connsiteX15" fmla="*/ 653627 w 784917"/>
                    <a:gd name="connsiteY15" fmla="*/ 54782 h 1679895"/>
                    <a:gd name="connsiteX16" fmla="*/ 690084 w 784917"/>
                    <a:gd name="connsiteY16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781702 w 784917"/>
                    <a:gd name="connsiteY3" fmla="*/ 24466 h 1679895"/>
                    <a:gd name="connsiteX4" fmla="*/ 781320 w 784917"/>
                    <a:gd name="connsiteY4" fmla="*/ 0 h 1679895"/>
                    <a:gd name="connsiteX5" fmla="*/ 690084 w 784917"/>
                    <a:gd name="connsiteY5" fmla="*/ 25303 h 1679895"/>
                    <a:gd name="connsiteX6" fmla="*/ 781318 w 784917"/>
                    <a:gd name="connsiteY6" fmla="*/ 0 h 1679895"/>
                    <a:gd name="connsiteX7" fmla="*/ 91137 w 784917"/>
                    <a:gd name="connsiteY7" fmla="*/ 1303197 h 1679895"/>
                    <a:gd name="connsiteX8" fmla="*/ 275152 w 784917"/>
                    <a:gd name="connsiteY8" fmla="*/ 1655211 h 1679895"/>
                    <a:gd name="connsiteX9" fmla="*/ 158469 w 784917"/>
                    <a:gd name="connsiteY9" fmla="*/ 1650449 h 1679895"/>
                    <a:gd name="connsiteX10" fmla="*/ 2330 w 784917"/>
                    <a:gd name="connsiteY10" fmla="*/ 1377806 h 1679895"/>
                    <a:gd name="connsiteX11" fmla="*/ 79849 w 784917"/>
                    <a:gd name="connsiteY11" fmla="*/ 964064 h 1679895"/>
                    <a:gd name="connsiteX12" fmla="*/ 137372 w 784917"/>
                    <a:gd name="connsiteY12" fmla="*/ 871102 h 1679895"/>
                    <a:gd name="connsiteX13" fmla="*/ 379747 w 784917"/>
                    <a:gd name="connsiteY13" fmla="*/ 520779 h 1679895"/>
                    <a:gd name="connsiteX14" fmla="*/ 628087 w 784917"/>
                    <a:gd name="connsiteY14" fmla="*/ 86940 h 1679895"/>
                    <a:gd name="connsiteX15" fmla="*/ 653627 w 784917"/>
                    <a:gd name="connsiteY15" fmla="*/ 54782 h 1679895"/>
                    <a:gd name="connsiteX16" fmla="*/ 690084 w 784917"/>
                    <a:gd name="connsiteY16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674546 w 784917"/>
                    <a:gd name="connsiteY3" fmla="*/ 98285 h 1679895"/>
                    <a:gd name="connsiteX4" fmla="*/ 781320 w 784917"/>
                    <a:gd name="connsiteY4" fmla="*/ 0 h 1679895"/>
                    <a:gd name="connsiteX5" fmla="*/ 690084 w 784917"/>
                    <a:gd name="connsiteY5" fmla="*/ 25303 h 1679895"/>
                    <a:gd name="connsiteX6" fmla="*/ 781318 w 784917"/>
                    <a:gd name="connsiteY6" fmla="*/ 0 h 1679895"/>
                    <a:gd name="connsiteX7" fmla="*/ 91137 w 784917"/>
                    <a:gd name="connsiteY7" fmla="*/ 1303197 h 1679895"/>
                    <a:gd name="connsiteX8" fmla="*/ 275152 w 784917"/>
                    <a:gd name="connsiteY8" fmla="*/ 1655211 h 1679895"/>
                    <a:gd name="connsiteX9" fmla="*/ 158469 w 784917"/>
                    <a:gd name="connsiteY9" fmla="*/ 1650449 h 1679895"/>
                    <a:gd name="connsiteX10" fmla="*/ 2330 w 784917"/>
                    <a:gd name="connsiteY10" fmla="*/ 1377806 h 1679895"/>
                    <a:gd name="connsiteX11" fmla="*/ 79849 w 784917"/>
                    <a:gd name="connsiteY11" fmla="*/ 964064 h 1679895"/>
                    <a:gd name="connsiteX12" fmla="*/ 137372 w 784917"/>
                    <a:gd name="connsiteY12" fmla="*/ 871102 h 1679895"/>
                    <a:gd name="connsiteX13" fmla="*/ 379747 w 784917"/>
                    <a:gd name="connsiteY13" fmla="*/ 520779 h 1679895"/>
                    <a:gd name="connsiteX14" fmla="*/ 628087 w 784917"/>
                    <a:gd name="connsiteY14" fmla="*/ 86940 h 1679895"/>
                    <a:gd name="connsiteX15" fmla="*/ 653627 w 784917"/>
                    <a:gd name="connsiteY15" fmla="*/ 54782 h 1679895"/>
                    <a:gd name="connsiteX16" fmla="*/ 690084 w 784917"/>
                    <a:gd name="connsiteY16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781320 w 784917"/>
                    <a:gd name="connsiteY3" fmla="*/ 0 h 1679895"/>
                    <a:gd name="connsiteX4" fmla="*/ 690084 w 784917"/>
                    <a:gd name="connsiteY4" fmla="*/ 25303 h 1679895"/>
                    <a:gd name="connsiteX5" fmla="*/ 781318 w 784917"/>
                    <a:gd name="connsiteY5" fmla="*/ 0 h 1679895"/>
                    <a:gd name="connsiteX6" fmla="*/ 91137 w 784917"/>
                    <a:gd name="connsiteY6" fmla="*/ 1303197 h 1679895"/>
                    <a:gd name="connsiteX7" fmla="*/ 275152 w 784917"/>
                    <a:gd name="connsiteY7" fmla="*/ 1655211 h 1679895"/>
                    <a:gd name="connsiteX8" fmla="*/ 158469 w 784917"/>
                    <a:gd name="connsiteY8" fmla="*/ 1650449 h 1679895"/>
                    <a:gd name="connsiteX9" fmla="*/ 2330 w 784917"/>
                    <a:gd name="connsiteY9" fmla="*/ 1377806 h 1679895"/>
                    <a:gd name="connsiteX10" fmla="*/ 79849 w 784917"/>
                    <a:gd name="connsiteY10" fmla="*/ 964064 h 1679895"/>
                    <a:gd name="connsiteX11" fmla="*/ 137372 w 784917"/>
                    <a:gd name="connsiteY11" fmla="*/ 871102 h 1679895"/>
                    <a:gd name="connsiteX12" fmla="*/ 379747 w 784917"/>
                    <a:gd name="connsiteY12" fmla="*/ 520779 h 1679895"/>
                    <a:gd name="connsiteX13" fmla="*/ 628087 w 784917"/>
                    <a:gd name="connsiteY13" fmla="*/ 86940 h 1679895"/>
                    <a:gd name="connsiteX14" fmla="*/ 653627 w 784917"/>
                    <a:gd name="connsiteY14" fmla="*/ 54782 h 1679895"/>
                    <a:gd name="connsiteX15" fmla="*/ 690084 w 784917"/>
                    <a:gd name="connsiteY15" fmla="*/ 25303 h 1679895"/>
                    <a:gd name="connsiteX0" fmla="*/ 781320 w 784917"/>
                    <a:gd name="connsiteY0" fmla="*/ 0 h 1679895"/>
                    <a:gd name="connsiteX1" fmla="*/ 782672 w 784917"/>
                    <a:gd name="connsiteY1" fmla="*/ 483 h 1679895"/>
                    <a:gd name="connsiteX2" fmla="*/ 784853 w 784917"/>
                    <a:gd name="connsiteY2" fmla="*/ 11864 h 1679895"/>
                    <a:gd name="connsiteX3" fmla="*/ 781320 w 784917"/>
                    <a:gd name="connsiteY3" fmla="*/ 0 h 1679895"/>
                    <a:gd name="connsiteX4" fmla="*/ 690084 w 784917"/>
                    <a:gd name="connsiteY4" fmla="*/ 25303 h 1679895"/>
                    <a:gd name="connsiteX5" fmla="*/ 740836 w 784917"/>
                    <a:gd name="connsiteY5" fmla="*/ 80963 h 1679895"/>
                    <a:gd name="connsiteX6" fmla="*/ 91137 w 784917"/>
                    <a:gd name="connsiteY6" fmla="*/ 1303197 h 1679895"/>
                    <a:gd name="connsiteX7" fmla="*/ 275152 w 784917"/>
                    <a:gd name="connsiteY7" fmla="*/ 1655211 h 1679895"/>
                    <a:gd name="connsiteX8" fmla="*/ 158469 w 784917"/>
                    <a:gd name="connsiteY8" fmla="*/ 1650449 h 1679895"/>
                    <a:gd name="connsiteX9" fmla="*/ 2330 w 784917"/>
                    <a:gd name="connsiteY9" fmla="*/ 1377806 h 1679895"/>
                    <a:gd name="connsiteX10" fmla="*/ 79849 w 784917"/>
                    <a:gd name="connsiteY10" fmla="*/ 964064 h 1679895"/>
                    <a:gd name="connsiteX11" fmla="*/ 137372 w 784917"/>
                    <a:gd name="connsiteY11" fmla="*/ 871102 h 1679895"/>
                    <a:gd name="connsiteX12" fmla="*/ 379747 w 784917"/>
                    <a:gd name="connsiteY12" fmla="*/ 520779 h 1679895"/>
                    <a:gd name="connsiteX13" fmla="*/ 628087 w 784917"/>
                    <a:gd name="connsiteY13" fmla="*/ 86940 h 1679895"/>
                    <a:gd name="connsiteX14" fmla="*/ 653627 w 784917"/>
                    <a:gd name="connsiteY14" fmla="*/ 54782 h 1679895"/>
                    <a:gd name="connsiteX15" fmla="*/ 690084 w 784917"/>
                    <a:gd name="connsiteY15" fmla="*/ 25303 h 1679895"/>
                    <a:gd name="connsiteX0" fmla="*/ 784853 w 784917"/>
                    <a:gd name="connsiteY0" fmla="*/ 11381 h 1679412"/>
                    <a:gd name="connsiteX1" fmla="*/ 782672 w 784917"/>
                    <a:gd name="connsiteY1" fmla="*/ 0 h 1679412"/>
                    <a:gd name="connsiteX2" fmla="*/ 784853 w 784917"/>
                    <a:gd name="connsiteY2" fmla="*/ 11381 h 1679412"/>
                    <a:gd name="connsiteX3" fmla="*/ 690084 w 784917"/>
                    <a:gd name="connsiteY3" fmla="*/ 24820 h 1679412"/>
                    <a:gd name="connsiteX4" fmla="*/ 740836 w 784917"/>
                    <a:gd name="connsiteY4" fmla="*/ 80480 h 1679412"/>
                    <a:gd name="connsiteX5" fmla="*/ 91137 w 784917"/>
                    <a:gd name="connsiteY5" fmla="*/ 1302714 h 1679412"/>
                    <a:gd name="connsiteX6" fmla="*/ 275152 w 784917"/>
                    <a:gd name="connsiteY6" fmla="*/ 1654728 h 1679412"/>
                    <a:gd name="connsiteX7" fmla="*/ 158469 w 784917"/>
                    <a:gd name="connsiteY7" fmla="*/ 1649966 h 1679412"/>
                    <a:gd name="connsiteX8" fmla="*/ 2330 w 784917"/>
                    <a:gd name="connsiteY8" fmla="*/ 1377323 h 1679412"/>
                    <a:gd name="connsiteX9" fmla="*/ 79849 w 784917"/>
                    <a:gd name="connsiteY9" fmla="*/ 963581 h 1679412"/>
                    <a:gd name="connsiteX10" fmla="*/ 137372 w 784917"/>
                    <a:gd name="connsiteY10" fmla="*/ 870619 h 1679412"/>
                    <a:gd name="connsiteX11" fmla="*/ 379747 w 784917"/>
                    <a:gd name="connsiteY11" fmla="*/ 520296 h 1679412"/>
                    <a:gd name="connsiteX12" fmla="*/ 628087 w 784917"/>
                    <a:gd name="connsiteY12" fmla="*/ 86457 h 1679412"/>
                    <a:gd name="connsiteX13" fmla="*/ 653627 w 784917"/>
                    <a:gd name="connsiteY13" fmla="*/ 54299 h 1679412"/>
                    <a:gd name="connsiteX14" fmla="*/ 690084 w 784917"/>
                    <a:gd name="connsiteY14" fmla="*/ 24820 h 1679412"/>
                    <a:gd name="connsiteX0" fmla="*/ 690084 w 740836"/>
                    <a:gd name="connsiteY0" fmla="*/ 0 h 1654592"/>
                    <a:gd name="connsiteX1" fmla="*/ 740836 w 740836"/>
                    <a:gd name="connsiteY1" fmla="*/ 55660 h 1654592"/>
                    <a:gd name="connsiteX2" fmla="*/ 91137 w 740836"/>
                    <a:gd name="connsiteY2" fmla="*/ 1277894 h 1654592"/>
                    <a:gd name="connsiteX3" fmla="*/ 275152 w 740836"/>
                    <a:gd name="connsiteY3" fmla="*/ 1629908 h 1654592"/>
                    <a:gd name="connsiteX4" fmla="*/ 158469 w 740836"/>
                    <a:gd name="connsiteY4" fmla="*/ 1625146 h 1654592"/>
                    <a:gd name="connsiteX5" fmla="*/ 2330 w 740836"/>
                    <a:gd name="connsiteY5" fmla="*/ 1352503 h 1654592"/>
                    <a:gd name="connsiteX6" fmla="*/ 79849 w 740836"/>
                    <a:gd name="connsiteY6" fmla="*/ 938761 h 1654592"/>
                    <a:gd name="connsiteX7" fmla="*/ 137372 w 740836"/>
                    <a:gd name="connsiteY7" fmla="*/ 845799 h 1654592"/>
                    <a:gd name="connsiteX8" fmla="*/ 379747 w 740836"/>
                    <a:gd name="connsiteY8" fmla="*/ 495476 h 1654592"/>
                    <a:gd name="connsiteX9" fmla="*/ 628087 w 740836"/>
                    <a:gd name="connsiteY9" fmla="*/ 61637 h 1654592"/>
                    <a:gd name="connsiteX10" fmla="*/ 653627 w 740836"/>
                    <a:gd name="connsiteY10" fmla="*/ 29479 h 1654592"/>
                    <a:gd name="connsiteX11" fmla="*/ 690084 w 740836"/>
                    <a:gd name="connsiteY11" fmla="*/ 0 h 1654592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91137 w 802749"/>
                    <a:gd name="connsiteY2" fmla="*/ 1312721 h 1689419"/>
                    <a:gd name="connsiteX3" fmla="*/ 275152 w 802749"/>
                    <a:gd name="connsiteY3" fmla="*/ 1664735 h 1689419"/>
                    <a:gd name="connsiteX4" fmla="*/ 158469 w 802749"/>
                    <a:gd name="connsiteY4" fmla="*/ 1659973 h 1689419"/>
                    <a:gd name="connsiteX5" fmla="*/ 2330 w 802749"/>
                    <a:gd name="connsiteY5" fmla="*/ 1387330 h 1689419"/>
                    <a:gd name="connsiteX6" fmla="*/ 79849 w 802749"/>
                    <a:gd name="connsiteY6" fmla="*/ 973588 h 1689419"/>
                    <a:gd name="connsiteX7" fmla="*/ 137372 w 802749"/>
                    <a:gd name="connsiteY7" fmla="*/ 880626 h 1689419"/>
                    <a:gd name="connsiteX8" fmla="*/ 379747 w 802749"/>
                    <a:gd name="connsiteY8" fmla="*/ 530303 h 1689419"/>
                    <a:gd name="connsiteX9" fmla="*/ 628087 w 802749"/>
                    <a:gd name="connsiteY9" fmla="*/ 96464 h 1689419"/>
                    <a:gd name="connsiteX10" fmla="*/ 653627 w 802749"/>
                    <a:gd name="connsiteY10" fmla="*/ 64306 h 1689419"/>
                    <a:gd name="connsiteX11" fmla="*/ 690084 w 802749"/>
                    <a:gd name="connsiteY11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91137 w 802749"/>
                    <a:gd name="connsiteY2" fmla="*/ 1312721 h 1689419"/>
                    <a:gd name="connsiteX3" fmla="*/ 275152 w 802749"/>
                    <a:gd name="connsiteY3" fmla="*/ 1664735 h 1689419"/>
                    <a:gd name="connsiteX4" fmla="*/ 158469 w 802749"/>
                    <a:gd name="connsiteY4" fmla="*/ 1659973 h 1689419"/>
                    <a:gd name="connsiteX5" fmla="*/ 2330 w 802749"/>
                    <a:gd name="connsiteY5" fmla="*/ 1387330 h 1689419"/>
                    <a:gd name="connsiteX6" fmla="*/ 79849 w 802749"/>
                    <a:gd name="connsiteY6" fmla="*/ 973588 h 1689419"/>
                    <a:gd name="connsiteX7" fmla="*/ 137372 w 802749"/>
                    <a:gd name="connsiteY7" fmla="*/ 880626 h 1689419"/>
                    <a:gd name="connsiteX8" fmla="*/ 379747 w 802749"/>
                    <a:gd name="connsiteY8" fmla="*/ 530303 h 1689419"/>
                    <a:gd name="connsiteX9" fmla="*/ 628087 w 802749"/>
                    <a:gd name="connsiteY9" fmla="*/ 96464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91137 w 802749"/>
                    <a:gd name="connsiteY2" fmla="*/ 1312721 h 1689419"/>
                    <a:gd name="connsiteX3" fmla="*/ 275152 w 802749"/>
                    <a:gd name="connsiteY3" fmla="*/ 1664735 h 1689419"/>
                    <a:gd name="connsiteX4" fmla="*/ 158469 w 802749"/>
                    <a:gd name="connsiteY4" fmla="*/ 1659973 h 1689419"/>
                    <a:gd name="connsiteX5" fmla="*/ 2330 w 802749"/>
                    <a:gd name="connsiteY5" fmla="*/ 1387330 h 1689419"/>
                    <a:gd name="connsiteX6" fmla="*/ 79849 w 802749"/>
                    <a:gd name="connsiteY6" fmla="*/ 973588 h 1689419"/>
                    <a:gd name="connsiteX7" fmla="*/ 137372 w 802749"/>
                    <a:gd name="connsiteY7" fmla="*/ 880626 h 1689419"/>
                    <a:gd name="connsiteX8" fmla="*/ 379747 w 802749"/>
                    <a:gd name="connsiteY8" fmla="*/ 530303 h 1689419"/>
                    <a:gd name="connsiteX9" fmla="*/ 690084 w 802749"/>
                    <a:gd name="connsiteY9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369970 w 802749"/>
                    <a:gd name="connsiteY2" fmla="*/ 803955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802749"/>
                    <a:gd name="connsiteY0" fmla="*/ 34827 h 1689419"/>
                    <a:gd name="connsiteX1" fmla="*/ 802749 w 802749"/>
                    <a:gd name="connsiteY1" fmla="*/ 0 h 1689419"/>
                    <a:gd name="connsiteX2" fmla="*/ 293770 w 802749"/>
                    <a:gd name="connsiteY2" fmla="*/ 751567 h 1689419"/>
                    <a:gd name="connsiteX3" fmla="*/ 91137 w 802749"/>
                    <a:gd name="connsiteY3" fmla="*/ 1312721 h 1689419"/>
                    <a:gd name="connsiteX4" fmla="*/ 275152 w 802749"/>
                    <a:gd name="connsiteY4" fmla="*/ 1664735 h 1689419"/>
                    <a:gd name="connsiteX5" fmla="*/ 158469 w 802749"/>
                    <a:gd name="connsiteY5" fmla="*/ 1659973 h 1689419"/>
                    <a:gd name="connsiteX6" fmla="*/ 2330 w 802749"/>
                    <a:gd name="connsiteY6" fmla="*/ 1387330 h 1689419"/>
                    <a:gd name="connsiteX7" fmla="*/ 79849 w 802749"/>
                    <a:gd name="connsiteY7" fmla="*/ 973588 h 1689419"/>
                    <a:gd name="connsiteX8" fmla="*/ 137372 w 802749"/>
                    <a:gd name="connsiteY8" fmla="*/ 880626 h 1689419"/>
                    <a:gd name="connsiteX9" fmla="*/ 379747 w 802749"/>
                    <a:gd name="connsiteY9" fmla="*/ 530303 h 1689419"/>
                    <a:gd name="connsiteX10" fmla="*/ 690084 w 802749"/>
                    <a:gd name="connsiteY10" fmla="*/ 34827 h 1689419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91137 w 795605"/>
                    <a:gd name="connsiteY3" fmla="*/ 1301213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91137 w 795605"/>
                    <a:gd name="connsiteY3" fmla="*/ 1301213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91137 w 795605"/>
                    <a:gd name="connsiteY3" fmla="*/ 1301213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91137 w 795605"/>
                    <a:gd name="connsiteY3" fmla="*/ 1301213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3770 w 795605"/>
                    <a:gd name="connsiteY2" fmla="*/ 740059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90084 w 795605"/>
                    <a:gd name="connsiteY0" fmla="*/ 23319 h 1677911"/>
                    <a:gd name="connsiteX1" fmla="*/ 795605 w 795605"/>
                    <a:gd name="connsiteY1" fmla="*/ 2779 h 1677911"/>
                    <a:gd name="connsiteX2" fmla="*/ 298532 w 795605"/>
                    <a:gd name="connsiteY2" fmla="*/ 751965 h 1677911"/>
                    <a:gd name="connsiteX3" fmla="*/ 107806 w 795605"/>
                    <a:gd name="connsiteY3" fmla="*/ 1308357 h 1677911"/>
                    <a:gd name="connsiteX4" fmla="*/ 275152 w 795605"/>
                    <a:gd name="connsiteY4" fmla="*/ 1653227 h 1677911"/>
                    <a:gd name="connsiteX5" fmla="*/ 158469 w 795605"/>
                    <a:gd name="connsiteY5" fmla="*/ 1648465 h 1677911"/>
                    <a:gd name="connsiteX6" fmla="*/ 2330 w 795605"/>
                    <a:gd name="connsiteY6" fmla="*/ 1375822 h 1677911"/>
                    <a:gd name="connsiteX7" fmla="*/ 79849 w 795605"/>
                    <a:gd name="connsiteY7" fmla="*/ 962080 h 1677911"/>
                    <a:gd name="connsiteX8" fmla="*/ 137372 w 795605"/>
                    <a:gd name="connsiteY8" fmla="*/ 869118 h 1677911"/>
                    <a:gd name="connsiteX9" fmla="*/ 379747 w 795605"/>
                    <a:gd name="connsiteY9" fmla="*/ 518795 h 1677911"/>
                    <a:gd name="connsiteX10" fmla="*/ 690084 w 795605"/>
                    <a:gd name="connsiteY10" fmla="*/ 23319 h 1677911"/>
                    <a:gd name="connsiteX0" fmla="*/ 654365 w 795605"/>
                    <a:gd name="connsiteY0" fmla="*/ 46734 h 1675132"/>
                    <a:gd name="connsiteX1" fmla="*/ 795605 w 795605"/>
                    <a:gd name="connsiteY1" fmla="*/ 0 h 1675132"/>
                    <a:gd name="connsiteX2" fmla="*/ 298532 w 795605"/>
                    <a:gd name="connsiteY2" fmla="*/ 749186 h 1675132"/>
                    <a:gd name="connsiteX3" fmla="*/ 107806 w 795605"/>
                    <a:gd name="connsiteY3" fmla="*/ 1305578 h 1675132"/>
                    <a:gd name="connsiteX4" fmla="*/ 275152 w 795605"/>
                    <a:gd name="connsiteY4" fmla="*/ 1650448 h 1675132"/>
                    <a:gd name="connsiteX5" fmla="*/ 158469 w 795605"/>
                    <a:gd name="connsiteY5" fmla="*/ 1645686 h 1675132"/>
                    <a:gd name="connsiteX6" fmla="*/ 2330 w 795605"/>
                    <a:gd name="connsiteY6" fmla="*/ 1373043 h 1675132"/>
                    <a:gd name="connsiteX7" fmla="*/ 79849 w 795605"/>
                    <a:gd name="connsiteY7" fmla="*/ 959301 h 1675132"/>
                    <a:gd name="connsiteX8" fmla="*/ 137372 w 795605"/>
                    <a:gd name="connsiteY8" fmla="*/ 866339 h 1675132"/>
                    <a:gd name="connsiteX9" fmla="*/ 379747 w 795605"/>
                    <a:gd name="connsiteY9" fmla="*/ 516016 h 1675132"/>
                    <a:gd name="connsiteX10" fmla="*/ 654365 w 795605"/>
                    <a:gd name="connsiteY10" fmla="*/ 46734 h 1675132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298532 w 795605"/>
                    <a:gd name="connsiteY2" fmla="*/ 758394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315201 w 795605"/>
                    <a:gd name="connsiteY2" fmla="*/ 725057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346157 w 795605"/>
                    <a:gd name="connsiteY2" fmla="*/ 722676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346157 w 795605"/>
                    <a:gd name="connsiteY2" fmla="*/ 722676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95605"/>
                    <a:gd name="connsiteY0" fmla="*/ 55942 h 1684340"/>
                    <a:gd name="connsiteX1" fmla="*/ 795605 w 795605"/>
                    <a:gd name="connsiteY1" fmla="*/ 9208 h 1684340"/>
                    <a:gd name="connsiteX2" fmla="*/ 346157 w 795605"/>
                    <a:gd name="connsiteY2" fmla="*/ 722676 h 1684340"/>
                    <a:gd name="connsiteX3" fmla="*/ 107806 w 795605"/>
                    <a:gd name="connsiteY3" fmla="*/ 1314786 h 1684340"/>
                    <a:gd name="connsiteX4" fmla="*/ 275152 w 795605"/>
                    <a:gd name="connsiteY4" fmla="*/ 1659656 h 1684340"/>
                    <a:gd name="connsiteX5" fmla="*/ 158469 w 795605"/>
                    <a:gd name="connsiteY5" fmla="*/ 1654894 h 1684340"/>
                    <a:gd name="connsiteX6" fmla="*/ 2330 w 795605"/>
                    <a:gd name="connsiteY6" fmla="*/ 1382251 h 1684340"/>
                    <a:gd name="connsiteX7" fmla="*/ 79849 w 795605"/>
                    <a:gd name="connsiteY7" fmla="*/ 968509 h 1684340"/>
                    <a:gd name="connsiteX8" fmla="*/ 137372 w 795605"/>
                    <a:gd name="connsiteY8" fmla="*/ 875547 h 1684340"/>
                    <a:gd name="connsiteX9" fmla="*/ 379747 w 795605"/>
                    <a:gd name="connsiteY9" fmla="*/ 525224 h 1684340"/>
                    <a:gd name="connsiteX10" fmla="*/ 654365 w 795605"/>
                    <a:gd name="connsiteY10" fmla="*/ 55942 h 1684340"/>
                    <a:gd name="connsiteX0" fmla="*/ 654365 w 717274"/>
                    <a:gd name="connsiteY0" fmla="*/ 44672 h 1673070"/>
                    <a:gd name="connsiteX1" fmla="*/ 717274 w 717274"/>
                    <a:gd name="connsiteY1" fmla="*/ 12325 h 1673070"/>
                    <a:gd name="connsiteX2" fmla="*/ 346157 w 717274"/>
                    <a:gd name="connsiteY2" fmla="*/ 711406 h 1673070"/>
                    <a:gd name="connsiteX3" fmla="*/ 107806 w 717274"/>
                    <a:gd name="connsiteY3" fmla="*/ 1303516 h 1673070"/>
                    <a:gd name="connsiteX4" fmla="*/ 275152 w 717274"/>
                    <a:gd name="connsiteY4" fmla="*/ 1648386 h 1673070"/>
                    <a:gd name="connsiteX5" fmla="*/ 158469 w 717274"/>
                    <a:gd name="connsiteY5" fmla="*/ 1643624 h 1673070"/>
                    <a:gd name="connsiteX6" fmla="*/ 2330 w 717274"/>
                    <a:gd name="connsiteY6" fmla="*/ 1370981 h 1673070"/>
                    <a:gd name="connsiteX7" fmla="*/ 79849 w 717274"/>
                    <a:gd name="connsiteY7" fmla="*/ 957239 h 1673070"/>
                    <a:gd name="connsiteX8" fmla="*/ 137372 w 717274"/>
                    <a:gd name="connsiteY8" fmla="*/ 864277 h 1673070"/>
                    <a:gd name="connsiteX9" fmla="*/ 379747 w 717274"/>
                    <a:gd name="connsiteY9" fmla="*/ 513954 h 1673070"/>
                    <a:gd name="connsiteX10" fmla="*/ 654365 w 717274"/>
                    <a:gd name="connsiteY10" fmla="*/ 44672 h 1673070"/>
                    <a:gd name="connsiteX0" fmla="*/ 654365 w 717274"/>
                    <a:gd name="connsiteY0" fmla="*/ 44672 h 1673070"/>
                    <a:gd name="connsiteX1" fmla="*/ 717274 w 717274"/>
                    <a:gd name="connsiteY1" fmla="*/ 12325 h 1673070"/>
                    <a:gd name="connsiteX2" fmla="*/ 346157 w 717274"/>
                    <a:gd name="connsiteY2" fmla="*/ 711406 h 1673070"/>
                    <a:gd name="connsiteX3" fmla="*/ 107806 w 717274"/>
                    <a:gd name="connsiteY3" fmla="*/ 1303516 h 1673070"/>
                    <a:gd name="connsiteX4" fmla="*/ 275152 w 717274"/>
                    <a:gd name="connsiteY4" fmla="*/ 1648386 h 1673070"/>
                    <a:gd name="connsiteX5" fmla="*/ 158469 w 717274"/>
                    <a:gd name="connsiteY5" fmla="*/ 1643624 h 1673070"/>
                    <a:gd name="connsiteX6" fmla="*/ 2330 w 717274"/>
                    <a:gd name="connsiteY6" fmla="*/ 1370981 h 1673070"/>
                    <a:gd name="connsiteX7" fmla="*/ 79849 w 717274"/>
                    <a:gd name="connsiteY7" fmla="*/ 957239 h 1673070"/>
                    <a:gd name="connsiteX8" fmla="*/ 137372 w 717274"/>
                    <a:gd name="connsiteY8" fmla="*/ 864277 h 1673070"/>
                    <a:gd name="connsiteX9" fmla="*/ 379747 w 717274"/>
                    <a:gd name="connsiteY9" fmla="*/ 513954 h 1673070"/>
                    <a:gd name="connsiteX10" fmla="*/ 654365 w 717274"/>
                    <a:gd name="connsiteY10" fmla="*/ 44672 h 1673070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07806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17397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17397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694894"/>
                    <a:gd name="connsiteY0" fmla="*/ 13324 h 1641722"/>
                    <a:gd name="connsiteX1" fmla="*/ 694894 w 694894"/>
                    <a:gd name="connsiteY1" fmla="*/ 73695 h 1641722"/>
                    <a:gd name="connsiteX2" fmla="*/ 346157 w 694894"/>
                    <a:gd name="connsiteY2" fmla="*/ 680058 h 1641722"/>
                    <a:gd name="connsiteX3" fmla="*/ 117397 w 694894"/>
                    <a:gd name="connsiteY3" fmla="*/ 1272168 h 1641722"/>
                    <a:gd name="connsiteX4" fmla="*/ 275152 w 694894"/>
                    <a:gd name="connsiteY4" fmla="*/ 1617038 h 1641722"/>
                    <a:gd name="connsiteX5" fmla="*/ 158469 w 694894"/>
                    <a:gd name="connsiteY5" fmla="*/ 1612276 h 1641722"/>
                    <a:gd name="connsiteX6" fmla="*/ 2330 w 694894"/>
                    <a:gd name="connsiteY6" fmla="*/ 1339633 h 1641722"/>
                    <a:gd name="connsiteX7" fmla="*/ 79849 w 694894"/>
                    <a:gd name="connsiteY7" fmla="*/ 925891 h 1641722"/>
                    <a:gd name="connsiteX8" fmla="*/ 137372 w 694894"/>
                    <a:gd name="connsiteY8" fmla="*/ 832929 h 1641722"/>
                    <a:gd name="connsiteX9" fmla="*/ 379747 w 694894"/>
                    <a:gd name="connsiteY9" fmla="*/ 482606 h 1641722"/>
                    <a:gd name="connsiteX10" fmla="*/ 654365 w 694894"/>
                    <a:gd name="connsiteY10" fmla="*/ 13324 h 1641722"/>
                    <a:gd name="connsiteX0" fmla="*/ 654365 w 706007"/>
                    <a:gd name="connsiteY0" fmla="*/ 21085 h 1649483"/>
                    <a:gd name="connsiteX1" fmla="*/ 694894 w 706007"/>
                    <a:gd name="connsiteY1" fmla="*/ 81456 h 1649483"/>
                    <a:gd name="connsiteX2" fmla="*/ 346157 w 706007"/>
                    <a:gd name="connsiteY2" fmla="*/ 687819 h 1649483"/>
                    <a:gd name="connsiteX3" fmla="*/ 117397 w 706007"/>
                    <a:gd name="connsiteY3" fmla="*/ 1279929 h 1649483"/>
                    <a:gd name="connsiteX4" fmla="*/ 275152 w 706007"/>
                    <a:gd name="connsiteY4" fmla="*/ 1624799 h 1649483"/>
                    <a:gd name="connsiteX5" fmla="*/ 158469 w 706007"/>
                    <a:gd name="connsiteY5" fmla="*/ 1620037 h 1649483"/>
                    <a:gd name="connsiteX6" fmla="*/ 2330 w 706007"/>
                    <a:gd name="connsiteY6" fmla="*/ 1347394 h 1649483"/>
                    <a:gd name="connsiteX7" fmla="*/ 79849 w 706007"/>
                    <a:gd name="connsiteY7" fmla="*/ 933652 h 1649483"/>
                    <a:gd name="connsiteX8" fmla="*/ 137372 w 706007"/>
                    <a:gd name="connsiteY8" fmla="*/ 840690 h 1649483"/>
                    <a:gd name="connsiteX9" fmla="*/ 379747 w 706007"/>
                    <a:gd name="connsiteY9" fmla="*/ 490367 h 1649483"/>
                    <a:gd name="connsiteX10" fmla="*/ 654365 w 706007"/>
                    <a:gd name="connsiteY10" fmla="*/ 21085 h 1649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6007" h="1649483">
                      <a:moveTo>
                        <a:pt x="654365" y="21085"/>
                      </a:moveTo>
                      <a:cubicBezTo>
                        <a:pt x="715733" y="-23862"/>
                        <a:pt x="712541" y="6192"/>
                        <a:pt x="694894" y="81456"/>
                      </a:cubicBezTo>
                      <a:cubicBezTo>
                        <a:pt x="626872" y="351654"/>
                        <a:pt x="536725" y="430524"/>
                        <a:pt x="346157" y="687819"/>
                      </a:cubicBezTo>
                      <a:cubicBezTo>
                        <a:pt x="155589" y="945114"/>
                        <a:pt x="94062" y="1123766"/>
                        <a:pt x="117397" y="1279929"/>
                      </a:cubicBezTo>
                      <a:cubicBezTo>
                        <a:pt x="140732" y="1436092"/>
                        <a:pt x="213814" y="1507461"/>
                        <a:pt x="275152" y="1624799"/>
                      </a:cubicBezTo>
                      <a:cubicBezTo>
                        <a:pt x="305331" y="1680140"/>
                        <a:pt x="165216" y="1625990"/>
                        <a:pt x="158469" y="1620037"/>
                      </a:cubicBezTo>
                      <a:cubicBezTo>
                        <a:pt x="89754" y="1538681"/>
                        <a:pt x="15433" y="1461791"/>
                        <a:pt x="2330" y="1347394"/>
                      </a:cubicBezTo>
                      <a:cubicBezTo>
                        <a:pt x="-10773" y="1232997"/>
                        <a:pt x="33616" y="1018756"/>
                        <a:pt x="79849" y="933652"/>
                      </a:cubicBezTo>
                      <a:cubicBezTo>
                        <a:pt x="91407" y="912375"/>
                        <a:pt x="112590" y="877783"/>
                        <a:pt x="137372" y="840690"/>
                      </a:cubicBezTo>
                      <a:cubicBezTo>
                        <a:pt x="218164" y="723916"/>
                        <a:pt x="308480" y="623810"/>
                        <a:pt x="379747" y="490367"/>
                      </a:cubicBezTo>
                      <a:cubicBezTo>
                        <a:pt x="451014" y="356924"/>
                        <a:pt x="585055" y="107088"/>
                        <a:pt x="654365" y="2108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0A81B78-24D6-A1CA-9212-31B402C35210}"/>
                    </a:ext>
                  </a:extLst>
                </p:cNvPr>
                <p:cNvSpPr/>
                <p:nvPr/>
              </p:nvSpPr>
              <p:spPr>
                <a:xfrm rot="587667">
                  <a:off x="2667485" y="2859013"/>
                  <a:ext cx="431551" cy="1384791"/>
                </a:xfrm>
                <a:custGeom>
                  <a:avLst/>
                  <a:gdLst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175162 w 435960"/>
                    <a:gd name="connsiteY4" fmla="*/ 820455 h 1384791"/>
                    <a:gd name="connsiteX5" fmla="*/ 183893 w 435960"/>
                    <a:gd name="connsiteY5" fmla="*/ 821907 h 1384791"/>
                    <a:gd name="connsiteX6" fmla="*/ 196770 w 435960"/>
                    <a:gd name="connsiteY6" fmla="*/ 827514 h 1384791"/>
                    <a:gd name="connsiteX7" fmla="*/ 237826 w 435960"/>
                    <a:gd name="connsiteY7" fmla="*/ 676762 h 1384791"/>
                    <a:gd name="connsiteX8" fmla="*/ 387975 w 435960"/>
                    <a:gd name="connsiteY8" fmla="*/ 475537 h 1384791"/>
                    <a:gd name="connsiteX9" fmla="*/ 405458 w 435960"/>
                    <a:gd name="connsiteY9" fmla="*/ 473170 h 1384791"/>
                    <a:gd name="connsiteX10" fmla="*/ 416642 w 435960"/>
                    <a:gd name="connsiteY10" fmla="*/ 868186 h 1384791"/>
                    <a:gd name="connsiteX11" fmla="*/ 292249 w 435960"/>
                    <a:gd name="connsiteY11" fmla="*/ 1262145 h 1384791"/>
                    <a:gd name="connsiteX12" fmla="*/ 211091 w 435960"/>
                    <a:gd name="connsiteY12" fmla="*/ 1146987 h 1384791"/>
                    <a:gd name="connsiteX13" fmla="*/ 204653 w 435960"/>
                    <a:gd name="connsiteY13" fmla="*/ 1123823 h 1384791"/>
                    <a:gd name="connsiteX14" fmla="*/ 168438 w 435960"/>
                    <a:gd name="connsiteY14" fmla="*/ 1113536 h 1384791"/>
                    <a:gd name="connsiteX15" fmla="*/ 161550 w 435960"/>
                    <a:gd name="connsiteY15" fmla="*/ 1103356 h 1384791"/>
                    <a:gd name="connsiteX16" fmla="*/ 162946 w 435960"/>
                    <a:gd name="connsiteY16" fmla="*/ 1110384 h 1384791"/>
                    <a:gd name="connsiteX17" fmla="*/ 301280 w 435960"/>
                    <a:gd name="connsiteY17" fmla="*/ 1335485 h 1384791"/>
                    <a:gd name="connsiteX18" fmla="*/ 70789 w 435960"/>
                    <a:gd name="connsiteY18" fmla="*/ 1296137 h 1384791"/>
                    <a:gd name="connsiteX19" fmla="*/ 91750 w 435960"/>
                    <a:gd name="connsiteY19" fmla="*/ 599385 h 1384791"/>
                    <a:gd name="connsiteX20" fmla="*/ 286779 w 435960"/>
                    <a:gd name="connsiteY20" fmla="*/ 287221 h 1384791"/>
                    <a:gd name="connsiteX21" fmla="*/ 347404 w 435960"/>
                    <a:gd name="connsiteY21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175162 w 435960"/>
                    <a:gd name="connsiteY4" fmla="*/ 820455 h 1384791"/>
                    <a:gd name="connsiteX5" fmla="*/ 183893 w 435960"/>
                    <a:gd name="connsiteY5" fmla="*/ 821907 h 1384791"/>
                    <a:gd name="connsiteX6" fmla="*/ 237826 w 435960"/>
                    <a:gd name="connsiteY6" fmla="*/ 676762 h 1384791"/>
                    <a:gd name="connsiteX7" fmla="*/ 387975 w 435960"/>
                    <a:gd name="connsiteY7" fmla="*/ 475537 h 1384791"/>
                    <a:gd name="connsiteX8" fmla="*/ 405458 w 435960"/>
                    <a:gd name="connsiteY8" fmla="*/ 473170 h 1384791"/>
                    <a:gd name="connsiteX9" fmla="*/ 416642 w 435960"/>
                    <a:gd name="connsiteY9" fmla="*/ 868186 h 1384791"/>
                    <a:gd name="connsiteX10" fmla="*/ 292249 w 435960"/>
                    <a:gd name="connsiteY10" fmla="*/ 1262145 h 1384791"/>
                    <a:gd name="connsiteX11" fmla="*/ 211091 w 435960"/>
                    <a:gd name="connsiteY11" fmla="*/ 1146987 h 1384791"/>
                    <a:gd name="connsiteX12" fmla="*/ 204653 w 435960"/>
                    <a:gd name="connsiteY12" fmla="*/ 1123823 h 1384791"/>
                    <a:gd name="connsiteX13" fmla="*/ 168438 w 435960"/>
                    <a:gd name="connsiteY13" fmla="*/ 1113536 h 1384791"/>
                    <a:gd name="connsiteX14" fmla="*/ 161550 w 435960"/>
                    <a:gd name="connsiteY14" fmla="*/ 1103356 h 1384791"/>
                    <a:gd name="connsiteX15" fmla="*/ 162946 w 435960"/>
                    <a:gd name="connsiteY15" fmla="*/ 1110384 h 1384791"/>
                    <a:gd name="connsiteX16" fmla="*/ 301280 w 435960"/>
                    <a:gd name="connsiteY16" fmla="*/ 1335485 h 1384791"/>
                    <a:gd name="connsiteX17" fmla="*/ 70789 w 435960"/>
                    <a:gd name="connsiteY17" fmla="*/ 1296137 h 1384791"/>
                    <a:gd name="connsiteX18" fmla="*/ 91750 w 435960"/>
                    <a:gd name="connsiteY18" fmla="*/ 599385 h 1384791"/>
                    <a:gd name="connsiteX19" fmla="*/ 286779 w 435960"/>
                    <a:gd name="connsiteY19" fmla="*/ 287221 h 1384791"/>
                    <a:gd name="connsiteX20" fmla="*/ 347404 w 435960"/>
                    <a:gd name="connsiteY20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175162 w 435960"/>
                    <a:gd name="connsiteY4" fmla="*/ 820455 h 1384791"/>
                    <a:gd name="connsiteX5" fmla="*/ 237826 w 435960"/>
                    <a:gd name="connsiteY5" fmla="*/ 676762 h 1384791"/>
                    <a:gd name="connsiteX6" fmla="*/ 387975 w 435960"/>
                    <a:gd name="connsiteY6" fmla="*/ 475537 h 1384791"/>
                    <a:gd name="connsiteX7" fmla="*/ 405458 w 435960"/>
                    <a:gd name="connsiteY7" fmla="*/ 473170 h 1384791"/>
                    <a:gd name="connsiteX8" fmla="*/ 416642 w 435960"/>
                    <a:gd name="connsiteY8" fmla="*/ 868186 h 1384791"/>
                    <a:gd name="connsiteX9" fmla="*/ 292249 w 435960"/>
                    <a:gd name="connsiteY9" fmla="*/ 1262145 h 1384791"/>
                    <a:gd name="connsiteX10" fmla="*/ 211091 w 435960"/>
                    <a:gd name="connsiteY10" fmla="*/ 1146987 h 1384791"/>
                    <a:gd name="connsiteX11" fmla="*/ 204653 w 435960"/>
                    <a:gd name="connsiteY11" fmla="*/ 1123823 h 1384791"/>
                    <a:gd name="connsiteX12" fmla="*/ 168438 w 435960"/>
                    <a:gd name="connsiteY12" fmla="*/ 1113536 h 1384791"/>
                    <a:gd name="connsiteX13" fmla="*/ 161550 w 435960"/>
                    <a:gd name="connsiteY13" fmla="*/ 1103356 h 1384791"/>
                    <a:gd name="connsiteX14" fmla="*/ 162946 w 435960"/>
                    <a:gd name="connsiteY14" fmla="*/ 1110384 h 1384791"/>
                    <a:gd name="connsiteX15" fmla="*/ 301280 w 435960"/>
                    <a:gd name="connsiteY15" fmla="*/ 1335485 h 1384791"/>
                    <a:gd name="connsiteX16" fmla="*/ 70789 w 435960"/>
                    <a:gd name="connsiteY16" fmla="*/ 1296137 h 1384791"/>
                    <a:gd name="connsiteX17" fmla="*/ 91750 w 435960"/>
                    <a:gd name="connsiteY17" fmla="*/ 599385 h 1384791"/>
                    <a:gd name="connsiteX18" fmla="*/ 286779 w 435960"/>
                    <a:gd name="connsiteY18" fmla="*/ 287221 h 1384791"/>
                    <a:gd name="connsiteX19" fmla="*/ 347404 w 435960"/>
                    <a:gd name="connsiteY19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237826 w 435960"/>
                    <a:gd name="connsiteY4" fmla="*/ 676762 h 1384791"/>
                    <a:gd name="connsiteX5" fmla="*/ 387975 w 435960"/>
                    <a:gd name="connsiteY5" fmla="*/ 475537 h 1384791"/>
                    <a:gd name="connsiteX6" fmla="*/ 405458 w 435960"/>
                    <a:gd name="connsiteY6" fmla="*/ 473170 h 1384791"/>
                    <a:gd name="connsiteX7" fmla="*/ 416642 w 435960"/>
                    <a:gd name="connsiteY7" fmla="*/ 868186 h 1384791"/>
                    <a:gd name="connsiteX8" fmla="*/ 292249 w 435960"/>
                    <a:gd name="connsiteY8" fmla="*/ 1262145 h 1384791"/>
                    <a:gd name="connsiteX9" fmla="*/ 211091 w 435960"/>
                    <a:gd name="connsiteY9" fmla="*/ 1146987 h 1384791"/>
                    <a:gd name="connsiteX10" fmla="*/ 204653 w 435960"/>
                    <a:gd name="connsiteY10" fmla="*/ 1123823 h 1384791"/>
                    <a:gd name="connsiteX11" fmla="*/ 168438 w 435960"/>
                    <a:gd name="connsiteY11" fmla="*/ 1113536 h 1384791"/>
                    <a:gd name="connsiteX12" fmla="*/ 161550 w 435960"/>
                    <a:gd name="connsiteY12" fmla="*/ 1103356 h 1384791"/>
                    <a:gd name="connsiteX13" fmla="*/ 162946 w 435960"/>
                    <a:gd name="connsiteY13" fmla="*/ 1110384 h 1384791"/>
                    <a:gd name="connsiteX14" fmla="*/ 301280 w 435960"/>
                    <a:gd name="connsiteY14" fmla="*/ 1335485 h 1384791"/>
                    <a:gd name="connsiteX15" fmla="*/ 70789 w 435960"/>
                    <a:gd name="connsiteY15" fmla="*/ 1296137 h 1384791"/>
                    <a:gd name="connsiteX16" fmla="*/ 91750 w 435960"/>
                    <a:gd name="connsiteY16" fmla="*/ 599385 h 1384791"/>
                    <a:gd name="connsiteX17" fmla="*/ 286779 w 435960"/>
                    <a:gd name="connsiteY17" fmla="*/ 287221 h 1384791"/>
                    <a:gd name="connsiteX18" fmla="*/ 347404 w 435960"/>
                    <a:gd name="connsiteY18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237826 w 435960"/>
                    <a:gd name="connsiteY4" fmla="*/ 676762 h 1384791"/>
                    <a:gd name="connsiteX5" fmla="*/ 387975 w 435960"/>
                    <a:gd name="connsiteY5" fmla="*/ 475537 h 1384791"/>
                    <a:gd name="connsiteX6" fmla="*/ 405458 w 435960"/>
                    <a:gd name="connsiteY6" fmla="*/ 473170 h 1384791"/>
                    <a:gd name="connsiteX7" fmla="*/ 416642 w 435960"/>
                    <a:gd name="connsiteY7" fmla="*/ 868186 h 1384791"/>
                    <a:gd name="connsiteX8" fmla="*/ 292249 w 435960"/>
                    <a:gd name="connsiteY8" fmla="*/ 1262145 h 1384791"/>
                    <a:gd name="connsiteX9" fmla="*/ 211091 w 435960"/>
                    <a:gd name="connsiteY9" fmla="*/ 1146987 h 1384791"/>
                    <a:gd name="connsiteX10" fmla="*/ 204653 w 435960"/>
                    <a:gd name="connsiteY10" fmla="*/ 1123823 h 1384791"/>
                    <a:gd name="connsiteX11" fmla="*/ 168438 w 435960"/>
                    <a:gd name="connsiteY11" fmla="*/ 1113536 h 1384791"/>
                    <a:gd name="connsiteX12" fmla="*/ 161550 w 435960"/>
                    <a:gd name="connsiteY12" fmla="*/ 1103356 h 1384791"/>
                    <a:gd name="connsiteX13" fmla="*/ 162946 w 435960"/>
                    <a:gd name="connsiteY13" fmla="*/ 1110384 h 1384791"/>
                    <a:gd name="connsiteX14" fmla="*/ 301280 w 435960"/>
                    <a:gd name="connsiteY14" fmla="*/ 1335485 h 1384791"/>
                    <a:gd name="connsiteX15" fmla="*/ 70789 w 435960"/>
                    <a:gd name="connsiteY15" fmla="*/ 1296137 h 1384791"/>
                    <a:gd name="connsiteX16" fmla="*/ 91750 w 435960"/>
                    <a:gd name="connsiteY16" fmla="*/ 599385 h 1384791"/>
                    <a:gd name="connsiteX17" fmla="*/ 286779 w 435960"/>
                    <a:gd name="connsiteY17" fmla="*/ 287221 h 1384791"/>
                    <a:gd name="connsiteX18" fmla="*/ 347404 w 435960"/>
                    <a:gd name="connsiteY18" fmla="*/ 235 h 1384791"/>
                    <a:gd name="connsiteX0" fmla="*/ 347404 w 435960"/>
                    <a:gd name="connsiteY0" fmla="*/ 235 h 1384791"/>
                    <a:gd name="connsiteX1" fmla="*/ 364197 w 435960"/>
                    <a:gd name="connsiteY1" fmla="*/ 34210 h 1384791"/>
                    <a:gd name="connsiteX2" fmla="*/ 333401 w 435960"/>
                    <a:gd name="connsiteY2" fmla="*/ 477346 h 1384791"/>
                    <a:gd name="connsiteX3" fmla="*/ 176772 w 435960"/>
                    <a:gd name="connsiteY3" fmla="*/ 813532 h 1384791"/>
                    <a:gd name="connsiteX4" fmla="*/ 237826 w 435960"/>
                    <a:gd name="connsiteY4" fmla="*/ 676762 h 1384791"/>
                    <a:gd name="connsiteX5" fmla="*/ 387975 w 435960"/>
                    <a:gd name="connsiteY5" fmla="*/ 475537 h 1384791"/>
                    <a:gd name="connsiteX6" fmla="*/ 405458 w 435960"/>
                    <a:gd name="connsiteY6" fmla="*/ 473170 h 1384791"/>
                    <a:gd name="connsiteX7" fmla="*/ 416642 w 435960"/>
                    <a:gd name="connsiteY7" fmla="*/ 868186 h 1384791"/>
                    <a:gd name="connsiteX8" fmla="*/ 292249 w 435960"/>
                    <a:gd name="connsiteY8" fmla="*/ 1262145 h 1384791"/>
                    <a:gd name="connsiteX9" fmla="*/ 211091 w 435960"/>
                    <a:gd name="connsiteY9" fmla="*/ 1146987 h 1384791"/>
                    <a:gd name="connsiteX10" fmla="*/ 204653 w 435960"/>
                    <a:gd name="connsiteY10" fmla="*/ 1123823 h 1384791"/>
                    <a:gd name="connsiteX11" fmla="*/ 168438 w 435960"/>
                    <a:gd name="connsiteY11" fmla="*/ 1113536 h 1384791"/>
                    <a:gd name="connsiteX12" fmla="*/ 161550 w 435960"/>
                    <a:gd name="connsiteY12" fmla="*/ 1103356 h 1384791"/>
                    <a:gd name="connsiteX13" fmla="*/ 162946 w 435960"/>
                    <a:gd name="connsiteY13" fmla="*/ 1110384 h 1384791"/>
                    <a:gd name="connsiteX14" fmla="*/ 301280 w 435960"/>
                    <a:gd name="connsiteY14" fmla="*/ 1335485 h 1384791"/>
                    <a:gd name="connsiteX15" fmla="*/ 70789 w 435960"/>
                    <a:gd name="connsiteY15" fmla="*/ 1296137 h 1384791"/>
                    <a:gd name="connsiteX16" fmla="*/ 91750 w 435960"/>
                    <a:gd name="connsiteY16" fmla="*/ 599385 h 1384791"/>
                    <a:gd name="connsiteX17" fmla="*/ 286779 w 435960"/>
                    <a:gd name="connsiteY17" fmla="*/ 287221 h 1384791"/>
                    <a:gd name="connsiteX18" fmla="*/ 347404 w 435960"/>
                    <a:gd name="connsiteY18" fmla="*/ 235 h 1384791"/>
                    <a:gd name="connsiteX0" fmla="*/ 347404 w 423152"/>
                    <a:gd name="connsiteY0" fmla="*/ 235 h 1384791"/>
                    <a:gd name="connsiteX1" fmla="*/ 364197 w 423152"/>
                    <a:gd name="connsiteY1" fmla="*/ 34210 h 1384791"/>
                    <a:gd name="connsiteX2" fmla="*/ 333401 w 423152"/>
                    <a:gd name="connsiteY2" fmla="*/ 477346 h 1384791"/>
                    <a:gd name="connsiteX3" fmla="*/ 176772 w 423152"/>
                    <a:gd name="connsiteY3" fmla="*/ 813532 h 1384791"/>
                    <a:gd name="connsiteX4" fmla="*/ 237826 w 423152"/>
                    <a:gd name="connsiteY4" fmla="*/ 676762 h 1384791"/>
                    <a:gd name="connsiteX5" fmla="*/ 387975 w 423152"/>
                    <a:gd name="connsiteY5" fmla="*/ 475537 h 1384791"/>
                    <a:gd name="connsiteX6" fmla="*/ 416642 w 423152"/>
                    <a:gd name="connsiteY6" fmla="*/ 868186 h 1384791"/>
                    <a:gd name="connsiteX7" fmla="*/ 292249 w 423152"/>
                    <a:gd name="connsiteY7" fmla="*/ 1262145 h 1384791"/>
                    <a:gd name="connsiteX8" fmla="*/ 211091 w 423152"/>
                    <a:gd name="connsiteY8" fmla="*/ 1146987 h 1384791"/>
                    <a:gd name="connsiteX9" fmla="*/ 204653 w 423152"/>
                    <a:gd name="connsiteY9" fmla="*/ 1123823 h 1384791"/>
                    <a:gd name="connsiteX10" fmla="*/ 168438 w 423152"/>
                    <a:gd name="connsiteY10" fmla="*/ 1113536 h 1384791"/>
                    <a:gd name="connsiteX11" fmla="*/ 161550 w 423152"/>
                    <a:gd name="connsiteY11" fmla="*/ 1103356 h 1384791"/>
                    <a:gd name="connsiteX12" fmla="*/ 162946 w 423152"/>
                    <a:gd name="connsiteY12" fmla="*/ 1110384 h 1384791"/>
                    <a:gd name="connsiteX13" fmla="*/ 301280 w 423152"/>
                    <a:gd name="connsiteY13" fmla="*/ 1335485 h 1384791"/>
                    <a:gd name="connsiteX14" fmla="*/ 70789 w 423152"/>
                    <a:gd name="connsiteY14" fmla="*/ 1296137 h 1384791"/>
                    <a:gd name="connsiteX15" fmla="*/ 91750 w 423152"/>
                    <a:gd name="connsiteY15" fmla="*/ 599385 h 1384791"/>
                    <a:gd name="connsiteX16" fmla="*/ 286779 w 423152"/>
                    <a:gd name="connsiteY16" fmla="*/ 287221 h 1384791"/>
                    <a:gd name="connsiteX17" fmla="*/ 347404 w 423152"/>
                    <a:gd name="connsiteY17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11091 w 431551"/>
                    <a:gd name="connsiteY8" fmla="*/ 1146987 h 1384791"/>
                    <a:gd name="connsiteX9" fmla="*/ 204653 w 431551"/>
                    <a:gd name="connsiteY9" fmla="*/ 1123823 h 1384791"/>
                    <a:gd name="connsiteX10" fmla="*/ 168438 w 431551"/>
                    <a:gd name="connsiteY10" fmla="*/ 1113536 h 1384791"/>
                    <a:gd name="connsiteX11" fmla="*/ 161550 w 431551"/>
                    <a:gd name="connsiteY11" fmla="*/ 1103356 h 1384791"/>
                    <a:gd name="connsiteX12" fmla="*/ 162946 w 431551"/>
                    <a:gd name="connsiteY12" fmla="*/ 1110384 h 1384791"/>
                    <a:gd name="connsiteX13" fmla="*/ 301280 w 431551"/>
                    <a:gd name="connsiteY13" fmla="*/ 1335485 h 1384791"/>
                    <a:gd name="connsiteX14" fmla="*/ 70789 w 431551"/>
                    <a:gd name="connsiteY14" fmla="*/ 1296137 h 1384791"/>
                    <a:gd name="connsiteX15" fmla="*/ 91750 w 431551"/>
                    <a:gd name="connsiteY15" fmla="*/ 599385 h 1384791"/>
                    <a:gd name="connsiteX16" fmla="*/ 286779 w 431551"/>
                    <a:gd name="connsiteY16" fmla="*/ 287221 h 1384791"/>
                    <a:gd name="connsiteX17" fmla="*/ 347404 w 431551"/>
                    <a:gd name="connsiteY17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162946 w 431551"/>
                    <a:gd name="connsiteY11" fmla="*/ 1110384 h 1384791"/>
                    <a:gd name="connsiteX12" fmla="*/ 301280 w 431551"/>
                    <a:gd name="connsiteY12" fmla="*/ 1335485 h 1384791"/>
                    <a:gd name="connsiteX13" fmla="*/ 70789 w 431551"/>
                    <a:gd name="connsiteY13" fmla="*/ 1296137 h 1384791"/>
                    <a:gd name="connsiteX14" fmla="*/ 91750 w 431551"/>
                    <a:gd name="connsiteY14" fmla="*/ 599385 h 1384791"/>
                    <a:gd name="connsiteX15" fmla="*/ 286779 w 431551"/>
                    <a:gd name="connsiteY15" fmla="*/ 287221 h 1384791"/>
                    <a:gd name="connsiteX16" fmla="*/ 347404 w 431551"/>
                    <a:gd name="connsiteY16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162946 w 431551"/>
                    <a:gd name="connsiteY11" fmla="*/ 1110384 h 1384791"/>
                    <a:gd name="connsiteX12" fmla="*/ 301280 w 431551"/>
                    <a:gd name="connsiteY12" fmla="*/ 1335485 h 1384791"/>
                    <a:gd name="connsiteX13" fmla="*/ 70789 w 431551"/>
                    <a:gd name="connsiteY13" fmla="*/ 1296137 h 1384791"/>
                    <a:gd name="connsiteX14" fmla="*/ 91750 w 431551"/>
                    <a:gd name="connsiteY14" fmla="*/ 599385 h 1384791"/>
                    <a:gd name="connsiteX15" fmla="*/ 286779 w 431551"/>
                    <a:gd name="connsiteY15" fmla="*/ 287221 h 1384791"/>
                    <a:gd name="connsiteX16" fmla="*/ 347404 w 431551"/>
                    <a:gd name="connsiteY16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162946 w 431551"/>
                    <a:gd name="connsiteY11" fmla="*/ 1110384 h 1384791"/>
                    <a:gd name="connsiteX12" fmla="*/ 301280 w 431551"/>
                    <a:gd name="connsiteY12" fmla="*/ 1335485 h 1384791"/>
                    <a:gd name="connsiteX13" fmla="*/ 70789 w 431551"/>
                    <a:gd name="connsiteY13" fmla="*/ 1296137 h 1384791"/>
                    <a:gd name="connsiteX14" fmla="*/ 91750 w 431551"/>
                    <a:gd name="connsiteY14" fmla="*/ 599385 h 1384791"/>
                    <a:gd name="connsiteX15" fmla="*/ 286779 w 431551"/>
                    <a:gd name="connsiteY15" fmla="*/ 287221 h 1384791"/>
                    <a:gd name="connsiteX16" fmla="*/ 347404 w 431551"/>
                    <a:gd name="connsiteY16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162946 w 431551"/>
                    <a:gd name="connsiteY11" fmla="*/ 1110384 h 1384791"/>
                    <a:gd name="connsiteX12" fmla="*/ 301280 w 431551"/>
                    <a:gd name="connsiteY12" fmla="*/ 1335485 h 1384791"/>
                    <a:gd name="connsiteX13" fmla="*/ 70789 w 431551"/>
                    <a:gd name="connsiteY13" fmla="*/ 1296137 h 1384791"/>
                    <a:gd name="connsiteX14" fmla="*/ 91750 w 431551"/>
                    <a:gd name="connsiteY14" fmla="*/ 599385 h 1384791"/>
                    <a:gd name="connsiteX15" fmla="*/ 286779 w 431551"/>
                    <a:gd name="connsiteY15" fmla="*/ 287221 h 1384791"/>
                    <a:gd name="connsiteX16" fmla="*/ 347404 w 431551"/>
                    <a:gd name="connsiteY16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161550 w 431551"/>
                    <a:gd name="connsiteY10" fmla="*/ 1103356 h 1384791"/>
                    <a:gd name="connsiteX11" fmla="*/ 301280 w 431551"/>
                    <a:gd name="connsiteY11" fmla="*/ 1335485 h 1384791"/>
                    <a:gd name="connsiteX12" fmla="*/ 70789 w 431551"/>
                    <a:gd name="connsiteY12" fmla="*/ 1296137 h 1384791"/>
                    <a:gd name="connsiteX13" fmla="*/ 91750 w 431551"/>
                    <a:gd name="connsiteY13" fmla="*/ 599385 h 1384791"/>
                    <a:gd name="connsiteX14" fmla="*/ 286779 w 431551"/>
                    <a:gd name="connsiteY14" fmla="*/ 287221 h 1384791"/>
                    <a:gd name="connsiteX15" fmla="*/ 347404 w 431551"/>
                    <a:gd name="connsiteY15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301280 w 431551"/>
                    <a:gd name="connsiteY10" fmla="*/ 1335485 h 1384791"/>
                    <a:gd name="connsiteX11" fmla="*/ 70789 w 431551"/>
                    <a:gd name="connsiteY11" fmla="*/ 1296137 h 1384791"/>
                    <a:gd name="connsiteX12" fmla="*/ 91750 w 431551"/>
                    <a:gd name="connsiteY12" fmla="*/ 599385 h 1384791"/>
                    <a:gd name="connsiteX13" fmla="*/ 286779 w 431551"/>
                    <a:gd name="connsiteY13" fmla="*/ 287221 h 1384791"/>
                    <a:gd name="connsiteX14" fmla="*/ 347404 w 431551"/>
                    <a:gd name="connsiteY14" fmla="*/ 235 h 1384791"/>
                    <a:gd name="connsiteX0" fmla="*/ 347404 w 431551"/>
                    <a:gd name="connsiteY0" fmla="*/ 235 h 1384791"/>
                    <a:gd name="connsiteX1" fmla="*/ 364197 w 431551"/>
                    <a:gd name="connsiteY1" fmla="*/ 34210 h 1384791"/>
                    <a:gd name="connsiteX2" fmla="*/ 333401 w 431551"/>
                    <a:gd name="connsiteY2" fmla="*/ 477346 h 1384791"/>
                    <a:gd name="connsiteX3" fmla="*/ 176772 w 431551"/>
                    <a:gd name="connsiteY3" fmla="*/ 813532 h 1384791"/>
                    <a:gd name="connsiteX4" fmla="*/ 237826 w 431551"/>
                    <a:gd name="connsiteY4" fmla="*/ 676762 h 1384791"/>
                    <a:gd name="connsiteX5" fmla="*/ 409398 w 431551"/>
                    <a:gd name="connsiteY5" fmla="*/ 481136 h 1384791"/>
                    <a:gd name="connsiteX6" fmla="*/ 416642 w 431551"/>
                    <a:gd name="connsiteY6" fmla="*/ 868186 h 1384791"/>
                    <a:gd name="connsiteX7" fmla="*/ 292249 w 431551"/>
                    <a:gd name="connsiteY7" fmla="*/ 1262145 h 1384791"/>
                    <a:gd name="connsiteX8" fmla="*/ 204653 w 431551"/>
                    <a:gd name="connsiteY8" fmla="*/ 1123823 h 1384791"/>
                    <a:gd name="connsiteX9" fmla="*/ 168438 w 431551"/>
                    <a:gd name="connsiteY9" fmla="*/ 1113536 h 1384791"/>
                    <a:gd name="connsiteX10" fmla="*/ 301280 w 431551"/>
                    <a:gd name="connsiteY10" fmla="*/ 1335485 h 1384791"/>
                    <a:gd name="connsiteX11" fmla="*/ 70789 w 431551"/>
                    <a:gd name="connsiteY11" fmla="*/ 1296137 h 1384791"/>
                    <a:gd name="connsiteX12" fmla="*/ 91750 w 431551"/>
                    <a:gd name="connsiteY12" fmla="*/ 599385 h 1384791"/>
                    <a:gd name="connsiteX13" fmla="*/ 286779 w 431551"/>
                    <a:gd name="connsiteY13" fmla="*/ 287221 h 1384791"/>
                    <a:gd name="connsiteX14" fmla="*/ 347404 w 431551"/>
                    <a:gd name="connsiteY14" fmla="*/ 235 h 138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31551" h="1384791">
                      <a:moveTo>
                        <a:pt x="347404" y="235"/>
                      </a:moveTo>
                      <a:cubicBezTo>
                        <a:pt x="352291" y="-1749"/>
                        <a:pt x="357557" y="8741"/>
                        <a:pt x="364197" y="34210"/>
                      </a:cubicBezTo>
                      <a:cubicBezTo>
                        <a:pt x="390757" y="136085"/>
                        <a:pt x="454960" y="320634"/>
                        <a:pt x="333401" y="477346"/>
                      </a:cubicBezTo>
                      <a:cubicBezTo>
                        <a:pt x="199182" y="632493"/>
                        <a:pt x="203156" y="666461"/>
                        <a:pt x="176772" y="813532"/>
                      </a:cubicBezTo>
                      <a:cubicBezTo>
                        <a:pt x="211633" y="776595"/>
                        <a:pt x="217475" y="722352"/>
                        <a:pt x="237826" y="676762"/>
                      </a:cubicBezTo>
                      <a:cubicBezTo>
                        <a:pt x="286745" y="547023"/>
                        <a:pt x="379596" y="449232"/>
                        <a:pt x="409398" y="481136"/>
                      </a:cubicBezTo>
                      <a:cubicBezTo>
                        <a:pt x="439200" y="513040"/>
                        <a:pt x="436167" y="738018"/>
                        <a:pt x="416642" y="868186"/>
                      </a:cubicBezTo>
                      <a:cubicBezTo>
                        <a:pt x="397117" y="998354"/>
                        <a:pt x="345713" y="1276467"/>
                        <a:pt x="292249" y="1262145"/>
                      </a:cubicBezTo>
                      <a:cubicBezTo>
                        <a:pt x="261142" y="1253812"/>
                        <a:pt x="252633" y="1188500"/>
                        <a:pt x="204653" y="1123823"/>
                      </a:cubicBezTo>
                      <a:lnTo>
                        <a:pt x="168438" y="1113536"/>
                      </a:lnTo>
                      <a:cubicBezTo>
                        <a:pt x="186451" y="1229245"/>
                        <a:pt x="256999" y="1261502"/>
                        <a:pt x="301280" y="1335485"/>
                      </a:cubicBezTo>
                      <a:cubicBezTo>
                        <a:pt x="328329" y="1420535"/>
                        <a:pt x="130406" y="1387854"/>
                        <a:pt x="70789" y="1296137"/>
                      </a:cubicBezTo>
                      <a:cubicBezTo>
                        <a:pt x="11173" y="1204420"/>
                        <a:pt x="-62265" y="837980"/>
                        <a:pt x="91750" y="599385"/>
                      </a:cubicBezTo>
                      <a:cubicBezTo>
                        <a:pt x="153603" y="481354"/>
                        <a:pt x="212711" y="461200"/>
                        <a:pt x="286779" y="287221"/>
                      </a:cubicBezTo>
                      <a:cubicBezTo>
                        <a:pt x="321492" y="124400"/>
                        <a:pt x="332743" y="6187"/>
                        <a:pt x="347404" y="23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F13124C-D531-1AF5-66CA-4AC03675568E}"/>
                  </a:ext>
                </a:extLst>
              </p:cNvPr>
              <p:cNvSpPr/>
              <p:nvPr/>
            </p:nvSpPr>
            <p:spPr>
              <a:xfrm rot="6069997">
                <a:off x="10642161" y="4523058"/>
                <a:ext cx="219585" cy="222021"/>
              </a:xfrm>
              <a:custGeom>
                <a:avLst/>
                <a:gdLst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900856 w 919798"/>
                  <a:gd name="connsiteY6" fmla="*/ 371929 h 420032"/>
                  <a:gd name="connsiteX7" fmla="*/ 901110 w 919798"/>
                  <a:gd name="connsiteY7" fmla="*/ 372924 h 420032"/>
                  <a:gd name="connsiteX8" fmla="*/ 898670 w 919798"/>
                  <a:gd name="connsiteY8" fmla="*/ 372859 h 420032"/>
                  <a:gd name="connsiteX9" fmla="*/ 406229 w 919798"/>
                  <a:gd name="connsiteY9" fmla="*/ 351628 h 420032"/>
                  <a:gd name="connsiteX10" fmla="*/ 455003 w 919798"/>
                  <a:gd name="connsiteY10" fmla="*/ 372130 h 420032"/>
                  <a:gd name="connsiteX11" fmla="*/ 444897 w 919798"/>
                  <a:gd name="connsiteY11" fmla="*/ 368836 h 420032"/>
                  <a:gd name="connsiteX12" fmla="*/ 412774 w 919798"/>
                  <a:gd name="connsiteY12" fmla="*/ 355114 h 420032"/>
                  <a:gd name="connsiteX13" fmla="*/ 171348 w 919798"/>
                  <a:gd name="connsiteY13" fmla="*/ 212478 h 420032"/>
                  <a:gd name="connsiteX14" fmla="*/ 179533 w 919798"/>
                  <a:gd name="connsiteY14" fmla="*/ 218181 h 420032"/>
                  <a:gd name="connsiteX15" fmla="*/ 177101 w 919798"/>
                  <a:gd name="connsiteY15" fmla="*/ 216633 h 420032"/>
                  <a:gd name="connsiteX16" fmla="*/ 149469 w 919798"/>
                  <a:gd name="connsiteY16" fmla="*/ 196675 h 420032"/>
                  <a:gd name="connsiteX17" fmla="*/ 171348 w 919798"/>
                  <a:gd name="connsiteY17" fmla="*/ 212478 h 420032"/>
                  <a:gd name="connsiteX18" fmla="*/ 153595 w 919798"/>
                  <a:gd name="connsiteY18" fmla="*/ 200106 h 420032"/>
                  <a:gd name="connsiteX19" fmla="*/ 21060 w 919798"/>
                  <a:gd name="connsiteY19" fmla="*/ 86152 h 420032"/>
                  <a:gd name="connsiteX20" fmla="*/ 47653 w 919798"/>
                  <a:gd name="connsiteY20" fmla="*/ 111999 h 420032"/>
                  <a:gd name="connsiteX21" fmla="*/ 149469 w 919798"/>
                  <a:gd name="connsiteY21" fmla="*/ 196675 h 420032"/>
                  <a:gd name="connsiteX22" fmla="*/ 97625 w 919798"/>
                  <a:gd name="connsiteY22" fmla="*/ 159228 h 420032"/>
                  <a:gd name="connsiteX23" fmla="*/ 35884 w 919798"/>
                  <a:gd name="connsiteY23" fmla="*/ 104115 h 420032"/>
                  <a:gd name="connsiteX24" fmla="*/ 66239 w 919798"/>
                  <a:gd name="connsiteY24" fmla="*/ 0 h 420032"/>
                  <a:gd name="connsiteX25" fmla="*/ 150963 w 919798"/>
                  <a:gd name="connsiteY25" fmla="*/ 71165 h 420032"/>
                  <a:gd name="connsiteX26" fmla="*/ 231858 w 919798"/>
                  <a:gd name="connsiteY26" fmla="*/ 132020 h 420032"/>
                  <a:gd name="connsiteX27" fmla="*/ 231868 w 919798"/>
                  <a:gd name="connsiteY27" fmla="*/ 132029 h 420032"/>
                  <a:gd name="connsiteX28" fmla="*/ 241347 w 919798"/>
                  <a:gd name="connsiteY28" fmla="*/ 139159 h 420032"/>
                  <a:gd name="connsiteX29" fmla="*/ 454045 w 919798"/>
                  <a:gd name="connsiteY29" fmla="*/ 257121 h 420032"/>
                  <a:gd name="connsiteX30" fmla="*/ 797950 w 919798"/>
                  <a:gd name="connsiteY30" fmla="*/ 342948 h 420032"/>
                  <a:gd name="connsiteX31" fmla="*/ 831853 w 919798"/>
                  <a:gd name="connsiteY31" fmla="*/ 346602 h 420032"/>
                  <a:gd name="connsiteX32" fmla="*/ 831854 w 919798"/>
                  <a:gd name="connsiteY32" fmla="*/ 346602 h 420032"/>
                  <a:gd name="connsiteX33" fmla="*/ 896149 w 919798"/>
                  <a:gd name="connsiteY33" fmla="*/ 353531 h 420032"/>
                  <a:gd name="connsiteX34" fmla="*/ 896149 w 919798"/>
                  <a:gd name="connsiteY34" fmla="*/ 353532 h 420032"/>
                  <a:gd name="connsiteX35" fmla="*/ 908952 w 919798"/>
                  <a:gd name="connsiteY35" fmla="*/ 354912 h 420032"/>
                  <a:gd name="connsiteX36" fmla="*/ 919798 w 919798"/>
                  <a:gd name="connsiteY36" fmla="*/ 363865 h 420032"/>
                  <a:gd name="connsiteX37" fmla="*/ 900856 w 919798"/>
                  <a:gd name="connsiteY37" fmla="*/ 371929 h 420032"/>
                  <a:gd name="connsiteX38" fmla="*/ 900856 w 919798"/>
                  <a:gd name="connsiteY38" fmla="*/ 371929 h 420032"/>
                  <a:gd name="connsiteX39" fmla="*/ 898671 w 919798"/>
                  <a:gd name="connsiteY39" fmla="*/ 372858 h 420032"/>
                  <a:gd name="connsiteX40" fmla="*/ 867323 w 919798"/>
                  <a:gd name="connsiteY40" fmla="*/ 372026 h 420032"/>
                  <a:gd name="connsiteX41" fmla="*/ 867325 w 919798"/>
                  <a:gd name="connsiteY41" fmla="*/ 372027 h 420032"/>
                  <a:gd name="connsiteX42" fmla="*/ 898670 w 919798"/>
                  <a:gd name="connsiteY42" fmla="*/ 372859 h 420032"/>
                  <a:gd name="connsiteX43" fmla="*/ 882093 w 919798"/>
                  <a:gd name="connsiteY43" fmla="*/ 379916 h 420032"/>
                  <a:gd name="connsiteX44" fmla="*/ 882091 w 919798"/>
                  <a:gd name="connsiteY44" fmla="*/ 379915 h 420032"/>
                  <a:gd name="connsiteX45" fmla="*/ 873912 w 919798"/>
                  <a:gd name="connsiteY45" fmla="*/ 383397 h 420032"/>
                  <a:gd name="connsiteX46" fmla="*/ 784121 w 919798"/>
                  <a:gd name="connsiteY46" fmla="*/ 409310 h 420032"/>
                  <a:gd name="connsiteX47" fmla="*/ 687211 w 919798"/>
                  <a:gd name="connsiteY47" fmla="*/ 420032 h 420032"/>
                  <a:gd name="connsiteX48" fmla="*/ 677650 w 919798"/>
                  <a:gd name="connsiteY48" fmla="*/ 419141 h 420032"/>
                  <a:gd name="connsiteX49" fmla="*/ 577988 w 919798"/>
                  <a:gd name="connsiteY49" fmla="*/ 403710 h 420032"/>
                  <a:gd name="connsiteX50" fmla="*/ 484186 w 919798"/>
                  <a:gd name="connsiteY50" fmla="*/ 381640 h 420032"/>
                  <a:gd name="connsiteX51" fmla="*/ 455004 w 919798"/>
                  <a:gd name="connsiteY51" fmla="*/ 372130 h 420032"/>
                  <a:gd name="connsiteX52" fmla="*/ 406230 w 919798"/>
                  <a:gd name="connsiteY52" fmla="*/ 351628 h 420032"/>
                  <a:gd name="connsiteX53" fmla="*/ 370800 w 919798"/>
                  <a:gd name="connsiteY53" fmla="*/ 336734 h 420032"/>
                  <a:gd name="connsiteX54" fmla="*/ 261815 w 919798"/>
                  <a:gd name="connsiteY54" fmla="*/ 275521 h 420032"/>
                  <a:gd name="connsiteX55" fmla="*/ 179533 w 919798"/>
                  <a:gd name="connsiteY55" fmla="*/ 218180 h 420032"/>
                  <a:gd name="connsiteX56" fmla="*/ 171348 w 919798"/>
                  <a:gd name="connsiteY56" fmla="*/ 212477 h 420032"/>
                  <a:gd name="connsiteX57" fmla="*/ 149469 w 919798"/>
                  <a:gd name="connsiteY57" fmla="*/ 196674 h 420032"/>
                  <a:gd name="connsiteX58" fmla="*/ 47653 w 919798"/>
                  <a:gd name="connsiteY58" fmla="*/ 111998 h 420032"/>
                  <a:gd name="connsiteX59" fmla="*/ 21060 w 919798"/>
                  <a:gd name="connsiteY59" fmla="*/ 86151 h 420032"/>
                  <a:gd name="connsiteX60" fmla="*/ 15076 w 919798"/>
                  <a:gd name="connsiteY60" fmla="*/ 78900 h 420032"/>
                  <a:gd name="connsiteX61" fmla="*/ 66239 w 919798"/>
                  <a:gd name="connsiteY61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82091 w 919798"/>
                  <a:gd name="connsiteY50" fmla="*/ 379915 h 420032"/>
                  <a:gd name="connsiteX51" fmla="*/ 873912 w 919798"/>
                  <a:gd name="connsiteY51" fmla="*/ 383397 h 420032"/>
                  <a:gd name="connsiteX52" fmla="*/ 784121 w 919798"/>
                  <a:gd name="connsiteY52" fmla="*/ 409310 h 420032"/>
                  <a:gd name="connsiteX53" fmla="*/ 687211 w 919798"/>
                  <a:gd name="connsiteY53" fmla="*/ 420032 h 420032"/>
                  <a:gd name="connsiteX54" fmla="*/ 677650 w 919798"/>
                  <a:gd name="connsiteY54" fmla="*/ 419141 h 420032"/>
                  <a:gd name="connsiteX55" fmla="*/ 577988 w 919798"/>
                  <a:gd name="connsiteY55" fmla="*/ 403710 h 420032"/>
                  <a:gd name="connsiteX56" fmla="*/ 484186 w 919798"/>
                  <a:gd name="connsiteY56" fmla="*/ 381640 h 420032"/>
                  <a:gd name="connsiteX57" fmla="*/ 455004 w 919798"/>
                  <a:gd name="connsiteY57" fmla="*/ 372130 h 420032"/>
                  <a:gd name="connsiteX58" fmla="*/ 406230 w 919798"/>
                  <a:gd name="connsiteY58" fmla="*/ 351628 h 420032"/>
                  <a:gd name="connsiteX59" fmla="*/ 370800 w 919798"/>
                  <a:gd name="connsiteY59" fmla="*/ 336734 h 420032"/>
                  <a:gd name="connsiteX60" fmla="*/ 261815 w 919798"/>
                  <a:gd name="connsiteY60" fmla="*/ 275521 h 420032"/>
                  <a:gd name="connsiteX61" fmla="*/ 179533 w 919798"/>
                  <a:gd name="connsiteY61" fmla="*/ 218180 h 420032"/>
                  <a:gd name="connsiteX62" fmla="*/ 171348 w 919798"/>
                  <a:gd name="connsiteY62" fmla="*/ 212477 h 420032"/>
                  <a:gd name="connsiteX63" fmla="*/ 149469 w 919798"/>
                  <a:gd name="connsiteY63" fmla="*/ 196674 h 420032"/>
                  <a:gd name="connsiteX64" fmla="*/ 21060 w 919798"/>
                  <a:gd name="connsiteY64" fmla="*/ 86151 h 420032"/>
                  <a:gd name="connsiteX65" fmla="*/ 15076 w 919798"/>
                  <a:gd name="connsiteY65" fmla="*/ 78900 h 420032"/>
                  <a:gd name="connsiteX66" fmla="*/ 66239 w 919798"/>
                  <a:gd name="connsiteY66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82091 w 919798"/>
                  <a:gd name="connsiteY50" fmla="*/ 379915 h 420032"/>
                  <a:gd name="connsiteX51" fmla="*/ 873912 w 919798"/>
                  <a:gd name="connsiteY51" fmla="*/ 383397 h 420032"/>
                  <a:gd name="connsiteX52" fmla="*/ 784121 w 919798"/>
                  <a:gd name="connsiteY52" fmla="*/ 409310 h 420032"/>
                  <a:gd name="connsiteX53" fmla="*/ 687211 w 919798"/>
                  <a:gd name="connsiteY53" fmla="*/ 420032 h 420032"/>
                  <a:gd name="connsiteX54" fmla="*/ 677650 w 919798"/>
                  <a:gd name="connsiteY54" fmla="*/ 419141 h 420032"/>
                  <a:gd name="connsiteX55" fmla="*/ 577988 w 919798"/>
                  <a:gd name="connsiteY55" fmla="*/ 403710 h 420032"/>
                  <a:gd name="connsiteX56" fmla="*/ 484186 w 919798"/>
                  <a:gd name="connsiteY56" fmla="*/ 381640 h 420032"/>
                  <a:gd name="connsiteX57" fmla="*/ 455004 w 919798"/>
                  <a:gd name="connsiteY57" fmla="*/ 372130 h 420032"/>
                  <a:gd name="connsiteX58" fmla="*/ 406230 w 919798"/>
                  <a:gd name="connsiteY58" fmla="*/ 351628 h 420032"/>
                  <a:gd name="connsiteX59" fmla="*/ 370800 w 919798"/>
                  <a:gd name="connsiteY59" fmla="*/ 336734 h 420032"/>
                  <a:gd name="connsiteX60" fmla="*/ 261815 w 919798"/>
                  <a:gd name="connsiteY60" fmla="*/ 275521 h 420032"/>
                  <a:gd name="connsiteX61" fmla="*/ 179533 w 919798"/>
                  <a:gd name="connsiteY61" fmla="*/ 218180 h 420032"/>
                  <a:gd name="connsiteX62" fmla="*/ 171348 w 919798"/>
                  <a:gd name="connsiteY62" fmla="*/ 212477 h 420032"/>
                  <a:gd name="connsiteX63" fmla="*/ 149469 w 919798"/>
                  <a:gd name="connsiteY63" fmla="*/ 196674 h 420032"/>
                  <a:gd name="connsiteX64" fmla="*/ 15076 w 919798"/>
                  <a:gd name="connsiteY64" fmla="*/ 78900 h 420032"/>
                  <a:gd name="connsiteX65" fmla="*/ 66239 w 919798"/>
                  <a:gd name="connsiteY65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82091 w 919798"/>
                  <a:gd name="connsiteY50" fmla="*/ 379915 h 420032"/>
                  <a:gd name="connsiteX51" fmla="*/ 873912 w 919798"/>
                  <a:gd name="connsiteY51" fmla="*/ 383397 h 420032"/>
                  <a:gd name="connsiteX52" fmla="*/ 784121 w 919798"/>
                  <a:gd name="connsiteY52" fmla="*/ 409310 h 420032"/>
                  <a:gd name="connsiteX53" fmla="*/ 687211 w 919798"/>
                  <a:gd name="connsiteY53" fmla="*/ 420032 h 420032"/>
                  <a:gd name="connsiteX54" fmla="*/ 677650 w 919798"/>
                  <a:gd name="connsiteY54" fmla="*/ 419141 h 420032"/>
                  <a:gd name="connsiteX55" fmla="*/ 484186 w 919798"/>
                  <a:gd name="connsiteY55" fmla="*/ 381640 h 420032"/>
                  <a:gd name="connsiteX56" fmla="*/ 455004 w 919798"/>
                  <a:gd name="connsiteY56" fmla="*/ 372130 h 420032"/>
                  <a:gd name="connsiteX57" fmla="*/ 406230 w 919798"/>
                  <a:gd name="connsiteY57" fmla="*/ 351628 h 420032"/>
                  <a:gd name="connsiteX58" fmla="*/ 370800 w 919798"/>
                  <a:gd name="connsiteY58" fmla="*/ 336734 h 420032"/>
                  <a:gd name="connsiteX59" fmla="*/ 261815 w 919798"/>
                  <a:gd name="connsiteY59" fmla="*/ 275521 h 420032"/>
                  <a:gd name="connsiteX60" fmla="*/ 179533 w 919798"/>
                  <a:gd name="connsiteY60" fmla="*/ 218180 h 420032"/>
                  <a:gd name="connsiteX61" fmla="*/ 171348 w 919798"/>
                  <a:gd name="connsiteY61" fmla="*/ 212477 h 420032"/>
                  <a:gd name="connsiteX62" fmla="*/ 149469 w 919798"/>
                  <a:gd name="connsiteY62" fmla="*/ 196674 h 420032"/>
                  <a:gd name="connsiteX63" fmla="*/ 15076 w 919798"/>
                  <a:gd name="connsiteY63" fmla="*/ 78900 h 420032"/>
                  <a:gd name="connsiteX64" fmla="*/ 66239 w 919798"/>
                  <a:gd name="connsiteY64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82091 w 919798"/>
                  <a:gd name="connsiteY50" fmla="*/ 379915 h 420032"/>
                  <a:gd name="connsiteX51" fmla="*/ 873912 w 919798"/>
                  <a:gd name="connsiteY51" fmla="*/ 383397 h 420032"/>
                  <a:gd name="connsiteX52" fmla="*/ 784121 w 919798"/>
                  <a:gd name="connsiteY52" fmla="*/ 409310 h 420032"/>
                  <a:gd name="connsiteX53" fmla="*/ 687211 w 919798"/>
                  <a:gd name="connsiteY53" fmla="*/ 420032 h 420032"/>
                  <a:gd name="connsiteX54" fmla="*/ 484186 w 919798"/>
                  <a:gd name="connsiteY54" fmla="*/ 381640 h 420032"/>
                  <a:gd name="connsiteX55" fmla="*/ 455004 w 919798"/>
                  <a:gd name="connsiteY55" fmla="*/ 372130 h 420032"/>
                  <a:gd name="connsiteX56" fmla="*/ 406230 w 919798"/>
                  <a:gd name="connsiteY56" fmla="*/ 351628 h 420032"/>
                  <a:gd name="connsiteX57" fmla="*/ 370800 w 919798"/>
                  <a:gd name="connsiteY57" fmla="*/ 336734 h 420032"/>
                  <a:gd name="connsiteX58" fmla="*/ 261815 w 919798"/>
                  <a:gd name="connsiteY58" fmla="*/ 275521 h 420032"/>
                  <a:gd name="connsiteX59" fmla="*/ 179533 w 919798"/>
                  <a:gd name="connsiteY59" fmla="*/ 218180 h 420032"/>
                  <a:gd name="connsiteX60" fmla="*/ 171348 w 919798"/>
                  <a:gd name="connsiteY60" fmla="*/ 212477 h 420032"/>
                  <a:gd name="connsiteX61" fmla="*/ 149469 w 919798"/>
                  <a:gd name="connsiteY61" fmla="*/ 196674 h 420032"/>
                  <a:gd name="connsiteX62" fmla="*/ 15076 w 919798"/>
                  <a:gd name="connsiteY62" fmla="*/ 78900 h 420032"/>
                  <a:gd name="connsiteX63" fmla="*/ 66239 w 919798"/>
                  <a:gd name="connsiteY63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873912 w 919798"/>
                  <a:gd name="connsiteY50" fmla="*/ 383397 h 420032"/>
                  <a:gd name="connsiteX51" fmla="*/ 784121 w 919798"/>
                  <a:gd name="connsiteY51" fmla="*/ 409310 h 420032"/>
                  <a:gd name="connsiteX52" fmla="*/ 687211 w 919798"/>
                  <a:gd name="connsiteY52" fmla="*/ 420032 h 420032"/>
                  <a:gd name="connsiteX53" fmla="*/ 484186 w 919798"/>
                  <a:gd name="connsiteY53" fmla="*/ 381640 h 420032"/>
                  <a:gd name="connsiteX54" fmla="*/ 455004 w 919798"/>
                  <a:gd name="connsiteY54" fmla="*/ 372130 h 420032"/>
                  <a:gd name="connsiteX55" fmla="*/ 406230 w 919798"/>
                  <a:gd name="connsiteY55" fmla="*/ 351628 h 420032"/>
                  <a:gd name="connsiteX56" fmla="*/ 370800 w 919798"/>
                  <a:gd name="connsiteY56" fmla="*/ 336734 h 420032"/>
                  <a:gd name="connsiteX57" fmla="*/ 261815 w 919798"/>
                  <a:gd name="connsiteY57" fmla="*/ 275521 h 420032"/>
                  <a:gd name="connsiteX58" fmla="*/ 179533 w 919798"/>
                  <a:gd name="connsiteY58" fmla="*/ 218180 h 420032"/>
                  <a:gd name="connsiteX59" fmla="*/ 171348 w 919798"/>
                  <a:gd name="connsiteY59" fmla="*/ 212477 h 420032"/>
                  <a:gd name="connsiteX60" fmla="*/ 149469 w 919798"/>
                  <a:gd name="connsiteY60" fmla="*/ 196674 h 420032"/>
                  <a:gd name="connsiteX61" fmla="*/ 15076 w 919798"/>
                  <a:gd name="connsiteY61" fmla="*/ 78900 h 420032"/>
                  <a:gd name="connsiteX62" fmla="*/ 66239 w 919798"/>
                  <a:gd name="connsiteY62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67325 w 919798"/>
                  <a:gd name="connsiteY47" fmla="*/ 372027 h 420032"/>
                  <a:gd name="connsiteX48" fmla="*/ 898670 w 919798"/>
                  <a:gd name="connsiteY48" fmla="*/ 372859 h 420032"/>
                  <a:gd name="connsiteX49" fmla="*/ 882093 w 919798"/>
                  <a:gd name="connsiteY49" fmla="*/ 379916 h 420032"/>
                  <a:gd name="connsiteX50" fmla="*/ 784121 w 919798"/>
                  <a:gd name="connsiteY50" fmla="*/ 409310 h 420032"/>
                  <a:gd name="connsiteX51" fmla="*/ 687211 w 919798"/>
                  <a:gd name="connsiteY51" fmla="*/ 420032 h 420032"/>
                  <a:gd name="connsiteX52" fmla="*/ 484186 w 919798"/>
                  <a:gd name="connsiteY52" fmla="*/ 381640 h 420032"/>
                  <a:gd name="connsiteX53" fmla="*/ 455004 w 919798"/>
                  <a:gd name="connsiteY53" fmla="*/ 372130 h 420032"/>
                  <a:gd name="connsiteX54" fmla="*/ 406230 w 919798"/>
                  <a:gd name="connsiteY54" fmla="*/ 351628 h 420032"/>
                  <a:gd name="connsiteX55" fmla="*/ 370800 w 919798"/>
                  <a:gd name="connsiteY55" fmla="*/ 336734 h 420032"/>
                  <a:gd name="connsiteX56" fmla="*/ 261815 w 919798"/>
                  <a:gd name="connsiteY56" fmla="*/ 275521 h 420032"/>
                  <a:gd name="connsiteX57" fmla="*/ 179533 w 919798"/>
                  <a:gd name="connsiteY57" fmla="*/ 218180 h 420032"/>
                  <a:gd name="connsiteX58" fmla="*/ 171348 w 919798"/>
                  <a:gd name="connsiteY58" fmla="*/ 212477 h 420032"/>
                  <a:gd name="connsiteX59" fmla="*/ 149469 w 919798"/>
                  <a:gd name="connsiteY59" fmla="*/ 196674 h 420032"/>
                  <a:gd name="connsiteX60" fmla="*/ 15076 w 919798"/>
                  <a:gd name="connsiteY60" fmla="*/ 78900 h 420032"/>
                  <a:gd name="connsiteX61" fmla="*/ 66239 w 919798"/>
                  <a:gd name="connsiteY61" fmla="*/ 0 h 420032"/>
                  <a:gd name="connsiteX0" fmla="*/ 455003 w 919798"/>
                  <a:gd name="connsiteY0" fmla="*/ 372131 h 420032"/>
                  <a:gd name="connsiteX1" fmla="*/ 484185 w 919798"/>
                  <a:gd name="connsiteY1" fmla="*/ 381641 h 420032"/>
                  <a:gd name="connsiteX2" fmla="*/ 577987 w 919798"/>
                  <a:gd name="connsiteY2" fmla="*/ 403711 h 420032"/>
                  <a:gd name="connsiteX3" fmla="*/ 677649 w 919798"/>
                  <a:gd name="connsiteY3" fmla="*/ 419142 h 420032"/>
                  <a:gd name="connsiteX4" fmla="*/ 585010 w 919798"/>
                  <a:gd name="connsiteY4" fmla="*/ 410503 h 420032"/>
                  <a:gd name="connsiteX5" fmla="*/ 479036 w 919798"/>
                  <a:gd name="connsiteY5" fmla="*/ 382233 h 420032"/>
                  <a:gd name="connsiteX6" fmla="*/ 455003 w 919798"/>
                  <a:gd name="connsiteY6" fmla="*/ 372131 h 420032"/>
                  <a:gd name="connsiteX7" fmla="*/ 900856 w 919798"/>
                  <a:gd name="connsiteY7" fmla="*/ 371929 h 420032"/>
                  <a:gd name="connsiteX8" fmla="*/ 901110 w 919798"/>
                  <a:gd name="connsiteY8" fmla="*/ 372924 h 420032"/>
                  <a:gd name="connsiteX9" fmla="*/ 898670 w 919798"/>
                  <a:gd name="connsiteY9" fmla="*/ 372859 h 420032"/>
                  <a:gd name="connsiteX10" fmla="*/ 900856 w 919798"/>
                  <a:gd name="connsiteY10" fmla="*/ 371929 h 420032"/>
                  <a:gd name="connsiteX11" fmla="*/ 406229 w 919798"/>
                  <a:gd name="connsiteY11" fmla="*/ 351628 h 420032"/>
                  <a:gd name="connsiteX12" fmla="*/ 455003 w 919798"/>
                  <a:gd name="connsiteY12" fmla="*/ 372130 h 420032"/>
                  <a:gd name="connsiteX13" fmla="*/ 444897 w 919798"/>
                  <a:gd name="connsiteY13" fmla="*/ 368836 h 420032"/>
                  <a:gd name="connsiteX14" fmla="*/ 412774 w 919798"/>
                  <a:gd name="connsiteY14" fmla="*/ 355114 h 420032"/>
                  <a:gd name="connsiteX15" fmla="*/ 406229 w 919798"/>
                  <a:gd name="connsiteY15" fmla="*/ 351628 h 420032"/>
                  <a:gd name="connsiteX16" fmla="*/ 171348 w 919798"/>
                  <a:gd name="connsiteY16" fmla="*/ 212478 h 420032"/>
                  <a:gd name="connsiteX17" fmla="*/ 179533 w 919798"/>
                  <a:gd name="connsiteY17" fmla="*/ 218181 h 420032"/>
                  <a:gd name="connsiteX18" fmla="*/ 177101 w 919798"/>
                  <a:gd name="connsiteY18" fmla="*/ 216633 h 420032"/>
                  <a:gd name="connsiteX19" fmla="*/ 171348 w 919798"/>
                  <a:gd name="connsiteY19" fmla="*/ 212478 h 420032"/>
                  <a:gd name="connsiteX20" fmla="*/ 149469 w 919798"/>
                  <a:gd name="connsiteY20" fmla="*/ 196675 h 420032"/>
                  <a:gd name="connsiteX21" fmla="*/ 171348 w 919798"/>
                  <a:gd name="connsiteY21" fmla="*/ 212478 h 420032"/>
                  <a:gd name="connsiteX22" fmla="*/ 153595 w 919798"/>
                  <a:gd name="connsiteY22" fmla="*/ 200106 h 420032"/>
                  <a:gd name="connsiteX23" fmla="*/ 149469 w 919798"/>
                  <a:gd name="connsiteY23" fmla="*/ 196675 h 420032"/>
                  <a:gd name="connsiteX24" fmla="*/ 21060 w 919798"/>
                  <a:gd name="connsiteY24" fmla="*/ 86152 h 420032"/>
                  <a:gd name="connsiteX25" fmla="*/ 47653 w 919798"/>
                  <a:gd name="connsiteY25" fmla="*/ 111999 h 420032"/>
                  <a:gd name="connsiteX26" fmla="*/ 149469 w 919798"/>
                  <a:gd name="connsiteY26" fmla="*/ 196675 h 420032"/>
                  <a:gd name="connsiteX27" fmla="*/ 97625 w 919798"/>
                  <a:gd name="connsiteY27" fmla="*/ 159228 h 420032"/>
                  <a:gd name="connsiteX28" fmla="*/ 35884 w 919798"/>
                  <a:gd name="connsiteY28" fmla="*/ 104115 h 420032"/>
                  <a:gd name="connsiteX29" fmla="*/ 21060 w 919798"/>
                  <a:gd name="connsiteY29" fmla="*/ 86152 h 420032"/>
                  <a:gd name="connsiteX30" fmla="*/ 66239 w 919798"/>
                  <a:gd name="connsiteY30" fmla="*/ 0 h 420032"/>
                  <a:gd name="connsiteX31" fmla="*/ 150963 w 919798"/>
                  <a:gd name="connsiteY31" fmla="*/ 71165 h 420032"/>
                  <a:gd name="connsiteX32" fmla="*/ 231858 w 919798"/>
                  <a:gd name="connsiteY32" fmla="*/ 132020 h 420032"/>
                  <a:gd name="connsiteX33" fmla="*/ 231868 w 919798"/>
                  <a:gd name="connsiteY33" fmla="*/ 132029 h 420032"/>
                  <a:gd name="connsiteX34" fmla="*/ 241347 w 919798"/>
                  <a:gd name="connsiteY34" fmla="*/ 139159 h 420032"/>
                  <a:gd name="connsiteX35" fmla="*/ 454045 w 919798"/>
                  <a:gd name="connsiteY35" fmla="*/ 257121 h 420032"/>
                  <a:gd name="connsiteX36" fmla="*/ 797950 w 919798"/>
                  <a:gd name="connsiteY36" fmla="*/ 342948 h 420032"/>
                  <a:gd name="connsiteX37" fmla="*/ 831853 w 919798"/>
                  <a:gd name="connsiteY37" fmla="*/ 346602 h 420032"/>
                  <a:gd name="connsiteX38" fmla="*/ 831854 w 919798"/>
                  <a:gd name="connsiteY38" fmla="*/ 346602 h 420032"/>
                  <a:gd name="connsiteX39" fmla="*/ 896149 w 919798"/>
                  <a:gd name="connsiteY39" fmla="*/ 353531 h 420032"/>
                  <a:gd name="connsiteX40" fmla="*/ 896149 w 919798"/>
                  <a:gd name="connsiteY40" fmla="*/ 353532 h 420032"/>
                  <a:gd name="connsiteX41" fmla="*/ 908952 w 919798"/>
                  <a:gd name="connsiteY41" fmla="*/ 354912 h 420032"/>
                  <a:gd name="connsiteX42" fmla="*/ 919798 w 919798"/>
                  <a:gd name="connsiteY42" fmla="*/ 363865 h 420032"/>
                  <a:gd name="connsiteX43" fmla="*/ 900856 w 919798"/>
                  <a:gd name="connsiteY43" fmla="*/ 371929 h 420032"/>
                  <a:gd name="connsiteX44" fmla="*/ 900856 w 919798"/>
                  <a:gd name="connsiteY44" fmla="*/ 371929 h 420032"/>
                  <a:gd name="connsiteX45" fmla="*/ 898671 w 919798"/>
                  <a:gd name="connsiteY45" fmla="*/ 372858 h 420032"/>
                  <a:gd name="connsiteX46" fmla="*/ 867323 w 919798"/>
                  <a:gd name="connsiteY46" fmla="*/ 372026 h 420032"/>
                  <a:gd name="connsiteX47" fmla="*/ 898670 w 919798"/>
                  <a:gd name="connsiteY47" fmla="*/ 372859 h 420032"/>
                  <a:gd name="connsiteX48" fmla="*/ 882093 w 919798"/>
                  <a:gd name="connsiteY48" fmla="*/ 379916 h 420032"/>
                  <a:gd name="connsiteX49" fmla="*/ 784121 w 919798"/>
                  <a:gd name="connsiteY49" fmla="*/ 409310 h 420032"/>
                  <a:gd name="connsiteX50" fmla="*/ 687211 w 919798"/>
                  <a:gd name="connsiteY50" fmla="*/ 420032 h 420032"/>
                  <a:gd name="connsiteX51" fmla="*/ 484186 w 919798"/>
                  <a:gd name="connsiteY51" fmla="*/ 381640 h 420032"/>
                  <a:gd name="connsiteX52" fmla="*/ 455004 w 919798"/>
                  <a:gd name="connsiteY52" fmla="*/ 372130 h 420032"/>
                  <a:gd name="connsiteX53" fmla="*/ 406230 w 919798"/>
                  <a:gd name="connsiteY53" fmla="*/ 351628 h 420032"/>
                  <a:gd name="connsiteX54" fmla="*/ 370800 w 919798"/>
                  <a:gd name="connsiteY54" fmla="*/ 336734 h 420032"/>
                  <a:gd name="connsiteX55" fmla="*/ 261815 w 919798"/>
                  <a:gd name="connsiteY55" fmla="*/ 275521 h 420032"/>
                  <a:gd name="connsiteX56" fmla="*/ 179533 w 919798"/>
                  <a:gd name="connsiteY56" fmla="*/ 218180 h 420032"/>
                  <a:gd name="connsiteX57" fmla="*/ 171348 w 919798"/>
                  <a:gd name="connsiteY57" fmla="*/ 212477 h 420032"/>
                  <a:gd name="connsiteX58" fmla="*/ 149469 w 919798"/>
                  <a:gd name="connsiteY58" fmla="*/ 196674 h 420032"/>
                  <a:gd name="connsiteX59" fmla="*/ 15076 w 919798"/>
                  <a:gd name="connsiteY59" fmla="*/ 78900 h 420032"/>
                  <a:gd name="connsiteX60" fmla="*/ 66239 w 919798"/>
                  <a:gd name="connsiteY60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585010 w 908952"/>
                  <a:gd name="connsiteY4" fmla="*/ 410503 h 420032"/>
                  <a:gd name="connsiteX5" fmla="*/ 479036 w 908952"/>
                  <a:gd name="connsiteY5" fmla="*/ 382233 h 420032"/>
                  <a:gd name="connsiteX6" fmla="*/ 455003 w 908952"/>
                  <a:gd name="connsiteY6" fmla="*/ 372131 h 420032"/>
                  <a:gd name="connsiteX7" fmla="*/ 900856 w 908952"/>
                  <a:gd name="connsiteY7" fmla="*/ 371929 h 420032"/>
                  <a:gd name="connsiteX8" fmla="*/ 901110 w 908952"/>
                  <a:gd name="connsiteY8" fmla="*/ 372924 h 420032"/>
                  <a:gd name="connsiteX9" fmla="*/ 898670 w 908952"/>
                  <a:gd name="connsiteY9" fmla="*/ 372859 h 420032"/>
                  <a:gd name="connsiteX10" fmla="*/ 900856 w 908952"/>
                  <a:gd name="connsiteY10" fmla="*/ 371929 h 420032"/>
                  <a:gd name="connsiteX11" fmla="*/ 406229 w 908952"/>
                  <a:gd name="connsiteY11" fmla="*/ 351628 h 420032"/>
                  <a:gd name="connsiteX12" fmla="*/ 455003 w 908952"/>
                  <a:gd name="connsiteY12" fmla="*/ 372130 h 420032"/>
                  <a:gd name="connsiteX13" fmla="*/ 444897 w 908952"/>
                  <a:gd name="connsiteY13" fmla="*/ 368836 h 420032"/>
                  <a:gd name="connsiteX14" fmla="*/ 412774 w 908952"/>
                  <a:gd name="connsiteY14" fmla="*/ 355114 h 420032"/>
                  <a:gd name="connsiteX15" fmla="*/ 406229 w 908952"/>
                  <a:gd name="connsiteY15" fmla="*/ 351628 h 420032"/>
                  <a:gd name="connsiteX16" fmla="*/ 171348 w 908952"/>
                  <a:gd name="connsiteY16" fmla="*/ 212478 h 420032"/>
                  <a:gd name="connsiteX17" fmla="*/ 179533 w 908952"/>
                  <a:gd name="connsiteY17" fmla="*/ 218181 h 420032"/>
                  <a:gd name="connsiteX18" fmla="*/ 177101 w 908952"/>
                  <a:gd name="connsiteY18" fmla="*/ 216633 h 420032"/>
                  <a:gd name="connsiteX19" fmla="*/ 171348 w 908952"/>
                  <a:gd name="connsiteY19" fmla="*/ 212478 h 420032"/>
                  <a:gd name="connsiteX20" fmla="*/ 149469 w 908952"/>
                  <a:gd name="connsiteY20" fmla="*/ 196675 h 420032"/>
                  <a:gd name="connsiteX21" fmla="*/ 171348 w 908952"/>
                  <a:gd name="connsiteY21" fmla="*/ 212478 h 420032"/>
                  <a:gd name="connsiteX22" fmla="*/ 153595 w 908952"/>
                  <a:gd name="connsiteY22" fmla="*/ 200106 h 420032"/>
                  <a:gd name="connsiteX23" fmla="*/ 149469 w 908952"/>
                  <a:gd name="connsiteY23" fmla="*/ 196675 h 420032"/>
                  <a:gd name="connsiteX24" fmla="*/ 21060 w 908952"/>
                  <a:gd name="connsiteY24" fmla="*/ 86152 h 420032"/>
                  <a:gd name="connsiteX25" fmla="*/ 47653 w 908952"/>
                  <a:gd name="connsiteY25" fmla="*/ 111999 h 420032"/>
                  <a:gd name="connsiteX26" fmla="*/ 149469 w 908952"/>
                  <a:gd name="connsiteY26" fmla="*/ 196675 h 420032"/>
                  <a:gd name="connsiteX27" fmla="*/ 97625 w 908952"/>
                  <a:gd name="connsiteY27" fmla="*/ 159228 h 420032"/>
                  <a:gd name="connsiteX28" fmla="*/ 35884 w 908952"/>
                  <a:gd name="connsiteY28" fmla="*/ 104115 h 420032"/>
                  <a:gd name="connsiteX29" fmla="*/ 21060 w 908952"/>
                  <a:gd name="connsiteY29" fmla="*/ 86152 h 420032"/>
                  <a:gd name="connsiteX30" fmla="*/ 66239 w 908952"/>
                  <a:gd name="connsiteY30" fmla="*/ 0 h 420032"/>
                  <a:gd name="connsiteX31" fmla="*/ 150963 w 908952"/>
                  <a:gd name="connsiteY31" fmla="*/ 71165 h 420032"/>
                  <a:gd name="connsiteX32" fmla="*/ 231858 w 908952"/>
                  <a:gd name="connsiteY32" fmla="*/ 132020 h 420032"/>
                  <a:gd name="connsiteX33" fmla="*/ 231868 w 908952"/>
                  <a:gd name="connsiteY33" fmla="*/ 132029 h 420032"/>
                  <a:gd name="connsiteX34" fmla="*/ 241347 w 908952"/>
                  <a:gd name="connsiteY34" fmla="*/ 139159 h 420032"/>
                  <a:gd name="connsiteX35" fmla="*/ 454045 w 908952"/>
                  <a:gd name="connsiteY35" fmla="*/ 257121 h 420032"/>
                  <a:gd name="connsiteX36" fmla="*/ 797950 w 908952"/>
                  <a:gd name="connsiteY36" fmla="*/ 342948 h 420032"/>
                  <a:gd name="connsiteX37" fmla="*/ 831853 w 908952"/>
                  <a:gd name="connsiteY37" fmla="*/ 346602 h 420032"/>
                  <a:gd name="connsiteX38" fmla="*/ 831854 w 908952"/>
                  <a:gd name="connsiteY38" fmla="*/ 346602 h 420032"/>
                  <a:gd name="connsiteX39" fmla="*/ 896149 w 908952"/>
                  <a:gd name="connsiteY39" fmla="*/ 353531 h 420032"/>
                  <a:gd name="connsiteX40" fmla="*/ 896149 w 908952"/>
                  <a:gd name="connsiteY40" fmla="*/ 353532 h 420032"/>
                  <a:gd name="connsiteX41" fmla="*/ 908952 w 908952"/>
                  <a:gd name="connsiteY41" fmla="*/ 354912 h 420032"/>
                  <a:gd name="connsiteX42" fmla="*/ 900856 w 908952"/>
                  <a:gd name="connsiteY42" fmla="*/ 371929 h 420032"/>
                  <a:gd name="connsiteX43" fmla="*/ 900856 w 908952"/>
                  <a:gd name="connsiteY43" fmla="*/ 371929 h 420032"/>
                  <a:gd name="connsiteX44" fmla="*/ 898671 w 908952"/>
                  <a:gd name="connsiteY44" fmla="*/ 372858 h 420032"/>
                  <a:gd name="connsiteX45" fmla="*/ 867323 w 908952"/>
                  <a:gd name="connsiteY45" fmla="*/ 372026 h 420032"/>
                  <a:gd name="connsiteX46" fmla="*/ 898670 w 908952"/>
                  <a:gd name="connsiteY46" fmla="*/ 372859 h 420032"/>
                  <a:gd name="connsiteX47" fmla="*/ 882093 w 908952"/>
                  <a:gd name="connsiteY47" fmla="*/ 379916 h 420032"/>
                  <a:gd name="connsiteX48" fmla="*/ 784121 w 908952"/>
                  <a:gd name="connsiteY48" fmla="*/ 409310 h 420032"/>
                  <a:gd name="connsiteX49" fmla="*/ 687211 w 908952"/>
                  <a:gd name="connsiteY49" fmla="*/ 420032 h 420032"/>
                  <a:gd name="connsiteX50" fmla="*/ 484186 w 908952"/>
                  <a:gd name="connsiteY50" fmla="*/ 381640 h 420032"/>
                  <a:gd name="connsiteX51" fmla="*/ 455004 w 908952"/>
                  <a:gd name="connsiteY51" fmla="*/ 372130 h 420032"/>
                  <a:gd name="connsiteX52" fmla="*/ 406230 w 908952"/>
                  <a:gd name="connsiteY52" fmla="*/ 351628 h 420032"/>
                  <a:gd name="connsiteX53" fmla="*/ 370800 w 908952"/>
                  <a:gd name="connsiteY53" fmla="*/ 336734 h 420032"/>
                  <a:gd name="connsiteX54" fmla="*/ 261815 w 908952"/>
                  <a:gd name="connsiteY54" fmla="*/ 275521 h 420032"/>
                  <a:gd name="connsiteX55" fmla="*/ 179533 w 908952"/>
                  <a:gd name="connsiteY55" fmla="*/ 218180 h 420032"/>
                  <a:gd name="connsiteX56" fmla="*/ 171348 w 908952"/>
                  <a:gd name="connsiteY56" fmla="*/ 212477 h 420032"/>
                  <a:gd name="connsiteX57" fmla="*/ 149469 w 908952"/>
                  <a:gd name="connsiteY57" fmla="*/ 196674 h 420032"/>
                  <a:gd name="connsiteX58" fmla="*/ 15076 w 908952"/>
                  <a:gd name="connsiteY58" fmla="*/ 78900 h 420032"/>
                  <a:gd name="connsiteX59" fmla="*/ 66239 w 908952"/>
                  <a:gd name="connsiteY59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585010 w 908952"/>
                  <a:gd name="connsiteY4" fmla="*/ 410503 h 420032"/>
                  <a:gd name="connsiteX5" fmla="*/ 479036 w 908952"/>
                  <a:gd name="connsiteY5" fmla="*/ 382233 h 420032"/>
                  <a:gd name="connsiteX6" fmla="*/ 455003 w 908952"/>
                  <a:gd name="connsiteY6" fmla="*/ 372131 h 420032"/>
                  <a:gd name="connsiteX7" fmla="*/ 900856 w 908952"/>
                  <a:gd name="connsiteY7" fmla="*/ 371929 h 420032"/>
                  <a:gd name="connsiteX8" fmla="*/ 901110 w 908952"/>
                  <a:gd name="connsiteY8" fmla="*/ 372924 h 420032"/>
                  <a:gd name="connsiteX9" fmla="*/ 898670 w 908952"/>
                  <a:gd name="connsiteY9" fmla="*/ 372859 h 420032"/>
                  <a:gd name="connsiteX10" fmla="*/ 900856 w 908952"/>
                  <a:gd name="connsiteY10" fmla="*/ 371929 h 420032"/>
                  <a:gd name="connsiteX11" fmla="*/ 406229 w 908952"/>
                  <a:gd name="connsiteY11" fmla="*/ 351628 h 420032"/>
                  <a:gd name="connsiteX12" fmla="*/ 455003 w 908952"/>
                  <a:gd name="connsiteY12" fmla="*/ 372130 h 420032"/>
                  <a:gd name="connsiteX13" fmla="*/ 444897 w 908952"/>
                  <a:gd name="connsiteY13" fmla="*/ 368836 h 420032"/>
                  <a:gd name="connsiteX14" fmla="*/ 412774 w 908952"/>
                  <a:gd name="connsiteY14" fmla="*/ 355114 h 420032"/>
                  <a:gd name="connsiteX15" fmla="*/ 406229 w 908952"/>
                  <a:gd name="connsiteY15" fmla="*/ 351628 h 420032"/>
                  <a:gd name="connsiteX16" fmla="*/ 171348 w 908952"/>
                  <a:gd name="connsiteY16" fmla="*/ 212478 h 420032"/>
                  <a:gd name="connsiteX17" fmla="*/ 179533 w 908952"/>
                  <a:gd name="connsiteY17" fmla="*/ 218181 h 420032"/>
                  <a:gd name="connsiteX18" fmla="*/ 177101 w 908952"/>
                  <a:gd name="connsiteY18" fmla="*/ 216633 h 420032"/>
                  <a:gd name="connsiteX19" fmla="*/ 171348 w 908952"/>
                  <a:gd name="connsiteY19" fmla="*/ 212478 h 420032"/>
                  <a:gd name="connsiteX20" fmla="*/ 149469 w 908952"/>
                  <a:gd name="connsiteY20" fmla="*/ 196675 h 420032"/>
                  <a:gd name="connsiteX21" fmla="*/ 171348 w 908952"/>
                  <a:gd name="connsiteY21" fmla="*/ 212478 h 420032"/>
                  <a:gd name="connsiteX22" fmla="*/ 153595 w 908952"/>
                  <a:gd name="connsiteY22" fmla="*/ 200106 h 420032"/>
                  <a:gd name="connsiteX23" fmla="*/ 149469 w 908952"/>
                  <a:gd name="connsiteY23" fmla="*/ 196675 h 420032"/>
                  <a:gd name="connsiteX24" fmla="*/ 21060 w 908952"/>
                  <a:gd name="connsiteY24" fmla="*/ 86152 h 420032"/>
                  <a:gd name="connsiteX25" fmla="*/ 47653 w 908952"/>
                  <a:gd name="connsiteY25" fmla="*/ 111999 h 420032"/>
                  <a:gd name="connsiteX26" fmla="*/ 149469 w 908952"/>
                  <a:gd name="connsiteY26" fmla="*/ 196675 h 420032"/>
                  <a:gd name="connsiteX27" fmla="*/ 97625 w 908952"/>
                  <a:gd name="connsiteY27" fmla="*/ 159228 h 420032"/>
                  <a:gd name="connsiteX28" fmla="*/ 35884 w 908952"/>
                  <a:gd name="connsiteY28" fmla="*/ 104115 h 420032"/>
                  <a:gd name="connsiteX29" fmla="*/ 21060 w 908952"/>
                  <a:gd name="connsiteY29" fmla="*/ 86152 h 420032"/>
                  <a:gd name="connsiteX30" fmla="*/ 66239 w 908952"/>
                  <a:gd name="connsiteY30" fmla="*/ 0 h 420032"/>
                  <a:gd name="connsiteX31" fmla="*/ 150963 w 908952"/>
                  <a:gd name="connsiteY31" fmla="*/ 71165 h 420032"/>
                  <a:gd name="connsiteX32" fmla="*/ 231858 w 908952"/>
                  <a:gd name="connsiteY32" fmla="*/ 132020 h 420032"/>
                  <a:gd name="connsiteX33" fmla="*/ 231868 w 908952"/>
                  <a:gd name="connsiteY33" fmla="*/ 132029 h 420032"/>
                  <a:gd name="connsiteX34" fmla="*/ 241347 w 908952"/>
                  <a:gd name="connsiteY34" fmla="*/ 139159 h 420032"/>
                  <a:gd name="connsiteX35" fmla="*/ 454045 w 908952"/>
                  <a:gd name="connsiteY35" fmla="*/ 257121 h 420032"/>
                  <a:gd name="connsiteX36" fmla="*/ 797950 w 908952"/>
                  <a:gd name="connsiteY36" fmla="*/ 342948 h 420032"/>
                  <a:gd name="connsiteX37" fmla="*/ 831853 w 908952"/>
                  <a:gd name="connsiteY37" fmla="*/ 346602 h 420032"/>
                  <a:gd name="connsiteX38" fmla="*/ 831854 w 908952"/>
                  <a:gd name="connsiteY38" fmla="*/ 346602 h 420032"/>
                  <a:gd name="connsiteX39" fmla="*/ 896149 w 908952"/>
                  <a:gd name="connsiteY39" fmla="*/ 353531 h 420032"/>
                  <a:gd name="connsiteX40" fmla="*/ 896149 w 908952"/>
                  <a:gd name="connsiteY40" fmla="*/ 353532 h 420032"/>
                  <a:gd name="connsiteX41" fmla="*/ 908952 w 908952"/>
                  <a:gd name="connsiteY41" fmla="*/ 354912 h 420032"/>
                  <a:gd name="connsiteX42" fmla="*/ 900856 w 908952"/>
                  <a:gd name="connsiteY42" fmla="*/ 371929 h 420032"/>
                  <a:gd name="connsiteX43" fmla="*/ 900856 w 908952"/>
                  <a:gd name="connsiteY43" fmla="*/ 371929 h 420032"/>
                  <a:gd name="connsiteX44" fmla="*/ 898671 w 908952"/>
                  <a:gd name="connsiteY44" fmla="*/ 372858 h 420032"/>
                  <a:gd name="connsiteX45" fmla="*/ 898670 w 908952"/>
                  <a:gd name="connsiteY45" fmla="*/ 372859 h 420032"/>
                  <a:gd name="connsiteX46" fmla="*/ 882093 w 908952"/>
                  <a:gd name="connsiteY46" fmla="*/ 379916 h 420032"/>
                  <a:gd name="connsiteX47" fmla="*/ 784121 w 908952"/>
                  <a:gd name="connsiteY47" fmla="*/ 409310 h 420032"/>
                  <a:gd name="connsiteX48" fmla="*/ 687211 w 908952"/>
                  <a:gd name="connsiteY48" fmla="*/ 420032 h 420032"/>
                  <a:gd name="connsiteX49" fmla="*/ 484186 w 908952"/>
                  <a:gd name="connsiteY49" fmla="*/ 381640 h 420032"/>
                  <a:gd name="connsiteX50" fmla="*/ 455004 w 908952"/>
                  <a:gd name="connsiteY50" fmla="*/ 372130 h 420032"/>
                  <a:gd name="connsiteX51" fmla="*/ 406230 w 908952"/>
                  <a:gd name="connsiteY51" fmla="*/ 351628 h 420032"/>
                  <a:gd name="connsiteX52" fmla="*/ 370800 w 908952"/>
                  <a:gd name="connsiteY52" fmla="*/ 336734 h 420032"/>
                  <a:gd name="connsiteX53" fmla="*/ 261815 w 908952"/>
                  <a:gd name="connsiteY53" fmla="*/ 275521 h 420032"/>
                  <a:gd name="connsiteX54" fmla="*/ 179533 w 908952"/>
                  <a:gd name="connsiteY54" fmla="*/ 218180 h 420032"/>
                  <a:gd name="connsiteX55" fmla="*/ 171348 w 908952"/>
                  <a:gd name="connsiteY55" fmla="*/ 212477 h 420032"/>
                  <a:gd name="connsiteX56" fmla="*/ 149469 w 908952"/>
                  <a:gd name="connsiteY56" fmla="*/ 196674 h 420032"/>
                  <a:gd name="connsiteX57" fmla="*/ 15076 w 908952"/>
                  <a:gd name="connsiteY57" fmla="*/ 78900 h 420032"/>
                  <a:gd name="connsiteX58" fmla="*/ 66239 w 908952"/>
                  <a:gd name="connsiteY58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585010 w 908952"/>
                  <a:gd name="connsiteY4" fmla="*/ 410503 h 420032"/>
                  <a:gd name="connsiteX5" fmla="*/ 479036 w 908952"/>
                  <a:gd name="connsiteY5" fmla="*/ 382233 h 420032"/>
                  <a:gd name="connsiteX6" fmla="*/ 455003 w 908952"/>
                  <a:gd name="connsiteY6" fmla="*/ 372131 h 420032"/>
                  <a:gd name="connsiteX7" fmla="*/ 900856 w 908952"/>
                  <a:gd name="connsiteY7" fmla="*/ 371929 h 420032"/>
                  <a:gd name="connsiteX8" fmla="*/ 901110 w 908952"/>
                  <a:gd name="connsiteY8" fmla="*/ 372924 h 420032"/>
                  <a:gd name="connsiteX9" fmla="*/ 898670 w 908952"/>
                  <a:gd name="connsiteY9" fmla="*/ 372859 h 420032"/>
                  <a:gd name="connsiteX10" fmla="*/ 900856 w 908952"/>
                  <a:gd name="connsiteY10" fmla="*/ 371929 h 420032"/>
                  <a:gd name="connsiteX11" fmla="*/ 406229 w 908952"/>
                  <a:gd name="connsiteY11" fmla="*/ 351628 h 420032"/>
                  <a:gd name="connsiteX12" fmla="*/ 455003 w 908952"/>
                  <a:gd name="connsiteY12" fmla="*/ 372130 h 420032"/>
                  <a:gd name="connsiteX13" fmla="*/ 444897 w 908952"/>
                  <a:gd name="connsiteY13" fmla="*/ 368836 h 420032"/>
                  <a:gd name="connsiteX14" fmla="*/ 412774 w 908952"/>
                  <a:gd name="connsiteY14" fmla="*/ 355114 h 420032"/>
                  <a:gd name="connsiteX15" fmla="*/ 406229 w 908952"/>
                  <a:gd name="connsiteY15" fmla="*/ 351628 h 420032"/>
                  <a:gd name="connsiteX16" fmla="*/ 171348 w 908952"/>
                  <a:gd name="connsiteY16" fmla="*/ 212478 h 420032"/>
                  <a:gd name="connsiteX17" fmla="*/ 179533 w 908952"/>
                  <a:gd name="connsiteY17" fmla="*/ 218181 h 420032"/>
                  <a:gd name="connsiteX18" fmla="*/ 177101 w 908952"/>
                  <a:gd name="connsiteY18" fmla="*/ 216633 h 420032"/>
                  <a:gd name="connsiteX19" fmla="*/ 171348 w 908952"/>
                  <a:gd name="connsiteY19" fmla="*/ 212478 h 420032"/>
                  <a:gd name="connsiteX20" fmla="*/ 149469 w 908952"/>
                  <a:gd name="connsiteY20" fmla="*/ 196675 h 420032"/>
                  <a:gd name="connsiteX21" fmla="*/ 171348 w 908952"/>
                  <a:gd name="connsiteY21" fmla="*/ 212478 h 420032"/>
                  <a:gd name="connsiteX22" fmla="*/ 153595 w 908952"/>
                  <a:gd name="connsiteY22" fmla="*/ 200106 h 420032"/>
                  <a:gd name="connsiteX23" fmla="*/ 149469 w 908952"/>
                  <a:gd name="connsiteY23" fmla="*/ 196675 h 420032"/>
                  <a:gd name="connsiteX24" fmla="*/ 21060 w 908952"/>
                  <a:gd name="connsiteY24" fmla="*/ 86152 h 420032"/>
                  <a:gd name="connsiteX25" fmla="*/ 47653 w 908952"/>
                  <a:gd name="connsiteY25" fmla="*/ 111999 h 420032"/>
                  <a:gd name="connsiteX26" fmla="*/ 149469 w 908952"/>
                  <a:gd name="connsiteY26" fmla="*/ 196675 h 420032"/>
                  <a:gd name="connsiteX27" fmla="*/ 97625 w 908952"/>
                  <a:gd name="connsiteY27" fmla="*/ 159228 h 420032"/>
                  <a:gd name="connsiteX28" fmla="*/ 35884 w 908952"/>
                  <a:gd name="connsiteY28" fmla="*/ 104115 h 420032"/>
                  <a:gd name="connsiteX29" fmla="*/ 21060 w 908952"/>
                  <a:gd name="connsiteY29" fmla="*/ 86152 h 420032"/>
                  <a:gd name="connsiteX30" fmla="*/ 66239 w 908952"/>
                  <a:gd name="connsiteY30" fmla="*/ 0 h 420032"/>
                  <a:gd name="connsiteX31" fmla="*/ 150963 w 908952"/>
                  <a:gd name="connsiteY31" fmla="*/ 71165 h 420032"/>
                  <a:gd name="connsiteX32" fmla="*/ 231858 w 908952"/>
                  <a:gd name="connsiteY32" fmla="*/ 132020 h 420032"/>
                  <a:gd name="connsiteX33" fmla="*/ 231868 w 908952"/>
                  <a:gd name="connsiteY33" fmla="*/ 132029 h 420032"/>
                  <a:gd name="connsiteX34" fmla="*/ 241347 w 908952"/>
                  <a:gd name="connsiteY34" fmla="*/ 139159 h 420032"/>
                  <a:gd name="connsiteX35" fmla="*/ 454045 w 908952"/>
                  <a:gd name="connsiteY35" fmla="*/ 257121 h 420032"/>
                  <a:gd name="connsiteX36" fmla="*/ 797950 w 908952"/>
                  <a:gd name="connsiteY36" fmla="*/ 342948 h 420032"/>
                  <a:gd name="connsiteX37" fmla="*/ 831853 w 908952"/>
                  <a:gd name="connsiteY37" fmla="*/ 346602 h 420032"/>
                  <a:gd name="connsiteX38" fmla="*/ 831854 w 908952"/>
                  <a:gd name="connsiteY38" fmla="*/ 346602 h 420032"/>
                  <a:gd name="connsiteX39" fmla="*/ 896149 w 908952"/>
                  <a:gd name="connsiteY39" fmla="*/ 353531 h 420032"/>
                  <a:gd name="connsiteX40" fmla="*/ 896149 w 908952"/>
                  <a:gd name="connsiteY40" fmla="*/ 353532 h 420032"/>
                  <a:gd name="connsiteX41" fmla="*/ 908952 w 908952"/>
                  <a:gd name="connsiteY41" fmla="*/ 354912 h 420032"/>
                  <a:gd name="connsiteX42" fmla="*/ 900856 w 908952"/>
                  <a:gd name="connsiteY42" fmla="*/ 371929 h 420032"/>
                  <a:gd name="connsiteX43" fmla="*/ 900856 w 908952"/>
                  <a:gd name="connsiteY43" fmla="*/ 371929 h 420032"/>
                  <a:gd name="connsiteX44" fmla="*/ 898671 w 908952"/>
                  <a:gd name="connsiteY44" fmla="*/ 372858 h 420032"/>
                  <a:gd name="connsiteX45" fmla="*/ 898670 w 908952"/>
                  <a:gd name="connsiteY45" fmla="*/ 372859 h 420032"/>
                  <a:gd name="connsiteX46" fmla="*/ 882093 w 908952"/>
                  <a:gd name="connsiteY46" fmla="*/ 379916 h 420032"/>
                  <a:gd name="connsiteX47" fmla="*/ 784121 w 908952"/>
                  <a:gd name="connsiteY47" fmla="*/ 409310 h 420032"/>
                  <a:gd name="connsiteX48" fmla="*/ 687211 w 908952"/>
                  <a:gd name="connsiteY48" fmla="*/ 420032 h 420032"/>
                  <a:gd name="connsiteX49" fmla="*/ 455004 w 908952"/>
                  <a:gd name="connsiteY49" fmla="*/ 372130 h 420032"/>
                  <a:gd name="connsiteX50" fmla="*/ 406230 w 908952"/>
                  <a:gd name="connsiteY50" fmla="*/ 351628 h 420032"/>
                  <a:gd name="connsiteX51" fmla="*/ 370800 w 908952"/>
                  <a:gd name="connsiteY51" fmla="*/ 336734 h 420032"/>
                  <a:gd name="connsiteX52" fmla="*/ 261815 w 908952"/>
                  <a:gd name="connsiteY52" fmla="*/ 275521 h 420032"/>
                  <a:gd name="connsiteX53" fmla="*/ 179533 w 908952"/>
                  <a:gd name="connsiteY53" fmla="*/ 218180 h 420032"/>
                  <a:gd name="connsiteX54" fmla="*/ 171348 w 908952"/>
                  <a:gd name="connsiteY54" fmla="*/ 212477 h 420032"/>
                  <a:gd name="connsiteX55" fmla="*/ 149469 w 908952"/>
                  <a:gd name="connsiteY55" fmla="*/ 196674 h 420032"/>
                  <a:gd name="connsiteX56" fmla="*/ 15076 w 908952"/>
                  <a:gd name="connsiteY56" fmla="*/ 78900 h 420032"/>
                  <a:gd name="connsiteX57" fmla="*/ 66239 w 908952"/>
                  <a:gd name="connsiteY57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479036 w 908952"/>
                  <a:gd name="connsiteY4" fmla="*/ 382233 h 420032"/>
                  <a:gd name="connsiteX5" fmla="*/ 455003 w 908952"/>
                  <a:gd name="connsiteY5" fmla="*/ 372131 h 420032"/>
                  <a:gd name="connsiteX6" fmla="*/ 900856 w 908952"/>
                  <a:gd name="connsiteY6" fmla="*/ 371929 h 420032"/>
                  <a:gd name="connsiteX7" fmla="*/ 901110 w 908952"/>
                  <a:gd name="connsiteY7" fmla="*/ 372924 h 420032"/>
                  <a:gd name="connsiteX8" fmla="*/ 898670 w 908952"/>
                  <a:gd name="connsiteY8" fmla="*/ 372859 h 420032"/>
                  <a:gd name="connsiteX9" fmla="*/ 900856 w 908952"/>
                  <a:gd name="connsiteY9" fmla="*/ 371929 h 420032"/>
                  <a:gd name="connsiteX10" fmla="*/ 406229 w 908952"/>
                  <a:gd name="connsiteY10" fmla="*/ 351628 h 420032"/>
                  <a:gd name="connsiteX11" fmla="*/ 455003 w 908952"/>
                  <a:gd name="connsiteY11" fmla="*/ 372130 h 420032"/>
                  <a:gd name="connsiteX12" fmla="*/ 444897 w 908952"/>
                  <a:gd name="connsiteY12" fmla="*/ 368836 h 420032"/>
                  <a:gd name="connsiteX13" fmla="*/ 412774 w 908952"/>
                  <a:gd name="connsiteY13" fmla="*/ 355114 h 420032"/>
                  <a:gd name="connsiteX14" fmla="*/ 406229 w 908952"/>
                  <a:gd name="connsiteY14" fmla="*/ 351628 h 420032"/>
                  <a:gd name="connsiteX15" fmla="*/ 171348 w 908952"/>
                  <a:gd name="connsiteY15" fmla="*/ 212478 h 420032"/>
                  <a:gd name="connsiteX16" fmla="*/ 179533 w 908952"/>
                  <a:gd name="connsiteY16" fmla="*/ 218181 h 420032"/>
                  <a:gd name="connsiteX17" fmla="*/ 177101 w 908952"/>
                  <a:gd name="connsiteY17" fmla="*/ 216633 h 420032"/>
                  <a:gd name="connsiteX18" fmla="*/ 171348 w 908952"/>
                  <a:gd name="connsiteY18" fmla="*/ 212478 h 420032"/>
                  <a:gd name="connsiteX19" fmla="*/ 149469 w 908952"/>
                  <a:gd name="connsiteY19" fmla="*/ 196675 h 420032"/>
                  <a:gd name="connsiteX20" fmla="*/ 171348 w 908952"/>
                  <a:gd name="connsiteY20" fmla="*/ 212478 h 420032"/>
                  <a:gd name="connsiteX21" fmla="*/ 153595 w 908952"/>
                  <a:gd name="connsiteY21" fmla="*/ 200106 h 420032"/>
                  <a:gd name="connsiteX22" fmla="*/ 149469 w 908952"/>
                  <a:gd name="connsiteY22" fmla="*/ 196675 h 420032"/>
                  <a:gd name="connsiteX23" fmla="*/ 21060 w 908952"/>
                  <a:gd name="connsiteY23" fmla="*/ 86152 h 420032"/>
                  <a:gd name="connsiteX24" fmla="*/ 47653 w 908952"/>
                  <a:gd name="connsiteY24" fmla="*/ 111999 h 420032"/>
                  <a:gd name="connsiteX25" fmla="*/ 149469 w 908952"/>
                  <a:gd name="connsiteY25" fmla="*/ 196675 h 420032"/>
                  <a:gd name="connsiteX26" fmla="*/ 97625 w 908952"/>
                  <a:gd name="connsiteY26" fmla="*/ 159228 h 420032"/>
                  <a:gd name="connsiteX27" fmla="*/ 35884 w 908952"/>
                  <a:gd name="connsiteY27" fmla="*/ 104115 h 420032"/>
                  <a:gd name="connsiteX28" fmla="*/ 21060 w 908952"/>
                  <a:gd name="connsiteY28" fmla="*/ 86152 h 420032"/>
                  <a:gd name="connsiteX29" fmla="*/ 66239 w 908952"/>
                  <a:gd name="connsiteY29" fmla="*/ 0 h 420032"/>
                  <a:gd name="connsiteX30" fmla="*/ 150963 w 908952"/>
                  <a:gd name="connsiteY30" fmla="*/ 71165 h 420032"/>
                  <a:gd name="connsiteX31" fmla="*/ 231858 w 908952"/>
                  <a:gd name="connsiteY31" fmla="*/ 132020 h 420032"/>
                  <a:gd name="connsiteX32" fmla="*/ 231868 w 908952"/>
                  <a:gd name="connsiteY32" fmla="*/ 132029 h 420032"/>
                  <a:gd name="connsiteX33" fmla="*/ 241347 w 908952"/>
                  <a:gd name="connsiteY33" fmla="*/ 139159 h 420032"/>
                  <a:gd name="connsiteX34" fmla="*/ 454045 w 908952"/>
                  <a:gd name="connsiteY34" fmla="*/ 257121 h 420032"/>
                  <a:gd name="connsiteX35" fmla="*/ 797950 w 908952"/>
                  <a:gd name="connsiteY35" fmla="*/ 342948 h 420032"/>
                  <a:gd name="connsiteX36" fmla="*/ 831853 w 908952"/>
                  <a:gd name="connsiteY36" fmla="*/ 346602 h 420032"/>
                  <a:gd name="connsiteX37" fmla="*/ 831854 w 908952"/>
                  <a:gd name="connsiteY37" fmla="*/ 346602 h 420032"/>
                  <a:gd name="connsiteX38" fmla="*/ 896149 w 908952"/>
                  <a:gd name="connsiteY38" fmla="*/ 353531 h 420032"/>
                  <a:gd name="connsiteX39" fmla="*/ 896149 w 908952"/>
                  <a:gd name="connsiteY39" fmla="*/ 353532 h 420032"/>
                  <a:gd name="connsiteX40" fmla="*/ 908952 w 908952"/>
                  <a:gd name="connsiteY40" fmla="*/ 354912 h 420032"/>
                  <a:gd name="connsiteX41" fmla="*/ 900856 w 908952"/>
                  <a:gd name="connsiteY41" fmla="*/ 371929 h 420032"/>
                  <a:gd name="connsiteX42" fmla="*/ 900856 w 908952"/>
                  <a:gd name="connsiteY42" fmla="*/ 371929 h 420032"/>
                  <a:gd name="connsiteX43" fmla="*/ 898671 w 908952"/>
                  <a:gd name="connsiteY43" fmla="*/ 372858 h 420032"/>
                  <a:gd name="connsiteX44" fmla="*/ 898670 w 908952"/>
                  <a:gd name="connsiteY44" fmla="*/ 372859 h 420032"/>
                  <a:gd name="connsiteX45" fmla="*/ 882093 w 908952"/>
                  <a:gd name="connsiteY45" fmla="*/ 379916 h 420032"/>
                  <a:gd name="connsiteX46" fmla="*/ 784121 w 908952"/>
                  <a:gd name="connsiteY46" fmla="*/ 409310 h 420032"/>
                  <a:gd name="connsiteX47" fmla="*/ 687211 w 908952"/>
                  <a:gd name="connsiteY47" fmla="*/ 420032 h 420032"/>
                  <a:gd name="connsiteX48" fmla="*/ 455004 w 908952"/>
                  <a:gd name="connsiteY48" fmla="*/ 372130 h 420032"/>
                  <a:gd name="connsiteX49" fmla="*/ 406230 w 908952"/>
                  <a:gd name="connsiteY49" fmla="*/ 351628 h 420032"/>
                  <a:gd name="connsiteX50" fmla="*/ 370800 w 908952"/>
                  <a:gd name="connsiteY50" fmla="*/ 336734 h 420032"/>
                  <a:gd name="connsiteX51" fmla="*/ 261815 w 908952"/>
                  <a:gd name="connsiteY51" fmla="*/ 275521 h 420032"/>
                  <a:gd name="connsiteX52" fmla="*/ 179533 w 908952"/>
                  <a:gd name="connsiteY52" fmla="*/ 218180 h 420032"/>
                  <a:gd name="connsiteX53" fmla="*/ 171348 w 908952"/>
                  <a:gd name="connsiteY53" fmla="*/ 212477 h 420032"/>
                  <a:gd name="connsiteX54" fmla="*/ 149469 w 908952"/>
                  <a:gd name="connsiteY54" fmla="*/ 196674 h 420032"/>
                  <a:gd name="connsiteX55" fmla="*/ 15076 w 908952"/>
                  <a:gd name="connsiteY55" fmla="*/ 78900 h 420032"/>
                  <a:gd name="connsiteX56" fmla="*/ 66239 w 908952"/>
                  <a:gd name="connsiteY56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479036 w 908952"/>
                  <a:gd name="connsiteY4" fmla="*/ 382233 h 420032"/>
                  <a:gd name="connsiteX5" fmla="*/ 455003 w 908952"/>
                  <a:gd name="connsiteY5" fmla="*/ 372131 h 420032"/>
                  <a:gd name="connsiteX6" fmla="*/ 900856 w 908952"/>
                  <a:gd name="connsiteY6" fmla="*/ 371929 h 420032"/>
                  <a:gd name="connsiteX7" fmla="*/ 901110 w 908952"/>
                  <a:gd name="connsiteY7" fmla="*/ 372924 h 420032"/>
                  <a:gd name="connsiteX8" fmla="*/ 898670 w 908952"/>
                  <a:gd name="connsiteY8" fmla="*/ 372859 h 420032"/>
                  <a:gd name="connsiteX9" fmla="*/ 900856 w 908952"/>
                  <a:gd name="connsiteY9" fmla="*/ 371929 h 420032"/>
                  <a:gd name="connsiteX10" fmla="*/ 406229 w 908952"/>
                  <a:gd name="connsiteY10" fmla="*/ 351628 h 420032"/>
                  <a:gd name="connsiteX11" fmla="*/ 455003 w 908952"/>
                  <a:gd name="connsiteY11" fmla="*/ 372130 h 420032"/>
                  <a:gd name="connsiteX12" fmla="*/ 444897 w 908952"/>
                  <a:gd name="connsiteY12" fmla="*/ 368836 h 420032"/>
                  <a:gd name="connsiteX13" fmla="*/ 412774 w 908952"/>
                  <a:gd name="connsiteY13" fmla="*/ 355114 h 420032"/>
                  <a:gd name="connsiteX14" fmla="*/ 406229 w 908952"/>
                  <a:gd name="connsiteY14" fmla="*/ 351628 h 420032"/>
                  <a:gd name="connsiteX15" fmla="*/ 171348 w 908952"/>
                  <a:gd name="connsiteY15" fmla="*/ 212478 h 420032"/>
                  <a:gd name="connsiteX16" fmla="*/ 179533 w 908952"/>
                  <a:gd name="connsiteY16" fmla="*/ 218181 h 420032"/>
                  <a:gd name="connsiteX17" fmla="*/ 177101 w 908952"/>
                  <a:gd name="connsiteY17" fmla="*/ 216633 h 420032"/>
                  <a:gd name="connsiteX18" fmla="*/ 171348 w 908952"/>
                  <a:gd name="connsiteY18" fmla="*/ 212478 h 420032"/>
                  <a:gd name="connsiteX19" fmla="*/ 149469 w 908952"/>
                  <a:gd name="connsiteY19" fmla="*/ 196675 h 420032"/>
                  <a:gd name="connsiteX20" fmla="*/ 171348 w 908952"/>
                  <a:gd name="connsiteY20" fmla="*/ 212478 h 420032"/>
                  <a:gd name="connsiteX21" fmla="*/ 153595 w 908952"/>
                  <a:gd name="connsiteY21" fmla="*/ 200106 h 420032"/>
                  <a:gd name="connsiteX22" fmla="*/ 149469 w 908952"/>
                  <a:gd name="connsiteY22" fmla="*/ 196675 h 420032"/>
                  <a:gd name="connsiteX23" fmla="*/ 21060 w 908952"/>
                  <a:gd name="connsiteY23" fmla="*/ 86152 h 420032"/>
                  <a:gd name="connsiteX24" fmla="*/ 47653 w 908952"/>
                  <a:gd name="connsiteY24" fmla="*/ 111999 h 420032"/>
                  <a:gd name="connsiteX25" fmla="*/ 149469 w 908952"/>
                  <a:gd name="connsiteY25" fmla="*/ 196675 h 420032"/>
                  <a:gd name="connsiteX26" fmla="*/ 97625 w 908952"/>
                  <a:gd name="connsiteY26" fmla="*/ 159228 h 420032"/>
                  <a:gd name="connsiteX27" fmla="*/ 35884 w 908952"/>
                  <a:gd name="connsiteY27" fmla="*/ 104115 h 420032"/>
                  <a:gd name="connsiteX28" fmla="*/ 21060 w 908952"/>
                  <a:gd name="connsiteY28" fmla="*/ 86152 h 420032"/>
                  <a:gd name="connsiteX29" fmla="*/ 66239 w 908952"/>
                  <a:gd name="connsiteY29" fmla="*/ 0 h 420032"/>
                  <a:gd name="connsiteX30" fmla="*/ 150963 w 908952"/>
                  <a:gd name="connsiteY30" fmla="*/ 71165 h 420032"/>
                  <a:gd name="connsiteX31" fmla="*/ 231858 w 908952"/>
                  <a:gd name="connsiteY31" fmla="*/ 132020 h 420032"/>
                  <a:gd name="connsiteX32" fmla="*/ 231868 w 908952"/>
                  <a:gd name="connsiteY32" fmla="*/ 132029 h 420032"/>
                  <a:gd name="connsiteX33" fmla="*/ 241347 w 908952"/>
                  <a:gd name="connsiteY33" fmla="*/ 139159 h 420032"/>
                  <a:gd name="connsiteX34" fmla="*/ 454045 w 908952"/>
                  <a:gd name="connsiteY34" fmla="*/ 257121 h 420032"/>
                  <a:gd name="connsiteX35" fmla="*/ 797950 w 908952"/>
                  <a:gd name="connsiteY35" fmla="*/ 342948 h 420032"/>
                  <a:gd name="connsiteX36" fmla="*/ 831853 w 908952"/>
                  <a:gd name="connsiteY36" fmla="*/ 346602 h 420032"/>
                  <a:gd name="connsiteX37" fmla="*/ 831854 w 908952"/>
                  <a:gd name="connsiteY37" fmla="*/ 346602 h 420032"/>
                  <a:gd name="connsiteX38" fmla="*/ 896149 w 908952"/>
                  <a:gd name="connsiteY38" fmla="*/ 353531 h 420032"/>
                  <a:gd name="connsiteX39" fmla="*/ 896149 w 908952"/>
                  <a:gd name="connsiteY39" fmla="*/ 353532 h 420032"/>
                  <a:gd name="connsiteX40" fmla="*/ 908952 w 908952"/>
                  <a:gd name="connsiteY40" fmla="*/ 354912 h 420032"/>
                  <a:gd name="connsiteX41" fmla="*/ 900856 w 908952"/>
                  <a:gd name="connsiteY41" fmla="*/ 371929 h 420032"/>
                  <a:gd name="connsiteX42" fmla="*/ 900856 w 908952"/>
                  <a:gd name="connsiteY42" fmla="*/ 371929 h 420032"/>
                  <a:gd name="connsiteX43" fmla="*/ 898671 w 908952"/>
                  <a:gd name="connsiteY43" fmla="*/ 372858 h 420032"/>
                  <a:gd name="connsiteX44" fmla="*/ 898670 w 908952"/>
                  <a:gd name="connsiteY44" fmla="*/ 372859 h 420032"/>
                  <a:gd name="connsiteX45" fmla="*/ 882093 w 908952"/>
                  <a:gd name="connsiteY45" fmla="*/ 379916 h 420032"/>
                  <a:gd name="connsiteX46" fmla="*/ 784121 w 908952"/>
                  <a:gd name="connsiteY46" fmla="*/ 409310 h 420032"/>
                  <a:gd name="connsiteX47" fmla="*/ 687211 w 908952"/>
                  <a:gd name="connsiteY47" fmla="*/ 420032 h 420032"/>
                  <a:gd name="connsiteX48" fmla="*/ 406230 w 908952"/>
                  <a:gd name="connsiteY48" fmla="*/ 351628 h 420032"/>
                  <a:gd name="connsiteX49" fmla="*/ 370800 w 908952"/>
                  <a:gd name="connsiteY49" fmla="*/ 336734 h 420032"/>
                  <a:gd name="connsiteX50" fmla="*/ 261815 w 908952"/>
                  <a:gd name="connsiteY50" fmla="*/ 275521 h 420032"/>
                  <a:gd name="connsiteX51" fmla="*/ 179533 w 908952"/>
                  <a:gd name="connsiteY51" fmla="*/ 218180 h 420032"/>
                  <a:gd name="connsiteX52" fmla="*/ 171348 w 908952"/>
                  <a:gd name="connsiteY52" fmla="*/ 212477 h 420032"/>
                  <a:gd name="connsiteX53" fmla="*/ 149469 w 908952"/>
                  <a:gd name="connsiteY53" fmla="*/ 196674 h 420032"/>
                  <a:gd name="connsiteX54" fmla="*/ 15076 w 908952"/>
                  <a:gd name="connsiteY54" fmla="*/ 78900 h 420032"/>
                  <a:gd name="connsiteX55" fmla="*/ 66239 w 908952"/>
                  <a:gd name="connsiteY55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455003 w 908952"/>
                  <a:gd name="connsiteY4" fmla="*/ 372131 h 420032"/>
                  <a:gd name="connsiteX5" fmla="*/ 900856 w 908952"/>
                  <a:gd name="connsiteY5" fmla="*/ 371929 h 420032"/>
                  <a:gd name="connsiteX6" fmla="*/ 901110 w 908952"/>
                  <a:gd name="connsiteY6" fmla="*/ 372924 h 420032"/>
                  <a:gd name="connsiteX7" fmla="*/ 898670 w 908952"/>
                  <a:gd name="connsiteY7" fmla="*/ 372859 h 420032"/>
                  <a:gd name="connsiteX8" fmla="*/ 900856 w 908952"/>
                  <a:gd name="connsiteY8" fmla="*/ 371929 h 420032"/>
                  <a:gd name="connsiteX9" fmla="*/ 406229 w 908952"/>
                  <a:gd name="connsiteY9" fmla="*/ 351628 h 420032"/>
                  <a:gd name="connsiteX10" fmla="*/ 455003 w 908952"/>
                  <a:gd name="connsiteY10" fmla="*/ 372130 h 420032"/>
                  <a:gd name="connsiteX11" fmla="*/ 444897 w 908952"/>
                  <a:gd name="connsiteY11" fmla="*/ 368836 h 420032"/>
                  <a:gd name="connsiteX12" fmla="*/ 412774 w 908952"/>
                  <a:gd name="connsiteY12" fmla="*/ 355114 h 420032"/>
                  <a:gd name="connsiteX13" fmla="*/ 406229 w 908952"/>
                  <a:gd name="connsiteY13" fmla="*/ 351628 h 420032"/>
                  <a:gd name="connsiteX14" fmla="*/ 171348 w 908952"/>
                  <a:gd name="connsiteY14" fmla="*/ 212478 h 420032"/>
                  <a:gd name="connsiteX15" fmla="*/ 179533 w 908952"/>
                  <a:gd name="connsiteY15" fmla="*/ 218181 h 420032"/>
                  <a:gd name="connsiteX16" fmla="*/ 177101 w 908952"/>
                  <a:gd name="connsiteY16" fmla="*/ 216633 h 420032"/>
                  <a:gd name="connsiteX17" fmla="*/ 171348 w 908952"/>
                  <a:gd name="connsiteY17" fmla="*/ 212478 h 420032"/>
                  <a:gd name="connsiteX18" fmla="*/ 149469 w 908952"/>
                  <a:gd name="connsiteY18" fmla="*/ 196675 h 420032"/>
                  <a:gd name="connsiteX19" fmla="*/ 171348 w 908952"/>
                  <a:gd name="connsiteY19" fmla="*/ 212478 h 420032"/>
                  <a:gd name="connsiteX20" fmla="*/ 153595 w 908952"/>
                  <a:gd name="connsiteY20" fmla="*/ 200106 h 420032"/>
                  <a:gd name="connsiteX21" fmla="*/ 149469 w 908952"/>
                  <a:gd name="connsiteY21" fmla="*/ 196675 h 420032"/>
                  <a:gd name="connsiteX22" fmla="*/ 21060 w 908952"/>
                  <a:gd name="connsiteY22" fmla="*/ 86152 h 420032"/>
                  <a:gd name="connsiteX23" fmla="*/ 47653 w 908952"/>
                  <a:gd name="connsiteY23" fmla="*/ 111999 h 420032"/>
                  <a:gd name="connsiteX24" fmla="*/ 149469 w 908952"/>
                  <a:gd name="connsiteY24" fmla="*/ 196675 h 420032"/>
                  <a:gd name="connsiteX25" fmla="*/ 97625 w 908952"/>
                  <a:gd name="connsiteY25" fmla="*/ 159228 h 420032"/>
                  <a:gd name="connsiteX26" fmla="*/ 35884 w 908952"/>
                  <a:gd name="connsiteY26" fmla="*/ 104115 h 420032"/>
                  <a:gd name="connsiteX27" fmla="*/ 21060 w 908952"/>
                  <a:gd name="connsiteY27" fmla="*/ 86152 h 420032"/>
                  <a:gd name="connsiteX28" fmla="*/ 66239 w 908952"/>
                  <a:gd name="connsiteY28" fmla="*/ 0 h 420032"/>
                  <a:gd name="connsiteX29" fmla="*/ 150963 w 908952"/>
                  <a:gd name="connsiteY29" fmla="*/ 71165 h 420032"/>
                  <a:gd name="connsiteX30" fmla="*/ 231858 w 908952"/>
                  <a:gd name="connsiteY30" fmla="*/ 132020 h 420032"/>
                  <a:gd name="connsiteX31" fmla="*/ 231868 w 908952"/>
                  <a:gd name="connsiteY31" fmla="*/ 132029 h 420032"/>
                  <a:gd name="connsiteX32" fmla="*/ 241347 w 908952"/>
                  <a:gd name="connsiteY32" fmla="*/ 139159 h 420032"/>
                  <a:gd name="connsiteX33" fmla="*/ 454045 w 908952"/>
                  <a:gd name="connsiteY33" fmla="*/ 257121 h 420032"/>
                  <a:gd name="connsiteX34" fmla="*/ 797950 w 908952"/>
                  <a:gd name="connsiteY34" fmla="*/ 342948 h 420032"/>
                  <a:gd name="connsiteX35" fmla="*/ 831853 w 908952"/>
                  <a:gd name="connsiteY35" fmla="*/ 346602 h 420032"/>
                  <a:gd name="connsiteX36" fmla="*/ 831854 w 908952"/>
                  <a:gd name="connsiteY36" fmla="*/ 346602 h 420032"/>
                  <a:gd name="connsiteX37" fmla="*/ 896149 w 908952"/>
                  <a:gd name="connsiteY37" fmla="*/ 353531 h 420032"/>
                  <a:gd name="connsiteX38" fmla="*/ 896149 w 908952"/>
                  <a:gd name="connsiteY38" fmla="*/ 353532 h 420032"/>
                  <a:gd name="connsiteX39" fmla="*/ 908952 w 908952"/>
                  <a:gd name="connsiteY39" fmla="*/ 354912 h 420032"/>
                  <a:gd name="connsiteX40" fmla="*/ 900856 w 908952"/>
                  <a:gd name="connsiteY40" fmla="*/ 371929 h 420032"/>
                  <a:gd name="connsiteX41" fmla="*/ 900856 w 908952"/>
                  <a:gd name="connsiteY41" fmla="*/ 371929 h 420032"/>
                  <a:gd name="connsiteX42" fmla="*/ 898671 w 908952"/>
                  <a:gd name="connsiteY42" fmla="*/ 372858 h 420032"/>
                  <a:gd name="connsiteX43" fmla="*/ 898670 w 908952"/>
                  <a:gd name="connsiteY43" fmla="*/ 372859 h 420032"/>
                  <a:gd name="connsiteX44" fmla="*/ 882093 w 908952"/>
                  <a:gd name="connsiteY44" fmla="*/ 379916 h 420032"/>
                  <a:gd name="connsiteX45" fmla="*/ 784121 w 908952"/>
                  <a:gd name="connsiteY45" fmla="*/ 409310 h 420032"/>
                  <a:gd name="connsiteX46" fmla="*/ 687211 w 908952"/>
                  <a:gd name="connsiteY46" fmla="*/ 420032 h 420032"/>
                  <a:gd name="connsiteX47" fmla="*/ 406230 w 908952"/>
                  <a:gd name="connsiteY47" fmla="*/ 351628 h 420032"/>
                  <a:gd name="connsiteX48" fmla="*/ 370800 w 908952"/>
                  <a:gd name="connsiteY48" fmla="*/ 336734 h 420032"/>
                  <a:gd name="connsiteX49" fmla="*/ 261815 w 908952"/>
                  <a:gd name="connsiteY49" fmla="*/ 275521 h 420032"/>
                  <a:gd name="connsiteX50" fmla="*/ 179533 w 908952"/>
                  <a:gd name="connsiteY50" fmla="*/ 218180 h 420032"/>
                  <a:gd name="connsiteX51" fmla="*/ 171348 w 908952"/>
                  <a:gd name="connsiteY51" fmla="*/ 212477 h 420032"/>
                  <a:gd name="connsiteX52" fmla="*/ 149469 w 908952"/>
                  <a:gd name="connsiteY52" fmla="*/ 196674 h 420032"/>
                  <a:gd name="connsiteX53" fmla="*/ 15076 w 908952"/>
                  <a:gd name="connsiteY53" fmla="*/ 78900 h 420032"/>
                  <a:gd name="connsiteX54" fmla="*/ 66239 w 908952"/>
                  <a:gd name="connsiteY54" fmla="*/ 0 h 420032"/>
                  <a:gd name="connsiteX0" fmla="*/ 455003 w 908952"/>
                  <a:gd name="connsiteY0" fmla="*/ 372131 h 420032"/>
                  <a:gd name="connsiteX1" fmla="*/ 484185 w 908952"/>
                  <a:gd name="connsiteY1" fmla="*/ 381641 h 420032"/>
                  <a:gd name="connsiteX2" fmla="*/ 577987 w 908952"/>
                  <a:gd name="connsiteY2" fmla="*/ 403711 h 420032"/>
                  <a:gd name="connsiteX3" fmla="*/ 677649 w 908952"/>
                  <a:gd name="connsiteY3" fmla="*/ 419142 h 420032"/>
                  <a:gd name="connsiteX4" fmla="*/ 455003 w 908952"/>
                  <a:gd name="connsiteY4" fmla="*/ 372131 h 420032"/>
                  <a:gd name="connsiteX5" fmla="*/ 900856 w 908952"/>
                  <a:gd name="connsiteY5" fmla="*/ 371929 h 420032"/>
                  <a:gd name="connsiteX6" fmla="*/ 901110 w 908952"/>
                  <a:gd name="connsiteY6" fmla="*/ 372924 h 420032"/>
                  <a:gd name="connsiteX7" fmla="*/ 898670 w 908952"/>
                  <a:gd name="connsiteY7" fmla="*/ 372859 h 420032"/>
                  <a:gd name="connsiteX8" fmla="*/ 900856 w 908952"/>
                  <a:gd name="connsiteY8" fmla="*/ 371929 h 420032"/>
                  <a:gd name="connsiteX9" fmla="*/ 406229 w 908952"/>
                  <a:gd name="connsiteY9" fmla="*/ 351628 h 420032"/>
                  <a:gd name="connsiteX10" fmla="*/ 455003 w 908952"/>
                  <a:gd name="connsiteY10" fmla="*/ 372130 h 420032"/>
                  <a:gd name="connsiteX11" fmla="*/ 412774 w 908952"/>
                  <a:gd name="connsiteY11" fmla="*/ 355114 h 420032"/>
                  <a:gd name="connsiteX12" fmla="*/ 406229 w 908952"/>
                  <a:gd name="connsiteY12" fmla="*/ 351628 h 420032"/>
                  <a:gd name="connsiteX13" fmla="*/ 171348 w 908952"/>
                  <a:gd name="connsiteY13" fmla="*/ 212478 h 420032"/>
                  <a:gd name="connsiteX14" fmla="*/ 179533 w 908952"/>
                  <a:gd name="connsiteY14" fmla="*/ 218181 h 420032"/>
                  <a:gd name="connsiteX15" fmla="*/ 177101 w 908952"/>
                  <a:gd name="connsiteY15" fmla="*/ 216633 h 420032"/>
                  <a:gd name="connsiteX16" fmla="*/ 171348 w 908952"/>
                  <a:gd name="connsiteY16" fmla="*/ 212478 h 420032"/>
                  <a:gd name="connsiteX17" fmla="*/ 149469 w 908952"/>
                  <a:gd name="connsiteY17" fmla="*/ 196675 h 420032"/>
                  <a:gd name="connsiteX18" fmla="*/ 171348 w 908952"/>
                  <a:gd name="connsiteY18" fmla="*/ 212478 h 420032"/>
                  <a:gd name="connsiteX19" fmla="*/ 153595 w 908952"/>
                  <a:gd name="connsiteY19" fmla="*/ 200106 h 420032"/>
                  <a:gd name="connsiteX20" fmla="*/ 149469 w 908952"/>
                  <a:gd name="connsiteY20" fmla="*/ 196675 h 420032"/>
                  <a:gd name="connsiteX21" fmla="*/ 21060 w 908952"/>
                  <a:gd name="connsiteY21" fmla="*/ 86152 h 420032"/>
                  <a:gd name="connsiteX22" fmla="*/ 47653 w 908952"/>
                  <a:gd name="connsiteY22" fmla="*/ 111999 h 420032"/>
                  <a:gd name="connsiteX23" fmla="*/ 149469 w 908952"/>
                  <a:gd name="connsiteY23" fmla="*/ 196675 h 420032"/>
                  <a:gd name="connsiteX24" fmla="*/ 97625 w 908952"/>
                  <a:gd name="connsiteY24" fmla="*/ 159228 h 420032"/>
                  <a:gd name="connsiteX25" fmla="*/ 35884 w 908952"/>
                  <a:gd name="connsiteY25" fmla="*/ 104115 h 420032"/>
                  <a:gd name="connsiteX26" fmla="*/ 21060 w 908952"/>
                  <a:gd name="connsiteY26" fmla="*/ 86152 h 420032"/>
                  <a:gd name="connsiteX27" fmla="*/ 66239 w 908952"/>
                  <a:gd name="connsiteY27" fmla="*/ 0 h 420032"/>
                  <a:gd name="connsiteX28" fmla="*/ 150963 w 908952"/>
                  <a:gd name="connsiteY28" fmla="*/ 71165 h 420032"/>
                  <a:gd name="connsiteX29" fmla="*/ 231858 w 908952"/>
                  <a:gd name="connsiteY29" fmla="*/ 132020 h 420032"/>
                  <a:gd name="connsiteX30" fmla="*/ 231868 w 908952"/>
                  <a:gd name="connsiteY30" fmla="*/ 132029 h 420032"/>
                  <a:gd name="connsiteX31" fmla="*/ 241347 w 908952"/>
                  <a:gd name="connsiteY31" fmla="*/ 139159 h 420032"/>
                  <a:gd name="connsiteX32" fmla="*/ 454045 w 908952"/>
                  <a:gd name="connsiteY32" fmla="*/ 257121 h 420032"/>
                  <a:gd name="connsiteX33" fmla="*/ 797950 w 908952"/>
                  <a:gd name="connsiteY33" fmla="*/ 342948 h 420032"/>
                  <a:gd name="connsiteX34" fmla="*/ 831853 w 908952"/>
                  <a:gd name="connsiteY34" fmla="*/ 346602 h 420032"/>
                  <a:gd name="connsiteX35" fmla="*/ 831854 w 908952"/>
                  <a:gd name="connsiteY35" fmla="*/ 346602 h 420032"/>
                  <a:gd name="connsiteX36" fmla="*/ 896149 w 908952"/>
                  <a:gd name="connsiteY36" fmla="*/ 353531 h 420032"/>
                  <a:gd name="connsiteX37" fmla="*/ 896149 w 908952"/>
                  <a:gd name="connsiteY37" fmla="*/ 353532 h 420032"/>
                  <a:gd name="connsiteX38" fmla="*/ 908952 w 908952"/>
                  <a:gd name="connsiteY38" fmla="*/ 354912 h 420032"/>
                  <a:gd name="connsiteX39" fmla="*/ 900856 w 908952"/>
                  <a:gd name="connsiteY39" fmla="*/ 371929 h 420032"/>
                  <a:gd name="connsiteX40" fmla="*/ 900856 w 908952"/>
                  <a:gd name="connsiteY40" fmla="*/ 371929 h 420032"/>
                  <a:gd name="connsiteX41" fmla="*/ 898671 w 908952"/>
                  <a:gd name="connsiteY41" fmla="*/ 372858 h 420032"/>
                  <a:gd name="connsiteX42" fmla="*/ 898670 w 908952"/>
                  <a:gd name="connsiteY42" fmla="*/ 372859 h 420032"/>
                  <a:gd name="connsiteX43" fmla="*/ 882093 w 908952"/>
                  <a:gd name="connsiteY43" fmla="*/ 379916 h 420032"/>
                  <a:gd name="connsiteX44" fmla="*/ 784121 w 908952"/>
                  <a:gd name="connsiteY44" fmla="*/ 409310 h 420032"/>
                  <a:gd name="connsiteX45" fmla="*/ 687211 w 908952"/>
                  <a:gd name="connsiteY45" fmla="*/ 420032 h 420032"/>
                  <a:gd name="connsiteX46" fmla="*/ 406230 w 908952"/>
                  <a:gd name="connsiteY46" fmla="*/ 351628 h 420032"/>
                  <a:gd name="connsiteX47" fmla="*/ 370800 w 908952"/>
                  <a:gd name="connsiteY47" fmla="*/ 336734 h 420032"/>
                  <a:gd name="connsiteX48" fmla="*/ 261815 w 908952"/>
                  <a:gd name="connsiteY48" fmla="*/ 275521 h 420032"/>
                  <a:gd name="connsiteX49" fmla="*/ 179533 w 908952"/>
                  <a:gd name="connsiteY49" fmla="*/ 218180 h 420032"/>
                  <a:gd name="connsiteX50" fmla="*/ 171348 w 908952"/>
                  <a:gd name="connsiteY50" fmla="*/ 212477 h 420032"/>
                  <a:gd name="connsiteX51" fmla="*/ 149469 w 908952"/>
                  <a:gd name="connsiteY51" fmla="*/ 196674 h 420032"/>
                  <a:gd name="connsiteX52" fmla="*/ 15076 w 908952"/>
                  <a:gd name="connsiteY52" fmla="*/ 78900 h 420032"/>
                  <a:gd name="connsiteX53" fmla="*/ 66239 w 908952"/>
                  <a:gd name="connsiteY53" fmla="*/ 0 h 420032"/>
                  <a:gd name="connsiteX0" fmla="*/ 455003 w 908952"/>
                  <a:gd name="connsiteY0" fmla="*/ 372131 h 420032"/>
                  <a:gd name="connsiteX1" fmla="*/ 577987 w 908952"/>
                  <a:gd name="connsiteY1" fmla="*/ 403711 h 420032"/>
                  <a:gd name="connsiteX2" fmla="*/ 677649 w 908952"/>
                  <a:gd name="connsiteY2" fmla="*/ 419142 h 420032"/>
                  <a:gd name="connsiteX3" fmla="*/ 455003 w 908952"/>
                  <a:gd name="connsiteY3" fmla="*/ 372131 h 420032"/>
                  <a:gd name="connsiteX4" fmla="*/ 900856 w 908952"/>
                  <a:gd name="connsiteY4" fmla="*/ 371929 h 420032"/>
                  <a:gd name="connsiteX5" fmla="*/ 901110 w 908952"/>
                  <a:gd name="connsiteY5" fmla="*/ 372924 h 420032"/>
                  <a:gd name="connsiteX6" fmla="*/ 898670 w 908952"/>
                  <a:gd name="connsiteY6" fmla="*/ 372859 h 420032"/>
                  <a:gd name="connsiteX7" fmla="*/ 900856 w 908952"/>
                  <a:gd name="connsiteY7" fmla="*/ 371929 h 420032"/>
                  <a:gd name="connsiteX8" fmla="*/ 406229 w 908952"/>
                  <a:gd name="connsiteY8" fmla="*/ 351628 h 420032"/>
                  <a:gd name="connsiteX9" fmla="*/ 455003 w 908952"/>
                  <a:gd name="connsiteY9" fmla="*/ 372130 h 420032"/>
                  <a:gd name="connsiteX10" fmla="*/ 412774 w 908952"/>
                  <a:gd name="connsiteY10" fmla="*/ 355114 h 420032"/>
                  <a:gd name="connsiteX11" fmla="*/ 406229 w 908952"/>
                  <a:gd name="connsiteY11" fmla="*/ 351628 h 420032"/>
                  <a:gd name="connsiteX12" fmla="*/ 171348 w 908952"/>
                  <a:gd name="connsiteY12" fmla="*/ 212478 h 420032"/>
                  <a:gd name="connsiteX13" fmla="*/ 179533 w 908952"/>
                  <a:gd name="connsiteY13" fmla="*/ 218181 h 420032"/>
                  <a:gd name="connsiteX14" fmla="*/ 177101 w 908952"/>
                  <a:gd name="connsiteY14" fmla="*/ 216633 h 420032"/>
                  <a:gd name="connsiteX15" fmla="*/ 171348 w 908952"/>
                  <a:gd name="connsiteY15" fmla="*/ 212478 h 420032"/>
                  <a:gd name="connsiteX16" fmla="*/ 149469 w 908952"/>
                  <a:gd name="connsiteY16" fmla="*/ 196675 h 420032"/>
                  <a:gd name="connsiteX17" fmla="*/ 171348 w 908952"/>
                  <a:gd name="connsiteY17" fmla="*/ 212478 h 420032"/>
                  <a:gd name="connsiteX18" fmla="*/ 153595 w 908952"/>
                  <a:gd name="connsiteY18" fmla="*/ 200106 h 420032"/>
                  <a:gd name="connsiteX19" fmla="*/ 149469 w 908952"/>
                  <a:gd name="connsiteY19" fmla="*/ 196675 h 420032"/>
                  <a:gd name="connsiteX20" fmla="*/ 21060 w 908952"/>
                  <a:gd name="connsiteY20" fmla="*/ 86152 h 420032"/>
                  <a:gd name="connsiteX21" fmla="*/ 47653 w 908952"/>
                  <a:gd name="connsiteY21" fmla="*/ 111999 h 420032"/>
                  <a:gd name="connsiteX22" fmla="*/ 149469 w 908952"/>
                  <a:gd name="connsiteY22" fmla="*/ 196675 h 420032"/>
                  <a:gd name="connsiteX23" fmla="*/ 97625 w 908952"/>
                  <a:gd name="connsiteY23" fmla="*/ 159228 h 420032"/>
                  <a:gd name="connsiteX24" fmla="*/ 35884 w 908952"/>
                  <a:gd name="connsiteY24" fmla="*/ 104115 h 420032"/>
                  <a:gd name="connsiteX25" fmla="*/ 21060 w 908952"/>
                  <a:gd name="connsiteY25" fmla="*/ 86152 h 420032"/>
                  <a:gd name="connsiteX26" fmla="*/ 66239 w 908952"/>
                  <a:gd name="connsiteY26" fmla="*/ 0 h 420032"/>
                  <a:gd name="connsiteX27" fmla="*/ 150963 w 908952"/>
                  <a:gd name="connsiteY27" fmla="*/ 71165 h 420032"/>
                  <a:gd name="connsiteX28" fmla="*/ 231858 w 908952"/>
                  <a:gd name="connsiteY28" fmla="*/ 132020 h 420032"/>
                  <a:gd name="connsiteX29" fmla="*/ 231868 w 908952"/>
                  <a:gd name="connsiteY29" fmla="*/ 132029 h 420032"/>
                  <a:gd name="connsiteX30" fmla="*/ 241347 w 908952"/>
                  <a:gd name="connsiteY30" fmla="*/ 139159 h 420032"/>
                  <a:gd name="connsiteX31" fmla="*/ 454045 w 908952"/>
                  <a:gd name="connsiteY31" fmla="*/ 257121 h 420032"/>
                  <a:gd name="connsiteX32" fmla="*/ 797950 w 908952"/>
                  <a:gd name="connsiteY32" fmla="*/ 342948 h 420032"/>
                  <a:gd name="connsiteX33" fmla="*/ 831853 w 908952"/>
                  <a:gd name="connsiteY33" fmla="*/ 346602 h 420032"/>
                  <a:gd name="connsiteX34" fmla="*/ 831854 w 908952"/>
                  <a:gd name="connsiteY34" fmla="*/ 346602 h 420032"/>
                  <a:gd name="connsiteX35" fmla="*/ 896149 w 908952"/>
                  <a:gd name="connsiteY35" fmla="*/ 353531 h 420032"/>
                  <a:gd name="connsiteX36" fmla="*/ 896149 w 908952"/>
                  <a:gd name="connsiteY36" fmla="*/ 353532 h 420032"/>
                  <a:gd name="connsiteX37" fmla="*/ 908952 w 908952"/>
                  <a:gd name="connsiteY37" fmla="*/ 354912 h 420032"/>
                  <a:gd name="connsiteX38" fmla="*/ 900856 w 908952"/>
                  <a:gd name="connsiteY38" fmla="*/ 371929 h 420032"/>
                  <a:gd name="connsiteX39" fmla="*/ 900856 w 908952"/>
                  <a:gd name="connsiteY39" fmla="*/ 371929 h 420032"/>
                  <a:gd name="connsiteX40" fmla="*/ 898671 w 908952"/>
                  <a:gd name="connsiteY40" fmla="*/ 372858 h 420032"/>
                  <a:gd name="connsiteX41" fmla="*/ 898670 w 908952"/>
                  <a:gd name="connsiteY41" fmla="*/ 372859 h 420032"/>
                  <a:gd name="connsiteX42" fmla="*/ 882093 w 908952"/>
                  <a:gd name="connsiteY42" fmla="*/ 379916 h 420032"/>
                  <a:gd name="connsiteX43" fmla="*/ 784121 w 908952"/>
                  <a:gd name="connsiteY43" fmla="*/ 409310 h 420032"/>
                  <a:gd name="connsiteX44" fmla="*/ 687211 w 908952"/>
                  <a:gd name="connsiteY44" fmla="*/ 420032 h 420032"/>
                  <a:gd name="connsiteX45" fmla="*/ 406230 w 908952"/>
                  <a:gd name="connsiteY45" fmla="*/ 351628 h 420032"/>
                  <a:gd name="connsiteX46" fmla="*/ 370800 w 908952"/>
                  <a:gd name="connsiteY46" fmla="*/ 336734 h 420032"/>
                  <a:gd name="connsiteX47" fmla="*/ 261815 w 908952"/>
                  <a:gd name="connsiteY47" fmla="*/ 275521 h 420032"/>
                  <a:gd name="connsiteX48" fmla="*/ 179533 w 908952"/>
                  <a:gd name="connsiteY48" fmla="*/ 218180 h 420032"/>
                  <a:gd name="connsiteX49" fmla="*/ 171348 w 908952"/>
                  <a:gd name="connsiteY49" fmla="*/ 212477 h 420032"/>
                  <a:gd name="connsiteX50" fmla="*/ 149469 w 908952"/>
                  <a:gd name="connsiteY50" fmla="*/ 196674 h 420032"/>
                  <a:gd name="connsiteX51" fmla="*/ 15076 w 908952"/>
                  <a:gd name="connsiteY51" fmla="*/ 78900 h 420032"/>
                  <a:gd name="connsiteX52" fmla="*/ 66239 w 908952"/>
                  <a:gd name="connsiteY52" fmla="*/ 0 h 420032"/>
                  <a:gd name="connsiteX0" fmla="*/ 455003 w 908952"/>
                  <a:gd name="connsiteY0" fmla="*/ 372131 h 420032"/>
                  <a:gd name="connsiteX1" fmla="*/ 577987 w 908952"/>
                  <a:gd name="connsiteY1" fmla="*/ 403711 h 420032"/>
                  <a:gd name="connsiteX2" fmla="*/ 677649 w 908952"/>
                  <a:gd name="connsiteY2" fmla="*/ 419142 h 420032"/>
                  <a:gd name="connsiteX3" fmla="*/ 455003 w 908952"/>
                  <a:gd name="connsiteY3" fmla="*/ 372131 h 420032"/>
                  <a:gd name="connsiteX4" fmla="*/ 900856 w 908952"/>
                  <a:gd name="connsiteY4" fmla="*/ 371929 h 420032"/>
                  <a:gd name="connsiteX5" fmla="*/ 901110 w 908952"/>
                  <a:gd name="connsiteY5" fmla="*/ 372924 h 420032"/>
                  <a:gd name="connsiteX6" fmla="*/ 898670 w 908952"/>
                  <a:gd name="connsiteY6" fmla="*/ 372859 h 420032"/>
                  <a:gd name="connsiteX7" fmla="*/ 900856 w 908952"/>
                  <a:gd name="connsiteY7" fmla="*/ 371929 h 420032"/>
                  <a:gd name="connsiteX8" fmla="*/ 406229 w 908952"/>
                  <a:gd name="connsiteY8" fmla="*/ 351628 h 420032"/>
                  <a:gd name="connsiteX9" fmla="*/ 412774 w 908952"/>
                  <a:gd name="connsiteY9" fmla="*/ 355114 h 420032"/>
                  <a:gd name="connsiteX10" fmla="*/ 406229 w 908952"/>
                  <a:gd name="connsiteY10" fmla="*/ 351628 h 420032"/>
                  <a:gd name="connsiteX11" fmla="*/ 171348 w 908952"/>
                  <a:gd name="connsiteY11" fmla="*/ 212478 h 420032"/>
                  <a:gd name="connsiteX12" fmla="*/ 179533 w 908952"/>
                  <a:gd name="connsiteY12" fmla="*/ 218181 h 420032"/>
                  <a:gd name="connsiteX13" fmla="*/ 177101 w 908952"/>
                  <a:gd name="connsiteY13" fmla="*/ 216633 h 420032"/>
                  <a:gd name="connsiteX14" fmla="*/ 171348 w 908952"/>
                  <a:gd name="connsiteY14" fmla="*/ 212478 h 420032"/>
                  <a:gd name="connsiteX15" fmla="*/ 149469 w 908952"/>
                  <a:gd name="connsiteY15" fmla="*/ 196675 h 420032"/>
                  <a:gd name="connsiteX16" fmla="*/ 171348 w 908952"/>
                  <a:gd name="connsiteY16" fmla="*/ 212478 h 420032"/>
                  <a:gd name="connsiteX17" fmla="*/ 153595 w 908952"/>
                  <a:gd name="connsiteY17" fmla="*/ 200106 h 420032"/>
                  <a:gd name="connsiteX18" fmla="*/ 149469 w 908952"/>
                  <a:gd name="connsiteY18" fmla="*/ 196675 h 420032"/>
                  <a:gd name="connsiteX19" fmla="*/ 21060 w 908952"/>
                  <a:gd name="connsiteY19" fmla="*/ 86152 h 420032"/>
                  <a:gd name="connsiteX20" fmla="*/ 47653 w 908952"/>
                  <a:gd name="connsiteY20" fmla="*/ 111999 h 420032"/>
                  <a:gd name="connsiteX21" fmla="*/ 149469 w 908952"/>
                  <a:gd name="connsiteY21" fmla="*/ 196675 h 420032"/>
                  <a:gd name="connsiteX22" fmla="*/ 97625 w 908952"/>
                  <a:gd name="connsiteY22" fmla="*/ 159228 h 420032"/>
                  <a:gd name="connsiteX23" fmla="*/ 35884 w 908952"/>
                  <a:gd name="connsiteY23" fmla="*/ 104115 h 420032"/>
                  <a:gd name="connsiteX24" fmla="*/ 21060 w 908952"/>
                  <a:gd name="connsiteY24" fmla="*/ 86152 h 420032"/>
                  <a:gd name="connsiteX25" fmla="*/ 66239 w 908952"/>
                  <a:gd name="connsiteY25" fmla="*/ 0 h 420032"/>
                  <a:gd name="connsiteX26" fmla="*/ 150963 w 908952"/>
                  <a:gd name="connsiteY26" fmla="*/ 71165 h 420032"/>
                  <a:gd name="connsiteX27" fmla="*/ 231858 w 908952"/>
                  <a:gd name="connsiteY27" fmla="*/ 132020 h 420032"/>
                  <a:gd name="connsiteX28" fmla="*/ 231868 w 908952"/>
                  <a:gd name="connsiteY28" fmla="*/ 132029 h 420032"/>
                  <a:gd name="connsiteX29" fmla="*/ 241347 w 908952"/>
                  <a:gd name="connsiteY29" fmla="*/ 139159 h 420032"/>
                  <a:gd name="connsiteX30" fmla="*/ 454045 w 908952"/>
                  <a:gd name="connsiteY30" fmla="*/ 257121 h 420032"/>
                  <a:gd name="connsiteX31" fmla="*/ 797950 w 908952"/>
                  <a:gd name="connsiteY31" fmla="*/ 342948 h 420032"/>
                  <a:gd name="connsiteX32" fmla="*/ 831853 w 908952"/>
                  <a:gd name="connsiteY32" fmla="*/ 346602 h 420032"/>
                  <a:gd name="connsiteX33" fmla="*/ 831854 w 908952"/>
                  <a:gd name="connsiteY33" fmla="*/ 346602 h 420032"/>
                  <a:gd name="connsiteX34" fmla="*/ 896149 w 908952"/>
                  <a:gd name="connsiteY34" fmla="*/ 353531 h 420032"/>
                  <a:gd name="connsiteX35" fmla="*/ 896149 w 908952"/>
                  <a:gd name="connsiteY35" fmla="*/ 353532 h 420032"/>
                  <a:gd name="connsiteX36" fmla="*/ 908952 w 908952"/>
                  <a:gd name="connsiteY36" fmla="*/ 354912 h 420032"/>
                  <a:gd name="connsiteX37" fmla="*/ 900856 w 908952"/>
                  <a:gd name="connsiteY37" fmla="*/ 371929 h 420032"/>
                  <a:gd name="connsiteX38" fmla="*/ 900856 w 908952"/>
                  <a:gd name="connsiteY38" fmla="*/ 371929 h 420032"/>
                  <a:gd name="connsiteX39" fmla="*/ 898671 w 908952"/>
                  <a:gd name="connsiteY39" fmla="*/ 372858 h 420032"/>
                  <a:gd name="connsiteX40" fmla="*/ 898670 w 908952"/>
                  <a:gd name="connsiteY40" fmla="*/ 372859 h 420032"/>
                  <a:gd name="connsiteX41" fmla="*/ 882093 w 908952"/>
                  <a:gd name="connsiteY41" fmla="*/ 379916 h 420032"/>
                  <a:gd name="connsiteX42" fmla="*/ 784121 w 908952"/>
                  <a:gd name="connsiteY42" fmla="*/ 409310 h 420032"/>
                  <a:gd name="connsiteX43" fmla="*/ 687211 w 908952"/>
                  <a:gd name="connsiteY43" fmla="*/ 420032 h 420032"/>
                  <a:gd name="connsiteX44" fmla="*/ 406230 w 908952"/>
                  <a:gd name="connsiteY44" fmla="*/ 351628 h 420032"/>
                  <a:gd name="connsiteX45" fmla="*/ 370800 w 908952"/>
                  <a:gd name="connsiteY45" fmla="*/ 336734 h 420032"/>
                  <a:gd name="connsiteX46" fmla="*/ 261815 w 908952"/>
                  <a:gd name="connsiteY46" fmla="*/ 275521 h 420032"/>
                  <a:gd name="connsiteX47" fmla="*/ 179533 w 908952"/>
                  <a:gd name="connsiteY47" fmla="*/ 218180 h 420032"/>
                  <a:gd name="connsiteX48" fmla="*/ 171348 w 908952"/>
                  <a:gd name="connsiteY48" fmla="*/ 212477 h 420032"/>
                  <a:gd name="connsiteX49" fmla="*/ 149469 w 908952"/>
                  <a:gd name="connsiteY49" fmla="*/ 196674 h 420032"/>
                  <a:gd name="connsiteX50" fmla="*/ 15076 w 908952"/>
                  <a:gd name="connsiteY50" fmla="*/ 78900 h 420032"/>
                  <a:gd name="connsiteX51" fmla="*/ 66239 w 908952"/>
                  <a:gd name="connsiteY51" fmla="*/ 0 h 420032"/>
                  <a:gd name="connsiteX0" fmla="*/ 677649 w 908952"/>
                  <a:gd name="connsiteY0" fmla="*/ 419142 h 420032"/>
                  <a:gd name="connsiteX1" fmla="*/ 577987 w 908952"/>
                  <a:gd name="connsiteY1" fmla="*/ 403711 h 420032"/>
                  <a:gd name="connsiteX2" fmla="*/ 677649 w 908952"/>
                  <a:gd name="connsiteY2" fmla="*/ 419142 h 420032"/>
                  <a:gd name="connsiteX3" fmla="*/ 900856 w 908952"/>
                  <a:gd name="connsiteY3" fmla="*/ 371929 h 420032"/>
                  <a:gd name="connsiteX4" fmla="*/ 901110 w 908952"/>
                  <a:gd name="connsiteY4" fmla="*/ 372924 h 420032"/>
                  <a:gd name="connsiteX5" fmla="*/ 898670 w 908952"/>
                  <a:gd name="connsiteY5" fmla="*/ 372859 h 420032"/>
                  <a:gd name="connsiteX6" fmla="*/ 900856 w 908952"/>
                  <a:gd name="connsiteY6" fmla="*/ 371929 h 420032"/>
                  <a:gd name="connsiteX7" fmla="*/ 406229 w 908952"/>
                  <a:gd name="connsiteY7" fmla="*/ 351628 h 420032"/>
                  <a:gd name="connsiteX8" fmla="*/ 412774 w 908952"/>
                  <a:gd name="connsiteY8" fmla="*/ 355114 h 420032"/>
                  <a:gd name="connsiteX9" fmla="*/ 406229 w 908952"/>
                  <a:gd name="connsiteY9" fmla="*/ 351628 h 420032"/>
                  <a:gd name="connsiteX10" fmla="*/ 171348 w 908952"/>
                  <a:gd name="connsiteY10" fmla="*/ 212478 h 420032"/>
                  <a:gd name="connsiteX11" fmla="*/ 179533 w 908952"/>
                  <a:gd name="connsiteY11" fmla="*/ 218181 h 420032"/>
                  <a:gd name="connsiteX12" fmla="*/ 177101 w 908952"/>
                  <a:gd name="connsiteY12" fmla="*/ 216633 h 420032"/>
                  <a:gd name="connsiteX13" fmla="*/ 171348 w 908952"/>
                  <a:gd name="connsiteY13" fmla="*/ 212478 h 420032"/>
                  <a:gd name="connsiteX14" fmla="*/ 149469 w 908952"/>
                  <a:gd name="connsiteY14" fmla="*/ 196675 h 420032"/>
                  <a:gd name="connsiteX15" fmla="*/ 171348 w 908952"/>
                  <a:gd name="connsiteY15" fmla="*/ 212478 h 420032"/>
                  <a:gd name="connsiteX16" fmla="*/ 153595 w 908952"/>
                  <a:gd name="connsiteY16" fmla="*/ 200106 h 420032"/>
                  <a:gd name="connsiteX17" fmla="*/ 149469 w 908952"/>
                  <a:gd name="connsiteY17" fmla="*/ 196675 h 420032"/>
                  <a:gd name="connsiteX18" fmla="*/ 21060 w 908952"/>
                  <a:gd name="connsiteY18" fmla="*/ 86152 h 420032"/>
                  <a:gd name="connsiteX19" fmla="*/ 47653 w 908952"/>
                  <a:gd name="connsiteY19" fmla="*/ 111999 h 420032"/>
                  <a:gd name="connsiteX20" fmla="*/ 149469 w 908952"/>
                  <a:gd name="connsiteY20" fmla="*/ 196675 h 420032"/>
                  <a:gd name="connsiteX21" fmla="*/ 97625 w 908952"/>
                  <a:gd name="connsiteY21" fmla="*/ 159228 h 420032"/>
                  <a:gd name="connsiteX22" fmla="*/ 35884 w 908952"/>
                  <a:gd name="connsiteY22" fmla="*/ 104115 h 420032"/>
                  <a:gd name="connsiteX23" fmla="*/ 21060 w 908952"/>
                  <a:gd name="connsiteY23" fmla="*/ 86152 h 420032"/>
                  <a:gd name="connsiteX24" fmla="*/ 66239 w 908952"/>
                  <a:gd name="connsiteY24" fmla="*/ 0 h 420032"/>
                  <a:gd name="connsiteX25" fmla="*/ 150963 w 908952"/>
                  <a:gd name="connsiteY25" fmla="*/ 71165 h 420032"/>
                  <a:gd name="connsiteX26" fmla="*/ 231858 w 908952"/>
                  <a:gd name="connsiteY26" fmla="*/ 132020 h 420032"/>
                  <a:gd name="connsiteX27" fmla="*/ 231868 w 908952"/>
                  <a:gd name="connsiteY27" fmla="*/ 132029 h 420032"/>
                  <a:gd name="connsiteX28" fmla="*/ 241347 w 908952"/>
                  <a:gd name="connsiteY28" fmla="*/ 139159 h 420032"/>
                  <a:gd name="connsiteX29" fmla="*/ 454045 w 908952"/>
                  <a:gd name="connsiteY29" fmla="*/ 257121 h 420032"/>
                  <a:gd name="connsiteX30" fmla="*/ 797950 w 908952"/>
                  <a:gd name="connsiteY30" fmla="*/ 342948 h 420032"/>
                  <a:gd name="connsiteX31" fmla="*/ 831853 w 908952"/>
                  <a:gd name="connsiteY31" fmla="*/ 346602 h 420032"/>
                  <a:gd name="connsiteX32" fmla="*/ 831854 w 908952"/>
                  <a:gd name="connsiteY32" fmla="*/ 346602 h 420032"/>
                  <a:gd name="connsiteX33" fmla="*/ 896149 w 908952"/>
                  <a:gd name="connsiteY33" fmla="*/ 353531 h 420032"/>
                  <a:gd name="connsiteX34" fmla="*/ 896149 w 908952"/>
                  <a:gd name="connsiteY34" fmla="*/ 353532 h 420032"/>
                  <a:gd name="connsiteX35" fmla="*/ 908952 w 908952"/>
                  <a:gd name="connsiteY35" fmla="*/ 354912 h 420032"/>
                  <a:gd name="connsiteX36" fmla="*/ 900856 w 908952"/>
                  <a:gd name="connsiteY36" fmla="*/ 371929 h 420032"/>
                  <a:gd name="connsiteX37" fmla="*/ 900856 w 908952"/>
                  <a:gd name="connsiteY37" fmla="*/ 371929 h 420032"/>
                  <a:gd name="connsiteX38" fmla="*/ 898671 w 908952"/>
                  <a:gd name="connsiteY38" fmla="*/ 372858 h 420032"/>
                  <a:gd name="connsiteX39" fmla="*/ 898670 w 908952"/>
                  <a:gd name="connsiteY39" fmla="*/ 372859 h 420032"/>
                  <a:gd name="connsiteX40" fmla="*/ 882093 w 908952"/>
                  <a:gd name="connsiteY40" fmla="*/ 379916 h 420032"/>
                  <a:gd name="connsiteX41" fmla="*/ 784121 w 908952"/>
                  <a:gd name="connsiteY41" fmla="*/ 409310 h 420032"/>
                  <a:gd name="connsiteX42" fmla="*/ 687211 w 908952"/>
                  <a:gd name="connsiteY42" fmla="*/ 420032 h 420032"/>
                  <a:gd name="connsiteX43" fmla="*/ 406230 w 908952"/>
                  <a:gd name="connsiteY43" fmla="*/ 351628 h 420032"/>
                  <a:gd name="connsiteX44" fmla="*/ 370800 w 908952"/>
                  <a:gd name="connsiteY44" fmla="*/ 336734 h 420032"/>
                  <a:gd name="connsiteX45" fmla="*/ 261815 w 908952"/>
                  <a:gd name="connsiteY45" fmla="*/ 275521 h 420032"/>
                  <a:gd name="connsiteX46" fmla="*/ 179533 w 908952"/>
                  <a:gd name="connsiteY46" fmla="*/ 218180 h 420032"/>
                  <a:gd name="connsiteX47" fmla="*/ 171348 w 908952"/>
                  <a:gd name="connsiteY47" fmla="*/ 212477 h 420032"/>
                  <a:gd name="connsiteX48" fmla="*/ 149469 w 908952"/>
                  <a:gd name="connsiteY48" fmla="*/ 196674 h 420032"/>
                  <a:gd name="connsiteX49" fmla="*/ 15076 w 908952"/>
                  <a:gd name="connsiteY49" fmla="*/ 78900 h 420032"/>
                  <a:gd name="connsiteX50" fmla="*/ 66239 w 908952"/>
                  <a:gd name="connsiteY50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406229 w 908952"/>
                  <a:gd name="connsiteY4" fmla="*/ 351628 h 420032"/>
                  <a:gd name="connsiteX5" fmla="*/ 412774 w 908952"/>
                  <a:gd name="connsiteY5" fmla="*/ 355114 h 420032"/>
                  <a:gd name="connsiteX6" fmla="*/ 406229 w 908952"/>
                  <a:gd name="connsiteY6" fmla="*/ 351628 h 420032"/>
                  <a:gd name="connsiteX7" fmla="*/ 171348 w 908952"/>
                  <a:gd name="connsiteY7" fmla="*/ 212478 h 420032"/>
                  <a:gd name="connsiteX8" fmla="*/ 179533 w 908952"/>
                  <a:gd name="connsiteY8" fmla="*/ 218181 h 420032"/>
                  <a:gd name="connsiteX9" fmla="*/ 177101 w 908952"/>
                  <a:gd name="connsiteY9" fmla="*/ 216633 h 420032"/>
                  <a:gd name="connsiteX10" fmla="*/ 171348 w 908952"/>
                  <a:gd name="connsiteY10" fmla="*/ 212478 h 420032"/>
                  <a:gd name="connsiteX11" fmla="*/ 149469 w 908952"/>
                  <a:gd name="connsiteY11" fmla="*/ 196675 h 420032"/>
                  <a:gd name="connsiteX12" fmla="*/ 171348 w 908952"/>
                  <a:gd name="connsiteY12" fmla="*/ 212478 h 420032"/>
                  <a:gd name="connsiteX13" fmla="*/ 153595 w 908952"/>
                  <a:gd name="connsiteY13" fmla="*/ 200106 h 420032"/>
                  <a:gd name="connsiteX14" fmla="*/ 149469 w 908952"/>
                  <a:gd name="connsiteY14" fmla="*/ 196675 h 420032"/>
                  <a:gd name="connsiteX15" fmla="*/ 21060 w 908952"/>
                  <a:gd name="connsiteY15" fmla="*/ 86152 h 420032"/>
                  <a:gd name="connsiteX16" fmla="*/ 47653 w 908952"/>
                  <a:gd name="connsiteY16" fmla="*/ 111999 h 420032"/>
                  <a:gd name="connsiteX17" fmla="*/ 149469 w 908952"/>
                  <a:gd name="connsiteY17" fmla="*/ 196675 h 420032"/>
                  <a:gd name="connsiteX18" fmla="*/ 97625 w 908952"/>
                  <a:gd name="connsiteY18" fmla="*/ 159228 h 420032"/>
                  <a:gd name="connsiteX19" fmla="*/ 35884 w 908952"/>
                  <a:gd name="connsiteY19" fmla="*/ 104115 h 420032"/>
                  <a:gd name="connsiteX20" fmla="*/ 21060 w 908952"/>
                  <a:gd name="connsiteY20" fmla="*/ 86152 h 420032"/>
                  <a:gd name="connsiteX21" fmla="*/ 66239 w 908952"/>
                  <a:gd name="connsiteY21" fmla="*/ 0 h 420032"/>
                  <a:gd name="connsiteX22" fmla="*/ 150963 w 908952"/>
                  <a:gd name="connsiteY22" fmla="*/ 71165 h 420032"/>
                  <a:gd name="connsiteX23" fmla="*/ 231858 w 908952"/>
                  <a:gd name="connsiteY23" fmla="*/ 132020 h 420032"/>
                  <a:gd name="connsiteX24" fmla="*/ 231868 w 908952"/>
                  <a:gd name="connsiteY24" fmla="*/ 132029 h 420032"/>
                  <a:gd name="connsiteX25" fmla="*/ 241347 w 908952"/>
                  <a:gd name="connsiteY25" fmla="*/ 139159 h 420032"/>
                  <a:gd name="connsiteX26" fmla="*/ 454045 w 908952"/>
                  <a:gd name="connsiteY26" fmla="*/ 257121 h 420032"/>
                  <a:gd name="connsiteX27" fmla="*/ 797950 w 908952"/>
                  <a:gd name="connsiteY27" fmla="*/ 342948 h 420032"/>
                  <a:gd name="connsiteX28" fmla="*/ 831853 w 908952"/>
                  <a:gd name="connsiteY28" fmla="*/ 346602 h 420032"/>
                  <a:gd name="connsiteX29" fmla="*/ 831854 w 908952"/>
                  <a:gd name="connsiteY29" fmla="*/ 346602 h 420032"/>
                  <a:gd name="connsiteX30" fmla="*/ 896149 w 908952"/>
                  <a:gd name="connsiteY30" fmla="*/ 353531 h 420032"/>
                  <a:gd name="connsiteX31" fmla="*/ 896149 w 908952"/>
                  <a:gd name="connsiteY31" fmla="*/ 353532 h 420032"/>
                  <a:gd name="connsiteX32" fmla="*/ 908952 w 908952"/>
                  <a:gd name="connsiteY32" fmla="*/ 354912 h 420032"/>
                  <a:gd name="connsiteX33" fmla="*/ 900856 w 908952"/>
                  <a:gd name="connsiteY33" fmla="*/ 371929 h 420032"/>
                  <a:gd name="connsiteX34" fmla="*/ 900856 w 908952"/>
                  <a:gd name="connsiteY34" fmla="*/ 371929 h 420032"/>
                  <a:gd name="connsiteX35" fmla="*/ 898671 w 908952"/>
                  <a:gd name="connsiteY35" fmla="*/ 372858 h 420032"/>
                  <a:gd name="connsiteX36" fmla="*/ 898670 w 908952"/>
                  <a:gd name="connsiteY36" fmla="*/ 372859 h 420032"/>
                  <a:gd name="connsiteX37" fmla="*/ 882093 w 908952"/>
                  <a:gd name="connsiteY37" fmla="*/ 379916 h 420032"/>
                  <a:gd name="connsiteX38" fmla="*/ 784121 w 908952"/>
                  <a:gd name="connsiteY38" fmla="*/ 409310 h 420032"/>
                  <a:gd name="connsiteX39" fmla="*/ 687211 w 908952"/>
                  <a:gd name="connsiteY39" fmla="*/ 420032 h 420032"/>
                  <a:gd name="connsiteX40" fmla="*/ 406230 w 908952"/>
                  <a:gd name="connsiteY40" fmla="*/ 351628 h 420032"/>
                  <a:gd name="connsiteX41" fmla="*/ 370800 w 908952"/>
                  <a:gd name="connsiteY41" fmla="*/ 336734 h 420032"/>
                  <a:gd name="connsiteX42" fmla="*/ 261815 w 908952"/>
                  <a:gd name="connsiteY42" fmla="*/ 275521 h 420032"/>
                  <a:gd name="connsiteX43" fmla="*/ 179533 w 908952"/>
                  <a:gd name="connsiteY43" fmla="*/ 218180 h 420032"/>
                  <a:gd name="connsiteX44" fmla="*/ 171348 w 908952"/>
                  <a:gd name="connsiteY44" fmla="*/ 212477 h 420032"/>
                  <a:gd name="connsiteX45" fmla="*/ 149469 w 908952"/>
                  <a:gd name="connsiteY45" fmla="*/ 196674 h 420032"/>
                  <a:gd name="connsiteX46" fmla="*/ 15076 w 908952"/>
                  <a:gd name="connsiteY46" fmla="*/ 78900 h 420032"/>
                  <a:gd name="connsiteX47" fmla="*/ 66239 w 908952"/>
                  <a:gd name="connsiteY47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406229 w 908952"/>
                  <a:gd name="connsiteY4" fmla="*/ 351628 h 420032"/>
                  <a:gd name="connsiteX5" fmla="*/ 412774 w 908952"/>
                  <a:gd name="connsiteY5" fmla="*/ 355114 h 420032"/>
                  <a:gd name="connsiteX6" fmla="*/ 406229 w 908952"/>
                  <a:gd name="connsiteY6" fmla="*/ 351628 h 420032"/>
                  <a:gd name="connsiteX7" fmla="*/ 171348 w 908952"/>
                  <a:gd name="connsiteY7" fmla="*/ 212478 h 420032"/>
                  <a:gd name="connsiteX8" fmla="*/ 179533 w 908952"/>
                  <a:gd name="connsiteY8" fmla="*/ 218181 h 420032"/>
                  <a:gd name="connsiteX9" fmla="*/ 177101 w 908952"/>
                  <a:gd name="connsiteY9" fmla="*/ 216633 h 420032"/>
                  <a:gd name="connsiteX10" fmla="*/ 171348 w 908952"/>
                  <a:gd name="connsiteY10" fmla="*/ 212478 h 420032"/>
                  <a:gd name="connsiteX11" fmla="*/ 149469 w 908952"/>
                  <a:gd name="connsiteY11" fmla="*/ 196675 h 420032"/>
                  <a:gd name="connsiteX12" fmla="*/ 171348 w 908952"/>
                  <a:gd name="connsiteY12" fmla="*/ 212478 h 420032"/>
                  <a:gd name="connsiteX13" fmla="*/ 153595 w 908952"/>
                  <a:gd name="connsiteY13" fmla="*/ 200106 h 420032"/>
                  <a:gd name="connsiteX14" fmla="*/ 149469 w 908952"/>
                  <a:gd name="connsiteY14" fmla="*/ 196675 h 420032"/>
                  <a:gd name="connsiteX15" fmla="*/ 21060 w 908952"/>
                  <a:gd name="connsiteY15" fmla="*/ 86152 h 420032"/>
                  <a:gd name="connsiteX16" fmla="*/ 47653 w 908952"/>
                  <a:gd name="connsiteY16" fmla="*/ 111999 h 420032"/>
                  <a:gd name="connsiteX17" fmla="*/ 149469 w 908952"/>
                  <a:gd name="connsiteY17" fmla="*/ 196675 h 420032"/>
                  <a:gd name="connsiteX18" fmla="*/ 97625 w 908952"/>
                  <a:gd name="connsiteY18" fmla="*/ 159228 h 420032"/>
                  <a:gd name="connsiteX19" fmla="*/ 35884 w 908952"/>
                  <a:gd name="connsiteY19" fmla="*/ 104115 h 420032"/>
                  <a:gd name="connsiteX20" fmla="*/ 21060 w 908952"/>
                  <a:gd name="connsiteY20" fmla="*/ 86152 h 420032"/>
                  <a:gd name="connsiteX21" fmla="*/ 66239 w 908952"/>
                  <a:gd name="connsiteY21" fmla="*/ 0 h 420032"/>
                  <a:gd name="connsiteX22" fmla="*/ 150963 w 908952"/>
                  <a:gd name="connsiteY22" fmla="*/ 71165 h 420032"/>
                  <a:gd name="connsiteX23" fmla="*/ 231858 w 908952"/>
                  <a:gd name="connsiteY23" fmla="*/ 132020 h 420032"/>
                  <a:gd name="connsiteX24" fmla="*/ 231868 w 908952"/>
                  <a:gd name="connsiteY24" fmla="*/ 132029 h 420032"/>
                  <a:gd name="connsiteX25" fmla="*/ 241347 w 908952"/>
                  <a:gd name="connsiteY25" fmla="*/ 139159 h 420032"/>
                  <a:gd name="connsiteX26" fmla="*/ 454045 w 908952"/>
                  <a:gd name="connsiteY26" fmla="*/ 257121 h 420032"/>
                  <a:gd name="connsiteX27" fmla="*/ 797950 w 908952"/>
                  <a:gd name="connsiteY27" fmla="*/ 342948 h 420032"/>
                  <a:gd name="connsiteX28" fmla="*/ 831853 w 908952"/>
                  <a:gd name="connsiteY28" fmla="*/ 346602 h 420032"/>
                  <a:gd name="connsiteX29" fmla="*/ 831854 w 908952"/>
                  <a:gd name="connsiteY29" fmla="*/ 346602 h 420032"/>
                  <a:gd name="connsiteX30" fmla="*/ 896149 w 908952"/>
                  <a:gd name="connsiteY30" fmla="*/ 353531 h 420032"/>
                  <a:gd name="connsiteX31" fmla="*/ 896149 w 908952"/>
                  <a:gd name="connsiteY31" fmla="*/ 353532 h 420032"/>
                  <a:gd name="connsiteX32" fmla="*/ 908952 w 908952"/>
                  <a:gd name="connsiteY32" fmla="*/ 354912 h 420032"/>
                  <a:gd name="connsiteX33" fmla="*/ 900856 w 908952"/>
                  <a:gd name="connsiteY33" fmla="*/ 371929 h 420032"/>
                  <a:gd name="connsiteX34" fmla="*/ 900856 w 908952"/>
                  <a:gd name="connsiteY34" fmla="*/ 371929 h 420032"/>
                  <a:gd name="connsiteX35" fmla="*/ 898671 w 908952"/>
                  <a:gd name="connsiteY35" fmla="*/ 372858 h 420032"/>
                  <a:gd name="connsiteX36" fmla="*/ 898670 w 908952"/>
                  <a:gd name="connsiteY36" fmla="*/ 372859 h 420032"/>
                  <a:gd name="connsiteX37" fmla="*/ 882093 w 908952"/>
                  <a:gd name="connsiteY37" fmla="*/ 379916 h 420032"/>
                  <a:gd name="connsiteX38" fmla="*/ 784121 w 908952"/>
                  <a:gd name="connsiteY38" fmla="*/ 409310 h 420032"/>
                  <a:gd name="connsiteX39" fmla="*/ 687211 w 908952"/>
                  <a:gd name="connsiteY39" fmla="*/ 420032 h 420032"/>
                  <a:gd name="connsiteX40" fmla="*/ 370800 w 908952"/>
                  <a:gd name="connsiteY40" fmla="*/ 336734 h 420032"/>
                  <a:gd name="connsiteX41" fmla="*/ 261815 w 908952"/>
                  <a:gd name="connsiteY41" fmla="*/ 275521 h 420032"/>
                  <a:gd name="connsiteX42" fmla="*/ 179533 w 908952"/>
                  <a:gd name="connsiteY42" fmla="*/ 218180 h 420032"/>
                  <a:gd name="connsiteX43" fmla="*/ 171348 w 908952"/>
                  <a:gd name="connsiteY43" fmla="*/ 212477 h 420032"/>
                  <a:gd name="connsiteX44" fmla="*/ 149469 w 908952"/>
                  <a:gd name="connsiteY44" fmla="*/ 196674 h 420032"/>
                  <a:gd name="connsiteX45" fmla="*/ 15076 w 908952"/>
                  <a:gd name="connsiteY45" fmla="*/ 78900 h 420032"/>
                  <a:gd name="connsiteX46" fmla="*/ 66239 w 908952"/>
                  <a:gd name="connsiteY46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171348 w 908952"/>
                  <a:gd name="connsiteY4" fmla="*/ 212478 h 420032"/>
                  <a:gd name="connsiteX5" fmla="*/ 179533 w 908952"/>
                  <a:gd name="connsiteY5" fmla="*/ 218181 h 420032"/>
                  <a:gd name="connsiteX6" fmla="*/ 177101 w 908952"/>
                  <a:gd name="connsiteY6" fmla="*/ 216633 h 420032"/>
                  <a:gd name="connsiteX7" fmla="*/ 171348 w 908952"/>
                  <a:gd name="connsiteY7" fmla="*/ 212478 h 420032"/>
                  <a:gd name="connsiteX8" fmla="*/ 149469 w 908952"/>
                  <a:gd name="connsiteY8" fmla="*/ 196675 h 420032"/>
                  <a:gd name="connsiteX9" fmla="*/ 171348 w 908952"/>
                  <a:gd name="connsiteY9" fmla="*/ 212478 h 420032"/>
                  <a:gd name="connsiteX10" fmla="*/ 153595 w 908952"/>
                  <a:gd name="connsiteY10" fmla="*/ 200106 h 420032"/>
                  <a:gd name="connsiteX11" fmla="*/ 149469 w 908952"/>
                  <a:gd name="connsiteY11" fmla="*/ 196675 h 420032"/>
                  <a:gd name="connsiteX12" fmla="*/ 21060 w 908952"/>
                  <a:gd name="connsiteY12" fmla="*/ 86152 h 420032"/>
                  <a:gd name="connsiteX13" fmla="*/ 47653 w 908952"/>
                  <a:gd name="connsiteY13" fmla="*/ 111999 h 420032"/>
                  <a:gd name="connsiteX14" fmla="*/ 149469 w 908952"/>
                  <a:gd name="connsiteY14" fmla="*/ 196675 h 420032"/>
                  <a:gd name="connsiteX15" fmla="*/ 97625 w 908952"/>
                  <a:gd name="connsiteY15" fmla="*/ 159228 h 420032"/>
                  <a:gd name="connsiteX16" fmla="*/ 35884 w 908952"/>
                  <a:gd name="connsiteY16" fmla="*/ 104115 h 420032"/>
                  <a:gd name="connsiteX17" fmla="*/ 21060 w 908952"/>
                  <a:gd name="connsiteY17" fmla="*/ 86152 h 420032"/>
                  <a:gd name="connsiteX18" fmla="*/ 66239 w 908952"/>
                  <a:gd name="connsiteY18" fmla="*/ 0 h 420032"/>
                  <a:gd name="connsiteX19" fmla="*/ 150963 w 908952"/>
                  <a:gd name="connsiteY19" fmla="*/ 71165 h 420032"/>
                  <a:gd name="connsiteX20" fmla="*/ 231858 w 908952"/>
                  <a:gd name="connsiteY20" fmla="*/ 132020 h 420032"/>
                  <a:gd name="connsiteX21" fmla="*/ 231868 w 908952"/>
                  <a:gd name="connsiteY21" fmla="*/ 132029 h 420032"/>
                  <a:gd name="connsiteX22" fmla="*/ 241347 w 908952"/>
                  <a:gd name="connsiteY22" fmla="*/ 139159 h 420032"/>
                  <a:gd name="connsiteX23" fmla="*/ 454045 w 908952"/>
                  <a:gd name="connsiteY23" fmla="*/ 257121 h 420032"/>
                  <a:gd name="connsiteX24" fmla="*/ 797950 w 908952"/>
                  <a:gd name="connsiteY24" fmla="*/ 342948 h 420032"/>
                  <a:gd name="connsiteX25" fmla="*/ 831853 w 908952"/>
                  <a:gd name="connsiteY25" fmla="*/ 346602 h 420032"/>
                  <a:gd name="connsiteX26" fmla="*/ 831854 w 908952"/>
                  <a:gd name="connsiteY26" fmla="*/ 346602 h 420032"/>
                  <a:gd name="connsiteX27" fmla="*/ 896149 w 908952"/>
                  <a:gd name="connsiteY27" fmla="*/ 353531 h 420032"/>
                  <a:gd name="connsiteX28" fmla="*/ 896149 w 908952"/>
                  <a:gd name="connsiteY28" fmla="*/ 353532 h 420032"/>
                  <a:gd name="connsiteX29" fmla="*/ 908952 w 908952"/>
                  <a:gd name="connsiteY29" fmla="*/ 354912 h 420032"/>
                  <a:gd name="connsiteX30" fmla="*/ 900856 w 908952"/>
                  <a:gd name="connsiteY30" fmla="*/ 371929 h 420032"/>
                  <a:gd name="connsiteX31" fmla="*/ 900856 w 908952"/>
                  <a:gd name="connsiteY31" fmla="*/ 371929 h 420032"/>
                  <a:gd name="connsiteX32" fmla="*/ 898671 w 908952"/>
                  <a:gd name="connsiteY32" fmla="*/ 372858 h 420032"/>
                  <a:gd name="connsiteX33" fmla="*/ 898670 w 908952"/>
                  <a:gd name="connsiteY33" fmla="*/ 372859 h 420032"/>
                  <a:gd name="connsiteX34" fmla="*/ 882093 w 908952"/>
                  <a:gd name="connsiteY34" fmla="*/ 379916 h 420032"/>
                  <a:gd name="connsiteX35" fmla="*/ 784121 w 908952"/>
                  <a:gd name="connsiteY35" fmla="*/ 409310 h 420032"/>
                  <a:gd name="connsiteX36" fmla="*/ 687211 w 908952"/>
                  <a:gd name="connsiteY36" fmla="*/ 420032 h 420032"/>
                  <a:gd name="connsiteX37" fmla="*/ 370800 w 908952"/>
                  <a:gd name="connsiteY37" fmla="*/ 336734 h 420032"/>
                  <a:gd name="connsiteX38" fmla="*/ 261815 w 908952"/>
                  <a:gd name="connsiteY38" fmla="*/ 275521 h 420032"/>
                  <a:gd name="connsiteX39" fmla="*/ 179533 w 908952"/>
                  <a:gd name="connsiteY39" fmla="*/ 218180 h 420032"/>
                  <a:gd name="connsiteX40" fmla="*/ 171348 w 908952"/>
                  <a:gd name="connsiteY40" fmla="*/ 212477 h 420032"/>
                  <a:gd name="connsiteX41" fmla="*/ 149469 w 908952"/>
                  <a:gd name="connsiteY41" fmla="*/ 196674 h 420032"/>
                  <a:gd name="connsiteX42" fmla="*/ 15076 w 908952"/>
                  <a:gd name="connsiteY42" fmla="*/ 78900 h 420032"/>
                  <a:gd name="connsiteX43" fmla="*/ 66239 w 908952"/>
                  <a:gd name="connsiteY43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171348 w 908952"/>
                  <a:gd name="connsiteY4" fmla="*/ 212478 h 420032"/>
                  <a:gd name="connsiteX5" fmla="*/ 179533 w 908952"/>
                  <a:gd name="connsiteY5" fmla="*/ 218181 h 420032"/>
                  <a:gd name="connsiteX6" fmla="*/ 177101 w 908952"/>
                  <a:gd name="connsiteY6" fmla="*/ 216633 h 420032"/>
                  <a:gd name="connsiteX7" fmla="*/ 171348 w 908952"/>
                  <a:gd name="connsiteY7" fmla="*/ 212478 h 420032"/>
                  <a:gd name="connsiteX8" fmla="*/ 149469 w 908952"/>
                  <a:gd name="connsiteY8" fmla="*/ 196675 h 420032"/>
                  <a:gd name="connsiteX9" fmla="*/ 171348 w 908952"/>
                  <a:gd name="connsiteY9" fmla="*/ 212478 h 420032"/>
                  <a:gd name="connsiteX10" fmla="*/ 153595 w 908952"/>
                  <a:gd name="connsiteY10" fmla="*/ 200106 h 420032"/>
                  <a:gd name="connsiteX11" fmla="*/ 149469 w 908952"/>
                  <a:gd name="connsiteY11" fmla="*/ 196675 h 420032"/>
                  <a:gd name="connsiteX12" fmla="*/ 21060 w 908952"/>
                  <a:gd name="connsiteY12" fmla="*/ 86152 h 420032"/>
                  <a:gd name="connsiteX13" fmla="*/ 47653 w 908952"/>
                  <a:gd name="connsiteY13" fmla="*/ 111999 h 420032"/>
                  <a:gd name="connsiteX14" fmla="*/ 149469 w 908952"/>
                  <a:gd name="connsiteY14" fmla="*/ 196675 h 420032"/>
                  <a:gd name="connsiteX15" fmla="*/ 97625 w 908952"/>
                  <a:gd name="connsiteY15" fmla="*/ 159228 h 420032"/>
                  <a:gd name="connsiteX16" fmla="*/ 35884 w 908952"/>
                  <a:gd name="connsiteY16" fmla="*/ 104115 h 420032"/>
                  <a:gd name="connsiteX17" fmla="*/ 21060 w 908952"/>
                  <a:gd name="connsiteY17" fmla="*/ 86152 h 420032"/>
                  <a:gd name="connsiteX18" fmla="*/ 66239 w 908952"/>
                  <a:gd name="connsiteY18" fmla="*/ 0 h 420032"/>
                  <a:gd name="connsiteX19" fmla="*/ 150963 w 908952"/>
                  <a:gd name="connsiteY19" fmla="*/ 71165 h 420032"/>
                  <a:gd name="connsiteX20" fmla="*/ 231858 w 908952"/>
                  <a:gd name="connsiteY20" fmla="*/ 132020 h 420032"/>
                  <a:gd name="connsiteX21" fmla="*/ 231868 w 908952"/>
                  <a:gd name="connsiteY21" fmla="*/ 132029 h 420032"/>
                  <a:gd name="connsiteX22" fmla="*/ 241347 w 908952"/>
                  <a:gd name="connsiteY22" fmla="*/ 139159 h 420032"/>
                  <a:gd name="connsiteX23" fmla="*/ 454045 w 908952"/>
                  <a:gd name="connsiteY23" fmla="*/ 257121 h 420032"/>
                  <a:gd name="connsiteX24" fmla="*/ 797950 w 908952"/>
                  <a:gd name="connsiteY24" fmla="*/ 342948 h 420032"/>
                  <a:gd name="connsiteX25" fmla="*/ 831853 w 908952"/>
                  <a:gd name="connsiteY25" fmla="*/ 346602 h 420032"/>
                  <a:gd name="connsiteX26" fmla="*/ 831854 w 908952"/>
                  <a:gd name="connsiteY26" fmla="*/ 346602 h 420032"/>
                  <a:gd name="connsiteX27" fmla="*/ 896149 w 908952"/>
                  <a:gd name="connsiteY27" fmla="*/ 353531 h 420032"/>
                  <a:gd name="connsiteX28" fmla="*/ 896149 w 908952"/>
                  <a:gd name="connsiteY28" fmla="*/ 353532 h 420032"/>
                  <a:gd name="connsiteX29" fmla="*/ 908952 w 908952"/>
                  <a:gd name="connsiteY29" fmla="*/ 354912 h 420032"/>
                  <a:gd name="connsiteX30" fmla="*/ 900856 w 908952"/>
                  <a:gd name="connsiteY30" fmla="*/ 371929 h 420032"/>
                  <a:gd name="connsiteX31" fmla="*/ 900856 w 908952"/>
                  <a:gd name="connsiteY31" fmla="*/ 371929 h 420032"/>
                  <a:gd name="connsiteX32" fmla="*/ 898671 w 908952"/>
                  <a:gd name="connsiteY32" fmla="*/ 372858 h 420032"/>
                  <a:gd name="connsiteX33" fmla="*/ 882093 w 908952"/>
                  <a:gd name="connsiteY33" fmla="*/ 379916 h 420032"/>
                  <a:gd name="connsiteX34" fmla="*/ 784121 w 908952"/>
                  <a:gd name="connsiteY34" fmla="*/ 409310 h 420032"/>
                  <a:gd name="connsiteX35" fmla="*/ 687211 w 908952"/>
                  <a:gd name="connsiteY35" fmla="*/ 420032 h 420032"/>
                  <a:gd name="connsiteX36" fmla="*/ 370800 w 908952"/>
                  <a:gd name="connsiteY36" fmla="*/ 336734 h 420032"/>
                  <a:gd name="connsiteX37" fmla="*/ 261815 w 908952"/>
                  <a:gd name="connsiteY37" fmla="*/ 275521 h 420032"/>
                  <a:gd name="connsiteX38" fmla="*/ 179533 w 908952"/>
                  <a:gd name="connsiteY38" fmla="*/ 218180 h 420032"/>
                  <a:gd name="connsiteX39" fmla="*/ 171348 w 908952"/>
                  <a:gd name="connsiteY39" fmla="*/ 212477 h 420032"/>
                  <a:gd name="connsiteX40" fmla="*/ 149469 w 908952"/>
                  <a:gd name="connsiteY40" fmla="*/ 196674 h 420032"/>
                  <a:gd name="connsiteX41" fmla="*/ 15076 w 908952"/>
                  <a:gd name="connsiteY41" fmla="*/ 78900 h 420032"/>
                  <a:gd name="connsiteX42" fmla="*/ 66239 w 908952"/>
                  <a:gd name="connsiteY42" fmla="*/ 0 h 420032"/>
                  <a:gd name="connsiteX0" fmla="*/ 900856 w 908952"/>
                  <a:gd name="connsiteY0" fmla="*/ 371929 h 420032"/>
                  <a:gd name="connsiteX1" fmla="*/ 901110 w 908952"/>
                  <a:gd name="connsiteY1" fmla="*/ 372924 h 420032"/>
                  <a:gd name="connsiteX2" fmla="*/ 898670 w 908952"/>
                  <a:gd name="connsiteY2" fmla="*/ 372859 h 420032"/>
                  <a:gd name="connsiteX3" fmla="*/ 900856 w 908952"/>
                  <a:gd name="connsiteY3" fmla="*/ 371929 h 420032"/>
                  <a:gd name="connsiteX4" fmla="*/ 171348 w 908952"/>
                  <a:gd name="connsiteY4" fmla="*/ 212478 h 420032"/>
                  <a:gd name="connsiteX5" fmla="*/ 179533 w 908952"/>
                  <a:gd name="connsiteY5" fmla="*/ 218181 h 420032"/>
                  <a:gd name="connsiteX6" fmla="*/ 177101 w 908952"/>
                  <a:gd name="connsiteY6" fmla="*/ 216633 h 420032"/>
                  <a:gd name="connsiteX7" fmla="*/ 171348 w 908952"/>
                  <a:gd name="connsiteY7" fmla="*/ 212478 h 420032"/>
                  <a:gd name="connsiteX8" fmla="*/ 149469 w 908952"/>
                  <a:gd name="connsiteY8" fmla="*/ 196675 h 420032"/>
                  <a:gd name="connsiteX9" fmla="*/ 171348 w 908952"/>
                  <a:gd name="connsiteY9" fmla="*/ 212478 h 420032"/>
                  <a:gd name="connsiteX10" fmla="*/ 153595 w 908952"/>
                  <a:gd name="connsiteY10" fmla="*/ 200106 h 420032"/>
                  <a:gd name="connsiteX11" fmla="*/ 149469 w 908952"/>
                  <a:gd name="connsiteY11" fmla="*/ 196675 h 420032"/>
                  <a:gd name="connsiteX12" fmla="*/ 21060 w 908952"/>
                  <a:gd name="connsiteY12" fmla="*/ 86152 h 420032"/>
                  <a:gd name="connsiteX13" fmla="*/ 47653 w 908952"/>
                  <a:gd name="connsiteY13" fmla="*/ 111999 h 420032"/>
                  <a:gd name="connsiteX14" fmla="*/ 149469 w 908952"/>
                  <a:gd name="connsiteY14" fmla="*/ 196675 h 420032"/>
                  <a:gd name="connsiteX15" fmla="*/ 97625 w 908952"/>
                  <a:gd name="connsiteY15" fmla="*/ 159228 h 420032"/>
                  <a:gd name="connsiteX16" fmla="*/ 35884 w 908952"/>
                  <a:gd name="connsiteY16" fmla="*/ 104115 h 420032"/>
                  <a:gd name="connsiteX17" fmla="*/ 21060 w 908952"/>
                  <a:gd name="connsiteY17" fmla="*/ 86152 h 420032"/>
                  <a:gd name="connsiteX18" fmla="*/ 66239 w 908952"/>
                  <a:gd name="connsiteY18" fmla="*/ 0 h 420032"/>
                  <a:gd name="connsiteX19" fmla="*/ 150963 w 908952"/>
                  <a:gd name="connsiteY19" fmla="*/ 71165 h 420032"/>
                  <a:gd name="connsiteX20" fmla="*/ 231858 w 908952"/>
                  <a:gd name="connsiteY20" fmla="*/ 132020 h 420032"/>
                  <a:gd name="connsiteX21" fmla="*/ 231868 w 908952"/>
                  <a:gd name="connsiteY21" fmla="*/ 132029 h 420032"/>
                  <a:gd name="connsiteX22" fmla="*/ 241347 w 908952"/>
                  <a:gd name="connsiteY22" fmla="*/ 139159 h 420032"/>
                  <a:gd name="connsiteX23" fmla="*/ 454045 w 908952"/>
                  <a:gd name="connsiteY23" fmla="*/ 257121 h 420032"/>
                  <a:gd name="connsiteX24" fmla="*/ 797950 w 908952"/>
                  <a:gd name="connsiteY24" fmla="*/ 342948 h 420032"/>
                  <a:gd name="connsiteX25" fmla="*/ 831853 w 908952"/>
                  <a:gd name="connsiteY25" fmla="*/ 346602 h 420032"/>
                  <a:gd name="connsiteX26" fmla="*/ 831854 w 908952"/>
                  <a:gd name="connsiteY26" fmla="*/ 346602 h 420032"/>
                  <a:gd name="connsiteX27" fmla="*/ 896149 w 908952"/>
                  <a:gd name="connsiteY27" fmla="*/ 353531 h 420032"/>
                  <a:gd name="connsiteX28" fmla="*/ 896149 w 908952"/>
                  <a:gd name="connsiteY28" fmla="*/ 353532 h 420032"/>
                  <a:gd name="connsiteX29" fmla="*/ 908952 w 908952"/>
                  <a:gd name="connsiteY29" fmla="*/ 354912 h 420032"/>
                  <a:gd name="connsiteX30" fmla="*/ 900856 w 908952"/>
                  <a:gd name="connsiteY30" fmla="*/ 371929 h 420032"/>
                  <a:gd name="connsiteX31" fmla="*/ 900856 w 908952"/>
                  <a:gd name="connsiteY31" fmla="*/ 371929 h 420032"/>
                  <a:gd name="connsiteX32" fmla="*/ 882093 w 908952"/>
                  <a:gd name="connsiteY32" fmla="*/ 379916 h 420032"/>
                  <a:gd name="connsiteX33" fmla="*/ 784121 w 908952"/>
                  <a:gd name="connsiteY33" fmla="*/ 409310 h 420032"/>
                  <a:gd name="connsiteX34" fmla="*/ 687211 w 908952"/>
                  <a:gd name="connsiteY34" fmla="*/ 420032 h 420032"/>
                  <a:gd name="connsiteX35" fmla="*/ 370800 w 908952"/>
                  <a:gd name="connsiteY35" fmla="*/ 336734 h 420032"/>
                  <a:gd name="connsiteX36" fmla="*/ 261815 w 908952"/>
                  <a:gd name="connsiteY36" fmla="*/ 275521 h 420032"/>
                  <a:gd name="connsiteX37" fmla="*/ 179533 w 908952"/>
                  <a:gd name="connsiteY37" fmla="*/ 218180 h 420032"/>
                  <a:gd name="connsiteX38" fmla="*/ 171348 w 908952"/>
                  <a:gd name="connsiteY38" fmla="*/ 212477 h 420032"/>
                  <a:gd name="connsiteX39" fmla="*/ 149469 w 908952"/>
                  <a:gd name="connsiteY39" fmla="*/ 196674 h 420032"/>
                  <a:gd name="connsiteX40" fmla="*/ 15076 w 908952"/>
                  <a:gd name="connsiteY40" fmla="*/ 78900 h 420032"/>
                  <a:gd name="connsiteX41" fmla="*/ 66239 w 908952"/>
                  <a:gd name="connsiteY41" fmla="*/ 0 h 420032"/>
                  <a:gd name="connsiteX0" fmla="*/ 900856 w 901110"/>
                  <a:gd name="connsiteY0" fmla="*/ 37192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900856 w 901110"/>
                  <a:gd name="connsiteY3" fmla="*/ 371929 h 420032"/>
                  <a:gd name="connsiteX4" fmla="*/ 171348 w 901110"/>
                  <a:gd name="connsiteY4" fmla="*/ 212478 h 420032"/>
                  <a:gd name="connsiteX5" fmla="*/ 179533 w 901110"/>
                  <a:gd name="connsiteY5" fmla="*/ 218181 h 420032"/>
                  <a:gd name="connsiteX6" fmla="*/ 177101 w 901110"/>
                  <a:gd name="connsiteY6" fmla="*/ 216633 h 420032"/>
                  <a:gd name="connsiteX7" fmla="*/ 171348 w 901110"/>
                  <a:gd name="connsiteY7" fmla="*/ 212478 h 420032"/>
                  <a:gd name="connsiteX8" fmla="*/ 149469 w 901110"/>
                  <a:gd name="connsiteY8" fmla="*/ 196675 h 420032"/>
                  <a:gd name="connsiteX9" fmla="*/ 171348 w 901110"/>
                  <a:gd name="connsiteY9" fmla="*/ 212478 h 420032"/>
                  <a:gd name="connsiteX10" fmla="*/ 153595 w 901110"/>
                  <a:gd name="connsiteY10" fmla="*/ 200106 h 420032"/>
                  <a:gd name="connsiteX11" fmla="*/ 149469 w 901110"/>
                  <a:gd name="connsiteY11" fmla="*/ 196675 h 420032"/>
                  <a:gd name="connsiteX12" fmla="*/ 21060 w 901110"/>
                  <a:gd name="connsiteY12" fmla="*/ 86152 h 420032"/>
                  <a:gd name="connsiteX13" fmla="*/ 47653 w 901110"/>
                  <a:gd name="connsiteY13" fmla="*/ 111999 h 420032"/>
                  <a:gd name="connsiteX14" fmla="*/ 149469 w 901110"/>
                  <a:gd name="connsiteY14" fmla="*/ 196675 h 420032"/>
                  <a:gd name="connsiteX15" fmla="*/ 97625 w 901110"/>
                  <a:gd name="connsiteY15" fmla="*/ 159228 h 420032"/>
                  <a:gd name="connsiteX16" fmla="*/ 35884 w 901110"/>
                  <a:gd name="connsiteY16" fmla="*/ 104115 h 420032"/>
                  <a:gd name="connsiteX17" fmla="*/ 21060 w 901110"/>
                  <a:gd name="connsiteY17" fmla="*/ 86152 h 420032"/>
                  <a:gd name="connsiteX18" fmla="*/ 66239 w 901110"/>
                  <a:gd name="connsiteY18" fmla="*/ 0 h 420032"/>
                  <a:gd name="connsiteX19" fmla="*/ 150963 w 901110"/>
                  <a:gd name="connsiteY19" fmla="*/ 71165 h 420032"/>
                  <a:gd name="connsiteX20" fmla="*/ 231858 w 901110"/>
                  <a:gd name="connsiteY20" fmla="*/ 132020 h 420032"/>
                  <a:gd name="connsiteX21" fmla="*/ 231868 w 901110"/>
                  <a:gd name="connsiteY21" fmla="*/ 132029 h 420032"/>
                  <a:gd name="connsiteX22" fmla="*/ 241347 w 901110"/>
                  <a:gd name="connsiteY22" fmla="*/ 139159 h 420032"/>
                  <a:gd name="connsiteX23" fmla="*/ 454045 w 901110"/>
                  <a:gd name="connsiteY23" fmla="*/ 257121 h 420032"/>
                  <a:gd name="connsiteX24" fmla="*/ 797950 w 901110"/>
                  <a:gd name="connsiteY24" fmla="*/ 342948 h 420032"/>
                  <a:gd name="connsiteX25" fmla="*/ 831853 w 901110"/>
                  <a:gd name="connsiteY25" fmla="*/ 346602 h 420032"/>
                  <a:gd name="connsiteX26" fmla="*/ 831854 w 901110"/>
                  <a:gd name="connsiteY26" fmla="*/ 346602 h 420032"/>
                  <a:gd name="connsiteX27" fmla="*/ 896149 w 901110"/>
                  <a:gd name="connsiteY27" fmla="*/ 353531 h 420032"/>
                  <a:gd name="connsiteX28" fmla="*/ 896149 w 901110"/>
                  <a:gd name="connsiteY28" fmla="*/ 353532 h 420032"/>
                  <a:gd name="connsiteX29" fmla="*/ 900856 w 901110"/>
                  <a:gd name="connsiteY29" fmla="*/ 371929 h 420032"/>
                  <a:gd name="connsiteX30" fmla="*/ 900856 w 901110"/>
                  <a:gd name="connsiteY30" fmla="*/ 371929 h 420032"/>
                  <a:gd name="connsiteX31" fmla="*/ 882093 w 901110"/>
                  <a:gd name="connsiteY31" fmla="*/ 379916 h 420032"/>
                  <a:gd name="connsiteX32" fmla="*/ 784121 w 901110"/>
                  <a:gd name="connsiteY32" fmla="*/ 409310 h 420032"/>
                  <a:gd name="connsiteX33" fmla="*/ 687211 w 901110"/>
                  <a:gd name="connsiteY33" fmla="*/ 420032 h 420032"/>
                  <a:gd name="connsiteX34" fmla="*/ 370800 w 901110"/>
                  <a:gd name="connsiteY34" fmla="*/ 336734 h 420032"/>
                  <a:gd name="connsiteX35" fmla="*/ 261815 w 901110"/>
                  <a:gd name="connsiteY35" fmla="*/ 275521 h 420032"/>
                  <a:gd name="connsiteX36" fmla="*/ 179533 w 901110"/>
                  <a:gd name="connsiteY36" fmla="*/ 218180 h 420032"/>
                  <a:gd name="connsiteX37" fmla="*/ 171348 w 901110"/>
                  <a:gd name="connsiteY37" fmla="*/ 212477 h 420032"/>
                  <a:gd name="connsiteX38" fmla="*/ 149469 w 901110"/>
                  <a:gd name="connsiteY38" fmla="*/ 196674 h 420032"/>
                  <a:gd name="connsiteX39" fmla="*/ 15076 w 901110"/>
                  <a:gd name="connsiteY39" fmla="*/ 78900 h 420032"/>
                  <a:gd name="connsiteX40" fmla="*/ 66239 w 901110"/>
                  <a:gd name="connsiteY40" fmla="*/ 0 h 420032"/>
                  <a:gd name="connsiteX0" fmla="*/ 900856 w 901110"/>
                  <a:gd name="connsiteY0" fmla="*/ 37192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900856 w 901110"/>
                  <a:gd name="connsiteY3" fmla="*/ 371929 h 420032"/>
                  <a:gd name="connsiteX4" fmla="*/ 171348 w 901110"/>
                  <a:gd name="connsiteY4" fmla="*/ 212478 h 420032"/>
                  <a:gd name="connsiteX5" fmla="*/ 179533 w 901110"/>
                  <a:gd name="connsiteY5" fmla="*/ 218181 h 420032"/>
                  <a:gd name="connsiteX6" fmla="*/ 177101 w 901110"/>
                  <a:gd name="connsiteY6" fmla="*/ 216633 h 420032"/>
                  <a:gd name="connsiteX7" fmla="*/ 171348 w 901110"/>
                  <a:gd name="connsiteY7" fmla="*/ 212478 h 420032"/>
                  <a:gd name="connsiteX8" fmla="*/ 149469 w 901110"/>
                  <a:gd name="connsiteY8" fmla="*/ 196675 h 420032"/>
                  <a:gd name="connsiteX9" fmla="*/ 171348 w 901110"/>
                  <a:gd name="connsiteY9" fmla="*/ 212478 h 420032"/>
                  <a:gd name="connsiteX10" fmla="*/ 153595 w 901110"/>
                  <a:gd name="connsiteY10" fmla="*/ 200106 h 420032"/>
                  <a:gd name="connsiteX11" fmla="*/ 149469 w 901110"/>
                  <a:gd name="connsiteY11" fmla="*/ 196675 h 420032"/>
                  <a:gd name="connsiteX12" fmla="*/ 21060 w 901110"/>
                  <a:gd name="connsiteY12" fmla="*/ 86152 h 420032"/>
                  <a:gd name="connsiteX13" fmla="*/ 47653 w 901110"/>
                  <a:gd name="connsiteY13" fmla="*/ 111999 h 420032"/>
                  <a:gd name="connsiteX14" fmla="*/ 149469 w 901110"/>
                  <a:gd name="connsiteY14" fmla="*/ 196675 h 420032"/>
                  <a:gd name="connsiteX15" fmla="*/ 97625 w 901110"/>
                  <a:gd name="connsiteY15" fmla="*/ 159228 h 420032"/>
                  <a:gd name="connsiteX16" fmla="*/ 35884 w 901110"/>
                  <a:gd name="connsiteY16" fmla="*/ 104115 h 420032"/>
                  <a:gd name="connsiteX17" fmla="*/ 21060 w 901110"/>
                  <a:gd name="connsiteY17" fmla="*/ 86152 h 420032"/>
                  <a:gd name="connsiteX18" fmla="*/ 66239 w 901110"/>
                  <a:gd name="connsiteY18" fmla="*/ 0 h 420032"/>
                  <a:gd name="connsiteX19" fmla="*/ 150963 w 901110"/>
                  <a:gd name="connsiteY19" fmla="*/ 71165 h 420032"/>
                  <a:gd name="connsiteX20" fmla="*/ 231858 w 901110"/>
                  <a:gd name="connsiteY20" fmla="*/ 132020 h 420032"/>
                  <a:gd name="connsiteX21" fmla="*/ 231868 w 901110"/>
                  <a:gd name="connsiteY21" fmla="*/ 132029 h 420032"/>
                  <a:gd name="connsiteX22" fmla="*/ 241347 w 901110"/>
                  <a:gd name="connsiteY22" fmla="*/ 139159 h 420032"/>
                  <a:gd name="connsiteX23" fmla="*/ 454045 w 901110"/>
                  <a:gd name="connsiteY23" fmla="*/ 257121 h 420032"/>
                  <a:gd name="connsiteX24" fmla="*/ 797950 w 901110"/>
                  <a:gd name="connsiteY24" fmla="*/ 342948 h 420032"/>
                  <a:gd name="connsiteX25" fmla="*/ 831853 w 901110"/>
                  <a:gd name="connsiteY25" fmla="*/ 346602 h 420032"/>
                  <a:gd name="connsiteX26" fmla="*/ 831854 w 901110"/>
                  <a:gd name="connsiteY26" fmla="*/ 346602 h 420032"/>
                  <a:gd name="connsiteX27" fmla="*/ 896149 w 901110"/>
                  <a:gd name="connsiteY27" fmla="*/ 353531 h 420032"/>
                  <a:gd name="connsiteX28" fmla="*/ 896149 w 901110"/>
                  <a:gd name="connsiteY28" fmla="*/ 353532 h 420032"/>
                  <a:gd name="connsiteX29" fmla="*/ 900856 w 901110"/>
                  <a:gd name="connsiteY29" fmla="*/ 371929 h 420032"/>
                  <a:gd name="connsiteX30" fmla="*/ 882093 w 901110"/>
                  <a:gd name="connsiteY30" fmla="*/ 379916 h 420032"/>
                  <a:gd name="connsiteX31" fmla="*/ 784121 w 901110"/>
                  <a:gd name="connsiteY31" fmla="*/ 409310 h 420032"/>
                  <a:gd name="connsiteX32" fmla="*/ 687211 w 901110"/>
                  <a:gd name="connsiteY32" fmla="*/ 420032 h 420032"/>
                  <a:gd name="connsiteX33" fmla="*/ 370800 w 901110"/>
                  <a:gd name="connsiteY33" fmla="*/ 336734 h 420032"/>
                  <a:gd name="connsiteX34" fmla="*/ 261815 w 901110"/>
                  <a:gd name="connsiteY34" fmla="*/ 275521 h 420032"/>
                  <a:gd name="connsiteX35" fmla="*/ 179533 w 901110"/>
                  <a:gd name="connsiteY35" fmla="*/ 218180 h 420032"/>
                  <a:gd name="connsiteX36" fmla="*/ 171348 w 901110"/>
                  <a:gd name="connsiteY36" fmla="*/ 212477 h 420032"/>
                  <a:gd name="connsiteX37" fmla="*/ 149469 w 901110"/>
                  <a:gd name="connsiteY37" fmla="*/ 196674 h 420032"/>
                  <a:gd name="connsiteX38" fmla="*/ 15076 w 901110"/>
                  <a:gd name="connsiteY38" fmla="*/ 78900 h 420032"/>
                  <a:gd name="connsiteX39" fmla="*/ 66239 w 901110"/>
                  <a:gd name="connsiteY39" fmla="*/ 0 h 420032"/>
                  <a:gd name="connsiteX0" fmla="*/ 900856 w 901110"/>
                  <a:gd name="connsiteY0" fmla="*/ 37192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900856 w 901110"/>
                  <a:gd name="connsiteY3" fmla="*/ 371929 h 420032"/>
                  <a:gd name="connsiteX4" fmla="*/ 171348 w 901110"/>
                  <a:gd name="connsiteY4" fmla="*/ 212478 h 420032"/>
                  <a:gd name="connsiteX5" fmla="*/ 179533 w 901110"/>
                  <a:gd name="connsiteY5" fmla="*/ 218181 h 420032"/>
                  <a:gd name="connsiteX6" fmla="*/ 177101 w 901110"/>
                  <a:gd name="connsiteY6" fmla="*/ 216633 h 420032"/>
                  <a:gd name="connsiteX7" fmla="*/ 171348 w 901110"/>
                  <a:gd name="connsiteY7" fmla="*/ 212478 h 420032"/>
                  <a:gd name="connsiteX8" fmla="*/ 149469 w 901110"/>
                  <a:gd name="connsiteY8" fmla="*/ 196675 h 420032"/>
                  <a:gd name="connsiteX9" fmla="*/ 171348 w 901110"/>
                  <a:gd name="connsiteY9" fmla="*/ 212478 h 420032"/>
                  <a:gd name="connsiteX10" fmla="*/ 153595 w 901110"/>
                  <a:gd name="connsiteY10" fmla="*/ 200106 h 420032"/>
                  <a:gd name="connsiteX11" fmla="*/ 149469 w 901110"/>
                  <a:gd name="connsiteY11" fmla="*/ 196675 h 420032"/>
                  <a:gd name="connsiteX12" fmla="*/ 21060 w 901110"/>
                  <a:gd name="connsiteY12" fmla="*/ 86152 h 420032"/>
                  <a:gd name="connsiteX13" fmla="*/ 47653 w 901110"/>
                  <a:gd name="connsiteY13" fmla="*/ 111999 h 420032"/>
                  <a:gd name="connsiteX14" fmla="*/ 149469 w 901110"/>
                  <a:gd name="connsiteY14" fmla="*/ 196675 h 420032"/>
                  <a:gd name="connsiteX15" fmla="*/ 97625 w 901110"/>
                  <a:gd name="connsiteY15" fmla="*/ 159228 h 420032"/>
                  <a:gd name="connsiteX16" fmla="*/ 35884 w 901110"/>
                  <a:gd name="connsiteY16" fmla="*/ 104115 h 420032"/>
                  <a:gd name="connsiteX17" fmla="*/ 21060 w 901110"/>
                  <a:gd name="connsiteY17" fmla="*/ 86152 h 420032"/>
                  <a:gd name="connsiteX18" fmla="*/ 66239 w 901110"/>
                  <a:gd name="connsiteY18" fmla="*/ 0 h 420032"/>
                  <a:gd name="connsiteX19" fmla="*/ 150963 w 901110"/>
                  <a:gd name="connsiteY19" fmla="*/ 71165 h 420032"/>
                  <a:gd name="connsiteX20" fmla="*/ 231858 w 901110"/>
                  <a:gd name="connsiteY20" fmla="*/ 132020 h 420032"/>
                  <a:gd name="connsiteX21" fmla="*/ 231868 w 901110"/>
                  <a:gd name="connsiteY21" fmla="*/ 132029 h 420032"/>
                  <a:gd name="connsiteX22" fmla="*/ 241347 w 901110"/>
                  <a:gd name="connsiteY22" fmla="*/ 139159 h 420032"/>
                  <a:gd name="connsiteX23" fmla="*/ 454045 w 901110"/>
                  <a:gd name="connsiteY23" fmla="*/ 257121 h 420032"/>
                  <a:gd name="connsiteX24" fmla="*/ 797950 w 901110"/>
                  <a:gd name="connsiteY24" fmla="*/ 342948 h 420032"/>
                  <a:gd name="connsiteX25" fmla="*/ 831853 w 901110"/>
                  <a:gd name="connsiteY25" fmla="*/ 346602 h 420032"/>
                  <a:gd name="connsiteX26" fmla="*/ 831854 w 901110"/>
                  <a:gd name="connsiteY26" fmla="*/ 346602 h 420032"/>
                  <a:gd name="connsiteX27" fmla="*/ 896149 w 901110"/>
                  <a:gd name="connsiteY27" fmla="*/ 353531 h 420032"/>
                  <a:gd name="connsiteX28" fmla="*/ 896149 w 901110"/>
                  <a:gd name="connsiteY28" fmla="*/ 353532 h 420032"/>
                  <a:gd name="connsiteX29" fmla="*/ 882093 w 901110"/>
                  <a:gd name="connsiteY29" fmla="*/ 379916 h 420032"/>
                  <a:gd name="connsiteX30" fmla="*/ 784121 w 901110"/>
                  <a:gd name="connsiteY30" fmla="*/ 409310 h 420032"/>
                  <a:gd name="connsiteX31" fmla="*/ 687211 w 901110"/>
                  <a:gd name="connsiteY31" fmla="*/ 420032 h 420032"/>
                  <a:gd name="connsiteX32" fmla="*/ 370800 w 901110"/>
                  <a:gd name="connsiteY32" fmla="*/ 336734 h 420032"/>
                  <a:gd name="connsiteX33" fmla="*/ 261815 w 901110"/>
                  <a:gd name="connsiteY33" fmla="*/ 275521 h 420032"/>
                  <a:gd name="connsiteX34" fmla="*/ 179533 w 901110"/>
                  <a:gd name="connsiteY34" fmla="*/ 218180 h 420032"/>
                  <a:gd name="connsiteX35" fmla="*/ 171348 w 901110"/>
                  <a:gd name="connsiteY35" fmla="*/ 212477 h 420032"/>
                  <a:gd name="connsiteX36" fmla="*/ 149469 w 901110"/>
                  <a:gd name="connsiteY36" fmla="*/ 196674 h 420032"/>
                  <a:gd name="connsiteX37" fmla="*/ 15076 w 901110"/>
                  <a:gd name="connsiteY37" fmla="*/ 78900 h 420032"/>
                  <a:gd name="connsiteX38" fmla="*/ 66239 w 901110"/>
                  <a:gd name="connsiteY38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21060 w 901110"/>
                  <a:gd name="connsiteY11" fmla="*/ 86152 h 420032"/>
                  <a:gd name="connsiteX12" fmla="*/ 47653 w 901110"/>
                  <a:gd name="connsiteY12" fmla="*/ 111999 h 420032"/>
                  <a:gd name="connsiteX13" fmla="*/ 149469 w 901110"/>
                  <a:gd name="connsiteY13" fmla="*/ 196675 h 420032"/>
                  <a:gd name="connsiteX14" fmla="*/ 97625 w 901110"/>
                  <a:gd name="connsiteY14" fmla="*/ 159228 h 420032"/>
                  <a:gd name="connsiteX15" fmla="*/ 35884 w 901110"/>
                  <a:gd name="connsiteY15" fmla="*/ 104115 h 420032"/>
                  <a:gd name="connsiteX16" fmla="*/ 21060 w 901110"/>
                  <a:gd name="connsiteY16" fmla="*/ 86152 h 420032"/>
                  <a:gd name="connsiteX17" fmla="*/ 66239 w 901110"/>
                  <a:gd name="connsiteY17" fmla="*/ 0 h 420032"/>
                  <a:gd name="connsiteX18" fmla="*/ 150963 w 901110"/>
                  <a:gd name="connsiteY18" fmla="*/ 71165 h 420032"/>
                  <a:gd name="connsiteX19" fmla="*/ 231858 w 901110"/>
                  <a:gd name="connsiteY19" fmla="*/ 132020 h 420032"/>
                  <a:gd name="connsiteX20" fmla="*/ 231868 w 901110"/>
                  <a:gd name="connsiteY20" fmla="*/ 132029 h 420032"/>
                  <a:gd name="connsiteX21" fmla="*/ 241347 w 901110"/>
                  <a:gd name="connsiteY21" fmla="*/ 139159 h 420032"/>
                  <a:gd name="connsiteX22" fmla="*/ 454045 w 901110"/>
                  <a:gd name="connsiteY22" fmla="*/ 257121 h 420032"/>
                  <a:gd name="connsiteX23" fmla="*/ 797950 w 901110"/>
                  <a:gd name="connsiteY23" fmla="*/ 342948 h 420032"/>
                  <a:gd name="connsiteX24" fmla="*/ 831853 w 901110"/>
                  <a:gd name="connsiteY24" fmla="*/ 346602 h 420032"/>
                  <a:gd name="connsiteX25" fmla="*/ 831854 w 901110"/>
                  <a:gd name="connsiteY25" fmla="*/ 346602 h 420032"/>
                  <a:gd name="connsiteX26" fmla="*/ 896149 w 901110"/>
                  <a:gd name="connsiteY26" fmla="*/ 353531 h 420032"/>
                  <a:gd name="connsiteX27" fmla="*/ 896149 w 901110"/>
                  <a:gd name="connsiteY27" fmla="*/ 353532 h 420032"/>
                  <a:gd name="connsiteX28" fmla="*/ 882093 w 901110"/>
                  <a:gd name="connsiteY28" fmla="*/ 379916 h 420032"/>
                  <a:gd name="connsiteX29" fmla="*/ 784121 w 901110"/>
                  <a:gd name="connsiteY29" fmla="*/ 409310 h 420032"/>
                  <a:gd name="connsiteX30" fmla="*/ 687211 w 901110"/>
                  <a:gd name="connsiteY30" fmla="*/ 420032 h 420032"/>
                  <a:gd name="connsiteX31" fmla="*/ 370800 w 901110"/>
                  <a:gd name="connsiteY31" fmla="*/ 336734 h 420032"/>
                  <a:gd name="connsiteX32" fmla="*/ 261815 w 901110"/>
                  <a:gd name="connsiteY32" fmla="*/ 275521 h 420032"/>
                  <a:gd name="connsiteX33" fmla="*/ 179533 w 901110"/>
                  <a:gd name="connsiteY33" fmla="*/ 218180 h 420032"/>
                  <a:gd name="connsiteX34" fmla="*/ 171348 w 901110"/>
                  <a:gd name="connsiteY34" fmla="*/ 212477 h 420032"/>
                  <a:gd name="connsiteX35" fmla="*/ 149469 w 901110"/>
                  <a:gd name="connsiteY35" fmla="*/ 196674 h 420032"/>
                  <a:gd name="connsiteX36" fmla="*/ 15076 w 901110"/>
                  <a:gd name="connsiteY36" fmla="*/ 78900 h 420032"/>
                  <a:gd name="connsiteX37" fmla="*/ 66239 w 901110"/>
                  <a:gd name="connsiteY37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47653 w 901110"/>
                  <a:gd name="connsiteY12" fmla="*/ 111999 h 420032"/>
                  <a:gd name="connsiteX13" fmla="*/ 149469 w 901110"/>
                  <a:gd name="connsiteY13" fmla="*/ 196675 h 420032"/>
                  <a:gd name="connsiteX14" fmla="*/ 97625 w 901110"/>
                  <a:gd name="connsiteY14" fmla="*/ 159228 h 420032"/>
                  <a:gd name="connsiteX15" fmla="*/ 35884 w 901110"/>
                  <a:gd name="connsiteY15" fmla="*/ 104115 h 420032"/>
                  <a:gd name="connsiteX16" fmla="*/ 66239 w 901110"/>
                  <a:gd name="connsiteY16" fmla="*/ 0 h 420032"/>
                  <a:gd name="connsiteX17" fmla="*/ 150963 w 901110"/>
                  <a:gd name="connsiteY17" fmla="*/ 71165 h 420032"/>
                  <a:gd name="connsiteX18" fmla="*/ 231858 w 901110"/>
                  <a:gd name="connsiteY18" fmla="*/ 132020 h 420032"/>
                  <a:gd name="connsiteX19" fmla="*/ 231868 w 901110"/>
                  <a:gd name="connsiteY19" fmla="*/ 132029 h 420032"/>
                  <a:gd name="connsiteX20" fmla="*/ 241347 w 901110"/>
                  <a:gd name="connsiteY20" fmla="*/ 139159 h 420032"/>
                  <a:gd name="connsiteX21" fmla="*/ 454045 w 901110"/>
                  <a:gd name="connsiteY21" fmla="*/ 257121 h 420032"/>
                  <a:gd name="connsiteX22" fmla="*/ 797950 w 901110"/>
                  <a:gd name="connsiteY22" fmla="*/ 342948 h 420032"/>
                  <a:gd name="connsiteX23" fmla="*/ 831853 w 901110"/>
                  <a:gd name="connsiteY23" fmla="*/ 346602 h 420032"/>
                  <a:gd name="connsiteX24" fmla="*/ 831854 w 901110"/>
                  <a:gd name="connsiteY24" fmla="*/ 346602 h 420032"/>
                  <a:gd name="connsiteX25" fmla="*/ 896149 w 901110"/>
                  <a:gd name="connsiteY25" fmla="*/ 353531 h 420032"/>
                  <a:gd name="connsiteX26" fmla="*/ 896149 w 901110"/>
                  <a:gd name="connsiteY26" fmla="*/ 353532 h 420032"/>
                  <a:gd name="connsiteX27" fmla="*/ 882093 w 901110"/>
                  <a:gd name="connsiteY27" fmla="*/ 379916 h 420032"/>
                  <a:gd name="connsiteX28" fmla="*/ 784121 w 901110"/>
                  <a:gd name="connsiteY28" fmla="*/ 409310 h 420032"/>
                  <a:gd name="connsiteX29" fmla="*/ 687211 w 901110"/>
                  <a:gd name="connsiteY29" fmla="*/ 420032 h 420032"/>
                  <a:gd name="connsiteX30" fmla="*/ 370800 w 901110"/>
                  <a:gd name="connsiteY30" fmla="*/ 336734 h 420032"/>
                  <a:gd name="connsiteX31" fmla="*/ 261815 w 901110"/>
                  <a:gd name="connsiteY31" fmla="*/ 275521 h 420032"/>
                  <a:gd name="connsiteX32" fmla="*/ 179533 w 901110"/>
                  <a:gd name="connsiteY32" fmla="*/ 218180 h 420032"/>
                  <a:gd name="connsiteX33" fmla="*/ 171348 w 901110"/>
                  <a:gd name="connsiteY33" fmla="*/ 212477 h 420032"/>
                  <a:gd name="connsiteX34" fmla="*/ 149469 w 901110"/>
                  <a:gd name="connsiteY34" fmla="*/ 196674 h 420032"/>
                  <a:gd name="connsiteX35" fmla="*/ 15076 w 901110"/>
                  <a:gd name="connsiteY35" fmla="*/ 78900 h 420032"/>
                  <a:gd name="connsiteX36" fmla="*/ 66239 w 901110"/>
                  <a:gd name="connsiteY36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149469 w 901110"/>
                  <a:gd name="connsiteY12" fmla="*/ 196675 h 420032"/>
                  <a:gd name="connsiteX13" fmla="*/ 97625 w 901110"/>
                  <a:gd name="connsiteY13" fmla="*/ 159228 h 420032"/>
                  <a:gd name="connsiteX14" fmla="*/ 35884 w 901110"/>
                  <a:gd name="connsiteY14" fmla="*/ 104115 h 420032"/>
                  <a:gd name="connsiteX15" fmla="*/ 66239 w 901110"/>
                  <a:gd name="connsiteY15" fmla="*/ 0 h 420032"/>
                  <a:gd name="connsiteX16" fmla="*/ 150963 w 901110"/>
                  <a:gd name="connsiteY16" fmla="*/ 71165 h 420032"/>
                  <a:gd name="connsiteX17" fmla="*/ 231858 w 901110"/>
                  <a:gd name="connsiteY17" fmla="*/ 132020 h 420032"/>
                  <a:gd name="connsiteX18" fmla="*/ 231868 w 901110"/>
                  <a:gd name="connsiteY18" fmla="*/ 132029 h 420032"/>
                  <a:gd name="connsiteX19" fmla="*/ 241347 w 901110"/>
                  <a:gd name="connsiteY19" fmla="*/ 139159 h 420032"/>
                  <a:gd name="connsiteX20" fmla="*/ 454045 w 901110"/>
                  <a:gd name="connsiteY20" fmla="*/ 257121 h 420032"/>
                  <a:gd name="connsiteX21" fmla="*/ 797950 w 901110"/>
                  <a:gd name="connsiteY21" fmla="*/ 342948 h 420032"/>
                  <a:gd name="connsiteX22" fmla="*/ 831853 w 901110"/>
                  <a:gd name="connsiteY22" fmla="*/ 346602 h 420032"/>
                  <a:gd name="connsiteX23" fmla="*/ 831854 w 901110"/>
                  <a:gd name="connsiteY23" fmla="*/ 346602 h 420032"/>
                  <a:gd name="connsiteX24" fmla="*/ 896149 w 901110"/>
                  <a:gd name="connsiteY24" fmla="*/ 353531 h 420032"/>
                  <a:gd name="connsiteX25" fmla="*/ 896149 w 901110"/>
                  <a:gd name="connsiteY25" fmla="*/ 353532 h 420032"/>
                  <a:gd name="connsiteX26" fmla="*/ 882093 w 901110"/>
                  <a:gd name="connsiteY26" fmla="*/ 379916 h 420032"/>
                  <a:gd name="connsiteX27" fmla="*/ 784121 w 901110"/>
                  <a:gd name="connsiteY27" fmla="*/ 409310 h 420032"/>
                  <a:gd name="connsiteX28" fmla="*/ 687211 w 901110"/>
                  <a:gd name="connsiteY28" fmla="*/ 420032 h 420032"/>
                  <a:gd name="connsiteX29" fmla="*/ 370800 w 901110"/>
                  <a:gd name="connsiteY29" fmla="*/ 336734 h 420032"/>
                  <a:gd name="connsiteX30" fmla="*/ 261815 w 901110"/>
                  <a:gd name="connsiteY30" fmla="*/ 275521 h 420032"/>
                  <a:gd name="connsiteX31" fmla="*/ 179533 w 901110"/>
                  <a:gd name="connsiteY31" fmla="*/ 218180 h 420032"/>
                  <a:gd name="connsiteX32" fmla="*/ 171348 w 901110"/>
                  <a:gd name="connsiteY32" fmla="*/ 212477 h 420032"/>
                  <a:gd name="connsiteX33" fmla="*/ 149469 w 901110"/>
                  <a:gd name="connsiteY33" fmla="*/ 196674 h 420032"/>
                  <a:gd name="connsiteX34" fmla="*/ 15076 w 901110"/>
                  <a:gd name="connsiteY34" fmla="*/ 78900 h 420032"/>
                  <a:gd name="connsiteX35" fmla="*/ 66239 w 901110"/>
                  <a:gd name="connsiteY35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149469 w 901110"/>
                  <a:gd name="connsiteY12" fmla="*/ 196675 h 420032"/>
                  <a:gd name="connsiteX13" fmla="*/ 35884 w 901110"/>
                  <a:gd name="connsiteY13" fmla="*/ 104115 h 420032"/>
                  <a:gd name="connsiteX14" fmla="*/ 66239 w 901110"/>
                  <a:gd name="connsiteY14" fmla="*/ 0 h 420032"/>
                  <a:gd name="connsiteX15" fmla="*/ 150963 w 901110"/>
                  <a:gd name="connsiteY15" fmla="*/ 71165 h 420032"/>
                  <a:gd name="connsiteX16" fmla="*/ 231858 w 901110"/>
                  <a:gd name="connsiteY16" fmla="*/ 132020 h 420032"/>
                  <a:gd name="connsiteX17" fmla="*/ 231868 w 901110"/>
                  <a:gd name="connsiteY17" fmla="*/ 132029 h 420032"/>
                  <a:gd name="connsiteX18" fmla="*/ 241347 w 901110"/>
                  <a:gd name="connsiteY18" fmla="*/ 139159 h 420032"/>
                  <a:gd name="connsiteX19" fmla="*/ 454045 w 901110"/>
                  <a:gd name="connsiteY19" fmla="*/ 257121 h 420032"/>
                  <a:gd name="connsiteX20" fmla="*/ 797950 w 901110"/>
                  <a:gd name="connsiteY20" fmla="*/ 342948 h 420032"/>
                  <a:gd name="connsiteX21" fmla="*/ 831853 w 901110"/>
                  <a:gd name="connsiteY21" fmla="*/ 346602 h 420032"/>
                  <a:gd name="connsiteX22" fmla="*/ 831854 w 901110"/>
                  <a:gd name="connsiteY22" fmla="*/ 346602 h 420032"/>
                  <a:gd name="connsiteX23" fmla="*/ 896149 w 901110"/>
                  <a:gd name="connsiteY23" fmla="*/ 353531 h 420032"/>
                  <a:gd name="connsiteX24" fmla="*/ 896149 w 901110"/>
                  <a:gd name="connsiteY24" fmla="*/ 353532 h 420032"/>
                  <a:gd name="connsiteX25" fmla="*/ 882093 w 901110"/>
                  <a:gd name="connsiteY25" fmla="*/ 379916 h 420032"/>
                  <a:gd name="connsiteX26" fmla="*/ 784121 w 901110"/>
                  <a:gd name="connsiteY26" fmla="*/ 409310 h 420032"/>
                  <a:gd name="connsiteX27" fmla="*/ 687211 w 901110"/>
                  <a:gd name="connsiteY27" fmla="*/ 420032 h 420032"/>
                  <a:gd name="connsiteX28" fmla="*/ 370800 w 901110"/>
                  <a:gd name="connsiteY28" fmla="*/ 336734 h 420032"/>
                  <a:gd name="connsiteX29" fmla="*/ 261815 w 901110"/>
                  <a:gd name="connsiteY29" fmla="*/ 275521 h 420032"/>
                  <a:gd name="connsiteX30" fmla="*/ 179533 w 901110"/>
                  <a:gd name="connsiteY30" fmla="*/ 218180 h 420032"/>
                  <a:gd name="connsiteX31" fmla="*/ 171348 w 901110"/>
                  <a:gd name="connsiteY31" fmla="*/ 212477 h 420032"/>
                  <a:gd name="connsiteX32" fmla="*/ 149469 w 901110"/>
                  <a:gd name="connsiteY32" fmla="*/ 196674 h 420032"/>
                  <a:gd name="connsiteX33" fmla="*/ 15076 w 901110"/>
                  <a:gd name="connsiteY33" fmla="*/ 78900 h 420032"/>
                  <a:gd name="connsiteX34" fmla="*/ 66239 w 901110"/>
                  <a:gd name="connsiteY34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149469 w 901110"/>
                  <a:gd name="connsiteY12" fmla="*/ 196675 h 420032"/>
                  <a:gd name="connsiteX13" fmla="*/ 35884 w 901110"/>
                  <a:gd name="connsiteY13" fmla="*/ 104115 h 420032"/>
                  <a:gd name="connsiteX14" fmla="*/ 66239 w 901110"/>
                  <a:gd name="connsiteY14" fmla="*/ 0 h 420032"/>
                  <a:gd name="connsiteX15" fmla="*/ 150963 w 901110"/>
                  <a:gd name="connsiteY15" fmla="*/ 71165 h 420032"/>
                  <a:gd name="connsiteX16" fmla="*/ 231858 w 901110"/>
                  <a:gd name="connsiteY16" fmla="*/ 132020 h 420032"/>
                  <a:gd name="connsiteX17" fmla="*/ 231868 w 901110"/>
                  <a:gd name="connsiteY17" fmla="*/ 132029 h 420032"/>
                  <a:gd name="connsiteX18" fmla="*/ 241347 w 901110"/>
                  <a:gd name="connsiteY18" fmla="*/ 139159 h 420032"/>
                  <a:gd name="connsiteX19" fmla="*/ 454045 w 901110"/>
                  <a:gd name="connsiteY19" fmla="*/ 257121 h 420032"/>
                  <a:gd name="connsiteX20" fmla="*/ 797950 w 901110"/>
                  <a:gd name="connsiteY20" fmla="*/ 342948 h 420032"/>
                  <a:gd name="connsiteX21" fmla="*/ 831853 w 901110"/>
                  <a:gd name="connsiteY21" fmla="*/ 346602 h 420032"/>
                  <a:gd name="connsiteX22" fmla="*/ 831854 w 901110"/>
                  <a:gd name="connsiteY22" fmla="*/ 346602 h 420032"/>
                  <a:gd name="connsiteX23" fmla="*/ 896149 w 901110"/>
                  <a:gd name="connsiteY23" fmla="*/ 353531 h 420032"/>
                  <a:gd name="connsiteX24" fmla="*/ 896149 w 901110"/>
                  <a:gd name="connsiteY24" fmla="*/ 353532 h 420032"/>
                  <a:gd name="connsiteX25" fmla="*/ 882093 w 901110"/>
                  <a:gd name="connsiteY25" fmla="*/ 379916 h 420032"/>
                  <a:gd name="connsiteX26" fmla="*/ 784121 w 901110"/>
                  <a:gd name="connsiteY26" fmla="*/ 409310 h 420032"/>
                  <a:gd name="connsiteX27" fmla="*/ 687211 w 901110"/>
                  <a:gd name="connsiteY27" fmla="*/ 420032 h 420032"/>
                  <a:gd name="connsiteX28" fmla="*/ 370800 w 901110"/>
                  <a:gd name="connsiteY28" fmla="*/ 336734 h 420032"/>
                  <a:gd name="connsiteX29" fmla="*/ 261815 w 901110"/>
                  <a:gd name="connsiteY29" fmla="*/ 275521 h 420032"/>
                  <a:gd name="connsiteX30" fmla="*/ 179533 w 901110"/>
                  <a:gd name="connsiteY30" fmla="*/ 218180 h 420032"/>
                  <a:gd name="connsiteX31" fmla="*/ 149469 w 901110"/>
                  <a:gd name="connsiteY31" fmla="*/ 196674 h 420032"/>
                  <a:gd name="connsiteX32" fmla="*/ 15076 w 901110"/>
                  <a:gd name="connsiteY32" fmla="*/ 78900 h 420032"/>
                  <a:gd name="connsiteX33" fmla="*/ 66239 w 901110"/>
                  <a:gd name="connsiteY33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71348 w 901110"/>
                  <a:gd name="connsiteY8" fmla="*/ 212478 h 420032"/>
                  <a:gd name="connsiteX9" fmla="*/ 153595 w 901110"/>
                  <a:gd name="connsiteY9" fmla="*/ 200106 h 420032"/>
                  <a:gd name="connsiteX10" fmla="*/ 149469 w 901110"/>
                  <a:gd name="connsiteY10" fmla="*/ 196675 h 420032"/>
                  <a:gd name="connsiteX11" fmla="*/ 35884 w 901110"/>
                  <a:gd name="connsiteY11" fmla="*/ 104115 h 420032"/>
                  <a:gd name="connsiteX12" fmla="*/ 149469 w 901110"/>
                  <a:gd name="connsiteY12" fmla="*/ 196675 h 420032"/>
                  <a:gd name="connsiteX13" fmla="*/ 35884 w 901110"/>
                  <a:gd name="connsiteY13" fmla="*/ 104115 h 420032"/>
                  <a:gd name="connsiteX14" fmla="*/ 66239 w 901110"/>
                  <a:gd name="connsiteY14" fmla="*/ 0 h 420032"/>
                  <a:gd name="connsiteX15" fmla="*/ 150963 w 901110"/>
                  <a:gd name="connsiteY15" fmla="*/ 71165 h 420032"/>
                  <a:gd name="connsiteX16" fmla="*/ 231858 w 901110"/>
                  <a:gd name="connsiteY16" fmla="*/ 132020 h 420032"/>
                  <a:gd name="connsiteX17" fmla="*/ 231868 w 901110"/>
                  <a:gd name="connsiteY17" fmla="*/ 132029 h 420032"/>
                  <a:gd name="connsiteX18" fmla="*/ 241347 w 901110"/>
                  <a:gd name="connsiteY18" fmla="*/ 139159 h 420032"/>
                  <a:gd name="connsiteX19" fmla="*/ 454045 w 901110"/>
                  <a:gd name="connsiteY19" fmla="*/ 257121 h 420032"/>
                  <a:gd name="connsiteX20" fmla="*/ 797950 w 901110"/>
                  <a:gd name="connsiteY20" fmla="*/ 342948 h 420032"/>
                  <a:gd name="connsiteX21" fmla="*/ 831853 w 901110"/>
                  <a:gd name="connsiteY21" fmla="*/ 346602 h 420032"/>
                  <a:gd name="connsiteX22" fmla="*/ 831854 w 901110"/>
                  <a:gd name="connsiteY22" fmla="*/ 346602 h 420032"/>
                  <a:gd name="connsiteX23" fmla="*/ 896149 w 901110"/>
                  <a:gd name="connsiteY23" fmla="*/ 353531 h 420032"/>
                  <a:gd name="connsiteX24" fmla="*/ 896149 w 901110"/>
                  <a:gd name="connsiteY24" fmla="*/ 353532 h 420032"/>
                  <a:gd name="connsiteX25" fmla="*/ 882093 w 901110"/>
                  <a:gd name="connsiteY25" fmla="*/ 379916 h 420032"/>
                  <a:gd name="connsiteX26" fmla="*/ 784121 w 901110"/>
                  <a:gd name="connsiteY26" fmla="*/ 409310 h 420032"/>
                  <a:gd name="connsiteX27" fmla="*/ 687211 w 901110"/>
                  <a:gd name="connsiteY27" fmla="*/ 420032 h 420032"/>
                  <a:gd name="connsiteX28" fmla="*/ 370800 w 901110"/>
                  <a:gd name="connsiteY28" fmla="*/ 336734 h 420032"/>
                  <a:gd name="connsiteX29" fmla="*/ 261815 w 901110"/>
                  <a:gd name="connsiteY29" fmla="*/ 275521 h 420032"/>
                  <a:gd name="connsiteX30" fmla="*/ 149469 w 901110"/>
                  <a:gd name="connsiteY30" fmla="*/ 196674 h 420032"/>
                  <a:gd name="connsiteX31" fmla="*/ 15076 w 901110"/>
                  <a:gd name="connsiteY31" fmla="*/ 78900 h 420032"/>
                  <a:gd name="connsiteX32" fmla="*/ 66239 w 901110"/>
                  <a:gd name="connsiteY32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149469 w 901110"/>
                  <a:gd name="connsiteY7" fmla="*/ 196675 h 420032"/>
                  <a:gd name="connsiteX8" fmla="*/ 153595 w 901110"/>
                  <a:gd name="connsiteY8" fmla="*/ 200106 h 420032"/>
                  <a:gd name="connsiteX9" fmla="*/ 149469 w 901110"/>
                  <a:gd name="connsiteY9" fmla="*/ 196675 h 420032"/>
                  <a:gd name="connsiteX10" fmla="*/ 35884 w 901110"/>
                  <a:gd name="connsiteY10" fmla="*/ 104115 h 420032"/>
                  <a:gd name="connsiteX11" fmla="*/ 149469 w 901110"/>
                  <a:gd name="connsiteY11" fmla="*/ 196675 h 420032"/>
                  <a:gd name="connsiteX12" fmla="*/ 35884 w 901110"/>
                  <a:gd name="connsiteY12" fmla="*/ 104115 h 420032"/>
                  <a:gd name="connsiteX13" fmla="*/ 66239 w 901110"/>
                  <a:gd name="connsiteY13" fmla="*/ 0 h 420032"/>
                  <a:gd name="connsiteX14" fmla="*/ 150963 w 901110"/>
                  <a:gd name="connsiteY14" fmla="*/ 71165 h 420032"/>
                  <a:gd name="connsiteX15" fmla="*/ 231858 w 901110"/>
                  <a:gd name="connsiteY15" fmla="*/ 132020 h 420032"/>
                  <a:gd name="connsiteX16" fmla="*/ 231868 w 901110"/>
                  <a:gd name="connsiteY16" fmla="*/ 132029 h 420032"/>
                  <a:gd name="connsiteX17" fmla="*/ 241347 w 901110"/>
                  <a:gd name="connsiteY17" fmla="*/ 139159 h 420032"/>
                  <a:gd name="connsiteX18" fmla="*/ 454045 w 901110"/>
                  <a:gd name="connsiteY18" fmla="*/ 257121 h 420032"/>
                  <a:gd name="connsiteX19" fmla="*/ 797950 w 901110"/>
                  <a:gd name="connsiteY19" fmla="*/ 342948 h 420032"/>
                  <a:gd name="connsiteX20" fmla="*/ 831853 w 901110"/>
                  <a:gd name="connsiteY20" fmla="*/ 346602 h 420032"/>
                  <a:gd name="connsiteX21" fmla="*/ 831854 w 901110"/>
                  <a:gd name="connsiteY21" fmla="*/ 346602 h 420032"/>
                  <a:gd name="connsiteX22" fmla="*/ 896149 w 901110"/>
                  <a:gd name="connsiteY22" fmla="*/ 353531 h 420032"/>
                  <a:gd name="connsiteX23" fmla="*/ 896149 w 901110"/>
                  <a:gd name="connsiteY23" fmla="*/ 353532 h 420032"/>
                  <a:gd name="connsiteX24" fmla="*/ 882093 w 901110"/>
                  <a:gd name="connsiteY24" fmla="*/ 379916 h 420032"/>
                  <a:gd name="connsiteX25" fmla="*/ 784121 w 901110"/>
                  <a:gd name="connsiteY25" fmla="*/ 409310 h 420032"/>
                  <a:gd name="connsiteX26" fmla="*/ 687211 w 901110"/>
                  <a:gd name="connsiteY26" fmla="*/ 420032 h 420032"/>
                  <a:gd name="connsiteX27" fmla="*/ 370800 w 901110"/>
                  <a:gd name="connsiteY27" fmla="*/ 336734 h 420032"/>
                  <a:gd name="connsiteX28" fmla="*/ 261815 w 901110"/>
                  <a:gd name="connsiteY28" fmla="*/ 275521 h 420032"/>
                  <a:gd name="connsiteX29" fmla="*/ 149469 w 901110"/>
                  <a:gd name="connsiteY29" fmla="*/ 196674 h 420032"/>
                  <a:gd name="connsiteX30" fmla="*/ 15076 w 901110"/>
                  <a:gd name="connsiteY30" fmla="*/ 78900 h 420032"/>
                  <a:gd name="connsiteX31" fmla="*/ 66239 w 901110"/>
                  <a:gd name="connsiteY31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1348 w 901110"/>
                  <a:gd name="connsiteY3" fmla="*/ 212478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171348 w 901110"/>
                  <a:gd name="connsiteY6" fmla="*/ 212478 h 420032"/>
                  <a:gd name="connsiteX7" fmla="*/ 35884 w 901110"/>
                  <a:gd name="connsiteY7" fmla="*/ 104115 h 420032"/>
                  <a:gd name="connsiteX8" fmla="*/ 149469 w 901110"/>
                  <a:gd name="connsiteY8" fmla="*/ 196675 h 420032"/>
                  <a:gd name="connsiteX9" fmla="*/ 35884 w 901110"/>
                  <a:gd name="connsiteY9" fmla="*/ 104115 h 420032"/>
                  <a:gd name="connsiteX10" fmla="*/ 66239 w 901110"/>
                  <a:gd name="connsiteY10" fmla="*/ 0 h 420032"/>
                  <a:gd name="connsiteX11" fmla="*/ 150963 w 901110"/>
                  <a:gd name="connsiteY11" fmla="*/ 71165 h 420032"/>
                  <a:gd name="connsiteX12" fmla="*/ 231858 w 901110"/>
                  <a:gd name="connsiteY12" fmla="*/ 132020 h 420032"/>
                  <a:gd name="connsiteX13" fmla="*/ 231868 w 901110"/>
                  <a:gd name="connsiteY13" fmla="*/ 132029 h 420032"/>
                  <a:gd name="connsiteX14" fmla="*/ 241347 w 901110"/>
                  <a:gd name="connsiteY14" fmla="*/ 139159 h 420032"/>
                  <a:gd name="connsiteX15" fmla="*/ 454045 w 901110"/>
                  <a:gd name="connsiteY15" fmla="*/ 257121 h 420032"/>
                  <a:gd name="connsiteX16" fmla="*/ 797950 w 901110"/>
                  <a:gd name="connsiteY16" fmla="*/ 342948 h 420032"/>
                  <a:gd name="connsiteX17" fmla="*/ 831853 w 901110"/>
                  <a:gd name="connsiteY17" fmla="*/ 346602 h 420032"/>
                  <a:gd name="connsiteX18" fmla="*/ 831854 w 901110"/>
                  <a:gd name="connsiteY18" fmla="*/ 346602 h 420032"/>
                  <a:gd name="connsiteX19" fmla="*/ 896149 w 901110"/>
                  <a:gd name="connsiteY19" fmla="*/ 353531 h 420032"/>
                  <a:gd name="connsiteX20" fmla="*/ 896149 w 901110"/>
                  <a:gd name="connsiteY20" fmla="*/ 353532 h 420032"/>
                  <a:gd name="connsiteX21" fmla="*/ 882093 w 901110"/>
                  <a:gd name="connsiteY21" fmla="*/ 379916 h 420032"/>
                  <a:gd name="connsiteX22" fmla="*/ 784121 w 901110"/>
                  <a:gd name="connsiteY22" fmla="*/ 409310 h 420032"/>
                  <a:gd name="connsiteX23" fmla="*/ 687211 w 901110"/>
                  <a:gd name="connsiteY23" fmla="*/ 420032 h 420032"/>
                  <a:gd name="connsiteX24" fmla="*/ 370800 w 901110"/>
                  <a:gd name="connsiteY24" fmla="*/ 336734 h 420032"/>
                  <a:gd name="connsiteX25" fmla="*/ 261815 w 901110"/>
                  <a:gd name="connsiteY25" fmla="*/ 275521 h 420032"/>
                  <a:gd name="connsiteX26" fmla="*/ 149469 w 901110"/>
                  <a:gd name="connsiteY26" fmla="*/ 196674 h 420032"/>
                  <a:gd name="connsiteX27" fmla="*/ 15076 w 901110"/>
                  <a:gd name="connsiteY27" fmla="*/ 78900 h 420032"/>
                  <a:gd name="connsiteX28" fmla="*/ 66239 w 901110"/>
                  <a:gd name="connsiteY28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177101 w 901110"/>
                  <a:gd name="connsiteY3" fmla="*/ 216633 h 420032"/>
                  <a:gd name="connsiteX4" fmla="*/ 179533 w 901110"/>
                  <a:gd name="connsiteY4" fmla="*/ 218181 h 420032"/>
                  <a:gd name="connsiteX5" fmla="*/ 177101 w 901110"/>
                  <a:gd name="connsiteY5" fmla="*/ 216633 h 420032"/>
                  <a:gd name="connsiteX6" fmla="*/ 35884 w 901110"/>
                  <a:gd name="connsiteY6" fmla="*/ 104115 h 420032"/>
                  <a:gd name="connsiteX7" fmla="*/ 149469 w 901110"/>
                  <a:gd name="connsiteY7" fmla="*/ 196675 h 420032"/>
                  <a:gd name="connsiteX8" fmla="*/ 35884 w 901110"/>
                  <a:gd name="connsiteY8" fmla="*/ 104115 h 420032"/>
                  <a:gd name="connsiteX9" fmla="*/ 66239 w 901110"/>
                  <a:gd name="connsiteY9" fmla="*/ 0 h 420032"/>
                  <a:gd name="connsiteX10" fmla="*/ 150963 w 901110"/>
                  <a:gd name="connsiteY10" fmla="*/ 71165 h 420032"/>
                  <a:gd name="connsiteX11" fmla="*/ 231858 w 901110"/>
                  <a:gd name="connsiteY11" fmla="*/ 132020 h 420032"/>
                  <a:gd name="connsiteX12" fmla="*/ 231868 w 901110"/>
                  <a:gd name="connsiteY12" fmla="*/ 132029 h 420032"/>
                  <a:gd name="connsiteX13" fmla="*/ 241347 w 901110"/>
                  <a:gd name="connsiteY13" fmla="*/ 139159 h 420032"/>
                  <a:gd name="connsiteX14" fmla="*/ 454045 w 901110"/>
                  <a:gd name="connsiteY14" fmla="*/ 257121 h 420032"/>
                  <a:gd name="connsiteX15" fmla="*/ 797950 w 901110"/>
                  <a:gd name="connsiteY15" fmla="*/ 342948 h 420032"/>
                  <a:gd name="connsiteX16" fmla="*/ 831853 w 901110"/>
                  <a:gd name="connsiteY16" fmla="*/ 346602 h 420032"/>
                  <a:gd name="connsiteX17" fmla="*/ 831854 w 901110"/>
                  <a:gd name="connsiteY17" fmla="*/ 346602 h 420032"/>
                  <a:gd name="connsiteX18" fmla="*/ 896149 w 901110"/>
                  <a:gd name="connsiteY18" fmla="*/ 353531 h 420032"/>
                  <a:gd name="connsiteX19" fmla="*/ 896149 w 901110"/>
                  <a:gd name="connsiteY19" fmla="*/ 353532 h 420032"/>
                  <a:gd name="connsiteX20" fmla="*/ 882093 w 901110"/>
                  <a:gd name="connsiteY20" fmla="*/ 379916 h 420032"/>
                  <a:gd name="connsiteX21" fmla="*/ 784121 w 901110"/>
                  <a:gd name="connsiteY21" fmla="*/ 409310 h 420032"/>
                  <a:gd name="connsiteX22" fmla="*/ 687211 w 901110"/>
                  <a:gd name="connsiteY22" fmla="*/ 420032 h 420032"/>
                  <a:gd name="connsiteX23" fmla="*/ 370800 w 901110"/>
                  <a:gd name="connsiteY23" fmla="*/ 336734 h 420032"/>
                  <a:gd name="connsiteX24" fmla="*/ 261815 w 901110"/>
                  <a:gd name="connsiteY24" fmla="*/ 275521 h 420032"/>
                  <a:gd name="connsiteX25" fmla="*/ 149469 w 901110"/>
                  <a:gd name="connsiteY25" fmla="*/ 196674 h 420032"/>
                  <a:gd name="connsiteX26" fmla="*/ 15076 w 901110"/>
                  <a:gd name="connsiteY26" fmla="*/ 78900 h 420032"/>
                  <a:gd name="connsiteX27" fmla="*/ 66239 w 901110"/>
                  <a:gd name="connsiteY27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35884 w 901110"/>
                  <a:gd name="connsiteY3" fmla="*/ 104115 h 420032"/>
                  <a:gd name="connsiteX4" fmla="*/ 149469 w 901110"/>
                  <a:gd name="connsiteY4" fmla="*/ 196675 h 420032"/>
                  <a:gd name="connsiteX5" fmla="*/ 35884 w 901110"/>
                  <a:gd name="connsiteY5" fmla="*/ 104115 h 420032"/>
                  <a:gd name="connsiteX6" fmla="*/ 66239 w 901110"/>
                  <a:gd name="connsiteY6" fmla="*/ 0 h 420032"/>
                  <a:gd name="connsiteX7" fmla="*/ 150963 w 901110"/>
                  <a:gd name="connsiteY7" fmla="*/ 71165 h 420032"/>
                  <a:gd name="connsiteX8" fmla="*/ 231858 w 901110"/>
                  <a:gd name="connsiteY8" fmla="*/ 132020 h 420032"/>
                  <a:gd name="connsiteX9" fmla="*/ 231868 w 901110"/>
                  <a:gd name="connsiteY9" fmla="*/ 132029 h 420032"/>
                  <a:gd name="connsiteX10" fmla="*/ 241347 w 901110"/>
                  <a:gd name="connsiteY10" fmla="*/ 139159 h 420032"/>
                  <a:gd name="connsiteX11" fmla="*/ 454045 w 901110"/>
                  <a:gd name="connsiteY11" fmla="*/ 257121 h 420032"/>
                  <a:gd name="connsiteX12" fmla="*/ 797950 w 901110"/>
                  <a:gd name="connsiteY12" fmla="*/ 342948 h 420032"/>
                  <a:gd name="connsiteX13" fmla="*/ 831853 w 901110"/>
                  <a:gd name="connsiteY13" fmla="*/ 346602 h 420032"/>
                  <a:gd name="connsiteX14" fmla="*/ 831854 w 901110"/>
                  <a:gd name="connsiteY14" fmla="*/ 346602 h 420032"/>
                  <a:gd name="connsiteX15" fmla="*/ 896149 w 901110"/>
                  <a:gd name="connsiteY15" fmla="*/ 353531 h 420032"/>
                  <a:gd name="connsiteX16" fmla="*/ 896149 w 901110"/>
                  <a:gd name="connsiteY16" fmla="*/ 353532 h 420032"/>
                  <a:gd name="connsiteX17" fmla="*/ 882093 w 901110"/>
                  <a:gd name="connsiteY17" fmla="*/ 379916 h 420032"/>
                  <a:gd name="connsiteX18" fmla="*/ 784121 w 901110"/>
                  <a:gd name="connsiteY18" fmla="*/ 409310 h 420032"/>
                  <a:gd name="connsiteX19" fmla="*/ 687211 w 901110"/>
                  <a:gd name="connsiteY19" fmla="*/ 420032 h 420032"/>
                  <a:gd name="connsiteX20" fmla="*/ 370800 w 901110"/>
                  <a:gd name="connsiteY20" fmla="*/ 336734 h 420032"/>
                  <a:gd name="connsiteX21" fmla="*/ 261815 w 901110"/>
                  <a:gd name="connsiteY21" fmla="*/ 275521 h 420032"/>
                  <a:gd name="connsiteX22" fmla="*/ 149469 w 901110"/>
                  <a:gd name="connsiteY22" fmla="*/ 196674 h 420032"/>
                  <a:gd name="connsiteX23" fmla="*/ 15076 w 901110"/>
                  <a:gd name="connsiteY23" fmla="*/ 78900 h 420032"/>
                  <a:gd name="connsiteX24" fmla="*/ 66239 w 901110"/>
                  <a:gd name="connsiteY24" fmla="*/ 0 h 420032"/>
                  <a:gd name="connsiteX0" fmla="*/ 898670 w 901110"/>
                  <a:gd name="connsiteY0" fmla="*/ 372859 h 420032"/>
                  <a:gd name="connsiteX1" fmla="*/ 901110 w 901110"/>
                  <a:gd name="connsiteY1" fmla="*/ 372924 h 420032"/>
                  <a:gd name="connsiteX2" fmla="*/ 898670 w 901110"/>
                  <a:gd name="connsiteY2" fmla="*/ 372859 h 420032"/>
                  <a:gd name="connsiteX3" fmla="*/ 35884 w 901110"/>
                  <a:gd name="connsiteY3" fmla="*/ 104115 h 420032"/>
                  <a:gd name="connsiteX4" fmla="*/ 149469 w 901110"/>
                  <a:gd name="connsiteY4" fmla="*/ 196675 h 420032"/>
                  <a:gd name="connsiteX5" fmla="*/ 35884 w 901110"/>
                  <a:gd name="connsiteY5" fmla="*/ 104115 h 420032"/>
                  <a:gd name="connsiteX6" fmla="*/ 66239 w 901110"/>
                  <a:gd name="connsiteY6" fmla="*/ 0 h 420032"/>
                  <a:gd name="connsiteX7" fmla="*/ 150963 w 901110"/>
                  <a:gd name="connsiteY7" fmla="*/ 71165 h 420032"/>
                  <a:gd name="connsiteX8" fmla="*/ 231858 w 901110"/>
                  <a:gd name="connsiteY8" fmla="*/ 132020 h 420032"/>
                  <a:gd name="connsiteX9" fmla="*/ 231868 w 901110"/>
                  <a:gd name="connsiteY9" fmla="*/ 132029 h 420032"/>
                  <a:gd name="connsiteX10" fmla="*/ 454045 w 901110"/>
                  <a:gd name="connsiteY10" fmla="*/ 257121 h 420032"/>
                  <a:gd name="connsiteX11" fmla="*/ 797950 w 901110"/>
                  <a:gd name="connsiteY11" fmla="*/ 342948 h 420032"/>
                  <a:gd name="connsiteX12" fmla="*/ 831853 w 901110"/>
                  <a:gd name="connsiteY12" fmla="*/ 346602 h 420032"/>
                  <a:gd name="connsiteX13" fmla="*/ 831854 w 901110"/>
                  <a:gd name="connsiteY13" fmla="*/ 346602 h 420032"/>
                  <a:gd name="connsiteX14" fmla="*/ 896149 w 901110"/>
                  <a:gd name="connsiteY14" fmla="*/ 353531 h 420032"/>
                  <a:gd name="connsiteX15" fmla="*/ 896149 w 901110"/>
                  <a:gd name="connsiteY15" fmla="*/ 353532 h 420032"/>
                  <a:gd name="connsiteX16" fmla="*/ 882093 w 901110"/>
                  <a:gd name="connsiteY16" fmla="*/ 379916 h 420032"/>
                  <a:gd name="connsiteX17" fmla="*/ 784121 w 901110"/>
                  <a:gd name="connsiteY17" fmla="*/ 409310 h 420032"/>
                  <a:gd name="connsiteX18" fmla="*/ 687211 w 901110"/>
                  <a:gd name="connsiteY18" fmla="*/ 420032 h 420032"/>
                  <a:gd name="connsiteX19" fmla="*/ 370800 w 901110"/>
                  <a:gd name="connsiteY19" fmla="*/ 336734 h 420032"/>
                  <a:gd name="connsiteX20" fmla="*/ 261815 w 901110"/>
                  <a:gd name="connsiteY20" fmla="*/ 275521 h 420032"/>
                  <a:gd name="connsiteX21" fmla="*/ 149469 w 901110"/>
                  <a:gd name="connsiteY21" fmla="*/ 196674 h 420032"/>
                  <a:gd name="connsiteX22" fmla="*/ 15076 w 901110"/>
                  <a:gd name="connsiteY22" fmla="*/ 78900 h 420032"/>
                  <a:gd name="connsiteX23" fmla="*/ 66239 w 901110"/>
                  <a:gd name="connsiteY23" fmla="*/ 0 h 420032"/>
                  <a:gd name="connsiteX0" fmla="*/ 35884 w 896149"/>
                  <a:gd name="connsiteY0" fmla="*/ 104115 h 420032"/>
                  <a:gd name="connsiteX1" fmla="*/ 149469 w 896149"/>
                  <a:gd name="connsiteY1" fmla="*/ 196675 h 420032"/>
                  <a:gd name="connsiteX2" fmla="*/ 35884 w 896149"/>
                  <a:gd name="connsiteY2" fmla="*/ 104115 h 420032"/>
                  <a:gd name="connsiteX3" fmla="*/ 66239 w 896149"/>
                  <a:gd name="connsiteY3" fmla="*/ 0 h 420032"/>
                  <a:gd name="connsiteX4" fmla="*/ 150963 w 896149"/>
                  <a:gd name="connsiteY4" fmla="*/ 71165 h 420032"/>
                  <a:gd name="connsiteX5" fmla="*/ 231858 w 896149"/>
                  <a:gd name="connsiteY5" fmla="*/ 132020 h 420032"/>
                  <a:gd name="connsiteX6" fmla="*/ 231868 w 896149"/>
                  <a:gd name="connsiteY6" fmla="*/ 132029 h 420032"/>
                  <a:gd name="connsiteX7" fmla="*/ 454045 w 896149"/>
                  <a:gd name="connsiteY7" fmla="*/ 257121 h 420032"/>
                  <a:gd name="connsiteX8" fmla="*/ 797950 w 896149"/>
                  <a:gd name="connsiteY8" fmla="*/ 342948 h 420032"/>
                  <a:gd name="connsiteX9" fmla="*/ 831853 w 896149"/>
                  <a:gd name="connsiteY9" fmla="*/ 346602 h 420032"/>
                  <a:gd name="connsiteX10" fmla="*/ 831854 w 896149"/>
                  <a:gd name="connsiteY10" fmla="*/ 346602 h 420032"/>
                  <a:gd name="connsiteX11" fmla="*/ 896149 w 896149"/>
                  <a:gd name="connsiteY11" fmla="*/ 353531 h 420032"/>
                  <a:gd name="connsiteX12" fmla="*/ 896149 w 896149"/>
                  <a:gd name="connsiteY12" fmla="*/ 353532 h 420032"/>
                  <a:gd name="connsiteX13" fmla="*/ 882093 w 896149"/>
                  <a:gd name="connsiteY13" fmla="*/ 379916 h 420032"/>
                  <a:gd name="connsiteX14" fmla="*/ 784121 w 896149"/>
                  <a:gd name="connsiteY14" fmla="*/ 409310 h 420032"/>
                  <a:gd name="connsiteX15" fmla="*/ 687211 w 896149"/>
                  <a:gd name="connsiteY15" fmla="*/ 420032 h 420032"/>
                  <a:gd name="connsiteX16" fmla="*/ 370800 w 896149"/>
                  <a:gd name="connsiteY16" fmla="*/ 336734 h 420032"/>
                  <a:gd name="connsiteX17" fmla="*/ 261815 w 896149"/>
                  <a:gd name="connsiteY17" fmla="*/ 275521 h 420032"/>
                  <a:gd name="connsiteX18" fmla="*/ 149469 w 896149"/>
                  <a:gd name="connsiteY18" fmla="*/ 196674 h 420032"/>
                  <a:gd name="connsiteX19" fmla="*/ 15076 w 896149"/>
                  <a:gd name="connsiteY19" fmla="*/ 78900 h 420032"/>
                  <a:gd name="connsiteX20" fmla="*/ 66239 w 896149"/>
                  <a:gd name="connsiteY20" fmla="*/ 0 h 420032"/>
                  <a:gd name="connsiteX0" fmla="*/ 66239 w 896149"/>
                  <a:gd name="connsiteY0" fmla="*/ 0 h 420032"/>
                  <a:gd name="connsiteX1" fmla="*/ 150963 w 896149"/>
                  <a:gd name="connsiteY1" fmla="*/ 71165 h 420032"/>
                  <a:gd name="connsiteX2" fmla="*/ 231858 w 896149"/>
                  <a:gd name="connsiteY2" fmla="*/ 132020 h 420032"/>
                  <a:gd name="connsiteX3" fmla="*/ 231868 w 896149"/>
                  <a:gd name="connsiteY3" fmla="*/ 132029 h 420032"/>
                  <a:gd name="connsiteX4" fmla="*/ 454045 w 896149"/>
                  <a:gd name="connsiteY4" fmla="*/ 257121 h 420032"/>
                  <a:gd name="connsiteX5" fmla="*/ 797950 w 896149"/>
                  <a:gd name="connsiteY5" fmla="*/ 342948 h 420032"/>
                  <a:gd name="connsiteX6" fmla="*/ 831853 w 896149"/>
                  <a:gd name="connsiteY6" fmla="*/ 346602 h 420032"/>
                  <a:gd name="connsiteX7" fmla="*/ 831854 w 896149"/>
                  <a:gd name="connsiteY7" fmla="*/ 346602 h 420032"/>
                  <a:gd name="connsiteX8" fmla="*/ 896149 w 896149"/>
                  <a:gd name="connsiteY8" fmla="*/ 353531 h 420032"/>
                  <a:gd name="connsiteX9" fmla="*/ 896149 w 896149"/>
                  <a:gd name="connsiteY9" fmla="*/ 353532 h 420032"/>
                  <a:gd name="connsiteX10" fmla="*/ 882093 w 896149"/>
                  <a:gd name="connsiteY10" fmla="*/ 379916 h 420032"/>
                  <a:gd name="connsiteX11" fmla="*/ 784121 w 896149"/>
                  <a:gd name="connsiteY11" fmla="*/ 409310 h 420032"/>
                  <a:gd name="connsiteX12" fmla="*/ 687211 w 896149"/>
                  <a:gd name="connsiteY12" fmla="*/ 420032 h 420032"/>
                  <a:gd name="connsiteX13" fmla="*/ 370800 w 896149"/>
                  <a:gd name="connsiteY13" fmla="*/ 336734 h 420032"/>
                  <a:gd name="connsiteX14" fmla="*/ 261815 w 896149"/>
                  <a:gd name="connsiteY14" fmla="*/ 275521 h 420032"/>
                  <a:gd name="connsiteX15" fmla="*/ 149469 w 896149"/>
                  <a:gd name="connsiteY15" fmla="*/ 196674 h 420032"/>
                  <a:gd name="connsiteX16" fmla="*/ 15076 w 896149"/>
                  <a:gd name="connsiteY16" fmla="*/ 78900 h 420032"/>
                  <a:gd name="connsiteX17" fmla="*/ 66239 w 896149"/>
                  <a:gd name="connsiteY17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797950 w 915199"/>
                  <a:gd name="connsiteY5" fmla="*/ 342948 h 420032"/>
                  <a:gd name="connsiteX6" fmla="*/ 831853 w 915199"/>
                  <a:gd name="connsiteY6" fmla="*/ 346602 h 420032"/>
                  <a:gd name="connsiteX7" fmla="*/ 831854 w 915199"/>
                  <a:gd name="connsiteY7" fmla="*/ 346602 h 420032"/>
                  <a:gd name="connsiteX8" fmla="*/ 896149 w 915199"/>
                  <a:gd name="connsiteY8" fmla="*/ 353531 h 420032"/>
                  <a:gd name="connsiteX9" fmla="*/ 915199 w 915199"/>
                  <a:gd name="connsiteY9" fmla="*/ 367819 h 420032"/>
                  <a:gd name="connsiteX10" fmla="*/ 882093 w 915199"/>
                  <a:gd name="connsiteY10" fmla="*/ 379916 h 420032"/>
                  <a:gd name="connsiteX11" fmla="*/ 784121 w 915199"/>
                  <a:gd name="connsiteY11" fmla="*/ 409310 h 420032"/>
                  <a:gd name="connsiteX12" fmla="*/ 687211 w 915199"/>
                  <a:gd name="connsiteY12" fmla="*/ 420032 h 420032"/>
                  <a:gd name="connsiteX13" fmla="*/ 370800 w 915199"/>
                  <a:gd name="connsiteY13" fmla="*/ 336734 h 420032"/>
                  <a:gd name="connsiteX14" fmla="*/ 261815 w 915199"/>
                  <a:gd name="connsiteY14" fmla="*/ 275521 h 420032"/>
                  <a:gd name="connsiteX15" fmla="*/ 149469 w 915199"/>
                  <a:gd name="connsiteY15" fmla="*/ 196674 h 420032"/>
                  <a:gd name="connsiteX16" fmla="*/ 15076 w 915199"/>
                  <a:gd name="connsiteY16" fmla="*/ 78900 h 420032"/>
                  <a:gd name="connsiteX17" fmla="*/ 66239 w 915199"/>
                  <a:gd name="connsiteY17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797950 w 915199"/>
                  <a:gd name="connsiteY5" fmla="*/ 342948 h 420032"/>
                  <a:gd name="connsiteX6" fmla="*/ 831853 w 915199"/>
                  <a:gd name="connsiteY6" fmla="*/ 346602 h 420032"/>
                  <a:gd name="connsiteX7" fmla="*/ 831854 w 915199"/>
                  <a:gd name="connsiteY7" fmla="*/ 346602 h 420032"/>
                  <a:gd name="connsiteX8" fmla="*/ 896149 w 915199"/>
                  <a:gd name="connsiteY8" fmla="*/ 353531 h 420032"/>
                  <a:gd name="connsiteX9" fmla="*/ 915199 w 915199"/>
                  <a:gd name="connsiteY9" fmla="*/ 367819 h 420032"/>
                  <a:gd name="connsiteX10" fmla="*/ 784121 w 915199"/>
                  <a:gd name="connsiteY10" fmla="*/ 409310 h 420032"/>
                  <a:gd name="connsiteX11" fmla="*/ 687211 w 915199"/>
                  <a:gd name="connsiteY11" fmla="*/ 420032 h 420032"/>
                  <a:gd name="connsiteX12" fmla="*/ 370800 w 915199"/>
                  <a:gd name="connsiteY12" fmla="*/ 336734 h 420032"/>
                  <a:gd name="connsiteX13" fmla="*/ 261815 w 915199"/>
                  <a:gd name="connsiteY13" fmla="*/ 275521 h 420032"/>
                  <a:gd name="connsiteX14" fmla="*/ 149469 w 915199"/>
                  <a:gd name="connsiteY14" fmla="*/ 196674 h 420032"/>
                  <a:gd name="connsiteX15" fmla="*/ 15076 w 915199"/>
                  <a:gd name="connsiteY15" fmla="*/ 78900 h 420032"/>
                  <a:gd name="connsiteX16" fmla="*/ 66239 w 915199"/>
                  <a:gd name="connsiteY16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797950 w 915199"/>
                  <a:gd name="connsiteY5" fmla="*/ 342948 h 420032"/>
                  <a:gd name="connsiteX6" fmla="*/ 831853 w 915199"/>
                  <a:gd name="connsiteY6" fmla="*/ 346602 h 420032"/>
                  <a:gd name="connsiteX7" fmla="*/ 831854 w 915199"/>
                  <a:gd name="connsiteY7" fmla="*/ 346602 h 420032"/>
                  <a:gd name="connsiteX8" fmla="*/ 915199 w 915199"/>
                  <a:gd name="connsiteY8" fmla="*/ 367819 h 420032"/>
                  <a:gd name="connsiteX9" fmla="*/ 784121 w 915199"/>
                  <a:gd name="connsiteY9" fmla="*/ 409310 h 420032"/>
                  <a:gd name="connsiteX10" fmla="*/ 687211 w 915199"/>
                  <a:gd name="connsiteY10" fmla="*/ 420032 h 420032"/>
                  <a:gd name="connsiteX11" fmla="*/ 370800 w 915199"/>
                  <a:gd name="connsiteY11" fmla="*/ 336734 h 420032"/>
                  <a:gd name="connsiteX12" fmla="*/ 261815 w 915199"/>
                  <a:gd name="connsiteY12" fmla="*/ 275521 h 420032"/>
                  <a:gd name="connsiteX13" fmla="*/ 149469 w 915199"/>
                  <a:gd name="connsiteY13" fmla="*/ 196674 h 420032"/>
                  <a:gd name="connsiteX14" fmla="*/ 15076 w 915199"/>
                  <a:gd name="connsiteY14" fmla="*/ 78900 h 420032"/>
                  <a:gd name="connsiteX15" fmla="*/ 66239 w 915199"/>
                  <a:gd name="connsiteY15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797950 w 915199"/>
                  <a:gd name="connsiteY5" fmla="*/ 342948 h 420032"/>
                  <a:gd name="connsiteX6" fmla="*/ 831853 w 915199"/>
                  <a:gd name="connsiteY6" fmla="*/ 346602 h 420032"/>
                  <a:gd name="connsiteX7" fmla="*/ 831854 w 915199"/>
                  <a:gd name="connsiteY7" fmla="*/ 346602 h 420032"/>
                  <a:gd name="connsiteX8" fmla="*/ 915199 w 915199"/>
                  <a:gd name="connsiteY8" fmla="*/ 367819 h 420032"/>
                  <a:gd name="connsiteX9" fmla="*/ 687211 w 915199"/>
                  <a:gd name="connsiteY9" fmla="*/ 420032 h 420032"/>
                  <a:gd name="connsiteX10" fmla="*/ 370800 w 915199"/>
                  <a:gd name="connsiteY10" fmla="*/ 336734 h 420032"/>
                  <a:gd name="connsiteX11" fmla="*/ 261815 w 915199"/>
                  <a:gd name="connsiteY11" fmla="*/ 275521 h 420032"/>
                  <a:gd name="connsiteX12" fmla="*/ 149469 w 915199"/>
                  <a:gd name="connsiteY12" fmla="*/ 196674 h 420032"/>
                  <a:gd name="connsiteX13" fmla="*/ 15076 w 915199"/>
                  <a:gd name="connsiteY13" fmla="*/ 78900 h 420032"/>
                  <a:gd name="connsiteX14" fmla="*/ 66239 w 915199"/>
                  <a:gd name="connsiteY14" fmla="*/ 0 h 420032"/>
                  <a:gd name="connsiteX0" fmla="*/ 66239 w 915199"/>
                  <a:gd name="connsiteY0" fmla="*/ 0 h 420032"/>
                  <a:gd name="connsiteX1" fmla="*/ 150963 w 915199"/>
                  <a:gd name="connsiteY1" fmla="*/ 71165 h 420032"/>
                  <a:gd name="connsiteX2" fmla="*/ 231858 w 915199"/>
                  <a:gd name="connsiteY2" fmla="*/ 132020 h 420032"/>
                  <a:gd name="connsiteX3" fmla="*/ 231868 w 915199"/>
                  <a:gd name="connsiteY3" fmla="*/ 132029 h 420032"/>
                  <a:gd name="connsiteX4" fmla="*/ 454045 w 915199"/>
                  <a:gd name="connsiteY4" fmla="*/ 257121 h 420032"/>
                  <a:gd name="connsiteX5" fmla="*/ 831853 w 915199"/>
                  <a:gd name="connsiteY5" fmla="*/ 346602 h 420032"/>
                  <a:gd name="connsiteX6" fmla="*/ 831854 w 915199"/>
                  <a:gd name="connsiteY6" fmla="*/ 346602 h 420032"/>
                  <a:gd name="connsiteX7" fmla="*/ 915199 w 915199"/>
                  <a:gd name="connsiteY7" fmla="*/ 367819 h 420032"/>
                  <a:gd name="connsiteX8" fmla="*/ 687211 w 915199"/>
                  <a:gd name="connsiteY8" fmla="*/ 420032 h 420032"/>
                  <a:gd name="connsiteX9" fmla="*/ 370800 w 915199"/>
                  <a:gd name="connsiteY9" fmla="*/ 336734 h 420032"/>
                  <a:gd name="connsiteX10" fmla="*/ 261815 w 915199"/>
                  <a:gd name="connsiteY10" fmla="*/ 275521 h 420032"/>
                  <a:gd name="connsiteX11" fmla="*/ 149469 w 915199"/>
                  <a:gd name="connsiteY11" fmla="*/ 196674 h 420032"/>
                  <a:gd name="connsiteX12" fmla="*/ 15076 w 915199"/>
                  <a:gd name="connsiteY12" fmla="*/ 78900 h 420032"/>
                  <a:gd name="connsiteX13" fmla="*/ 66239 w 915199"/>
                  <a:gd name="connsiteY13" fmla="*/ 0 h 420032"/>
                  <a:gd name="connsiteX0" fmla="*/ 66239 w 915199"/>
                  <a:gd name="connsiteY0" fmla="*/ 0 h 420032"/>
                  <a:gd name="connsiteX1" fmla="*/ 231858 w 915199"/>
                  <a:gd name="connsiteY1" fmla="*/ 132020 h 420032"/>
                  <a:gd name="connsiteX2" fmla="*/ 231868 w 915199"/>
                  <a:gd name="connsiteY2" fmla="*/ 132029 h 420032"/>
                  <a:gd name="connsiteX3" fmla="*/ 454045 w 915199"/>
                  <a:gd name="connsiteY3" fmla="*/ 257121 h 420032"/>
                  <a:gd name="connsiteX4" fmla="*/ 831853 w 915199"/>
                  <a:gd name="connsiteY4" fmla="*/ 346602 h 420032"/>
                  <a:gd name="connsiteX5" fmla="*/ 831854 w 915199"/>
                  <a:gd name="connsiteY5" fmla="*/ 346602 h 420032"/>
                  <a:gd name="connsiteX6" fmla="*/ 915199 w 915199"/>
                  <a:gd name="connsiteY6" fmla="*/ 367819 h 420032"/>
                  <a:gd name="connsiteX7" fmla="*/ 687211 w 915199"/>
                  <a:gd name="connsiteY7" fmla="*/ 420032 h 420032"/>
                  <a:gd name="connsiteX8" fmla="*/ 370800 w 915199"/>
                  <a:gd name="connsiteY8" fmla="*/ 336734 h 420032"/>
                  <a:gd name="connsiteX9" fmla="*/ 261815 w 915199"/>
                  <a:gd name="connsiteY9" fmla="*/ 275521 h 420032"/>
                  <a:gd name="connsiteX10" fmla="*/ 149469 w 915199"/>
                  <a:gd name="connsiteY10" fmla="*/ 196674 h 420032"/>
                  <a:gd name="connsiteX11" fmla="*/ 15076 w 915199"/>
                  <a:gd name="connsiteY11" fmla="*/ 78900 h 420032"/>
                  <a:gd name="connsiteX12" fmla="*/ 66239 w 915199"/>
                  <a:gd name="connsiteY12" fmla="*/ 0 h 420032"/>
                  <a:gd name="connsiteX0" fmla="*/ 87148 w 936108"/>
                  <a:gd name="connsiteY0" fmla="*/ 0 h 420032"/>
                  <a:gd name="connsiteX1" fmla="*/ 252767 w 936108"/>
                  <a:gd name="connsiteY1" fmla="*/ 132020 h 420032"/>
                  <a:gd name="connsiteX2" fmla="*/ 252777 w 936108"/>
                  <a:gd name="connsiteY2" fmla="*/ 132029 h 420032"/>
                  <a:gd name="connsiteX3" fmla="*/ 474954 w 936108"/>
                  <a:gd name="connsiteY3" fmla="*/ 257121 h 420032"/>
                  <a:gd name="connsiteX4" fmla="*/ 852762 w 936108"/>
                  <a:gd name="connsiteY4" fmla="*/ 346602 h 420032"/>
                  <a:gd name="connsiteX5" fmla="*/ 852763 w 936108"/>
                  <a:gd name="connsiteY5" fmla="*/ 346602 h 420032"/>
                  <a:gd name="connsiteX6" fmla="*/ 936108 w 936108"/>
                  <a:gd name="connsiteY6" fmla="*/ 367819 h 420032"/>
                  <a:gd name="connsiteX7" fmla="*/ 708120 w 936108"/>
                  <a:gd name="connsiteY7" fmla="*/ 420032 h 420032"/>
                  <a:gd name="connsiteX8" fmla="*/ 391709 w 936108"/>
                  <a:gd name="connsiteY8" fmla="*/ 336734 h 420032"/>
                  <a:gd name="connsiteX9" fmla="*/ 282724 w 936108"/>
                  <a:gd name="connsiteY9" fmla="*/ 275521 h 420032"/>
                  <a:gd name="connsiteX10" fmla="*/ 170378 w 936108"/>
                  <a:gd name="connsiteY10" fmla="*/ 196674 h 420032"/>
                  <a:gd name="connsiteX11" fmla="*/ 9792 w 936108"/>
                  <a:gd name="connsiteY11" fmla="*/ 62231 h 420032"/>
                  <a:gd name="connsiteX12" fmla="*/ 87148 w 936108"/>
                  <a:gd name="connsiteY12" fmla="*/ 0 h 420032"/>
                  <a:gd name="connsiteX0" fmla="*/ 87148 w 936108"/>
                  <a:gd name="connsiteY0" fmla="*/ 0 h 429557"/>
                  <a:gd name="connsiteX1" fmla="*/ 252767 w 936108"/>
                  <a:gd name="connsiteY1" fmla="*/ 141545 h 429557"/>
                  <a:gd name="connsiteX2" fmla="*/ 252777 w 936108"/>
                  <a:gd name="connsiteY2" fmla="*/ 141554 h 429557"/>
                  <a:gd name="connsiteX3" fmla="*/ 474954 w 936108"/>
                  <a:gd name="connsiteY3" fmla="*/ 266646 h 429557"/>
                  <a:gd name="connsiteX4" fmla="*/ 852762 w 936108"/>
                  <a:gd name="connsiteY4" fmla="*/ 356127 h 429557"/>
                  <a:gd name="connsiteX5" fmla="*/ 852763 w 936108"/>
                  <a:gd name="connsiteY5" fmla="*/ 356127 h 429557"/>
                  <a:gd name="connsiteX6" fmla="*/ 936108 w 936108"/>
                  <a:gd name="connsiteY6" fmla="*/ 377344 h 429557"/>
                  <a:gd name="connsiteX7" fmla="*/ 708120 w 936108"/>
                  <a:gd name="connsiteY7" fmla="*/ 429557 h 429557"/>
                  <a:gd name="connsiteX8" fmla="*/ 391709 w 936108"/>
                  <a:gd name="connsiteY8" fmla="*/ 346259 h 429557"/>
                  <a:gd name="connsiteX9" fmla="*/ 282724 w 936108"/>
                  <a:gd name="connsiteY9" fmla="*/ 285046 h 429557"/>
                  <a:gd name="connsiteX10" fmla="*/ 170378 w 936108"/>
                  <a:gd name="connsiteY10" fmla="*/ 206199 h 429557"/>
                  <a:gd name="connsiteX11" fmla="*/ 9792 w 936108"/>
                  <a:gd name="connsiteY11" fmla="*/ 71756 h 429557"/>
                  <a:gd name="connsiteX12" fmla="*/ 87148 w 936108"/>
                  <a:gd name="connsiteY12" fmla="*/ 0 h 429557"/>
                  <a:gd name="connsiteX0" fmla="*/ 85780 w 934740"/>
                  <a:gd name="connsiteY0" fmla="*/ 0 h 429557"/>
                  <a:gd name="connsiteX1" fmla="*/ 251399 w 934740"/>
                  <a:gd name="connsiteY1" fmla="*/ 141545 h 429557"/>
                  <a:gd name="connsiteX2" fmla="*/ 251409 w 934740"/>
                  <a:gd name="connsiteY2" fmla="*/ 141554 h 429557"/>
                  <a:gd name="connsiteX3" fmla="*/ 473586 w 934740"/>
                  <a:gd name="connsiteY3" fmla="*/ 266646 h 429557"/>
                  <a:gd name="connsiteX4" fmla="*/ 851394 w 934740"/>
                  <a:gd name="connsiteY4" fmla="*/ 356127 h 429557"/>
                  <a:gd name="connsiteX5" fmla="*/ 851395 w 934740"/>
                  <a:gd name="connsiteY5" fmla="*/ 356127 h 429557"/>
                  <a:gd name="connsiteX6" fmla="*/ 934740 w 934740"/>
                  <a:gd name="connsiteY6" fmla="*/ 377344 h 429557"/>
                  <a:gd name="connsiteX7" fmla="*/ 706752 w 934740"/>
                  <a:gd name="connsiteY7" fmla="*/ 429557 h 429557"/>
                  <a:gd name="connsiteX8" fmla="*/ 390341 w 934740"/>
                  <a:gd name="connsiteY8" fmla="*/ 346259 h 429557"/>
                  <a:gd name="connsiteX9" fmla="*/ 281356 w 934740"/>
                  <a:gd name="connsiteY9" fmla="*/ 285046 h 429557"/>
                  <a:gd name="connsiteX10" fmla="*/ 169010 w 934740"/>
                  <a:gd name="connsiteY10" fmla="*/ 206199 h 429557"/>
                  <a:gd name="connsiteX11" fmla="*/ 8424 w 934740"/>
                  <a:gd name="connsiteY11" fmla="*/ 71756 h 429557"/>
                  <a:gd name="connsiteX12" fmla="*/ 85780 w 934740"/>
                  <a:gd name="connsiteY12" fmla="*/ 0 h 429557"/>
                  <a:gd name="connsiteX0" fmla="*/ 77356 w 926316"/>
                  <a:gd name="connsiteY0" fmla="*/ 0 h 429557"/>
                  <a:gd name="connsiteX1" fmla="*/ 242975 w 926316"/>
                  <a:gd name="connsiteY1" fmla="*/ 141545 h 429557"/>
                  <a:gd name="connsiteX2" fmla="*/ 242985 w 926316"/>
                  <a:gd name="connsiteY2" fmla="*/ 141554 h 429557"/>
                  <a:gd name="connsiteX3" fmla="*/ 465162 w 926316"/>
                  <a:gd name="connsiteY3" fmla="*/ 266646 h 429557"/>
                  <a:gd name="connsiteX4" fmla="*/ 842970 w 926316"/>
                  <a:gd name="connsiteY4" fmla="*/ 356127 h 429557"/>
                  <a:gd name="connsiteX5" fmla="*/ 842971 w 926316"/>
                  <a:gd name="connsiteY5" fmla="*/ 356127 h 429557"/>
                  <a:gd name="connsiteX6" fmla="*/ 926316 w 926316"/>
                  <a:gd name="connsiteY6" fmla="*/ 377344 h 429557"/>
                  <a:gd name="connsiteX7" fmla="*/ 698328 w 926316"/>
                  <a:gd name="connsiteY7" fmla="*/ 429557 h 429557"/>
                  <a:gd name="connsiteX8" fmla="*/ 381917 w 926316"/>
                  <a:gd name="connsiteY8" fmla="*/ 346259 h 429557"/>
                  <a:gd name="connsiteX9" fmla="*/ 272932 w 926316"/>
                  <a:gd name="connsiteY9" fmla="*/ 285046 h 429557"/>
                  <a:gd name="connsiteX10" fmla="*/ 160586 w 926316"/>
                  <a:gd name="connsiteY10" fmla="*/ 206199 h 429557"/>
                  <a:gd name="connsiteX11" fmla="*/ 0 w 926316"/>
                  <a:gd name="connsiteY11" fmla="*/ 71756 h 429557"/>
                  <a:gd name="connsiteX12" fmla="*/ 77356 w 926316"/>
                  <a:gd name="connsiteY12" fmla="*/ 0 h 429557"/>
                  <a:gd name="connsiteX0" fmla="*/ 77356 w 926316"/>
                  <a:gd name="connsiteY0" fmla="*/ 0 h 429557"/>
                  <a:gd name="connsiteX1" fmla="*/ 242975 w 926316"/>
                  <a:gd name="connsiteY1" fmla="*/ 141545 h 429557"/>
                  <a:gd name="connsiteX2" fmla="*/ 242985 w 926316"/>
                  <a:gd name="connsiteY2" fmla="*/ 141554 h 429557"/>
                  <a:gd name="connsiteX3" fmla="*/ 465162 w 926316"/>
                  <a:gd name="connsiteY3" fmla="*/ 266646 h 429557"/>
                  <a:gd name="connsiteX4" fmla="*/ 842970 w 926316"/>
                  <a:gd name="connsiteY4" fmla="*/ 356127 h 429557"/>
                  <a:gd name="connsiteX5" fmla="*/ 842971 w 926316"/>
                  <a:gd name="connsiteY5" fmla="*/ 356127 h 429557"/>
                  <a:gd name="connsiteX6" fmla="*/ 926316 w 926316"/>
                  <a:gd name="connsiteY6" fmla="*/ 377344 h 429557"/>
                  <a:gd name="connsiteX7" fmla="*/ 698328 w 926316"/>
                  <a:gd name="connsiteY7" fmla="*/ 429557 h 429557"/>
                  <a:gd name="connsiteX8" fmla="*/ 381917 w 926316"/>
                  <a:gd name="connsiteY8" fmla="*/ 346259 h 429557"/>
                  <a:gd name="connsiteX9" fmla="*/ 160586 w 926316"/>
                  <a:gd name="connsiteY9" fmla="*/ 206199 h 429557"/>
                  <a:gd name="connsiteX10" fmla="*/ 0 w 926316"/>
                  <a:gd name="connsiteY10" fmla="*/ 71756 h 429557"/>
                  <a:gd name="connsiteX11" fmla="*/ 77356 w 926316"/>
                  <a:gd name="connsiteY11" fmla="*/ 0 h 429557"/>
                  <a:gd name="connsiteX0" fmla="*/ 77356 w 926316"/>
                  <a:gd name="connsiteY0" fmla="*/ 0 h 377344"/>
                  <a:gd name="connsiteX1" fmla="*/ 242975 w 926316"/>
                  <a:gd name="connsiteY1" fmla="*/ 141545 h 377344"/>
                  <a:gd name="connsiteX2" fmla="*/ 242985 w 926316"/>
                  <a:gd name="connsiteY2" fmla="*/ 141554 h 377344"/>
                  <a:gd name="connsiteX3" fmla="*/ 465162 w 926316"/>
                  <a:gd name="connsiteY3" fmla="*/ 266646 h 377344"/>
                  <a:gd name="connsiteX4" fmla="*/ 842970 w 926316"/>
                  <a:gd name="connsiteY4" fmla="*/ 356127 h 377344"/>
                  <a:gd name="connsiteX5" fmla="*/ 842971 w 926316"/>
                  <a:gd name="connsiteY5" fmla="*/ 356127 h 377344"/>
                  <a:gd name="connsiteX6" fmla="*/ 926316 w 926316"/>
                  <a:gd name="connsiteY6" fmla="*/ 377344 h 377344"/>
                  <a:gd name="connsiteX7" fmla="*/ 381917 w 926316"/>
                  <a:gd name="connsiteY7" fmla="*/ 346259 h 377344"/>
                  <a:gd name="connsiteX8" fmla="*/ 160586 w 926316"/>
                  <a:gd name="connsiteY8" fmla="*/ 206199 h 377344"/>
                  <a:gd name="connsiteX9" fmla="*/ 0 w 926316"/>
                  <a:gd name="connsiteY9" fmla="*/ 71756 h 377344"/>
                  <a:gd name="connsiteX10" fmla="*/ 77356 w 926316"/>
                  <a:gd name="connsiteY10" fmla="*/ 0 h 377344"/>
                  <a:gd name="connsiteX0" fmla="*/ 77356 w 926316"/>
                  <a:gd name="connsiteY0" fmla="*/ 0 h 400814"/>
                  <a:gd name="connsiteX1" fmla="*/ 242975 w 926316"/>
                  <a:gd name="connsiteY1" fmla="*/ 141545 h 400814"/>
                  <a:gd name="connsiteX2" fmla="*/ 242985 w 926316"/>
                  <a:gd name="connsiteY2" fmla="*/ 141554 h 400814"/>
                  <a:gd name="connsiteX3" fmla="*/ 465162 w 926316"/>
                  <a:gd name="connsiteY3" fmla="*/ 266646 h 400814"/>
                  <a:gd name="connsiteX4" fmla="*/ 842970 w 926316"/>
                  <a:gd name="connsiteY4" fmla="*/ 356127 h 400814"/>
                  <a:gd name="connsiteX5" fmla="*/ 842971 w 926316"/>
                  <a:gd name="connsiteY5" fmla="*/ 356127 h 400814"/>
                  <a:gd name="connsiteX6" fmla="*/ 926316 w 926316"/>
                  <a:gd name="connsiteY6" fmla="*/ 377344 h 400814"/>
                  <a:gd name="connsiteX7" fmla="*/ 381917 w 926316"/>
                  <a:gd name="connsiteY7" fmla="*/ 346259 h 400814"/>
                  <a:gd name="connsiteX8" fmla="*/ 160586 w 926316"/>
                  <a:gd name="connsiteY8" fmla="*/ 206199 h 400814"/>
                  <a:gd name="connsiteX9" fmla="*/ 0 w 926316"/>
                  <a:gd name="connsiteY9" fmla="*/ 71756 h 400814"/>
                  <a:gd name="connsiteX10" fmla="*/ 77356 w 926316"/>
                  <a:gd name="connsiteY10" fmla="*/ 0 h 400814"/>
                  <a:gd name="connsiteX0" fmla="*/ 77356 w 926316"/>
                  <a:gd name="connsiteY0" fmla="*/ 0 h 406669"/>
                  <a:gd name="connsiteX1" fmla="*/ 242975 w 926316"/>
                  <a:gd name="connsiteY1" fmla="*/ 141545 h 406669"/>
                  <a:gd name="connsiteX2" fmla="*/ 242985 w 926316"/>
                  <a:gd name="connsiteY2" fmla="*/ 141554 h 406669"/>
                  <a:gd name="connsiteX3" fmla="*/ 465162 w 926316"/>
                  <a:gd name="connsiteY3" fmla="*/ 266646 h 406669"/>
                  <a:gd name="connsiteX4" fmla="*/ 842970 w 926316"/>
                  <a:gd name="connsiteY4" fmla="*/ 356127 h 406669"/>
                  <a:gd name="connsiteX5" fmla="*/ 842971 w 926316"/>
                  <a:gd name="connsiteY5" fmla="*/ 356127 h 406669"/>
                  <a:gd name="connsiteX6" fmla="*/ 926316 w 926316"/>
                  <a:gd name="connsiteY6" fmla="*/ 377344 h 406669"/>
                  <a:gd name="connsiteX7" fmla="*/ 381917 w 926316"/>
                  <a:gd name="connsiteY7" fmla="*/ 346259 h 406669"/>
                  <a:gd name="connsiteX8" fmla="*/ 160586 w 926316"/>
                  <a:gd name="connsiteY8" fmla="*/ 206199 h 406669"/>
                  <a:gd name="connsiteX9" fmla="*/ 0 w 926316"/>
                  <a:gd name="connsiteY9" fmla="*/ 71756 h 406669"/>
                  <a:gd name="connsiteX10" fmla="*/ 77356 w 926316"/>
                  <a:gd name="connsiteY10" fmla="*/ 0 h 406669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242985 w 926316"/>
                  <a:gd name="connsiteY2" fmla="*/ 141554 h 409474"/>
                  <a:gd name="connsiteX3" fmla="*/ 465162 w 926316"/>
                  <a:gd name="connsiteY3" fmla="*/ 266646 h 409474"/>
                  <a:gd name="connsiteX4" fmla="*/ 842970 w 926316"/>
                  <a:gd name="connsiteY4" fmla="*/ 356127 h 409474"/>
                  <a:gd name="connsiteX5" fmla="*/ 842971 w 926316"/>
                  <a:gd name="connsiteY5" fmla="*/ 356127 h 409474"/>
                  <a:gd name="connsiteX6" fmla="*/ 926316 w 926316"/>
                  <a:gd name="connsiteY6" fmla="*/ 377344 h 409474"/>
                  <a:gd name="connsiteX7" fmla="*/ 381917 w 926316"/>
                  <a:gd name="connsiteY7" fmla="*/ 346259 h 409474"/>
                  <a:gd name="connsiteX8" fmla="*/ 160586 w 926316"/>
                  <a:gd name="connsiteY8" fmla="*/ 206199 h 409474"/>
                  <a:gd name="connsiteX9" fmla="*/ 0 w 926316"/>
                  <a:gd name="connsiteY9" fmla="*/ 71756 h 409474"/>
                  <a:gd name="connsiteX10" fmla="*/ 77356 w 926316"/>
                  <a:gd name="connsiteY10" fmla="*/ 0 h 409474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242985 w 926316"/>
                  <a:gd name="connsiteY2" fmla="*/ 141554 h 409474"/>
                  <a:gd name="connsiteX3" fmla="*/ 465162 w 926316"/>
                  <a:gd name="connsiteY3" fmla="*/ 266646 h 409474"/>
                  <a:gd name="connsiteX4" fmla="*/ 842970 w 926316"/>
                  <a:gd name="connsiteY4" fmla="*/ 356127 h 409474"/>
                  <a:gd name="connsiteX5" fmla="*/ 842971 w 926316"/>
                  <a:gd name="connsiteY5" fmla="*/ 356127 h 409474"/>
                  <a:gd name="connsiteX6" fmla="*/ 926316 w 926316"/>
                  <a:gd name="connsiteY6" fmla="*/ 377344 h 409474"/>
                  <a:gd name="connsiteX7" fmla="*/ 381917 w 926316"/>
                  <a:gd name="connsiteY7" fmla="*/ 346259 h 409474"/>
                  <a:gd name="connsiteX8" fmla="*/ 160586 w 926316"/>
                  <a:gd name="connsiteY8" fmla="*/ 206199 h 409474"/>
                  <a:gd name="connsiteX9" fmla="*/ 0 w 926316"/>
                  <a:gd name="connsiteY9" fmla="*/ 71756 h 409474"/>
                  <a:gd name="connsiteX10" fmla="*/ 77356 w 926316"/>
                  <a:gd name="connsiteY10" fmla="*/ 0 h 409474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242985 w 926316"/>
                  <a:gd name="connsiteY2" fmla="*/ 141554 h 409474"/>
                  <a:gd name="connsiteX3" fmla="*/ 465162 w 926316"/>
                  <a:gd name="connsiteY3" fmla="*/ 266646 h 409474"/>
                  <a:gd name="connsiteX4" fmla="*/ 842970 w 926316"/>
                  <a:gd name="connsiteY4" fmla="*/ 356127 h 409474"/>
                  <a:gd name="connsiteX5" fmla="*/ 842971 w 926316"/>
                  <a:gd name="connsiteY5" fmla="*/ 356127 h 409474"/>
                  <a:gd name="connsiteX6" fmla="*/ 926316 w 926316"/>
                  <a:gd name="connsiteY6" fmla="*/ 377344 h 409474"/>
                  <a:gd name="connsiteX7" fmla="*/ 381917 w 926316"/>
                  <a:gd name="connsiteY7" fmla="*/ 346259 h 409474"/>
                  <a:gd name="connsiteX8" fmla="*/ 0 w 926316"/>
                  <a:gd name="connsiteY8" fmla="*/ 71756 h 409474"/>
                  <a:gd name="connsiteX9" fmla="*/ 77356 w 926316"/>
                  <a:gd name="connsiteY9" fmla="*/ 0 h 409474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242985 w 926316"/>
                  <a:gd name="connsiteY2" fmla="*/ 141554 h 409474"/>
                  <a:gd name="connsiteX3" fmla="*/ 465162 w 926316"/>
                  <a:gd name="connsiteY3" fmla="*/ 266646 h 409474"/>
                  <a:gd name="connsiteX4" fmla="*/ 842970 w 926316"/>
                  <a:gd name="connsiteY4" fmla="*/ 356127 h 409474"/>
                  <a:gd name="connsiteX5" fmla="*/ 842971 w 926316"/>
                  <a:gd name="connsiteY5" fmla="*/ 356127 h 409474"/>
                  <a:gd name="connsiteX6" fmla="*/ 926316 w 926316"/>
                  <a:gd name="connsiteY6" fmla="*/ 377344 h 409474"/>
                  <a:gd name="connsiteX7" fmla="*/ 381917 w 926316"/>
                  <a:gd name="connsiteY7" fmla="*/ 346259 h 409474"/>
                  <a:gd name="connsiteX8" fmla="*/ 0 w 926316"/>
                  <a:gd name="connsiteY8" fmla="*/ 71756 h 409474"/>
                  <a:gd name="connsiteX9" fmla="*/ 77356 w 926316"/>
                  <a:gd name="connsiteY9" fmla="*/ 0 h 409474"/>
                  <a:gd name="connsiteX0" fmla="*/ 77356 w 926316"/>
                  <a:gd name="connsiteY0" fmla="*/ 0 h 409474"/>
                  <a:gd name="connsiteX1" fmla="*/ 242975 w 926316"/>
                  <a:gd name="connsiteY1" fmla="*/ 141545 h 409474"/>
                  <a:gd name="connsiteX2" fmla="*/ 465162 w 926316"/>
                  <a:gd name="connsiteY2" fmla="*/ 266646 h 409474"/>
                  <a:gd name="connsiteX3" fmla="*/ 842970 w 926316"/>
                  <a:gd name="connsiteY3" fmla="*/ 356127 h 409474"/>
                  <a:gd name="connsiteX4" fmla="*/ 842971 w 926316"/>
                  <a:gd name="connsiteY4" fmla="*/ 356127 h 409474"/>
                  <a:gd name="connsiteX5" fmla="*/ 926316 w 926316"/>
                  <a:gd name="connsiteY5" fmla="*/ 377344 h 409474"/>
                  <a:gd name="connsiteX6" fmla="*/ 381917 w 926316"/>
                  <a:gd name="connsiteY6" fmla="*/ 346259 h 409474"/>
                  <a:gd name="connsiteX7" fmla="*/ 0 w 926316"/>
                  <a:gd name="connsiteY7" fmla="*/ 71756 h 409474"/>
                  <a:gd name="connsiteX8" fmla="*/ 77356 w 926316"/>
                  <a:gd name="connsiteY8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842971 w 926316"/>
                  <a:gd name="connsiteY3" fmla="*/ 356127 h 409474"/>
                  <a:gd name="connsiteX4" fmla="*/ 926316 w 926316"/>
                  <a:gd name="connsiteY4" fmla="*/ 377344 h 409474"/>
                  <a:gd name="connsiteX5" fmla="*/ 381917 w 926316"/>
                  <a:gd name="connsiteY5" fmla="*/ 346259 h 409474"/>
                  <a:gd name="connsiteX6" fmla="*/ 0 w 926316"/>
                  <a:gd name="connsiteY6" fmla="*/ 71756 h 409474"/>
                  <a:gd name="connsiteX7" fmla="*/ 77356 w 926316"/>
                  <a:gd name="connsiteY7" fmla="*/ 0 h 409474"/>
                  <a:gd name="connsiteX0" fmla="*/ 77356 w 926316"/>
                  <a:gd name="connsiteY0" fmla="*/ 0 h 409474"/>
                  <a:gd name="connsiteX1" fmla="*/ 465162 w 926316"/>
                  <a:gd name="connsiteY1" fmla="*/ 266646 h 409474"/>
                  <a:gd name="connsiteX2" fmla="*/ 842970 w 926316"/>
                  <a:gd name="connsiteY2" fmla="*/ 356127 h 409474"/>
                  <a:gd name="connsiteX3" fmla="*/ 926316 w 926316"/>
                  <a:gd name="connsiteY3" fmla="*/ 377344 h 409474"/>
                  <a:gd name="connsiteX4" fmla="*/ 381917 w 926316"/>
                  <a:gd name="connsiteY4" fmla="*/ 346259 h 409474"/>
                  <a:gd name="connsiteX5" fmla="*/ 0 w 926316"/>
                  <a:gd name="connsiteY5" fmla="*/ 71756 h 409474"/>
                  <a:gd name="connsiteX6" fmla="*/ 77356 w 926316"/>
                  <a:gd name="connsiteY6" fmla="*/ 0 h 409474"/>
                  <a:gd name="connsiteX0" fmla="*/ 77356 w 926735"/>
                  <a:gd name="connsiteY0" fmla="*/ 0 h 409474"/>
                  <a:gd name="connsiteX1" fmla="*/ 465162 w 926735"/>
                  <a:gd name="connsiteY1" fmla="*/ 266646 h 409474"/>
                  <a:gd name="connsiteX2" fmla="*/ 926316 w 926735"/>
                  <a:gd name="connsiteY2" fmla="*/ 377344 h 409474"/>
                  <a:gd name="connsiteX3" fmla="*/ 381917 w 926735"/>
                  <a:gd name="connsiteY3" fmla="*/ 346259 h 409474"/>
                  <a:gd name="connsiteX4" fmla="*/ 0 w 926735"/>
                  <a:gd name="connsiteY4" fmla="*/ 71756 h 409474"/>
                  <a:gd name="connsiteX5" fmla="*/ 77356 w 926735"/>
                  <a:gd name="connsiteY5" fmla="*/ 0 h 409474"/>
                  <a:gd name="connsiteX0" fmla="*/ 77356 w 926730"/>
                  <a:gd name="connsiteY0" fmla="*/ 0 h 409474"/>
                  <a:gd name="connsiteX1" fmla="*/ 460399 w 926730"/>
                  <a:gd name="connsiteY1" fmla="*/ 280933 h 409474"/>
                  <a:gd name="connsiteX2" fmla="*/ 926316 w 926730"/>
                  <a:gd name="connsiteY2" fmla="*/ 377344 h 409474"/>
                  <a:gd name="connsiteX3" fmla="*/ 381917 w 926730"/>
                  <a:gd name="connsiteY3" fmla="*/ 346259 h 409474"/>
                  <a:gd name="connsiteX4" fmla="*/ 0 w 926730"/>
                  <a:gd name="connsiteY4" fmla="*/ 71756 h 409474"/>
                  <a:gd name="connsiteX5" fmla="*/ 77356 w 926730"/>
                  <a:gd name="connsiteY5" fmla="*/ 0 h 409474"/>
                  <a:gd name="connsiteX0" fmla="*/ 77356 w 926750"/>
                  <a:gd name="connsiteY0" fmla="*/ 0 h 409474"/>
                  <a:gd name="connsiteX1" fmla="*/ 460399 w 926750"/>
                  <a:gd name="connsiteY1" fmla="*/ 280933 h 409474"/>
                  <a:gd name="connsiteX2" fmla="*/ 926316 w 926750"/>
                  <a:gd name="connsiteY2" fmla="*/ 377344 h 409474"/>
                  <a:gd name="connsiteX3" fmla="*/ 381917 w 926750"/>
                  <a:gd name="connsiteY3" fmla="*/ 346259 h 409474"/>
                  <a:gd name="connsiteX4" fmla="*/ 0 w 926750"/>
                  <a:gd name="connsiteY4" fmla="*/ 71756 h 409474"/>
                  <a:gd name="connsiteX5" fmla="*/ 77356 w 926750"/>
                  <a:gd name="connsiteY5" fmla="*/ 0 h 409474"/>
                  <a:gd name="connsiteX0" fmla="*/ 77356 w 926760"/>
                  <a:gd name="connsiteY0" fmla="*/ 0 h 409474"/>
                  <a:gd name="connsiteX1" fmla="*/ 467542 w 926760"/>
                  <a:gd name="connsiteY1" fmla="*/ 269027 h 409474"/>
                  <a:gd name="connsiteX2" fmla="*/ 926316 w 926760"/>
                  <a:gd name="connsiteY2" fmla="*/ 377344 h 409474"/>
                  <a:gd name="connsiteX3" fmla="*/ 381917 w 926760"/>
                  <a:gd name="connsiteY3" fmla="*/ 346259 h 409474"/>
                  <a:gd name="connsiteX4" fmla="*/ 0 w 926760"/>
                  <a:gd name="connsiteY4" fmla="*/ 71756 h 409474"/>
                  <a:gd name="connsiteX5" fmla="*/ 77356 w 926760"/>
                  <a:gd name="connsiteY5" fmla="*/ 0 h 409474"/>
                  <a:gd name="connsiteX0" fmla="*/ 162836 w 1012240"/>
                  <a:gd name="connsiteY0" fmla="*/ 0 h 409474"/>
                  <a:gd name="connsiteX1" fmla="*/ 553022 w 1012240"/>
                  <a:gd name="connsiteY1" fmla="*/ 269027 h 409474"/>
                  <a:gd name="connsiteX2" fmla="*/ 1011796 w 1012240"/>
                  <a:gd name="connsiteY2" fmla="*/ 377344 h 409474"/>
                  <a:gd name="connsiteX3" fmla="*/ 467397 w 1012240"/>
                  <a:gd name="connsiteY3" fmla="*/ 346259 h 409474"/>
                  <a:gd name="connsiteX4" fmla="*/ 0 w 1012240"/>
                  <a:gd name="connsiteY4" fmla="*/ 156983 h 409474"/>
                  <a:gd name="connsiteX5" fmla="*/ 162836 w 1012240"/>
                  <a:gd name="connsiteY5" fmla="*/ 0 h 409474"/>
                  <a:gd name="connsiteX0" fmla="*/ 77360 w 1012237"/>
                  <a:gd name="connsiteY0" fmla="*/ 0 h 329575"/>
                  <a:gd name="connsiteX1" fmla="*/ 553022 w 1012237"/>
                  <a:gd name="connsiteY1" fmla="*/ 189128 h 329575"/>
                  <a:gd name="connsiteX2" fmla="*/ 1011796 w 1012237"/>
                  <a:gd name="connsiteY2" fmla="*/ 297445 h 329575"/>
                  <a:gd name="connsiteX3" fmla="*/ 467397 w 1012237"/>
                  <a:gd name="connsiteY3" fmla="*/ 266360 h 329575"/>
                  <a:gd name="connsiteX4" fmla="*/ 0 w 1012237"/>
                  <a:gd name="connsiteY4" fmla="*/ 77084 h 329575"/>
                  <a:gd name="connsiteX5" fmla="*/ 77360 w 1012237"/>
                  <a:gd name="connsiteY5" fmla="*/ 0 h 329575"/>
                  <a:gd name="connsiteX0" fmla="*/ 77360 w 940353"/>
                  <a:gd name="connsiteY0" fmla="*/ 0 h 327718"/>
                  <a:gd name="connsiteX1" fmla="*/ 553022 w 940353"/>
                  <a:gd name="connsiteY1" fmla="*/ 189128 h 327718"/>
                  <a:gd name="connsiteX2" fmla="*/ 939813 w 940353"/>
                  <a:gd name="connsiteY2" fmla="*/ 294783 h 327718"/>
                  <a:gd name="connsiteX3" fmla="*/ 467397 w 940353"/>
                  <a:gd name="connsiteY3" fmla="*/ 266360 h 327718"/>
                  <a:gd name="connsiteX4" fmla="*/ 0 w 940353"/>
                  <a:gd name="connsiteY4" fmla="*/ 77084 h 327718"/>
                  <a:gd name="connsiteX5" fmla="*/ 77360 w 940353"/>
                  <a:gd name="connsiteY5" fmla="*/ 0 h 327718"/>
                  <a:gd name="connsiteX0" fmla="*/ 77360 w 940353"/>
                  <a:gd name="connsiteY0" fmla="*/ 0 h 337125"/>
                  <a:gd name="connsiteX1" fmla="*/ 553022 w 940353"/>
                  <a:gd name="connsiteY1" fmla="*/ 189128 h 337125"/>
                  <a:gd name="connsiteX2" fmla="*/ 939813 w 940353"/>
                  <a:gd name="connsiteY2" fmla="*/ 294783 h 337125"/>
                  <a:gd name="connsiteX3" fmla="*/ 467397 w 940353"/>
                  <a:gd name="connsiteY3" fmla="*/ 266360 h 337125"/>
                  <a:gd name="connsiteX4" fmla="*/ 0 w 940353"/>
                  <a:gd name="connsiteY4" fmla="*/ 77084 h 337125"/>
                  <a:gd name="connsiteX5" fmla="*/ 77360 w 940353"/>
                  <a:gd name="connsiteY5" fmla="*/ 0 h 337125"/>
                  <a:gd name="connsiteX0" fmla="*/ 77360 w 940353"/>
                  <a:gd name="connsiteY0" fmla="*/ 0 h 342356"/>
                  <a:gd name="connsiteX1" fmla="*/ 553022 w 940353"/>
                  <a:gd name="connsiteY1" fmla="*/ 189128 h 342356"/>
                  <a:gd name="connsiteX2" fmla="*/ 939813 w 940353"/>
                  <a:gd name="connsiteY2" fmla="*/ 294783 h 342356"/>
                  <a:gd name="connsiteX3" fmla="*/ 462900 w 940353"/>
                  <a:gd name="connsiteY3" fmla="*/ 282339 h 342356"/>
                  <a:gd name="connsiteX4" fmla="*/ 0 w 940353"/>
                  <a:gd name="connsiteY4" fmla="*/ 77084 h 342356"/>
                  <a:gd name="connsiteX5" fmla="*/ 77360 w 940353"/>
                  <a:gd name="connsiteY5" fmla="*/ 0 h 342356"/>
                  <a:gd name="connsiteX0" fmla="*/ 77360 w 940353"/>
                  <a:gd name="connsiteY0" fmla="*/ 0 h 342356"/>
                  <a:gd name="connsiteX1" fmla="*/ 553022 w 940353"/>
                  <a:gd name="connsiteY1" fmla="*/ 189128 h 342356"/>
                  <a:gd name="connsiteX2" fmla="*/ 939813 w 940353"/>
                  <a:gd name="connsiteY2" fmla="*/ 294783 h 342356"/>
                  <a:gd name="connsiteX3" fmla="*/ 462900 w 940353"/>
                  <a:gd name="connsiteY3" fmla="*/ 282339 h 342356"/>
                  <a:gd name="connsiteX4" fmla="*/ 0 w 940353"/>
                  <a:gd name="connsiteY4" fmla="*/ 77084 h 342356"/>
                  <a:gd name="connsiteX5" fmla="*/ 77360 w 940353"/>
                  <a:gd name="connsiteY5" fmla="*/ 0 h 342356"/>
                  <a:gd name="connsiteX0" fmla="*/ 77360 w 940353"/>
                  <a:gd name="connsiteY0" fmla="*/ 0 h 345020"/>
                  <a:gd name="connsiteX1" fmla="*/ 553022 w 940353"/>
                  <a:gd name="connsiteY1" fmla="*/ 191792 h 345020"/>
                  <a:gd name="connsiteX2" fmla="*/ 939813 w 940353"/>
                  <a:gd name="connsiteY2" fmla="*/ 297447 h 345020"/>
                  <a:gd name="connsiteX3" fmla="*/ 462900 w 940353"/>
                  <a:gd name="connsiteY3" fmla="*/ 285003 h 345020"/>
                  <a:gd name="connsiteX4" fmla="*/ 0 w 940353"/>
                  <a:gd name="connsiteY4" fmla="*/ 79748 h 345020"/>
                  <a:gd name="connsiteX5" fmla="*/ 77360 w 940353"/>
                  <a:gd name="connsiteY5" fmla="*/ 0 h 345020"/>
                  <a:gd name="connsiteX0" fmla="*/ 77360 w 940249"/>
                  <a:gd name="connsiteY0" fmla="*/ 0 h 345020"/>
                  <a:gd name="connsiteX1" fmla="*/ 490037 w 940249"/>
                  <a:gd name="connsiteY1" fmla="*/ 207771 h 345020"/>
                  <a:gd name="connsiteX2" fmla="*/ 939813 w 940249"/>
                  <a:gd name="connsiteY2" fmla="*/ 297447 h 345020"/>
                  <a:gd name="connsiteX3" fmla="*/ 462900 w 940249"/>
                  <a:gd name="connsiteY3" fmla="*/ 285003 h 345020"/>
                  <a:gd name="connsiteX4" fmla="*/ 0 w 940249"/>
                  <a:gd name="connsiteY4" fmla="*/ 79748 h 345020"/>
                  <a:gd name="connsiteX5" fmla="*/ 77360 w 940249"/>
                  <a:gd name="connsiteY5" fmla="*/ 0 h 345020"/>
                  <a:gd name="connsiteX0" fmla="*/ 63862 w 940252"/>
                  <a:gd name="connsiteY0" fmla="*/ 0 h 321052"/>
                  <a:gd name="connsiteX1" fmla="*/ 490037 w 940252"/>
                  <a:gd name="connsiteY1" fmla="*/ 183803 h 321052"/>
                  <a:gd name="connsiteX2" fmla="*/ 939813 w 940252"/>
                  <a:gd name="connsiteY2" fmla="*/ 273479 h 321052"/>
                  <a:gd name="connsiteX3" fmla="*/ 462900 w 940252"/>
                  <a:gd name="connsiteY3" fmla="*/ 261035 h 321052"/>
                  <a:gd name="connsiteX4" fmla="*/ 0 w 940252"/>
                  <a:gd name="connsiteY4" fmla="*/ 55780 h 321052"/>
                  <a:gd name="connsiteX5" fmla="*/ 63862 w 940252"/>
                  <a:gd name="connsiteY5" fmla="*/ 0 h 321052"/>
                  <a:gd name="connsiteX0" fmla="*/ 63862 w 940241"/>
                  <a:gd name="connsiteY0" fmla="*/ 52287 h 373339"/>
                  <a:gd name="connsiteX1" fmla="*/ 479919 w 940241"/>
                  <a:gd name="connsiteY1" fmla="*/ 10477 h 373339"/>
                  <a:gd name="connsiteX2" fmla="*/ 939813 w 940241"/>
                  <a:gd name="connsiteY2" fmla="*/ 325766 h 373339"/>
                  <a:gd name="connsiteX3" fmla="*/ 462900 w 940241"/>
                  <a:gd name="connsiteY3" fmla="*/ 313322 h 373339"/>
                  <a:gd name="connsiteX4" fmla="*/ 0 w 940241"/>
                  <a:gd name="connsiteY4" fmla="*/ 108067 h 373339"/>
                  <a:gd name="connsiteX5" fmla="*/ 63862 w 940241"/>
                  <a:gd name="connsiteY5" fmla="*/ 52287 h 373339"/>
                  <a:gd name="connsiteX0" fmla="*/ 63862 w 526613"/>
                  <a:gd name="connsiteY0" fmla="*/ 51582 h 312616"/>
                  <a:gd name="connsiteX1" fmla="*/ 479919 w 526613"/>
                  <a:gd name="connsiteY1" fmla="*/ 9772 h 312616"/>
                  <a:gd name="connsiteX2" fmla="*/ 462900 w 526613"/>
                  <a:gd name="connsiteY2" fmla="*/ 312617 h 312616"/>
                  <a:gd name="connsiteX3" fmla="*/ 0 w 526613"/>
                  <a:gd name="connsiteY3" fmla="*/ 107362 h 312616"/>
                  <a:gd name="connsiteX4" fmla="*/ 63862 w 526613"/>
                  <a:gd name="connsiteY4" fmla="*/ 51582 h 312616"/>
                  <a:gd name="connsiteX0" fmla="*/ 63862 w 572764"/>
                  <a:gd name="connsiteY0" fmla="*/ 52489 h 329497"/>
                  <a:gd name="connsiteX1" fmla="*/ 479919 w 572764"/>
                  <a:gd name="connsiteY1" fmla="*/ 10679 h 329497"/>
                  <a:gd name="connsiteX2" fmla="*/ 533724 w 572764"/>
                  <a:gd name="connsiteY2" fmla="*/ 329498 h 329497"/>
                  <a:gd name="connsiteX3" fmla="*/ 0 w 572764"/>
                  <a:gd name="connsiteY3" fmla="*/ 108269 h 329497"/>
                  <a:gd name="connsiteX4" fmla="*/ 63862 w 572764"/>
                  <a:gd name="connsiteY4" fmla="*/ 52489 h 329497"/>
                  <a:gd name="connsiteX0" fmla="*/ 147 w 575492"/>
                  <a:gd name="connsiteY0" fmla="*/ 106873 h 328103"/>
                  <a:gd name="connsiteX1" fmla="*/ 480066 w 575492"/>
                  <a:gd name="connsiteY1" fmla="*/ 9283 h 328103"/>
                  <a:gd name="connsiteX2" fmla="*/ 533871 w 575492"/>
                  <a:gd name="connsiteY2" fmla="*/ 328102 h 328103"/>
                  <a:gd name="connsiteX3" fmla="*/ 147 w 575492"/>
                  <a:gd name="connsiteY3" fmla="*/ 106873 h 328103"/>
                  <a:gd name="connsiteX0" fmla="*/ 231 w 397059"/>
                  <a:gd name="connsiteY0" fmla="*/ 355236 h 377413"/>
                  <a:gd name="connsiteX1" fmla="*/ 308147 w 397059"/>
                  <a:gd name="connsiteY1" fmla="*/ 89 h 377413"/>
                  <a:gd name="connsiteX2" fmla="*/ 361952 w 397059"/>
                  <a:gd name="connsiteY2" fmla="*/ 318908 h 377413"/>
                  <a:gd name="connsiteX3" fmla="*/ 231 w 397059"/>
                  <a:gd name="connsiteY3" fmla="*/ 355236 h 377413"/>
                  <a:gd name="connsiteX0" fmla="*/ -1 w 396827"/>
                  <a:gd name="connsiteY0" fmla="*/ 355234 h 377411"/>
                  <a:gd name="connsiteX1" fmla="*/ 307915 w 396827"/>
                  <a:gd name="connsiteY1" fmla="*/ 87 h 377411"/>
                  <a:gd name="connsiteX2" fmla="*/ 361720 w 396827"/>
                  <a:gd name="connsiteY2" fmla="*/ 318906 h 377411"/>
                  <a:gd name="connsiteX3" fmla="*/ -1 w 396827"/>
                  <a:gd name="connsiteY3" fmla="*/ 355234 h 377411"/>
                  <a:gd name="connsiteX0" fmla="*/ 0 w 452684"/>
                  <a:gd name="connsiteY0" fmla="*/ 319210 h 345404"/>
                  <a:gd name="connsiteX1" fmla="*/ 361878 w 452684"/>
                  <a:gd name="connsiteY1" fmla="*/ 1 h 345404"/>
                  <a:gd name="connsiteX2" fmla="*/ 415683 w 452684"/>
                  <a:gd name="connsiteY2" fmla="*/ 318820 h 345404"/>
                  <a:gd name="connsiteX3" fmla="*/ 0 w 452684"/>
                  <a:gd name="connsiteY3" fmla="*/ 319210 h 345404"/>
                  <a:gd name="connsiteX0" fmla="*/ 0 w 452684"/>
                  <a:gd name="connsiteY0" fmla="*/ 319210 h 345402"/>
                  <a:gd name="connsiteX1" fmla="*/ 361878 w 452684"/>
                  <a:gd name="connsiteY1" fmla="*/ 1 h 345402"/>
                  <a:gd name="connsiteX2" fmla="*/ 415683 w 452684"/>
                  <a:gd name="connsiteY2" fmla="*/ 318820 h 345402"/>
                  <a:gd name="connsiteX3" fmla="*/ 0 w 452684"/>
                  <a:gd name="connsiteY3" fmla="*/ 319210 h 345402"/>
                  <a:gd name="connsiteX0" fmla="*/ 0 w 452679"/>
                  <a:gd name="connsiteY0" fmla="*/ 319258 h 345452"/>
                  <a:gd name="connsiteX1" fmla="*/ 361878 w 452679"/>
                  <a:gd name="connsiteY1" fmla="*/ 49 h 345452"/>
                  <a:gd name="connsiteX2" fmla="*/ 415683 w 452679"/>
                  <a:gd name="connsiteY2" fmla="*/ 318868 h 345452"/>
                  <a:gd name="connsiteX3" fmla="*/ 0 w 452679"/>
                  <a:gd name="connsiteY3" fmla="*/ 319258 h 345452"/>
                  <a:gd name="connsiteX0" fmla="*/ 0 w 487753"/>
                  <a:gd name="connsiteY0" fmla="*/ 319569 h 345762"/>
                  <a:gd name="connsiteX1" fmla="*/ 361878 w 487753"/>
                  <a:gd name="connsiteY1" fmla="*/ 360 h 345762"/>
                  <a:gd name="connsiteX2" fmla="*/ 415683 w 487753"/>
                  <a:gd name="connsiteY2" fmla="*/ 319179 h 345762"/>
                  <a:gd name="connsiteX3" fmla="*/ 0 w 487753"/>
                  <a:gd name="connsiteY3" fmla="*/ 319569 h 345762"/>
                  <a:gd name="connsiteX0" fmla="*/ 0 w 487799"/>
                  <a:gd name="connsiteY0" fmla="*/ 319419 h 345612"/>
                  <a:gd name="connsiteX1" fmla="*/ 361878 w 487799"/>
                  <a:gd name="connsiteY1" fmla="*/ 210 h 345612"/>
                  <a:gd name="connsiteX2" fmla="*/ 415683 w 487799"/>
                  <a:gd name="connsiteY2" fmla="*/ 319029 h 345612"/>
                  <a:gd name="connsiteX3" fmla="*/ 0 w 487799"/>
                  <a:gd name="connsiteY3" fmla="*/ 319419 h 345612"/>
                  <a:gd name="connsiteX0" fmla="*/ 0 w 486968"/>
                  <a:gd name="connsiteY0" fmla="*/ 322101 h 348294"/>
                  <a:gd name="connsiteX1" fmla="*/ 361878 w 486968"/>
                  <a:gd name="connsiteY1" fmla="*/ 2892 h 348294"/>
                  <a:gd name="connsiteX2" fmla="*/ 415683 w 486968"/>
                  <a:gd name="connsiteY2" fmla="*/ 321711 h 348294"/>
                  <a:gd name="connsiteX3" fmla="*/ 0 w 486968"/>
                  <a:gd name="connsiteY3" fmla="*/ 322101 h 348294"/>
                  <a:gd name="connsiteX0" fmla="*/ 0 w 486968"/>
                  <a:gd name="connsiteY0" fmla="*/ 322101 h 348294"/>
                  <a:gd name="connsiteX1" fmla="*/ 361878 w 486968"/>
                  <a:gd name="connsiteY1" fmla="*/ 2892 h 348294"/>
                  <a:gd name="connsiteX2" fmla="*/ 415683 w 486968"/>
                  <a:gd name="connsiteY2" fmla="*/ 321711 h 348294"/>
                  <a:gd name="connsiteX3" fmla="*/ 0 w 486968"/>
                  <a:gd name="connsiteY3" fmla="*/ 322101 h 348294"/>
                  <a:gd name="connsiteX0" fmla="*/ 0 w 519605"/>
                  <a:gd name="connsiteY0" fmla="*/ 322101 h 348294"/>
                  <a:gd name="connsiteX1" fmla="*/ 361878 w 519605"/>
                  <a:gd name="connsiteY1" fmla="*/ 2892 h 348294"/>
                  <a:gd name="connsiteX2" fmla="*/ 415683 w 519605"/>
                  <a:gd name="connsiteY2" fmla="*/ 321711 h 348294"/>
                  <a:gd name="connsiteX3" fmla="*/ 0 w 519605"/>
                  <a:gd name="connsiteY3" fmla="*/ 322101 h 348294"/>
                  <a:gd name="connsiteX0" fmla="*/ 0 w 491070"/>
                  <a:gd name="connsiteY0" fmla="*/ 322101 h 374489"/>
                  <a:gd name="connsiteX1" fmla="*/ 361878 w 491070"/>
                  <a:gd name="connsiteY1" fmla="*/ 2892 h 374489"/>
                  <a:gd name="connsiteX2" fmla="*/ 415683 w 491070"/>
                  <a:gd name="connsiteY2" fmla="*/ 321711 h 374489"/>
                  <a:gd name="connsiteX3" fmla="*/ 0 w 491070"/>
                  <a:gd name="connsiteY3" fmla="*/ 322101 h 374489"/>
                  <a:gd name="connsiteX0" fmla="*/ 0 w 487685"/>
                  <a:gd name="connsiteY0" fmla="*/ 319440 h 356062"/>
                  <a:gd name="connsiteX1" fmla="*/ 361878 w 487685"/>
                  <a:gd name="connsiteY1" fmla="*/ 231 h 356062"/>
                  <a:gd name="connsiteX2" fmla="*/ 452783 w 487685"/>
                  <a:gd name="connsiteY2" fmla="*/ 269136 h 356062"/>
                  <a:gd name="connsiteX3" fmla="*/ 0 w 487685"/>
                  <a:gd name="connsiteY3" fmla="*/ 319440 h 356062"/>
                  <a:gd name="connsiteX0" fmla="*/ 0 w 482027"/>
                  <a:gd name="connsiteY0" fmla="*/ 319819 h 350861"/>
                  <a:gd name="connsiteX1" fmla="*/ 361878 w 482027"/>
                  <a:gd name="connsiteY1" fmla="*/ 610 h 350861"/>
                  <a:gd name="connsiteX2" fmla="*/ 446037 w 482027"/>
                  <a:gd name="connsiteY2" fmla="*/ 241563 h 350861"/>
                  <a:gd name="connsiteX3" fmla="*/ 0 w 482027"/>
                  <a:gd name="connsiteY3" fmla="*/ 319819 h 350861"/>
                  <a:gd name="connsiteX0" fmla="*/ 0 w 522751"/>
                  <a:gd name="connsiteY0" fmla="*/ 320192 h 348418"/>
                  <a:gd name="connsiteX1" fmla="*/ 361878 w 522751"/>
                  <a:gd name="connsiteY1" fmla="*/ 983 h 348418"/>
                  <a:gd name="connsiteX2" fmla="*/ 493251 w 522751"/>
                  <a:gd name="connsiteY2" fmla="*/ 223967 h 348418"/>
                  <a:gd name="connsiteX3" fmla="*/ 0 w 522751"/>
                  <a:gd name="connsiteY3" fmla="*/ 320192 h 348418"/>
                  <a:gd name="connsiteX0" fmla="*/ 0 w 515942"/>
                  <a:gd name="connsiteY0" fmla="*/ 320244 h 349815"/>
                  <a:gd name="connsiteX1" fmla="*/ 361878 w 515942"/>
                  <a:gd name="connsiteY1" fmla="*/ 1035 h 349815"/>
                  <a:gd name="connsiteX2" fmla="*/ 493251 w 515942"/>
                  <a:gd name="connsiteY2" fmla="*/ 224019 h 349815"/>
                  <a:gd name="connsiteX3" fmla="*/ 0 w 515942"/>
                  <a:gd name="connsiteY3" fmla="*/ 320244 h 349815"/>
                  <a:gd name="connsiteX0" fmla="*/ 0 w 480410"/>
                  <a:gd name="connsiteY0" fmla="*/ 320402 h 349070"/>
                  <a:gd name="connsiteX1" fmla="*/ 361878 w 480410"/>
                  <a:gd name="connsiteY1" fmla="*/ 1193 h 349070"/>
                  <a:gd name="connsiteX2" fmla="*/ 452780 w 480410"/>
                  <a:gd name="connsiteY2" fmla="*/ 218188 h 349070"/>
                  <a:gd name="connsiteX3" fmla="*/ 0 w 480410"/>
                  <a:gd name="connsiteY3" fmla="*/ 320402 h 349070"/>
                  <a:gd name="connsiteX0" fmla="*/ 0 w 483313"/>
                  <a:gd name="connsiteY0" fmla="*/ 320402 h 349070"/>
                  <a:gd name="connsiteX1" fmla="*/ 361878 w 483313"/>
                  <a:gd name="connsiteY1" fmla="*/ 1193 h 349070"/>
                  <a:gd name="connsiteX2" fmla="*/ 452780 w 483313"/>
                  <a:gd name="connsiteY2" fmla="*/ 218188 h 349070"/>
                  <a:gd name="connsiteX3" fmla="*/ 0 w 483313"/>
                  <a:gd name="connsiteY3" fmla="*/ 320402 h 349070"/>
                  <a:gd name="connsiteX0" fmla="*/ 0 w 483387"/>
                  <a:gd name="connsiteY0" fmla="*/ 320129 h 348797"/>
                  <a:gd name="connsiteX1" fmla="*/ 361878 w 483387"/>
                  <a:gd name="connsiteY1" fmla="*/ 920 h 348797"/>
                  <a:gd name="connsiteX2" fmla="*/ 452780 w 483387"/>
                  <a:gd name="connsiteY2" fmla="*/ 217915 h 348797"/>
                  <a:gd name="connsiteX3" fmla="*/ 0 w 483387"/>
                  <a:gd name="connsiteY3" fmla="*/ 320129 h 348797"/>
                  <a:gd name="connsiteX0" fmla="*/ 0 w 488149"/>
                  <a:gd name="connsiteY0" fmla="*/ 319826 h 348494"/>
                  <a:gd name="connsiteX1" fmla="*/ 361878 w 488149"/>
                  <a:gd name="connsiteY1" fmla="*/ 617 h 348494"/>
                  <a:gd name="connsiteX2" fmla="*/ 452780 w 488149"/>
                  <a:gd name="connsiteY2" fmla="*/ 217612 h 348494"/>
                  <a:gd name="connsiteX3" fmla="*/ 0 w 488149"/>
                  <a:gd name="connsiteY3" fmla="*/ 319826 h 348494"/>
                  <a:gd name="connsiteX0" fmla="*/ 0 w 488157"/>
                  <a:gd name="connsiteY0" fmla="*/ 319826 h 348494"/>
                  <a:gd name="connsiteX1" fmla="*/ 361878 w 488157"/>
                  <a:gd name="connsiteY1" fmla="*/ 617 h 348494"/>
                  <a:gd name="connsiteX2" fmla="*/ 452780 w 488157"/>
                  <a:gd name="connsiteY2" fmla="*/ 217612 h 348494"/>
                  <a:gd name="connsiteX3" fmla="*/ 0 w 488157"/>
                  <a:gd name="connsiteY3" fmla="*/ 319826 h 348494"/>
                  <a:gd name="connsiteX0" fmla="*/ 0 w 488157"/>
                  <a:gd name="connsiteY0" fmla="*/ 320135 h 348803"/>
                  <a:gd name="connsiteX1" fmla="*/ 361878 w 488157"/>
                  <a:gd name="connsiteY1" fmla="*/ 926 h 348803"/>
                  <a:gd name="connsiteX2" fmla="*/ 452780 w 488157"/>
                  <a:gd name="connsiteY2" fmla="*/ 217921 h 348803"/>
                  <a:gd name="connsiteX3" fmla="*/ 0 w 488157"/>
                  <a:gd name="connsiteY3" fmla="*/ 320135 h 348803"/>
                  <a:gd name="connsiteX0" fmla="*/ 0 w 488157"/>
                  <a:gd name="connsiteY0" fmla="*/ 319209 h 347877"/>
                  <a:gd name="connsiteX1" fmla="*/ 361878 w 488157"/>
                  <a:gd name="connsiteY1" fmla="*/ 0 h 347877"/>
                  <a:gd name="connsiteX2" fmla="*/ 452780 w 488157"/>
                  <a:gd name="connsiteY2" fmla="*/ 216995 h 347877"/>
                  <a:gd name="connsiteX3" fmla="*/ 0 w 488157"/>
                  <a:gd name="connsiteY3" fmla="*/ 319209 h 34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157" h="347877">
                    <a:moveTo>
                      <a:pt x="0" y="319209"/>
                    </a:moveTo>
                    <a:cubicBezTo>
                      <a:pt x="300232" y="136521"/>
                      <a:pt x="147079" y="82491"/>
                      <a:pt x="361878" y="0"/>
                    </a:cubicBezTo>
                    <a:cubicBezTo>
                      <a:pt x="464835" y="6529"/>
                      <a:pt x="533367" y="152820"/>
                      <a:pt x="452780" y="216995"/>
                    </a:cubicBezTo>
                    <a:cubicBezTo>
                      <a:pt x="372193" y="281170"/>
                      <a:pt x="77752" y="403554"/>
                      <a:pt x="0" y="3192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DC92BF-44EB-5DD3-31DF-9E8B705F6D12}"/>
                </a:ext>
              </a:extLst>
            </p:cNvPr>
            <p:cNvSpPr txBox="1"/>
            <p:nvPr/>
          </p:nvSpPr>
          <p:spPr>
            <a:xfrm>
              <a:off x="9987487" y="2594788"/>
              <a:ext cx="16991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SE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921D4C-BE62-AD87-992A-7B2F8FC3AE94}"/>
                </a:ext>
              </a:extLst>
            </p:cNvPr>
            <p:cNvSpPr txBox="1"/>
            <p:nvPr/>
          </p:nvSpPr>
          <p:spPr>
            <a:xfrm>
              <a:off x="8954719" y="2354138"/>
              <a:ext cx="17953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DC7DE3-631C-4E5F-6AA2-A59D5FBE12A4}"/>
                </a:ext>
              </a:extLst>
            </p:cNvPr>
            <p:cNvSpPr txBox="1"/>
            <p:nvPr/>
          </p:nvSpPr>
          <p:spPr>
            <a:xfrm>
              <a:off x="10925850" y="3228447"/>
              <a:ext cx="27219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EAS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BB1952-B8B1-76DB-ABF9-ECB24B45E074}"/>
                </a:ext>
              </a:extLst>
            </p:cNvPr>
            <p:cNvSpPr txBox="1"/>
            <p:nvPr/>
          </p:nvSpPr>
          <p:spPr>
            <a:xfrm>
              <a:off x="10852253" y="4703018"/>
              <a:ext cx="26597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ESR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3F88E6-0CE4-AC4B-BFD2-887345994947}"/>
                </a:ext>
              </a:extLst>
            </p:cNvPr>
            <p:cNvSpPr txBox="1"/>
            <p:nvPr/>
          </p:nvSpPr>
          <p:spPr>
            <a:xfrm>
              <a:off x="9901523" y="4565068"/>
              <a:ext cx="3494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BETL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D97DEE-FF33-42ED-F96E-6B560706F238}"/>
                </a:ext>
              </a:extLst>
            </p:cNvPr>
            <p:cNvSpPr txBox="1"/>
            <p:nvPr/>
          </p:nvSpPr>
          <p:spPr>
            <a:xfrm>
              <a:off x="10693958" y="3997854"/>
              <a:ext cx="564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embryo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74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DF797A9B-5202-D48B-01D8-EE58DA6D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12191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Identifying a guest-gift gene: </a:t>
            </a:r>
            <a:r>
              <a:rPr lang="en-US" sz="2400" i="1" dirty="0"/>
              <a:t>dosage-effect defective1 (ded1)</a:t>
            </a:r>
            <a:endParaRPr lang="en-US" sz="2400" dirty="0"/>
          </a:p>
        </p:txBody>
      </p:sp>
      <p:sp>
        <p:nvSpPr>
          <p:cNvPr id="3" name="TextBox 51">
            <a:extLst>
              <a:ext uri="{FF2B5EF4-FFF2-40B4-BE49-F238E27FC236}">
                <a16:creationId xmlns:a16="http://schemas.microsoft.com/office/drawing/2014/main" id="{287969C8-55D5-5E2F-917B-51B2A72B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31" y="863557"/>
            <a:ext cx="10161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Can we identify mutants where paternally-derived </a:t>
            </a:r>
            <a:r>
              <a:rPr lang="en-US" sz="2000" i="1" dirty="0" err="1"/>
              <a:t>dek</a:t>
            </a:r>
            <a:r>
              <a:rPr lang="en-US" sz="2000" i="1" dirty="0"/>
              <a:t> </a:t>
            </a:r>
            <a:r>
              <a:rPr lang="en-US" sz="2000" dirty="0"/>
              <a:t>alleles have a quantitative difference?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58856A-067C-EA32-F5FF-029F5187DB0F}"/>
              </a:ext>
            </a:extLst>
          </p:cNvPr>
          <p:cNvGrpSpPr/>
          <p:nvPr/>
        </p:nvGrpSpPr>
        <p:grpSpPr>
          <a:xfrm>
            <a:off x="1683109" y="1733343"/>
            <a:ext cx="8825783" cy="3518204"/>
            <a:chOff x="1463040" y="2286000"/>
            <a:chExt cx="8825783" cy="351820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4FA1D12-53B6-ECE5-723E-BF86AF53BD19}"/>
                </a:ext>
              </a:extLst>
            </p:cNvPr>
            <p:cNvGrpSpPr/>
            <p:nvPr/>
          </p:nvGrpSpPr>
          <p:grpSpPr>
            <a:xfrm>
              <a:off x="7772400" y="2286000"/>
              <a:ext cx="2516423" cy="3518204"/>
              <a:chOff x="7699053" y="2286000"/>
              <a:chExt cx="2516423" cy="351820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6A5B5DA-6011-0A4D-7406-3BF14059F7A4}"/>
                  </a:ext>
                </a:extLst>
              </p:cNvPr>
              <p:cNvGrpSpPr/>
              <p:nvPr/>
            </p:nvGrpSpPr>
            <p:grpSpPr>
              <a:xfrm>
                <a:off x="7699053" y="2286000"/>
                <a:ext cx="2516423" cy="2907020"/>
                <a:chOff x="7699053" y="2286000"/>
                <a:chExt cx="2516423" cy="2907020"/>
              </a:xfrm>
            </p:grpSpPr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63B008F8-6A58-6A0E-BC1F-9ABFD28E2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053" y="2286000"/>
                  <a:ext cx="2516423" cy="2890503"/>
                </a:xfrm>
                <a:custGeom>
                  <a:avLst/>
                  <a:gdLst>
                    <a:gd name="T0" fmla="*/ 2147483647 w 3004"/>
                    <a:gd name="T1" fmla="*/ 2147483647 h 2917"/>
                    <a:gd name="T2" fmla="*/ 2147483647 w 3004"/>
                    <a:gd name="T3" fmla="*/ 2147483647 h 2917"/>
                    <a:gd name="T4" fmla="*/ 2147483647 w 3004"/>
                    <a:gd name="T5" fmla="*/ 2147483647 h 2917"/>
                    <a:gd name="T6" fmla="*/ 2147483647 w 3004"/>
                    <a:gd name="T7" fmla="*/ 2147483647 h 29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4"/>
                    <a:gd name="T13" fmla="*/ 0 h 2917"/>
                    <a:gd name="T14" fmla="*/ 3004 w 3004"/>
                    <a:gd name="T15" fmla="*/ 2917 h 29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4" h="2917">
                      <a:moveTo>
                        <a:pt x="1560" y="2855"/>
                      </a:moveTo>
                      <a:cubicBezTo>
                        <a:pt x="761" y="2694"/>
                        <a:pt x="0" y="918"/>
                        <a:pt x="669" y="459"/>
                      </a:cubicBezTo>
                      <a:cubicBezTo>
                        <a:pt x="1338" y="0"/>
                        <a:pt x="1790" y="29"/>
                        <a:pt x="2397" y="382"/>
                      </a:cubicBezTo>
                      <a:cubicBezTo>
                        <a:pt x="3004" y="735"/>
                        <a:pt x="2350" y="2917"/>
                        <a:pt x="1567" y="2848"/>
                      </a:cubicBezTo>
                    </a:path>
                  </a:pathLst>
                </a:custGeom>
                <a:solidFill>
                  <a:srgbClr val="FFFF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4" name="Freeform 35">
                  <a:extLst>
                    <a:ext uri="{FF2B5EF4-FFF2-40B4-BE49-F238E27FC236}">
                      <a16:creationId xmlns:a16="http://schemas.microsoft.com/office/drawing/2014/main" id="{16079AD2-15EB-BEB6-38F3-61D3E932A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1241" y="2590817"/>
                  <a:ext cx="1435381" cy="2593195"/>
                </a:xfrm>
                <a:custGeom>
                  <a:avLst/>
                  <a:gdLst>
                    <a:gd name="T0" fmla="*/ 2147483647 w 3004"/>
                    <a:gd name="T1" fmla="*/ 2147483647 h 2917"/>
                    <a:gd name="T2" fmla="*/ 2147483647 w 3004"/>
                    <a:gd name="T3" fmla="*/ 2147483647 h 2917"/>
                    <a:gd name="T4" fmla="*/ 2147483647 w 3004"/>
                    <a:gd name="T5" fmla="*/ 2147483647 h 2917"/>
                    <a:gd name="T6" fmla="*/ 2147483647 w 3004"/>
                    <a:gd name="T7" fmla="*/ 2147483647 h 29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4"/>
                    <a:gd name="T13" fmla="*/ 0 h 2917"/>
                    <a:gd name="T14" fmla="*/ 3004 w 3004"/>
                    <a:gd name="T15" fmla="*/ 2917 h 29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4" h="2917">
                      <a:moveTo>
                        <a:pt x="1560" y="2855"/>
                      </a:moveTo>
                      <a:cubicBezTo>
                        <a:pt x="761" y="2694"/>
                        <a:pt x="0" y="918"/>
                        <a:pt x="669" y="459"/>
                      </a:cubicBezTo>
                      <a:cubicBezTo>
                        <a:pt x="1338" y="0"/>
                        <a:pt x="1790" y="29"/>
                        <a:pt x="2397" y="382"/>
                      </a:cubicBezTo>
                      <a:cubicBezTo>
                        <a:pt x="3004" y="735"/>
                        <a:pt x="2350" y="2917"/>
                        <a:pt x="1567" y="2848"/>
                      </a:cubicBezTo>
                    </a:path>
                  </a:pathLst>
                </a:custGeom>
                <a:solidFill>
                  <a:srgbClr val="FFFF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BD33579B-686C-FE97-A370-00E2979DFB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526509" y="3524787"/>
                  <a:ext cx="1054014" cy="1668233"/>
                </a:xfrm>
                <a:custGeom>
                  <a:avLst/>
                  <a:gdLst>
                    <a:gd name="T0" fmla="*/ 2147483647 w 616"/>
                    <a:gd name="T1" fmla="*/ 2147483647 h 972"/>
                    <a:gd name="T2" fmla="*/ 2147483647 w 616"/>
                    <a:gd name="T3" fmla="*/ 2147483647 h 972"/>
                    <a:gd name="T4" fmla="*/ 2147483647 w 616"/>
                    <a:gd name="T5" fmla="*/ 2147483647 h 972"/>
                    <a:gd name="T6" fmla="*/ 2147483647 w 616"/>
                    <a:gd name="T7" fmla="*/ 2147483647 h 9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6"/>
                    <a:gd name="T13" fmla="*/ 0 h 972"/>
                    <a:gd name="T14" fmla="*/ 616 w 616"/>
                    <a:gd name="T15" fmla="*/ 972 h 9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6" h="972">
                      <a:moveTo>
                        <a:pt x="313" y="20"/>
                      </a:moveTo>
                      <a:cubicBezTo>
                        <a:pt x="515" y="71"/>
                        <a:pt x="616" y="618"/>
                        <a:pt x="508" y="786"/>
                      </a:cubicBezTo>
                      <a:cubicBezTo>
                        <a:pt x="401" y="954"/>
                        <a:pt x="248" y="972"/>
                        <a:pt x="124" y="820"/>
                      </a:cubicBezTo>
                      <a:cubicBezTo>
                        <a:pt x="0" y="668"/>
                        <a:pt x="112" y="0"/>
                        <a:pt x="311" y="22"/>
                      </a:cubicBez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26" name="Text Box 21">
                <a:extLst>
                  <a:ext uri="{FF2B5EF4-FFF2-40B4-BE49-F238E27FC236}">
                    <a16:creationId xmlns:a16="http://schemas.microsoft.com/office/drawing/2014/main" id="{5EDB3B06-6552-CEC7-36B9-2750C2082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1422" y="2885289"/>
                <a:ext cx="784189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u="sng"/>
                  <a:t>  +/+_</a:t>
                </a:r>
              </a:p>
              <a:p>
                <a:pPr algn="ctr"/>
                <a:r>
                  <a:rPr lang="en-US" sz="2000"/>
                  <a:t>+</a:t>
                </a:r>
              </a:p>
            </p:txBody>
          </p:sp>
          <p:sp>
            <p:nvSpPr>
              <p:cNvPr id="27" name="Text Box 22">
                <a:extLst>
                  <a:ext uri="{FF2B5EF4-FFF2-40B4-BE49-F238E27FC236}">
                    <a16:creationId xmlns:a16="http://schemas.microsoft.com/office/drawing/2014/main" id="{B145B257-F6EE-38FD-966A-E9B54AC89F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1647" y="3962559"/>
                <a:ext cx="54374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u="sng" dirty="0"/>
                  <a:t>  +  </a:t>
                </a:r>
              </a:p>
              <a:p>
                <a:pPr algn="ctr"/>
                <a:r>
                  <a:rPr lang="en-US" sz="2000" dirty="0"/>
                  <a:t>+</a:t>
                </a:r>
              </a:p>
            </p:txBody>
          </p:sp>
          <p:sp>
            <p:nvSpPr>
              <p:cNvPr id="29" name="TextBox 51">
                <a:extLst>
                  <a:ext uri="{FF2B5EF4-FFF2-40B4-BE49-F238E27FC236}">
                    <a16:creationId xmlns:a16="http://schemas.microsoft.com/office/drawing/2014/main" id="{C0685547-40AC-00B3-8867-77B9245F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47655" y="5404094"/>
                <a:ext cx="17269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Normal weight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4ABC3C1-CA97-C581-3E59-B2E48A944D12}"/>
                </a:ext>
              </a:extLst>
            </p:cNvPr>
            <p:cNvGrpSpPr/>
            <p:nvPr/>
          </p:nvGrpSpPr>
          <p:grpSpPr>
            <a:xfrm>
              <a:off x="5760720" y="2497030"/>
              <a:ext cx="2151540" cy="3307174"/>
              <a:chOff x="5732496" y="2497030"/>
              <a:chExt cx="2151540" cy="3307174"/>
            </a:xfrm>
          </p:grpSpPr>
          <p:sp>
            <p:nvSpPr>
              <p:cNvPr id="30" name="TextBox 51">
                <a:extLst>
                  <a:ext uri="{FF2B5EF4-FFF2-40B4-BE49-F238E27FC236}">
                    <a16:creationId xmlns:a16="http://schemas.microsoft.com/office/drawing/2014/main" id="{AEF271CD-F8ED-10F6-CDB4-5927AF0B6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0631" y="5404094"/>
                <a:ext cx="145527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Light weight</a:t>
                </a: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57B40F75-6548-4AE8-87A6-A74ED2229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496" y="2497030"/>
                <a:ext cx="2151540" cy="2471380"/>
              </a:xfrm>
              <a:custGeom>
                <a:avLst/>
                <a:gdLst>
                  <a:gd name="T0" fmla="*/ 2147483647 w 3004"/>
                  <a:gd name="T1" fmla="*/ 2147483647 h 2917"/>
                  <a:gd name="T2" fmla="*/ 2147483647 w 3004"/>
                  <a:gd name="T3" fmla="*/ 2147483647 h 2917"/>
                  <a:gd name="T4" fmla="*/ 2147483647 w 3004"/>
                  <a:gd name="T5" fmla="*/ 2147483647 h 2917"/>
                  <a:gd name="T6" fmla="*/ 2147483647 w 3004"/>
                  <a:gd name="T7" fmla="*/ 2147483647 h 29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04"/>
                  <a:gd name="T13" fmla="*/ 0 h 2917"/>
                  <a:gd name="T14" fmla="*/ 3004 w 3004"/>
                  <a:gd name="T15" fmla="*/ 2917 h 29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04" h="2917">
                    <a:moveTo>
                      <a:pt x="1560" y="2855"/>
                    </a:moveTo>
                    <a:cubicBezTo>
                      <a:pt x="761" y="2694"/>
                      <a:pt x="0" y="918"/>
                      <a:pt x="669" y="459"/>
                    </a:cubicBezTo>
                    <a:cubicBezTo>
                      <a:pt x="1338" y="0"/>
                      <a:pt x="1790" y="29"/>
                      <a:pt x="2397" y="382"/>
                    </a:cubicBezTo>
                    <a:cubicBezTo>
                      <a:pt x="3004" y="735"/>
                      <a:pt x="2350" y="2917"/>
                      <a:pt x="1567" y="2848"/>
                    </a:cubicBezTo>
                  </a:path>
                </a:pathLst>
              </a:custGeom>
              <a:solidFill>
                <a:srgbClr val="FFFF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 sz="2000"/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EFB4C283-2471-F5E1-1024-2B4EB534E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541" y="2764808"/>
                <a:ext cx="1227250" cy="2217182"/>
              </a:xfrm>
              <a:custGeom>
                <a:avLst/>
                <a:gdLst>
                  <a:gd name="T0" fmla="*/ 2147483647 w 3004"/>
                  <a:gd name="T1" fmla="*/ 2147483647 h 2917"/>
                  <a:gd name="T2" fmla="*/ 2147483647 w 3004"/>
                  <a:gd name="T3" fmla="*/ 2147483647 h 2917"/>
                  <a:gd name="T4" fmla="*/ 2147483647 w 3004"/>
                  <a:gd name="T5" fmla="*/ 2147483647 h 2917"/>
                  <a:gd name="T6" fmla="*/ 2147483647 w 3004"/>
                  <a:gd name="T7" fmla="*/ 2147483647 h 29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04"/>
                  <a:gd name="T13" fmla="*/ 0 h 2917"/>
                  <a:gd name="T14" fmla="*/ 3004 w 3004"/>
                  <a:gd name="T15" fmla="*/ 2917 h 29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04" h="2917">
                    <a:moveTo>
                      <a:pt x="1560" y="2855"/>
                    </a:moveTo>
                    <a:cubicBezTo>
                      <a:pt x="761" y="2694"/>
                      <a:pt x="0" y="918"/>
                      <a:pt x="669" y="459"/>
                    </a:cubicBezTo>
                    <a:cubicBezTo>
                      <a:pt x="1338" y="0"/>
                      <a:pt x="1790" y="29"/>
                      <a:pt x="2397" y="382"/>
                    </a:cubicBezTo>
                    <a:cubicBezTo>
                      <a:pt x="3004" y="735"/>
                      <a:pt x="2350" y="2917"/>
                      <a:pt x="1567" y="2848"/>
                    </a:cubicBezTo>
                  </a:path>
                </a:pathLst>
              </a:custGeom>
              <a:solidFill>
                <a:srgbClr val="FFFFE5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 sz="2000"/>
              </a:p>
            </p:txBody>
          </p:sp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0E5288A2-7003-4402-B85D-C1DA8CA005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25575" y="3555651"/>
                <a:ext cx="901181" cy="1426339"/>
              </a:xfrm>
              <a:custGeom>
                <a:avLst/>
                <a:gdLst>
                  <a:gd name="T0" fmla="*/ 2147483647 w 616"/>
                  <a:gd name="T1" fmla="*/ 2147483647 h 972"/>
                  <a:gd name="T2" fmla="*/ 2147483647 w 616"/>
                  <a:gd name="T3" fmla="*/ 2147483647 h 972"/>
                  <a:gd name="T4" fmla="*/ 2147483647 w 616"/>
                  <a:gd name="T5" fmla="*/ 2147483647 h 972"/>
                  <a:gd name="T6" fmla="*/ 2147483647 w 616"/>
                  <a:gd name="T7" fmla="*/ 2147483647 h 9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"/>
                  <a:gd name="T13" fmla="*/ 0 h 972"/>
                  <a:gd name="T14" fmla="*/ 616 w 616"/>
                  <a:gd name="T15" fmla="*/ 972 h 9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" h="972">
                    <a:moveTo>
                      <a:pt x="313" y="20"/>
                    </a:moveTo>
                    <a:cubicBezTo>
                      <a:pt x="515" y="71"/>
                      <a:pt x="616" y="618"/>
                      <a:pt x="508" y="786"/>
                    </a:cubicBezTo>
                    <a:cubicBezTo>
                      <a:pt x="401" y="954"/>
                      <a:pt x="248" y="972"/>
                      <a:pt x="124" y="820"/>
                    </a:cubicBezTo>
                    <a:cubicBezTo>
                      <a:pt x="0" y="668"/>
                      <a:pt x="112" y="0"/>
                      <a:pt x="311" y="22"/>
                    </a:cubicBezTo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 sz="2000"/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8B851672-5F5A-936A-1422-A11081E636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0632" y="2885289"/>
                <a:ext cx="61106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u="sng" dirty="0"/>
                  <a:t>+/+</a:t>
                </a:r>
              </a:p>
              <a:p>
                <a:pPr algn="ctr"/>
                <a:r>
                  <a:rPr lang="en-US" sz="2000" dirty="0" err="1"/>
                  <a:t>mut</a:t>
                </a:r>
                <a:endParaRPr lang="en-US" sz="2000" dirty="0"/>
              </a:p>
            </p:txBody>
          </p:sp>
          <p:sp>
            <p:nvSpPr>
              <p:cNvPr id="36" name="Text Box 18">
                <a:extLst>
                  <a:ext uri="{FF2B5EF4-FFF2-40B4-BE49-F238E27FC236}">
                    <a16:creationId xmlns:a16="http://schemas.microsoft.com/office/drawing/2014/main" id="{ACE39719-53AA-C20A-B935-1C9703222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0634" y="3962559"/>
                <a:ext cx="611066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u="sng" dirty="0"/>
                  <a:t>  +  </a:t>
                </a:r>
              </a:p>
              <a:p>
                <a:pPr algn="ctr"/>
                <a:r>
                  <a:rPr lang="en-US" sz="2000" dirty="0" err="1"/>
                  <a:t>mut</a:t>
                </a:r>
                <a:endParaRPr lang="en-US" sz="200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362EBCE-49E4-F33E-A120-10B117F5CF36}"/>
                </a:ext>
              </a:extLst>
            </p:cNvPr>
            <p:cNvGrpSpPr/>
            <p:nvPr/>
          </p:nvGrpSpPr>
          <p:grpSpPr>
            <a:xfrm>
              <a:off x="1463040" y="2762838"/>
              <a:ext cx="1414503" cy="3041366"/>
              <a:chOff x="1976525" y="2762838"/>
              <a:chExt cx="1414503" cy="304136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7E757C4-1CA7-A512-36CC-53E3C3317A74}"/>
                  </a:ext>
                </a:extLst>
              </p:cNvPr>
              <p:cNvGrpSpPr/>
              <p:nvPr/>
            </p:nvGrpSpPr>
            <p:grpSpPr>
              <a:xfrm>
                <a:off x="1976525" y="2762838"/>
                <a:ext cx="1414503" cy="1953344"/>
                <a:chOff x="3337744" y="3512670"/>
                <a:chExt cx="1414503" cy="1953344"/>
              </a:xfrm>
            </p:grpSpPr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BB9B9CC0-949D-FDA5-6306-2B601ACC7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7744" y="3512670"/>
                  <a:ext cx="1414503" cy="1953344"/>
                </a:xfrm>
                <a:custGeom>
                  <a:avLst/>
                  <a:gdLst>
                    <a:gd name="T0" fmla="*/ 2147483647 w 1103"/>
                    <a:gd name="T1" fmla="*/ 2147483647 h 1523"/>
                    <a:gd name="T2" fmla="*/ 2147483647 w 1103"/>
                    <a:gd name="T3" fmla="*/ 2147483647 h 1523"/>
                    <a:gd name="T4" fmla="*/ 2147483647 w 1103"/>
                    <a:gd name="T5" fmla="*/ 2147483647 h 1523"/>
                    <a:gd name="T6" fmla="*/ 2147483647 w 1103"/>
                    <a:gd name="T7" fmla="*/ 2147483647 h 1523"/>
                    <a:gd name="T8" fmla="*/ 2147483647 w 1103"/>
                    <a:gd name="T9" fmla="*/ 2147483647 h 1523"/>
                    <a:gd name="T10" fmla="*/ 2147483647 w 1103"/>
                    <a:gd name="T11" fmla="*/ 2147483647 h 1523"/>
                    <a:gd name="T12" fmla="*/ 2147483647 w 1103"/>
                    <a:gd name="T13" fmla="*/ 2147483647 h 1523"/>
                    <a:gd name="T14" fmla="*/ 2147483647 w 1103"/>
                    <a:gd name="T15" fmla="*/ 2147483647 h 1523"/>
                    <a:gd name="T16" fmla="*/ 2147483647 w 1103"/>
                    <a:gd name="T17" fmla="*/ 2147483647 h 1523"/>
                    <a:gd name="T18" fmla="*/ 2147483647 w 1103"/>
                    <a:gd name="T19" fmla="*/ 2147483647 h 1523"/>
                    <a:gd name="T20" fmla="*/ 2147483647 w 1103"/>
                    <a:gd name="T21" fmla="*/ 2147483647 h 1523"/>
                    <a:gd name="T22" fmla="*/ 2147483647 w 1103"/>
                    <a:gd name="T23" fmla="*/ 2147483647 h 1523"/>
                    <a:gd name="T24" fmla="*/ 2147483647 w 1103"/>
                    <a:gd name="T25" fmla="*/ 2147483647 h 1523"/>
                    <a:gd name="T26" fmla="*/ 2147483647 w 1103"/>
                    <a:gd name="T27" fmla="*/ 2147483647 h 1523"/>
                    <a:gd name="T28" fmla="*/ 2147483647 w 1103"/>
                    <a:gd name="T29" fmla="*/ 2147483647 h 1523"/>
                    <a:gd name="T30" fmla="*/ 2147483647 w 1103"/>
                    <a:gd name="T31" fmla="*/ 2147483647 h 1523"/>
                    <a:gd name="T32" fmla="*/ 2147483647 w 1103"/>
                    <a:gd name="T33" fmla="*/ 2147483647 h 1523"/>
                    <a:gd name="T34" fmla="*/ 2147483647 w 1103"/>
                    <a:gd name="T35" fmla="*/ 2147483647 h 1523"/>
                    <a:gd name="T36" fmla="*/ 2147483647 w 1103"/>
                    <a:gd name="T37" fmla="*/ 2147483647 h 1523"/>
                    <a:gd name="T38" fmla="*/ 2147483647 w 1103"/>
                    <a:gd name="T39" fmla="*/ 2147483647 h 1523"/>
                    <a:gd name="T40" fmla="*/ 2147483647 w 1103"/>
                    <a:gd name="T41" fmla="*/ 2147483647 h 1523"/>
                    <a:gd name="T42" fmla="*/ 2147483647 w 1103"/>
                    <a:gd name="T43" fmla="*/ 2147483647 h 1523"/>
                    <a:gd name="T44" fmla="*/ 2147483647 w 1103"/>
                    <a:gd name="T45" fmla="*/ 2147483647 h 1523"/>
                    <a:gd name="T46" fmla="*/ 2147483647 w 1103"/>
                    <a:gd name="T47" fmla="*/ 2147483647 h 1523"/>
                    <a:gd name="T48" fmla="*/ 2147483647 w 1103"/>
                    <a:gd name="T49" fmla="*/ 2147483647 h 15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03"/>
                    <a:gd name="T76" fmla="*/ 0 h 1523"/>
                    <a:gd name="T77" fmla="*/ 1103 w 1103"/>
                    <a:gd name="T78" fmla="*/ 1523 h 152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03" h="1523">
                      <a:moveTo>
                        <a:pt x="596" y="1505"/>
                      </a:moveTo>
                      <a:cubicBezTo>
                        <a:pt x="545" y="1487"/>
                        <a:pt x="453" y="1472"/>
                        <a:pt x="394" y="1398"/>
                      </a:cubicBezTo>
                      <a:cubicBezTo>
                        <a:pt x="335" y="1324"/>
                        <a:pt x="267" y="1158"/>
                        <a:pt x="239" y="1064"/>
                      </a:cubicBezTo>
                      <a:cubicBezTo>
                        <a:pt x="211" y="970"/>
                        <a:pt x="256" y="889"/>
                        <a:pt x="223" y="832"/>
                      </a:cubicBezTo>
                      <a:cubicBezTo>
                        <a:pt x="190" y="775"/>
                        <a:pt x="78" y="791"/>
                        <a:pt x="43" y="719"/>
                      </a:cubicBezTo>
                      <a:cubicBezTo>
                        <a:pt x="8" y="647"/>
                        <a:pt x="0" y="472"/>
                        <a:pt x="12" y="400"/>
                      </a:cubicBezTo>
                      <a:cubicBezTo>
                        <a:pt x="25" y="329"/>
                        <a:pt x="82" y="323"/>
                        <a:pt x="120" y="288"/>
                      </a:cubicBezTo>
                      <a:cubicBezTo>
                        <a:pt x="157" y="253"/>
                        <a:pt x="209" y="222"/>
                        <a:pt x="235" y="188"/>
                      </a:cubicBezTo>
                      <a:cubicBezTo>
                        <a:pt x="261" y="153"/>
                        <a:pt x="244" y="105"/>
                        <a:pt x="278" y="80"/>
                      </a:cubicBezTo>
                      <a:cubicBezTo>
                        <a:pt x="311" y="55"/>
                        <a:pt x="383" y="43"/>
                        <a:pt x="436" y="40"/>
                      </a:cubicBezTo>
                      <a:cubicBezTo>
                        <a:pt x="489" y="36"/>
                        <a:pt x="543" y="63"/>
                        <a:pt x="596" y="58"/>
                      </a:cubicBezTo>
                      <a:cubicBezTo>
                        <a:pt x="648" y="51"/>
                        <a:pt x="701" y="0"/>
                        <a:pt x="747" y="4"/>
                      </a:cubicBezTo>
                      <a:cubicBezTo>
                        <a:pt x="793" y="7"/>
                        <a:pt x="832" y="61"/>
                        <a:pt x="871" y="82"/>
                      </a:cubicBezTo>
                      <a:cubicBezTo>
                        <a:pt x="910" y="102"/>
                        <a:pt x="947" y="113"/>
                        <a:pt x="982" y="127"/>
                      </a:cubicBezTo>
                      <a:cubicBezTo>
                        <a:pt x="1018" y="140"/>
                        <a:pt x="1068" y="139"/>
                        <a:pt x="1083" y="160"/>
                      </a:cubicBezTo>
                      <a:cubicBezTo>
                        <a:pt x="1098" y="182"/>
                        <a:pt x="1074" y="225"/>
                        <a:pt x="1075" y="254"/>
                      </a:cubicBezTo>
                      <a:cubicBezTo>
                        <a:pt x="1076" y="284"/>
                        <a:pt x="1092" y="291"/>
                        <a:pt x="1090" y="335"/>
                      </a:cubicBezTo>
                      <a:cubicBezTo>
                        <a:pt x="1088" y="379"/>
                        <a:pt x="1075" y="482"/>
                        <a:pt x="1063" y="521"/>
                      </a:cubicBezTo>
                      <a:cubicBezTo>
                        <a:pt x="1050" y="560"/>
                        <a:pt x="1010" y="532"/>
                        <a:pt x="1017" y="571"/>
                      </a:cubicBezTo>
                      <a:cubicBezTo>
                        <a:pt x="1023" y="610"/>
                        <a:pt x="1103" y="695"/>
                        <a:pt x="1102" y="755"/>
                      </a:cubicBezTo>
                      <a:cubicBezTo>
                        <a:pt x="1101" y="815"/>
                        <a:pt x="1034" y="851"/>
                        <a:pt x="1009" y="932"/>
                      </a:cubicBezTo>
                      <a:cubicBezTo>
                        <a:pt x="984" y="1013"/>
                        <a:pt x="986" y="1150"/>
                        <a:pt x="951" y="1237"/>
                      </a:cubicBezTo>
                      <a:cubicBezTo>
                        <a:pt x="915" y="1324"/>
                        <a:pt x="841" y="1407"/>
                        <a:pt x="799" y="1452"/>
                      </a:cubicBezTo>
                      <a:cubicBezTo>
                        <a:pt x="757" y="1496"/>
                        <a:pt x="731" y="1496"/>
                        <a:pt x="698" y="1505"/>
                      </a:cubicBezTo>
                      <a:cubicBezTo>
                        <a:pt x="663" y="1514"/>
                        <a:pt x="647" y="1523"/>
                        <a:pt x="596" y="150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6AFF0B0C-5B4D-E9E7-E72B-C1846E641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6114" y="4445767"/>
                  <a:ext cx="861915" cy="1009729"/>
                </a:xfrm>
                <a:custGeom>
                  <a:avLst/>
                  <a:gdLst>
                    <a:gd name="T0" fmla="*/ 2147483647 w 672"/>
                    <a:gd name="T1" fmla="*/ 2147483647 h 787"/>
                    <a:gd name="T2" fmla="*/ 2147483647 w 672"/>
                    <a:gd name="T3" fmla="*/ 2147483647 h 787"/>
                    <a:gd name="T4" fmla="*/ 2147483647 w 672"/>
                    <a:gd name="T5" fmla="*/ 2147483647 h 787"/>
                    <a:gd name="T6" fmla="*/ 2147483647 w 672"/>
                    <a:gd name="T7" fmla="*/ 2147483647 h 787"/>
                    <a:gd name="T8" fmla="*/ 2147483647 w 672"/>
                    <a:gd name="T9" fmla="*/ 2147483647 h 787"/>
                    <a:gd name="T10" fmla="*/ 2147483647 w 672"/>
                    <a:gd name="T11" fmla="*/ 2147483647 h 787"/>
                    <a:gd name="T12" fmla="*/ 2147483647 w 672"/>
                    <a:gd name="T13" fmla="*/ 2147483647 h 787"/>
                    <a:gd name="T14" fmla="*/ 2147483647 w 672"/>
                    <a:gd name="T15" fmla="*/ 2147483647 h 787"/>
                    <a:gd name="T16" fmla="*/ 2147483647 w 672"/>
                    <a:gd name="T17" fmla="*/ 2147483647 h 787"/>
                    <a:gd name="T18" fmla="*/ 2147483647 w 672"/>
                    <a:gd name="T19" fmla="*/ 2147483647 h 787"/>
                    <a:gd name="T20" fmla="*/ 2147483647 w 672"/>
                    <a:gd name="T21" fmla="*/ 2147483647 h 787"/>
                    <a:gd name="T22" fmla="*/ 2147483647 w 672"/>
                    <a:gd name="T23" fmla="*/ 2147483647 h 787"/>
                    <a:gd name="T24" fmla="*/ 2147483647 w 672"/>
                    <a:gd name="T25" fmla="*/ 2147483647 h 787"/>
                    <a:gd name="T26" fmla="*/ 2147483647 w 672"/>
                    <a:gd name="T27" fmla="*/ 2147483647 h 787"/>
                    <a:gd name="T28" fmla="*/ 2147483647 w 672"/>
                    <a:gd name="T29" fmla="*/ 2147483647 h 787"/>
                    <a:gd name="T30" fmla="*/ 2147483647 w 672"/>
                    <a:gd name="T31" fmla="*/ 2147483647 h 787"/>
                    <a:gd name="T32" fmla="*/ 2147483647 w 672"/>
                    <a:gd name="T33" fmla="*/ 2147483647 h 787"/>
                    <a:gd name="T34" fmla="*/ 2147483647 w 672"/>
                    <a:gd name="T35" fmla="*/ 2147483647 h 787"/>
                    <a:gd name="T36" fmla="*/ 2147483647 w 672"/>
                    <a:gd name="T37" fmla="*/ 2147483647 h 7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72"/>
                    <a:gd name="T58" fmla="*/ 0 h 787"/>
                    <a:gd name="T59" fmla="*/ 672 w 672"/>
                    <a:gd name="T60" fmla="*/ 787 h 7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72" h="787">
                      <a:moveTo>
                        <a:pt x="494" y="25"/>
                      </a:moveTo>
                      <a:cubicBezTo>
                        <a:pt x="525" y="37"/>
                        <a:pt x="500" y="95"/>
                        <a:pt x="524" y="118"/>
                      </a:cubicBezTo>
                      <a:cubicBezTo>
                        <a:pt x="548" y="140"/>
                        <a:pt x="626" y="139"/>
                        <a:pt x="639" y="160"/>
                      </a:cubicBezTo>
                      <a:cubicBezTo>
                        <a:pt x="651" y="182"/>
                        <a:pt x="595" y="209"/>
                        <a:pt x="600" y="244"/>
                      </a:cubicBezTo>
                      <a:cubicBezTo>
                        <a:pt x="604" y="279"/>
                        <a:pt x="666" y="329"/>
                        <a:pt x="669" y="367"/>
                      </a:cubicBezTo>
                      <a:cubicBezTo>
                        <a:pt x="672" y="405"/>
                        <a:pt x="635" y="433"/>
                        <a:pt x="616" y="474"/>
                      </a:cubicBezTo>
                      <a:cubicBezTo>
                        <a:pt x="597" y="515"/>
                        <a:pt x="569" y="576"/>
                        <a:pt x="555" y="616"/>
                      </a:cubicBezTo>
                      <a:cubicBezTo>
                        <a:pt x="541" y="656"/>
                        <a:pt x="560" y="686"/>
                        <a:pt x="534" y="712"/>
                      </a:cubicBezTo>
                      <a:cubicBezTo>
                        <a:pt x="508" y="738"/>
                        <a:pt x="447" y="787"/>
                        <a:pt x="400" y="771"/>
                      </a:cubicBezTo>
                      <a:cubicBezTo>
                        <a:pt x="353" y="755"/>
                        <a:pt x="304" y="655"/>
                        <a:pt x="251" y="616"/>
                      </a:cubicBezTo>
                      <a:cubicBezTo>
                        <a:pt x="198" y="577"/>
                        <a:pt x="119" y="573"/>
                        <a:pt x="83" y="536"/>
                      </a:cubicBezTo>
                      <a:cubicBezTo>
                        <a:pt x="47" y="499"/>
                        <a:pt x="50" y="434"/>
                        <a:pt x="36" y="395"/>
                      </a:cubicBezTo>
                      <a:cubicBezTo>
                        <a:pt x="22" y="356"/>
                        <a:pt x="0" y="334"/>
                        <a:pt x="1" y="303"/>
                      </a:cubicBezTo>
                      <a:cubicBezTo>
                        <a:pt x="2" y="272"/>
                        <a:pt x="29" y="243"/>
                        <a:pt x="44" y="210"/>
                      </a:cubicBezTo>
                      <a:cubicBezTo>
                        <a:pt x="59" y="177"/>
                        <a:pt x="70" y="120"/>
                        <a:pt x="90" y="103"/>
                      </a:cubicBezTo>
                      <a:cubicBezTo>
                        <a:pt x="110" y="86"/>
                        <a:pt x="139" y="126"/>
                        <a:pt x="166" y="110"/>
                      </a:cubicBezTo>
                      <a:cubicBezTo>
                        <a:pt x="193" y="95"/>
                        <a:pt x="222" y="21"/>
                        <a:pt x="250" y="11"/>
                      </a:cubicBezTo>
                      <a:cubicBezTo>
                        <a:pt x="277" y="0"/>
                        <a:pt x="293" y="44"/>
                        <a:pt x="334" y="46"/>
                      </a:cubicBezTo>
                      <a:cubicBezTo>
                        <a:pt x="375" y="49"/>
                        <a:pt x="467" y="19"/>
                        <a:pt x="494" y="25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9D98289A-D2B1-37FA-B4DF-11D6AACD45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6632" y="4502690"/>
                  <a:ext cx="611065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u="sng" dirty="0" err="1"/>
                    <a:t>mut</a:t>
                  </a:r>
                  <a:endParaRPr lang="en-US" sz="2000" u="sng" dirty="0"/>
                </a:p>
                <a:p>
                  <a:pPr algn="ctr"/>
                  <a:r>
                    <a:rPr lang="en-US" sz="2000" dirty="0" err="1"/>
                    <a:t>mut</a:t>
                  </a:r>
                  <a:endParaRPr lang="en-US" sz="2000" dirty="0"/>
                </a:p>
              </p:txBody>
            </p:sp>
            <p:sp>
              <p:nvSpPr>
                <p:cNvPr id="15" name="Text Box 18">
                  <a:extLst>
                    <a:ext uri="{FF2B5EF4-FFF2-40B4-BE49-F238E27FC236}">
                      <a16:creationId xmlns:a16="http://schemas.microsoft.com/office/drawing/2014/main" id="{3A48EE2A-74B5-618F-D166-A053F54E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0941" y="3651646"/>
                  <a:ext cx="1136850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u="sng" dirty="0"/>
                    <a:t>mut/mut</a:t>
                  </a:r>
                </a:p>
                <a:p>
                  <a:pPr algn="ctr"/>
                  <a:r>
                    <a:rPr lang="en-US" sz="2000" dirty="0">
                      <a:cs typeface="Arial" charset="0"/>
                    </a:rPr>
                    <a:t>mut</a:t>
                  </a:r>
                  <a:endParaRPr lang="en-US" sz="2000" dirty="0"/>
                </a:p>
              </p:txBody>
            </p:sp>
          </p:grpSp>
          <p:sp>
            <p:nvSpPr>
              <p:cNvPr id="37" name="TextBox 51">
                <a:extLst>
                  <a:ext uri="{FF2B5EF4-FFF2-40B4-BE49-F238E27FC236}">
                    <a16:creationId xmlns:a16="http://schemas.microsoft.com/office/drawing/2014/main" id="{036DAF3C-3090-E0D1-ACFB-F6DD333A6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8789" y="5404094"/>
                <a:ext cx="13099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Visible </a:t>
                </a:r>
                <a:r>
                  <a:rPr lang="en-US" sz="2000" i="1" dirty="0" err="1"/>
                  <a:t>dek</a:t>
                </a:r>
                <a:endParaRPr lang="en-US" sz="2000" i="1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4E17EF8-523E-0E58-8654-B6ADD510B62A}"/>
                </a:ext>
              </a:extLst>
            </p:cNvPr>
            <p:cNvGrpSpPr/>
            <p:nvPr/>
          </p:nvGrpSpPr>
          <p:grpSpPr>
            <a:xfrm>
              <a:off x="3291840" y="2286000"/>
              <a:ext cx="2516423" cy="3518204"/>
              <a:chOff x="3657600" y="2286000"/>
              <a:chExt cx="2516423" cy="3518204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240EF69-842D-6B0A-FEE3-F17F7EB899C7}"/>
                  </a:ext>
                </a:extLst>
              </p:cNvPr>
              <p:cNvGrpSpPr/>
              <p:nvPr/>
            </p:nvGrpSpPr>
            <p:grpSpPr>
              <a:xfrm>
                <a:off x="3657600" y="2286000"/>
                <a:ext cx="2516423" cy="2907020"/>
                <a:chOff x="7699053" y="2286000"/>
                <a:chExt cx="2516423" cy="2907020"/>
              </a:xfrm>
            </p:grpSpPr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E7E98DBC-8DF6-9678-A616-829384697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053" y="2286000"/>
                  <a:ext cx="2516423" cy="2890503"/>
                </a:xfrm>
                <a:custGeom>
                  <a:avLst/>
                  <a:gdLst>
                    <a:gd name="T0" fmla="*/ 2147483647 w 3004"/>
                    <a:gd name="T1" fmla="*/ 2147483647 h 2917"/>
                    <a:gd name="T2" fmla="*/ 2147483647 w 3004"/>
                    <a:gd name="T3" fmla="*/ 2147483647 h 2917"/>
                    <a:gd name="T4" fmla="*/ 2147483647 w 3004"/>
                    <a:gd name="T5" fmla="*/ 2147483647 h 2917"/>
                    <a:gd name="T6" fmla="*/ 2147483647 w 3004"/>
                    <a:gd name="T7" fmla="*/ 2147483647 h 29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4"/>
                    <a:gd name="T13" fmla="*/ 0 h 2917"/>
                    <a:gd name="T14" fmla="*/ 3004 w 3004"/>
                    <a:gd name="T15" fmla="*/ 2917 h 29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4" h="2917">
                      <a:moveTo>
                        <a:pt x="1560" y="2855"/>
                      </a:moveTo>
                      <a:cubicBezTo>
                        <a:pt x="761" y="2694"/>
                        <a:pt x="0" y="918"/>
                        <a:pt x="669" y="459"/>
                      </a:cubicBezTo>
                      <a:cubicBezTo>
                        <a:pt x="1338" y="0"/>
                        <a:pt x="1790" y="29"/>
                        <a:pt x="2397" y="382"/>
                      </a:cubicBezTo>
                      <a:cubicBezTo>
                        <a:pt x="3004" y="735"/>
                        <a:pt x="2350" y="2917"/>
                        <a:pt x="1567" y="2848"/>
                      </a:cubicBezTo>
                    </a:path>
                  </a:pathLst>
                </a:custGeom>
                <a:solidFill>
                  <a:srgbClr val="FFFF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Freeform 35">
                  <a:extLst>
                    <a:ext uri="{FF2B5EF4-FFF2-40B4-BE49-F238E27FC236}">
                      <a16:creationId xmlns:a16="http://schemas.microsoft.com/office/drawing/2014/main" id="{84EC3A0A-CEFB-11D7-305B-7457E2B907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1241" y="2590817"/>
                  <a:ext cx="1435381" cy="2593195"/>
                </a:xfrm>
                <a:custGeom>
                  <a:avLst/>
                  <a:gdLst>
                    <a:gd name="T0" fmla="*/ 2147483647 w 3004"/>
                    <a:gd name="T1" fmla="*/ 2147483647 h 2917"/>
                    <a:gd name="T2" fmla="*/ 2147483647 w 3004"/>
                    <a:gd name="T3" fmla="*/ 2147483647 h 2917"/>
                    <a:gd name="T4" fmla="*/ 2147483647 w 3004"/>
                    <a:gd name="T5" fmla="*/ 2147483647 h 2917"/>
                    <a:gd name="T6" fmla="*/ 2147483647 w 3004"/>
                    <a:gd name="T7" fmla="*/ 2147483647 h 29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4"/>
                    <a:gd name="T13" fmla="*/ 0 h 2917"/>
                    <a:gd name="T14" fmla="*/ 3004 w 3004"/>
                    <a:gd name="T15" fmla="*/ 2917 h 29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4" h="2917">
                      <a:moveTo>
                        <a:pt x="1560" y="2855"/>
                      </a:moveTo>
                      <a:cubicBezTo>
                        <a:pt x="761" y="2694"/>
                        <a:pt x="0" y="918"/>
                        <a:pt x="669" y="459"/>
                      </a:cubicBezTo>
                      <a:cubicBezTo>
                        <a:pt x="1338" y="0"/>
                        <a:pt x="1790" y="29"/>
                        <a:pt x="2397" y="382"/>
                      </a:cubicBezTo>
                      <a:cubicBezTo>
                        <a:pt x="3004" y="735"/>
                        <a:pt x="2350" y="2917"/>
                        <a:pt x="1567" y="2848"/>
                      </a:cubicBezTo>
                    </a:path>
                  </a:pathLst>
                </a:custGeom>
                <a:solidFill>
                  <a:srgbClr val="FFFF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A6F4E950-D862-7D4C-BB88-305496D510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526509" y="3524787"/>
                  <a:ext cx="1054014" cy="1668233"/>
                </a:xfrm>
                <a:custGeom>
                  <a:avLst/>
                  <a:gdLst>
                    <a:gd name="T0" fmla="*/ 2147483647 w 616"/>
                    <a:gd name="T1" fmla="*/ 2147483647 h 972"/>
                    <a:gd name="T2" fmla="*/ 2147483647 w 616"/>
                    <a:gd name="T3" fmla="*/ 2147483647 h 972"/>
                    <a:gd name="T4" fmla="*/ 2147483647 w 616"/>
                    <a:gd name="T5" fmla="*/ 2147483647 h 972"/>
                    <a:gd name="T6" fmla="*/ 2147483647 w 616"/>
                    <a:gd name="T7" fmla="*/ 2147483647 h 9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6"/>
                    <a:gd name="T13" fmla="*/ 0 h 972"/>
                    <a:gd name="T14" fmla="*/ 616 w 616"/>
                    <a:gd name="T15" fmla="*/ 972 h 9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6" h="972">
                      <a:moveTo>
                        <a:pt x="313" y="20"/>
                      </a:moveTo>
                      <a:cubicBezTo>
                        <a:pt x="515" y="71"/>
                        <a:pt x="616" y="618"/>
                        <a:pt x="508" y="786"/>
                      </a:cubicBezTo>
                      <a:cubicBezTo>
                        <a:pt x="401" y="954"/>
                        <a:pt x="248" y="972"/>
                        <a:pt x="124" y="820"/>
                      </a:cubicBezTo>
                      <a:cubicBezTo>
                        <a:pt x="0" y="668"/>
                        <a:pt x="112" y="0"/>
                        <a:pt x="311" y="22"/>
                      </a:cubicBez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C0E83CBE-8CD6-F67B-C2B9-79A68D1AF8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8835" y="2885289"/>
                <a:ext cx="113685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u="sng" dirty="0" err="1"/>
                  <a:t>mut</a:t>
                </a:r>
                <a:r>
                  <a:rPr lang="en-US" sz="2000" u="sng" dirty="0"/>
                  <a:t>/</a:t>
                </a:r>
                <a:r>
                  <a:rPr lang="en-US" sz="2000" u="sng" dirty="0" err="1"/>
                  <a:t>mut</a:t>
                </a:r>
                <a:endParaRPr lang="en-US" sz="2000" u="sng" dirty="0"/>
              </a:p>
              <a:p>
                <a:pPr algn="ctr"/>
                <a:r>
                  <a:rPr lang="en-US" sz="2000" dirty="0"/>
                  <a:t>+</a:t>
                </a:r>
              </a:p>
            </p:txBody>
          </p:sp>
          <p:sp>
            <p:nvSpPr>
              <p:cNvPr id="21" name="Text Box 18">
                <a:extLst>
                  <a:ext uri="{FF2B5EF4-FFF2-40B4-BE49-F238E27FC236}">
                    <a16:creationId xmlns:a16="http://schemas.microsoft.com/office/drawing/2014/main" id="{7F56AEAD-BE01-7B66-2E4A-FA577B8CA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1728" y="3962559"/>
                <a:ext cx="61106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u="sng" dirty="0"/>
                  <a:t>mut</a:t>
                </a:r>
              </a:p>
              <a:p>
                <a:pPr algn="ctr"/>
                <a:r>
                  <a:rPr lang="en-US" sz="2000" dirty="0"/>
                  <a:t>+</a:t>
                </a:r>
              </a:p>
            </p:txBody>
          </p:sp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id="{F74F134E-DBE7-0761-D0B0-F337A1F0B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2337" y="5404094"/>
                <a:ext cx="17269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Normal weight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704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>
            <a:extLst>
              <a:ext uri="{FF2B5EF4-FFF2-40B4-BE49-F238E27FC236}">
                <a16:creationId xmlns:a16="http://schemas.microsoft.com/office/drawing/2014/main" id="{8EC0D50E-99D1-0B6E-2C3C-F5625B58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Quantitative phenotypes: High-throughput single-kernel grain analyzer</a:t>
            </a:r>
          </a:p>
        </p:txBody>
      </p:sp>
      <p:pic>
        <p:nvPicPr>
          <p:cNvPr id="3" name="NIRanalyzer">
            <a:hlinkClick r:id="" action="ppaction://media"/>
            <a:extLst>
              <a:ext uri="{FF2B5EF4-FFF2-40B4-BE49-F238E27FC236}">
                <a16:creationId xmlns:a16="http://schemas.microsoft.com/office/drawing/2014/main" id="{5FB095D4-A772-F980-BD1B-1CA9A3E352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153" y="640079"/>
            <a:ext cx="6401694" cy="4801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97925D-DCFA-26D0-0B89-B28BF43B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248" y="5544045"/>
            <a:ext cx="6641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Screened normal kernels from 1,068 independent </a:t>
            </a:r>
            <a:r>
              <a:rPr lang="en-US" sz="2000" i="1" dirty="0" err="1"/>
              <a:t>dek</a:t>
            </a:r>
            <a:r>
              <a:rPr lang="en-US" sz="2000" dirty="0"/>
              <a:t> mutants for quantitative differences in weight or composition</a:t>
            </a:r>
          </a:p>
        </p:txBody>
      </p:sp>
    </p:spTree>
    <p:extLst>
      <p:ext uri="{BB962C8B-B14F-4D97-AF65-F5344CB8AC3E}">
        <p14:creationId xmlns:p14="http://schemas.microsoft.com/office/powerpoint/2010/main" val="33901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EBBBDC-B5FB-01FE-0382-5042FCFC0131}"/>
              </a:ext>
            </a:extLst>
          </p:cNvPr>
          <p:cNvSpPr txBox="1"/>
          <p:nvPr/>
        </p:nvSpPr>
        <p:spPr>
          <a:xfrm>
            <a:off x="0" y="8941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Seed weight dosage effect screen of 1,068 independent seed mutants found </a:t>
            </a:r>
            <a:r>
              <a:rPr lang="en-US" sz="2400" i="1" dirty="0"/>
              <a:t>ded1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C74D57-8C5E-7AF6-7DF6-FCEFEE69FB35}"/>
              </a:ext>
            </a:extLst>
          </p:cNvPr>
          <p:cNvGrpSpPr/>
          <p:nvPr/>
        </p:nvGrpSpPr>
        <p:grpSpPr>
          <a:xfrm>
            <a:off x="366934" y="1002690"/>
            <a:ext cx="4654245" cy="3175328"/>
            <a:chOff x="366934" y="815701"/>
            <a:chExt cx="3826528" cy="26106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6A6167-A90F-2C7E-7877-06FC7DBB3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34" y="815701"/>
              <a:ext cx="1632045" cy="227679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5724FC-F957-5A11-0495-C0AE116C7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040" y="3097371"/>
              <a:ext cx="1088869" cy="32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ded-1</a:t>
              </a:r>
              <a:r>
                <a:rPr lang="en-US" sz="2000" dirty="0"/>
                <a:t>/+ </a:t>
              </a:r>
              <a:r>
                <a:rPr lang="en-US" sz="2000" dirty="0">
                  <a:sym typeface="Symbol" panose="05050102010706020507" pitchFamily="18" charset="2"/>
                </a:rPr>
                <a:t></a:t>
              </a:r>
              <a:endParaRPr lang="en-US" sz="2000" dirty="0"/>
            </a:p>
          </p:txBody>
        </p:sp>
        <p:sp>
          <p:nvSpPr>
            <p:cNvPr id="6" name="AutoShape 67">
              <a:extLst>
                <a:ext uri="{FF2B5EF4-FFF2-40B4-BE49-F238E27FC236}">
                  <a16:creationId xmlns:a16="http://schemas.microsoft.com/office/drawing/2014/main" id="{C58E4355-9056-C354-5A1D-89406FBCB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468" y="1711958"/>
              <a:ext cx="365760" cy="182880"/>
            </a:xfrm>
            <a:prstGeom prst="rightArrow">
              <a:avLst>
                <a:gd name="adj1" fmla="val 24528"/>
                <a:gd name="adj2" fmla="val 52276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67">
              <a:extLst>
                <a:ext uri="{FF2B5EF4-FFF2-40B4-BE49-F238E27FC236}">
                  <a16:creationId xmlns:a16="http://schemas.microsoft.com/office/drawing/2014/main" id="{2C8FFD01-1F0B-482D-3AE7-491750C23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99" y="2100766"/>
              <a:ext cx="365760" cy="182880"/>
            </a:xfrm>
            <a:prstGeom prst="rightArrow">
              <a:avLst>
                <a:gd name="adj1" fmla="val 24528"/>
                <a:gd name="adj2" fmla="val 52276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7">
              <a:extLst>
                <a:ext uri="{FF2B5EF4-FFF2-40B4-BE49-F238E27FC236}">
                  <a16:creationId xmlns:a16="http://schemas.microsoft.com/office/drawing/2014/main" id="{B7A65343-D349-8AAC-F3E5-CDCC81086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194" y="2575384"/>
              <a:ext cx="365760" cy="182880"/>
            </a:xfrm>
            <a:prstGeom prst="rightArrow">
              <a:avLst>
                <a:gd name="adj1" fmla="val 24528"/>
                <a:gd name="adj2" fmla="val 52276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67">
              <a:extLst>
                <a:ext uri="{FF2B5EF4-FFF2-40B4-BE49-F238E27FC236}">
                  <a16:creationId xmlns:a16="http://schemas.microsoft.com/office/drawing/2014/main" id="{54FD3905-C15D-EF9B-D2CA-0DBD442BA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886" y="1338103"/>
              <a:ext cx="365760" cy="182880"/>
            </a:xfrm>
            <a:prstGeom prst="rightArrow">
              <a:avLst>
                <a:gd name="adj1" fmla="val 24528"/>
                <a:gd name="adj2" fmla="val 52276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D425A4-377B-0C51-1CAC-D28D6DCA13CC}"/>
                </a:ext>
              </a:extLst>
            </p:cNvPr>
            <p:cNvSpPr txBox="1"/>
            <p:nvPr/>
          </p:nvSpPr>
          <p:spPr>
            <a:xfrm>
              <a:off x="2228278" y="1287910"/>
              <a:ext cx="1965184" cy="1847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Normal kernels segregate 1:1:1</a:t>
              </a:r>
            </a:p>
            <a:p>
              <a:pPr algn="ctr"/>
              <a:r>
                <a:rPr lang="en-US" sz="2000" dirty="0"/>
                <a:t>+/+</a:t>
              </a:r>
            </a:p>
            <a:p>
              <a:pPr algn="ctr"/>
              <a:r>
                <a:rPr lang="en-US" sz="2000" i="1" dirty="0" err="1"/>
                <a:t>dek</a:t>
              </a:r>
              <a:r>
                <a:rPr lang="en-US" sz="2000" dirty="0"/>
                <a:t>/+</a:t>
              </a:r>
            </a:p>
            <a:p>
              <a:pPr algn="ctr"/>
              <a:r>
                <a:rPr lang="en-US" sz="2000" dirty="0"/>
                <a:t>+/</a:t>
              </a:r>
              <a:r>
                <a:rPr lang="en-US" sz="2000" i="1" dirty="0" err="1"/>
                <a:t>dek</a:t>
              </a:r>
              <a:endParaRPr lang="en-US" sz="2000" i="1" dirty="0"/>
            </a:p>
            <a:p>
              <a:pPr algn="ctr"/>
              <a:endParaRPr lang="en-US" sz="2000" i="1" dirty="0"/>
            </a:p>
            <a:p>
              <a:pPr algn="ctr"/>
              <a:r>
                <a:rPr lang="en-US" sz="2000" dirty="0"/>
                <a:t>Collect Seed Weights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34CCC8-AB39-4CEA-5E64-32F38601DB49}"/>
              </a:ext>
            </a:extLst>
          </p:cNvPr>
          <p:cNvSpPr txBox="1"/>
          <p:nvPr/>
        </p:nvSpPr>
        <p:spPr>
          <a:xfrm>
            <a:off x="0" y="6567797"/>
            <a:ext cx="750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</a:rPr>
              <a:t>Dai et al. (2022) Nat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Commun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. 13(1):5366. </a:t>
            </a:r>
            <a:r>
              <a:rPr lang="en-US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</a:rPr>
              <a:t>: 10.1038/s41467-022-33055-9. PMCID: PMC9470594.</a:t>
            </a: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AC945-76C0-DFFA-536A-C98F4D2C2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63" y="833889"/>
            <a:ext cx="5140214" cy="45073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BFF7F-155D-FB7D-C584-F14B9CD98039}"/>
              </a:ext>
            </a:extLst>
          </p:cNvPr>
          <p:cNvSpPr txBox="1"/>
          <p:nvPr/>
        </p:nvSpPr>
        <p:spPr>
          <a:xfrm>
            <a:off x="9223123" y="3470132"/>
            <a:ext cx="2679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Ave. W22 = 206.5 mg</a:t>
            </a:r>
          </a:p>
          <a:p>
            <a:r>
              <a:rPr lang="en-US" sz="2000" dirty="0"/>
              <a:t>Ave. Normal = 206.1 mg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E0227B-0C40-3605-80DE-63AE0FBE39F4}"/>
              </a:ext>
            </a:extLst>
          </p:cNvPr>
          <p:cNvSpPr txBox="1"/>
          <p:nvPr/>
        </p:nvSpPr>
        <p:spPr>
          <a:xfrm>
            <a:off x="6449929" y="5404612"/>
            <a:ext cx="4277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Increased variance and a step increase in kernel weight from 197-199 mg</a:t>
            </a:r>
          </a:p>
        </p:txBody>
      </p:sp>
      <p:sp>
        <p:nvSpPr>
          <p:cNvPr id="15" name="Right Bracket 19">
            <a:extLst>
              <a:ext uri="{FF2B5EF4-FFF2-40B4-BE49-F238E27FC236}">
                <a16:creationId xmlns:a16="http://schemas.microsoft.com/office/drawing/2014/main" id="{CB520EEF-27B1-B8DB-66C4-8591B5D75229}"/>
              </a:ext>
            </a:extLst>
          </p:cNvPr>
          <p:cNvSpPr>
            <a:spLocks/>
          </p:cNvSpPr>
          <p:nvPr/>
        </p:nvSpPr>
        <p:spPr bwMode="auto">
          <a:xfrm>
            <a:off x="10289772" y="1125565"/>
            <a:ext cx="369879" cy="739757"/>
          </a:xfrm>
          <a:prstGeom prst="rightBrace">
            <a:avLst>
              <a:gd name="adj1" fmla="val 22823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EA676-1F14-6EC2-E226-5A8F09EE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9651" y="990027"/>
            <a:ext cx="13723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Enriched for +/+ genotype</a:t>
            </a:r>
          </a:p>
        </p:txBody>
      </p:sp>
    </p:spTree>
    <p:extLst>
      <p:ext uri="{BB962C8B-B14F-4D97-AF65-F5344CB8AC3E}">
        <p14:creationId xmlns:p14="http://schemas.microsoft.com/office/powerpoint/2010/main" val="107546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7260</TotalTime>
  <Words>1748</Words>
  <Application>Microsoft Office PowerPoint</Application>
  <PresentationFormat>Widescreen</PresentationFormat>
  <Paragraphs>374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Settles, A. Mark</dc:creator>
  <cp:lastModifiedBy>Settles, Mark (ARC-SCB)</cp:lastModifiedBy>
  <cp:revision>183</cp:revision>
  <dcterms:created xsi:type="dcterms:W3CDTF">2016-06-06T19:27:20Z</dcterms:created>
  <dcterms:modified xsi:type="dcterms:W3CDTF">2022-12-12T17:35:35Z</dcterms:modified>
</cp:coreProperties>
</file>