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handoutMasterIdLst>
    <p:handoutMasterId r:id="rId24"/>
  </p:handoutMasterIdLst>
  <p:sldIdLst>
    <p:sldId id="256" r:id="rId5"/>
    <p:sldId id="283" r:id="rId6"/>
    <p:sldId id="257" r:id="rId7"/>
    <p:sldId id="284" r:id="rId8"/>
    <p:sldId id="285" r:id="rId9"/>
    <p:sldId id="286" r:id="rId10"/>
    <p:sldId id="287" r:id="rId11"/>
    <p:sldId id="289" r:id="rId12"/>
    <p:sldId id="290" r:id="rId13"/>
    <p:sldId id="291" r:id="rId14"/>
    <p:sldId id="295" r:id="rId15"/>
    <p:sldId id="292" r:id="rId16"/>
    <p:sldId id="294" r:id="rId17"/>
    <p:sldId id="293" r:id="rId18"/>
    <p:sldId id="296" r:id="rId19"/>
    <p:sldId id="297" r:id="rId20"/>
    <p:sldId id="298" r:id="rId21"/>
    <p:sldId id="299"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wicke, David S. (LARC-D309)[TEAMS3]" initials="DDS(D" lastIdx="15" clrIdx="0">
    <p:extLst>
      <p:ext uri="{19B8F6BF-5375-455C-9EA6-DF929625EA0E}">
        <p15:presenceInfo xmlns:p15="http://schemas.microsoft.com/office/powerpoint/2012/main" userId="S::ddawicke@ndc.nasa.gov::c4f0d034-3712-4c4a-8b8e-e3053ca33f87" providerId="AD"/>
      </p:ext>
    </p:extLst>
  </p:cmAuthor>
  <p:cmAuthor id="2" name="Leone, Frank (LARC-D309)" initials="LF(D" lastIdx="29" clrIdx="1">
    <p:extLst>
      <p:ext uri="{19B8F6BF-5375-455C-9EA6-DF929625EA0E}">
        <p15:presenceInfo xmlns:p15="http://schemas.microsoft.com/office/powerpoint/2012/main" userId="S::fleone@ndc.nasa.gov::67db4c34-2e5e-44b0-a003-c0e503f42dcb" providerId="AD"/>
      </p:ext>
    </p:extLst>
  </p:cmAuthor>
  <p:cmAuthor id="3" name="Mennu, Matlock M. (LARC-D312)[TEAMS3]" initials="MMM(D" lastIdx="4" clrIdx="2">
    <p:extLst>
      <p:ext uri="{19B8F6BF-5375-455C-9EA6-DF929625EA0E}">
        <p15:presenceInfo xmlns:p15="http://schemas.microsoft.com/office/powerpoint/2012/main" userId="S::mmennu@ndc.nasa.gov::20089bcb-130c-4962-a828-02031a4370b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0000"/>
    <a:srgbClr val="192C4E"/>
    <a:srgbClr val="3A64AD"/>
    <a:srgbClr val="305492"/>
    <a:srgbClr val="2E4D87"/>
    <a:srgbClr val="27467D"/>
    <a:srgbClr val="27467B"/>
    <a:srgbClr val="2B4B83"/>
    <a:srgbClr val="1423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88" autoAdjust="0"/>
    <p:restoredTop sz="95238" autoAdjust="0"/>
  </p:normalViewPr>
  <p:slideViewPr>
    <p:cSldViewPr snapToGrid="0">
      <p:cViewPr varScale="1">
        <p:scale>
          <a:sx n="108" d="100"/>
          <a:sy n="108" d="100"/>
        </p:scale>
        <p:origin x="534" y="144"/>
      </p:cViewPr>
      <p:guideLst/>
    </p:cSldViewPr>
  </p:slideViewPr>
  <p:outlineViewPr>
    <p:cViewPr>
      <p:scale>
        <a:sx n="33" d="100"/>
        <a:sy n="33" d="100"/>
      </p:scale>
      <p:origin x="0" y="-8136"/>
    </p:cViewPr>
  </p:outlineViewPr>
  <p:notesTextViewPr>
    <p:cViewPr>
      <p:scale>
        <a:sx n="3" d="2"/>
        <a:sy n="3" d="2"/>
      </p:scale>
      <p:origin x="0" y="0"/>
    </p:cViewPr>
  </p:notesTextViewPr>
  <p:sorterViewPr>
    <p:cViewPr>
      <p:scale>
        <a:sx n="100" d="100"/>
        <a:sy n="100" d="100"/>
      </p:scale>
      <p:origin x="0" y="-32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F:\error.vs.T-xl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Wide%20width%20Tensile\07-13-2022\Sys1\Cool%20down\report-error-0713.csv"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ysClr val="windowText" lastClr="000000"/>
                </a:solidFill>
                <a:latin typeface="+mn-lt"/>
                <a:ea typeface="+mn-ea"/>
                <a:cs typeface="+mn-cs"/>
              </a:defRPr>
            </a:pPr>
            <a:r>
              <a:rPr lang="en-US" sz="2400">
                <a:solidFill>
                  <a:sysClr val="windowText" lastClr="000000"/>
                </a:solidFill>
              </a:rPr>
              <a:t>Projection</a:t>
            </a:r>
            <a:r>
              <a:rPr lang="en-US" sz="2400" baseline="0">
                <a:solidFill>
                  <a:sysClr val="windowText" lastClr="000000"/>
                </a:solidFill>
              </a:rPr>
              <a:t> Error and Temperature</a:t>
            </a:r>
            <a:endParaRPr lang="en-US" sz="2400">
              <a:solidFill>
                <a:sysClr val="windowText" lastClr="000000"/>
              </a:solidFill>
            </a:endParaRPr>
          </a:p>
        </c:rich>
      </c:tx>
      <c:overlay val="0"/>
      <c:spPr>
        <a:noFill/>
        <a:ln>
          <a:noFill/>
        </a:ln>
        <a:effectLst/>
      </c:spPr>
    </c:title>
    <c:autoTitleDeleted val="0"/>
    <c:plotArea>
      <c:layout>
        <c:manualLayout>
          <c:layoutTarget val="inner"/>
          <c:xMode val="edge"/>
          <c:yMode val="edge"/>
          <c:x val="9.2580391585270025E-2"/>
          <c:y val="0.1521512300006849"/>
          <c:w val="0.87845261128944407"/>
          <c:h val="0.61150781480697269"/>
        </c:manualLayout>
      </c:layout>
      <c:scatterChart>
        <c:scatterStyle val="smoothMarker"/>
        <c:varyColors val="0"/>
        <c:ser>
          <c:idx val="0"/>
          <c:order val="0"/>
          <c:spPr>
            <a:ln w="22225" cap="rnd">
              <a:solidFill>
                <a:srgbClr val="002060"/>
              </a:solidFill>
              <a:round/>
            </a:ln>
            <a:effectLst/>
          </c:spPr>
          <c:marker>
            <c:symbol val="none"/>
          </c:marker>
          <c:xVal>
            <c:numRef>
              <c:f>Sheet1!$Y$193:$Y$678</c:f>
              <c:numCache>
                <c:formatCode>General</c:formatCode>
                <c:ptCount val="486"/>
                <c:pt idx="0">
                  <c:v>-129</c:v>
                </c:pt>
                <c:pt idx="1">
                  <c:v>-128</c:v>
                </c:pt>
                <c:pt idx="2">
                  <c:v>-127</c:v>
                </c:pt>
                <c:pt idx="3">
                  <c:v>-126</c:v>
                </c:pt>
                <c:pt idx="4">
                  <c:v>-125</c:v>
                </c:pt>
                <c:pt idx="5">
                  <c:v>-124.3</c:v>
                </c:pt>
                <c:pt idx="6">
                  <c:v>-123.4</c:v>
                </c:pt>
                <c:pt idx="7">
                  <c:v>-122.5</c:v>
                </c:pt>
                <c:pt idx="8">
                  <c:v>-121.7</c:v>
                </c:pt>
                <c:pt idx="9">
                  <c:v>-120.9</c:v>
                </c:pt>
                <c:pt idx="10">
                  <c:v>-120.2</c:v>
                </c:pt>
                <c:pt idx="11">
                  <c:v>-119.5</c:v>
                </c:pt>
                <c:pt idx="12">
                  <c:v>-118.7</c:v>
                </c:pt>
                <c:pt idx="13">
                  <c:v>-118</c:v>
                </c:pt>
                <c:pt idx="14">
                  <c:v>-117.2</c:v>
                </c:pt>
                <c:pt idx="15">
                  <c:v>-116.3</c:v>
                </c:pt>
                <c:pt idx="16">
                  <c:v>-115.7</c:v>
                </c:pt>
                <c:pt idx="17">
                  <c:v>-115.1</c:v>
                </c:pt>
                <c:pt idx="18">
                  <c:v>-114.3</c:v>
                </c:pt>
                <c:pt idx="19">
                  <c:v>-113.6</c:v>
                </c:pt>
                <c:pt idx="20">
                  <c:v>-113</c:v>
                </c:pt>
                <c:pt idx="21">
                  <c:v>-112.2</c:v>
                </c:pt>
                <c:pt idx="22">
                  <c:v>-111.6</c:v>
                </c:pt>
                <c:pt idx="23">
                  <c:v>-110.9</c:v>
                </c:pt>
                <c:pt idx="24">
                  <c:v>-110.2</c:v>
                </c:pt>
                <c:pt idx="25">
                  <c:v>-109.6</c:v>
                </c:pt>
                <c:pt idx="26">
                  <c:v>-108.9</c:v>
                </c:pt>
                <c:pt idx="27">
                  <c:v>-108.1</c:v>
                </c:pt>
                <c:pt idx="28">
                  <c:v>-107.6</c:v>
                </c:pt>
                <c:pt idx="29">
                  <c:v>-106.9</c:v>
                </c:pt>
                <c:pt idx="30">
                  <c:v>-106.3</c:v>
                </c:pt>
                <c:pt idx="31">
                  <c:v>-105.5</c:v>
                </c:pt>
                <c:pt idx="32">
                  <c:v>-104.9</c:v>
                </c:pt>
                <c:pt idx="33">
                  <c:v>-104.3</c:v>
                </c:pt>
                <c:pt idx="34">
                  <c:v>-103.6</c:v>
                </c:pt>
                <c:pt idx="35">
                  <c:v>-103</c:v>
                </c:pt>
                <c:pt idx="36">
                  <c:v>-102.2</c:v>
                </c:pt>
                <c:pt idx="37">
                  <c:v>-101.7</c:v>
                </c:pt>
                <c:pt idx="38">
                  <c:v>-101.1</c:v>
                </c:pt>
                <c:pt idx="39">
                  <c:v>-100.5</c:v>
                </c:pt>
                <c:pt idx="40">
                  <c:v>-99.8</c:v>
                </c:pt>
                <c:pt idx="41">
                  <c:v>-99.1</c:v>
                </c:pt>
                <c:pt idx="42">
                  <c:v>-98.6</c:v>
                </c:pt>
                <c:pt idx="43">
                  <c:v>-97.9</c:v>
                </c:pt>
                <c:pt idx="44">
                  <c:v>-97.2</c:v>
                </c:pt>
                <c:pt idx="45">
                  <c:v>-96.6</c:v>
                </c:pt>
                <c:pt idx="46">
                  <c:v>-96</c:v>
                </c:pt>
                <c:pt idx="47">
                  <c:v>-95.4</c:v>
                </c:pt>
                <c:pt idx="48">
                  <c:v>-94.7</c:v>
                </c:pt>
                <c:pt idx="49">
                  <c:v>-94.2</c:v>
                </c:pt>
                <c:pt idx="50">
                  <c:v>-93.6</c:v>
                </c:pt>
                <c:pt idx="51">
                  <c:v>-93.1</c:v>
                </c:pt>
                <c:pt idx="52">
                  <c:v>-92.5</c:v>
                </c:pt>
                <c:pt idx="53">
                  <c:v>-92</c:v>
                </c:pt>
                <c:pt idx="54">
                  <c:v>-91.3</c:v>
                </c:pt>
                <c:pt idx="55">
                  <c:v>-90.6</c:v>
                </c:pt>
                <c:pt idx="56">
                  <c:v>-90</c:v>
                </c:pt>
                <c:pt idx="57">
                  <c:v>-89.4</c:v>
                </c:pt>
                <c:pt idx="58">
                  <c:v>-88.8</c:v>
                </c:pt>
                <c:pt idx="59">
                  <c:v>-88.2</c:v>
                </c:pt>
                <c:pt idx="60">
                  <c:v>-87.7</c:v>
                </c:pt>
                <c:pt idx="61">
                  <c:v>-87.2</c:v>
                </c:pt>
                <c:pt idx="62">
                  <c:v>-86.5</c:v>
                </c:pt>
                <c:pt idx="63">
                  <c:v>-86</c:v>
                </c:pt>
                <c:pt idx="64">
                  <c:v>-85.5</c:v>
                </c:pt>
                <c:pt idx="65">
                  <c:v>-84.9</c:v>
                </c:pt>
                <c:pt idx="66">
                  <c:v>-84.3</c:v>
                </c:pt>
                <c:pt idx="67">
                  <c:v>-83.7</c:v>
                </c:pt>
                <c:pt idx="68">
                  <c:v>-83.1</c:v>
                </c:pt>
                <c:pt idx="69">
                  <c:v>-82.6</c:v>
                </c:pt>
                <c:pt idx="70">
                  <c:v>-82.1</c:v>
                </c:pt>
                <c:pt idx="71">
                  <c:v>-81.5</c:v>
                </c:pt>
                <c:pt idx="72">
                  <c:v>-80.900000000000006</c:v>
                </c:pt>
                <c:pt idx="73">
                  <c:v>-80.400000000000006</c:v>
                </c:pt>
                <c:pt idx="74">
                  <c:v>-79.900000000000006</c:v>
                </c:pt>
                <c:pt idx="75">
                  <c:v>-79.2</c:v>
                </c:pt>
                <c:pt idx="76">
                  <c:v>-78.900000000000006</c:v>
                </c:pt>
                <c:pt idx="77">
                  <c:v>-78.2</c:v>
                </c:pt>
                <c:pt idx="78">
                  <c:v>-77.599999999999994</c:v>
                </c:pt>
                <c:pt idx="79">
                  <c:v>-77.099999999999994</c:v>
                </c:pt>
                <c:pt idx="80">
                  <c:v>-76.5</c:v>
                </c:pt>
                <c:pt idx="81">
                  <c:v>-76</c:v>
                </c:pt>
                <c:pt idx="82">
                  <c:v>-75.3</c:v>
                </c:pt>
                <c:pt idx="83">
                  <c:v>-74.8</c:v>
                </c:pt>
                <c:pt idx="84">
                  <c:v>-74.3</c:v>
                </c:pt>
                <c:pt idx="85">
                  <c:v>-73.599999999999994</c:v>
                </c:pt>
                <c:pt idx="86">
                  <c:v>-73.3</c:v>
                </c:pt>
                <c:pt idx="87">
                  <c:v>-72.8</c:v>
                </c:pt>
                <c:pt idx="88">
                  <c:v>-72.099999999999994</c:v>
                </c:pt>
                <c:pt idx="89">
                  <c:v>-71.7</c:v>
                </c:pt>
                <c:pt idx="90">
                  <c:v>-71.099999999999994</c:v>
                </c:pt>
                <c:pt idx="91">
                  <c:v>-70.5</c:v>
                </c:pt>
                <c:pt idx="92">
                  <c:v>-70.099999999999994</c:v>
                </c:pt>
                <c:pt idx="93">
                  <c:v>-69.400000000000006</c:v>
                </c:pt>
                <c:pt idx="94">
                  <c:v>-68.900000000000006</c:v>
                </c:pt>
                <c:pt idx="95">
                  <c:v>-68.5</c:v>
                </c:pt>
                <c:pt idx="96">
                  <c:v>-68.099999999999994</c:v>
                </c:pt>
                <c:pt idx="97">
                  <c:v>-67.400000000000006</c:v>
                </c:pt>
                <c:pt idx="98">
                  <c:v>-66.900000000000006</c:v>
                </c:pt>
                <c:pt idx="99">
                  <c:v>-66.5</c:v>
                </c:pt>
                <c:pt idx="100">
                  <c:v>-65.900000000000006</c:v>
                </c:pt>
                <c:pt idx="101">
                  <c:v>-65.5</c:v>
                </c:pt>
                <c:pt idx="102">
                  <c:v>-64.8</c:v>
                </c:pt>
                <c:pt idx="103">
                  <c:v>-64.3</c:v>
                </c:pt>
                <c:pt idx="104">
                  <c:v>-63.8</c:v>
                </c:pt>
                <c:pt idx="105">
                  <c:v>-63.4</c:v>
                </c:pt>
                <c:pt idx="106">
                  <c:v>-62.9</c:v>
                </c:pt>
                <c:pt idx="107">
                  <c:v>-62.5</c:v>
                </c:pt>
                <c:pt idx="108">
                  <c:v>-62</c:v>
                </c:pt>
                <c:pt idx="109">
                  <c:v>-61.6</c:v>
                </c:pt>
                <c:pt idx="110">
                  <c:v>-61</c:v>
                </c:pt>
                <c:pt idx="111">
                  <c:v>-60.5</c:v>
                </c:pt>
                <c:pt idx="112">
                  <c:v>-59.8</c:v>
                </c:pt>
                <c:pt idx="113">
                  <c:v>-59.6</c:v>
                </c:pt>
                <c:pt idx="114">
                  <c:v>-59</c:v>
                </c:pt>
                <c:pt idx="115">
                  <c:v>-58.7</c:v>
                </c:pt>
                <c:pt idx="116">
                  <c:v>-58.2</c:v>
                </c:pt>
                <c:pt idx="117">
                  <c:v>-57.4</c:v>
                </c:pt>
                <c:pt idx="118">
                  <c:v>-57.3</c:v>
                </c:pt>
                <c:pt idx="119">
                  <c:v>-56.6</c:v>
                </c:pt>
                <c:pt idx="120">
                  <c:v>-56.2</c:v>
                </c:pt>
                <c:pt idx="121">
                  <c:v>-55.7</c:v>
                </c:pt>
                <c:pt idx="122">
                  <c:v>-55.4</c:v>
                </c:pt>
                <c:pt idx="123">
                  <c:v>-54.7</c:v>
                </c:pt>
                <c:pt idx="124">
                  <c:v>-54.3</c:v>
                </c:pt>
                <c:pt idx="125">
                  <c:v>-53.8</c:v>
                </c:pt>
                <c:pt idx="126">
                  <c:v>-53.4</c:v>
                </c:pt>
                <c:pt idx="127">
                  <c:v>-53</c:v>
                </c:pt>
                <c:pt idx="128">
                  <c:v>-52.5</c:v>
                </c:pt>
                <c:pt idx="129">
                  <c:v>-52</c:v>
                </c:pt>
                <c:pt idx="130">
                  <c:v>-51.5</c:v>
                </c:pt>
                <c:pt idx="131">
                  <c:v>-51</c:v>
                </c:pt>
                <c:pt idx="132">
                  <c:v>-50.7</c:v>
                </c:pt>
                <c:pt idx="133">
                  <c:v>-50.3</c:v>
                </c:pt>
                <c:pt idx="134">
                  <c:v>-49.7</c:v>
                </c:pt>
                <c:pt idx="135">
                  <c:v>-49.3</c:v>
                </c:pt>
                <c:pt idx="136">
                  <c:v>-48.9</c:v>
                </c:pt>
                <c:pt idx="137">
                  <c:v>-48.3</c:v>
                </c:pt>
                <c:pt idx="138">
                  <c:v>-47.9</c:v>
                </c:pt>
                <c:pt idx="139">
                  <c:v>-47.4</c:v>
                </c:pt>
                <c:pt idx="140">
                  <c:v>-46.9</c:v>
                </c:pt>
                <c:pt idx="141">
                  <c:v>-46.5</c:v>
                </c:pt>
                <c:pt idx="142">
                  <c:v>-46</c:v>
                </c:pt>
                <c:pt idx="143">
                  <c:v>-45.7</c:v>
                </c:pt>
                <c:pt idx="144">
                  <c:v>-45.1</c:v>
                </c:pt>
                <c:pt idx="145">
                  <c:v>-44.8</c:v>
                </c:pt>
                <c:pt idx="146">
                  <c:v>-44.3</c:v>
                </c:pt>
                <c:pt idx="147">
                  <c:v>-43.8</c:v>
                </c:pt>
                <c:pt idx="148">
                  <c:v>-43.3</c:v>
                </c:pt>
                <c:pt idx="149">
                  <c:v>-43</c:v>
                </c:pt>
                <c:pt idx="150">
                  <c:v>-42.5</c:v>
                </c:pt>
                <c:pt idx="151">
                  <c:v>-41.9</c:v>
                </c:pt>
                <c:pt idx="152">
                  <c:v>-41.5</c:v>
                </c:pt>
                <c:pt idx="153">
                  <c:v>-41.1</c:v>
                </c:pt>
                <c:pt idx="154">
                  <c:v>-40.5</c:v>
                </c:pt>
                <c:pt idx="155">
                  <c:v>-40.4</c:v>
                </c:pt>
                <c:pt idx="156">
                  <c:v>-39.700000000000003</c:v>
                </c:pt>
                <c:pt idx="157">
                  <c:v>-39.4</c:v>
                </c:pt>
                <c:pt idx="158">
                  <c:v>-38.9</c:v>
                </c:pt>
                <c:pt idx="159">
                  <c:v>-38.5</c:v>
                </c:pt>
                <c:pt idx="160">
                  <c:v>-37.9</c:v>
                </c:pt>
                <c:pt idx="161">
                  <c:v>-37.5</c:v>
                </c:pt>
                <c:pt idx="162">
                  <c:v>-37.299999999999997</c:v>
                </c:pt>
                <c:pt idx="163">
                  <c:v>-37</c:v>
                </c:pt>
                <c:pt idx="164">
                  <c:v>-36.5</c:v>
                </c:pt>
                <c:pt idx="165">
                  <c:v>-35.9</c:v>
                </c:pt>
                <c:pt idx="166">
                  <c:v>-35.5</c:v>
                </c:pt>
                <c:pt idx="167">
                  <c:v>-35.1</c:v>
                </c:pt>
                <c:pt idx="168">
                  <c:v>-34.700000000000003</c:v>
                </c:pt>
                <c:pt idx="169">
                  <c:v>-34.200000000000003</c:v>
                </c:pt>
                <c:pt idx="170">
                  <c:v>-33.9</c:v>
                </c:pt>
                <c:pt idx="171">
                  <c:v>-33.299999999999997</c:v>
                </c:pt>
                <c:pt idx="172">
                  <c:v>-32.9</c:v>
                </c:pt>
                <c:pt idx="173">
                  <c:v>-32.700000000000003</c:v>
                </c:pt>
                <c:pt idx="174">
                  <c:v>-32.200000000000003</c:v>
                </c:pt>
                <c:pt idx="175">
                  <c:v>-31.8</c:v>
                </c:pt>
                <c:pt idx="176">
                  <c:v>-31.2</c:v>
                </c:pt>
                <c:pt idx="177">
                  <c:v>-30.9</c:v>
                </c:pt>
                <c:pt idx="178">
                  <c:v>-30.4</c:v>
                </c:pt>
                <c:pt idx="179">
                  <c:v>-30.1</c:v>
                </c:pt>
                <c:pt idx="180">
                  <c:v>-29.8</c:v>
                </c:pt>
                <c:pt idx="181">
                  <c:v>-29.3</c:v>
                </c:pt>
                <c:pt idx="182">
                  <c:v>-28.9</c:v>
                </c:pt>
                <c:pt idx="183">
                  <c:v>-28.5</c:v>
                </c:pt>
                <c:pt idx="184">
                  <c:v>-28</c:v>
                </c:pt>
                <c:pt idx="185">
                  <c:v>-27.7</c:v>
                </c:pt>
                <c:pt idx="186">
                  <c:v>-27.4</c:v>
                </c:pt>
                <c:pt idx="187">
                  <c:v>-26.9</c:v>
                </c:pt>
                <c:pt idx="188">
                  <c:v>-26.6</c:v>
                </c:pt>
                <c:pt idx="189">
                  <c:v>-26.2</c:v>
                </c:pt>
                <c:pt idx="190">
                  <c:v>-25.7</c:v>
                </c:pt>
                <c:pt idx="191">
                  <c:v>-25.4</c:v>
                </c:pt>
                <c:pt idx="192">
                  <c:v>-25.1</c:v>
                </c:pt>
                <c:pt idx="193">
                  <c:v>-24.8</c:v>
                </c:pt>
                <c:pt idx="194">
                  <c:v>-24.4</c:v>
                </c:pt>
                <c:pt idx="195">
                  <c:v>-24.1</c:v>
                </c:pt>
                <c:pt idx="196">
                  <c:v>-23.5</c:v>
                </c:pt>
                <c:pt idx="197">
                  <c:v>-23.2</c:v>
                </c:pt>
                <c:pt idx="198">
                  <c:v>-22.9</c:v>
                </c:pt>
                <c:pt idx="199">
                  <c:v>-22.5</c:v>
                </c:pt>
                <c:pt idx="200">
                  <c:v>-22</c:v>
                </c:pt>
                <c:pt idx="201">
                  <c:v>-21.7</c:v>
                </c:pt>
                <c:pt idx="202">
                  <c:v>-21.3</c:v>
                </c:pt>
                <c:pt idx="203">
                  <c:v>-21</c:v>
                </c:pt>
                <c:pt idx="204">
                  <c:v>-20.6</c:v>
                </c:pt>
                <c:pt idx="205">
                  <c:v>-20</c:v>
                </c:pt>
                <c:pt idx="206">
                  <c:v>-19.8</c:v>
                </c:pt>
                <c:pt idx="207">
                  <c:v>-19.5</c:v>
                </c:pt>
                <c:pt idx="208">
                  <c:v>-18.899999999999999</c:v>
                </c:pt>
                <c:pt idx="209">
                  <c:v>-18.600000000000001</c:v>
                </c:pt>
                <c:pt idx="210">
                  <c:v>-18.399999999999999</c:v>
                </c:pt>
                <c:pt idx="211">
                  <c:v>-18</c:v>
                </c:pt>
                <c:pt idx="212">
                  <c:v>-17.5</c:v>
                </c:pt>
                <c:pt idx="213">
                  <c:v>-17.3</c:v>
                </c:pt>
                <c:pt idx="214">
                  <c:v>-16.7</c:v>
                </c:pt>
                <c:pt idx="215">
                  <c:v>-16.5</c:v>
                </c:pt>
                <c:pt idx="216">
                  <c:v>-16.2</c:v>
                </c:pt>
                <c:pt idx="217">
                  <c:v>-15.7</c:v>
                </c:pt>
                <c:pt idx="218">
                  <c:v>-15.4</c:v>
                </c:pt>
                <c:pt idx="219">
                  <c:v>-15.1</c:v>
                </c:pt>
                <c:pt idx="220">
                  <c:v>-14.6</c:v>
                </c:pt>
                <c:pt idx="221">
                  <c:v>-14.4</c:v>
                </c:pt>
                <c:pt idx="222">
                  <c:v>-14.1</c:v>
                </c:pt>
                <c:pt idx="223">
                  <c:v>-13.6</c:v>
                </c:pt>
                <c:pt idx="224">
                  <c:v>-13.3</c:v>
                </c:pt>
                <c:pt idx="225">
                  <c:v>-12.8</c:v>
                </c:pt>
                <c:pt idx="226">
                  <c:v>-12.6</c:v>
                </c:pt>
                <c:pt idx="227">
                  <c:v>-12.2</c:v>
                </c:pt>
                <c:pt idx="228">
                  <c:v>-11.7</c:v>
                </c:pt>
                <c:pt idx="229">
                  <c:v>-11.5</c:v>
                </c:pt>
                <c:pt idx="230">
                  <c:v>-11.2</c:v>
                </c:pt>
                <c:pt idx="231">
                  <c:v>-10.9</c:v>
                </c:pt>
                <c:pt idx="232">
                  <c:v>-10.6</c:v>
                </c:pt>
                <c:pt idx="233">
                  <c:v>-10.1</c:v>
                </c:pt>
                <c:pt idx="234">
                  <c:v>-9.8000000000000007</c:v>
                </c:pt>
                <c:pt idx="235">
                  <c:v>-9.5</c:v>
                </c:pt>
                <c:pt idx="236">
                  <c:v>-9.1</c:v>
                </c:pt>
                <c:pt idx="237">
                  <c:v>-8.9</c:v>
                </c:pt>
                <c:pt idx="238">
                  <c:v>-8.6</c:v>
                </c:pt>
                <c:pt idx="239">
                  <c:v>-8.1999999999999993</c:v>
                </c:pt>
                <c:pt idx="240">
                  <c:v>-8</c:v>
                </c:pt>
                <c:pt idx="241">
                  <c:v>-7.7</c:v>
                </c:pt>
                <c:pt idx="242">
                  <c:v>-7.3</c:v>
                </c:pt>
                <c:pt idx="243">
                  <c:v>-7</c:v>
                </c:pt>
                <c:pt idx="244">
                  <c:v>-6.7</c:v>
                </c:pt>
                <c:pt idx="245">
                  <c:v>-6.3</c:v>
                </c:pt>
                <c:pt idx="246">
                  <c:v>-6</c:v>
                </c:pt>
                <c:pt idx="247">
                  <c:v>-5.7</c:v>
                </c:pt>
                <c:pt idx="248">
                  <c:v>-5.6</c:v>
                </c:pt>
                <c:pt idx="249">
                  <c:v>-5.2</c:v>
                </c:pt>
                <c:pt idx="250">
                  <c:v>-4.8</c:v>
                </c:pt>
                <c:pt idx="251">
                  <c:v>-4.5</c:v>
                </c:pt>
                <c:pt idx="252">
                  <c:v>-4.2</c:v>
                </c:pt>
                <c:pt idx="253">
                  <c:v>-3.9</c:v>
                </c:pt>
                <c:pt idx="254">
                  <c:v>-3.8</c:v>
                </c:pt>
                <c:pt idx="255">
                  <c:v>-3.4</c:v>
                </c:pt>
                <c:pt idx="256">
                  <c:v>-3.1</c:v>
                </c:pt>
                <c:pt idx="257">
                  <c:v>-2.8</c:v>
                </c:pt>
                <c:pt idx="258">
                  <c:v>-2.5</c:v>
                </c:pt>
                <c:pt idx="259">
                  <c:v>-2.1</c:v>
                </c:pt>
                <c:pt idx="260">
                  <c:v>-1.9</c:v>
                </c:pt>
                <c:pt idx="261">
                  <c:v>-1.6</c:v>
                </c:pt>
                <c:pt idx="262">
                  <c:v>-1.3</c:v>
                </c:pt>
                <c:pt idx="263">
                  <c:v>-1</c:v>
                </c:pt>
                <c:pt idx="264">
                  <c:v>-0.8</c:v>
                </c:pt>
                <c:pt idx="265">
                  <c:v>-0.4</c:v>
                </c:pt>
                <c:pt idx="266">
                  <c:v>-0.2</c:v>
                </c:pt>
                <c:pt idx="267">
                  <c:v>0.1</c:v>
                </c:pt>
                <c:pt idx="268">
                  <c:v>0.4</c:v>
                </c:pt>
                <c:pt idx="269">
                  <c:v>0.6</c:v>
                </c:pt>
                <c:pt idx="270">
                  <c:v>0.8</c:v>
                </c:pt>
                <c:pt idx="271">
                  <c:v>1.1000000000000001</c:v>
                </c:pt>
                <c:pt idx="272">
                  <c:v>1.5</c:v>
                </c:pt>
                <c:pt idx="273">
                  <c:v>1.7</c:v>
                </c:pt>
                <c:pt idx="274">
                  <c:v>2</c:v>
                </c:pt>
                <c:pt idx="275">
                  <c:v>2.2999999999999998</c:v>
                </c:pt>
                <c:pt idx="276">
                  <c:v>2.6</c:v>
                </c:pt>
                <c:pt idx="277">
                  <c:v>2.9</c:v>
                </c:pt>
                <c:pt idx="278">
                  <c:v>3.1</c:v>
                </c:pt>
                <c:pt idx="279">
                  <c:v>3.5</c:v>
                </c:pt>
                <c:pt idx="280">
                  <c:v>3.8</c:v>
                </c:pt>
                <c:pt idx="281">
                  <c:v>3.9</c:v>
                </c:pt>
                <c:pt idx="282">
                  <c:v>4.3</c:v>
                </c:pt>
                <c:pt idx="283">
                  <c:v>4.4000000000000004</c:v>
                </c:pt>
                <c:pt idx="284">
                  <c:v>4.5999999999999996</c:v>
                </c:pt>
                <c:pt idx="285">
                  <c:v>5</c:v>
                </c:pt>
                <c:pt idx="286">
                  <c:v>5.2</c:v>
                </c:pt>
                <c:pt idx="287">
                  <c:v>5.5</c:v>
                </c:pt>
                <c:pt idx="288">
                  <c:v>5.7</c:v>
                </c:pt>
                <c:pt idx="289">
                  <c:v>6</c:v>
                </c:pt>
                <c:pt idx="290">
                  <c:v>6.3</c:v>
                </c:pt>
                <c:pt idx="291">
                  <c:v>6.5</c:v>
                </c:pt>
                <c:pt idx="292">
                  <c:v>7.3</c:v>
                </c:pt>
                <c:pt idx="293">
                  <c:v>8.8000000000000007</c:v>
                </c:pt>
                <c:pt idx="294">
                  <c:v>10.5</c:v>
                </c:pt>
                <c:pt idx="295">
                  <c:v>11.7</c:v>
                </c:pt>
                <c:pt idx="296">
                  <c:v>13.1</c:v>
                </c:pt>
                <c:pt idx="297">
                  <c:v>14.6</c:v>
                </c:pt>
                <c:pt idx="298">
                  <c:v>15.9</c:v>
                </c:pt>
                <c:pt idx="299">
                  <c:v>17.399999999999999</c:v>
                </c:pt>
                <c:pt idx="300">
                  <c:v>18.7</c:v>
                </c:pt>
                <c:pt idx="301">
                  <c:v>20.100000000000001</c:v>
                </c:pt>
                <c:pt idx="302">
                  <c:v>21.4</c:v>
                </c:pt>
                <c:pt idx="303">
                  <c:v>22.8</c:v>
                </c:pt>
                <c:pt idx="304">
                  <c:v>24</c:v>
                </c:pt>
                <c:pt idx="305">
                  <c:v>25.2</c:v>
                </c:pt>
                <c:pt idx="306">
                  <c:v>26.3</c:v>
                </c:pt>
                <c:pt idx="307">
                  <c:v>27.5</c:v>
                </c:pt>
                <c:pt idx="308">
                  <c:v>28.5</c:v>
                </c:pt>
                <c:pt idx="309">
                  <c:v>29.6</c:v>
                </c:pt>
                <c:pt idx="310">
                  <c:v>30.6</c:v>
                </c:pt>
                <c:pt idx="311">
                  <c:v>31.6</c:v>
                </c:pt>
                <c:pt idx="312">
                  <c:v>32.700000000000003</c:v>
                </c:pt>
                <c:pt idx="313">
                  <c:v>33.6</c:v>
                </c:pt>
                <c:pt idx="314">
                  <c:v>34.5</c:v>
                </c:pt>
                <c:pt idx="315">
                  <c:v>35.5</c:v>
                </c:pt>
                <c:pt idx="316">
                  <c:v>36.4</c:v>
                </c:pt>
                <c:pt idx="317">
                  <c:v>37.299999999999997</c:v>
                </c:pt>
                <c:pt idx="318">
                  <c:v>38.1</c:v>
                </c:pt>
                <c:pt idx="319">
                  <c:v>38.9</c:v>
                </c:pt>
                <c:pt idx="320">
                  <c:v>39.6</c:v>
                </c:pt>
                <c:pt idx="321">
                  <c:v>40.6</c:v>
                </c:pt>
                <c:pt idx="322">
                  <c:v>41.2</c:v>
                </c:pt>
                <c:pt idx="323">
                  <c:v>42</c:v>
                </c:pt>
                <c:pt idx="324">
                  <c:v>42.7</c:v>
                </c:pt>
                <c:pt idx="325">
                  <c:v>43.5</c:v>
                </c:pt>
                <c:pt idx="326">
                  <c:v>44.1</c:v>
                </c:pt>
                <c:pt idx="327">
                  <c:v>44.7</c:v>
                </c:pt>
                <c:pt idx="328">
                  <c:v>45.4</c:v>
                </c:pt>
                <c:pt idx="329">
                  <c:v>45.9</c:v>
                </c:pt>
                <c:pt idx="330">
                  <c:v>46.5</c:v>
                </c:pt>
                <c:pt idx="331">
                  <c:v>47.2</c:v>
                </c:pt>
                <c:pt idx="332">
                  <c:v>47.7</c:v>
                </c:pt>
                <c:pt idx="333">
                  <c:v>48.3</c:v>
                </c:pt>
                <c:pt idx="334">
                  <c:v>48.8</c:v>
                </c:pt>
                <c:pt idx="335">
                  <c:v>49.5</c:v>
                </c:pt>
                <c:pt idx="336">
                  <c:v>50</c:v>
                </c:pt>
                <c:pt idx="337">
                  <c:v>50.4</c:v>
                </c:pt>
                <c:pt idx="338">
                  <c:v>50.9</c:v>
                </c:pt>
                <c:pt idx="339">
                  <c:v>51.5</c:v>
                </c:pt>
                <c:pt idx="340">
                  <c:v>52</c:v>
                </c:pt>
                <c:pt idx="341">
                  <c:v>52.4</c:v>
                </c:pt>
                <c:pt idx="342">
                  <c:v>52.9</c:v>
                </c:pt>
                <c:pt idx="343">
                  <c:v>53.2</c:v>
                </c:pt>
                <c:pt idx="344">
                  <c:v>53.8</c:v>
                </c:pt>
                <c:pt idx="345">
                  <c:v>54.2</c:v>
                </c:pt>
                <c:pt idx="346">
                  <c:v>54.7</c:v>
                </c:pt>
                <c:pt idx="347">
                  <c:v>55.1</c:v>
                </c:pt>
                <c:pt idx="348">
                  <c:v>55.7</c:v>
                </c:pt>
                <c:pt idx="349">
                  <c:v>56.1</c:v>
                </c:pt>
                <c:pt idx="350">
                  <c:v>56.5</c:v>
                </c:pt>
                <c:pt idx="351">
                  <c:v>56.9</c:v>
                </c:pt>
                <c:pt idx="352">
                  <c:v>57.3</c:v>
                </c:pt>
                <c:pt idx="353">
                  <c:v>57.7</c:v>
                </c:pt>
                <c:pt idx="354">
                  <c:v>58.2</c:v>
                </c:pt>
                <c:pt idx="355">
                  <c:v>58.5</c:v>
                </c:pt>
                <c:pt idx="356">
                  <c:v>58.8</c:v>
                </c:pt>
                <c:pt idx="357">
                  <c:v>59.1</c:v>
                </c:pt>
                <c:pt idx="358">
                  <c:v>59.5</c:v>
                </c:pt>
                <c:pt idx="359">
                  <c:v>59.9</c:v>
                </c:pt>
                <c:pt idx="360">
                  <c:v>60.2</c:v>
                </c:pt>
                <c:pt idx="361">
                  <c:v>60.5</c:v>
                </c:pt>
                <c:pt idx="362">
                  <c:v>60.9</c:v>
                </c:pt>
                <c:pt idx="363">
                  <c:v>61.2</c:v>
                </c:pt>
                <c:pt idx="364">
                  <c:v>61.5</c:v>
                </c:pt>
                <c:pt idx="365">
                  <c:v>61.9</c:v>
                </c:pt>
                <c:pt idx="366">
                  <c:v>62.1</c:v>
                </c:pt>
                <c:pt idx="367">
                  <c:v>62.4</c:v>
                </c:pt>
                <c:pt idx="368">
                  <c:v>62.7</c:v>
                </c:pt>
                <c:pt idx="369">
                  <c:v>63.1</c:v>
                </c:pt>
                <c:pt idx="370">
                  <c:v>63.3</c:v>
                </c:pt>
                <c:pt idx="371">
                  <c:v>63.6</c:v>
                </c:pt>
                <c:pt idx="372">
                  <c:v>64</c:v>
                </c:pt>
                <c:pt idx="373">
                  <c:v>64.2</c:v>
                </c:pt>
                <c:pt idx="374">
                  <c:v>64.5</c:v>
                </c:pt>
                <c:pt idx="375">
                  <c:v>64.7</c:v>
                </c:pt>
                <c:pt idx="376">
                  <c:v>64.900000000000006</c:v>
                </c:pt>
                <c:pt idx="377">
                  <c:v>65.3</c:v>
                </c:pt>
                <c:pt idx="378">
                  <c:v>65.5</c:v>
                </c:pt>
                <c:pt idx="379">
                  <c:v>65.7</c:v>
                </c:pt>
                <c:pt idx="380">
                  <c:v>65.900000000000006</c:v>
                </c:pt>
                <c:pt idx="381">
                  <c:v>66.2</c:v>
                </c:pt>
                <c:pt idx="382">
                  <c:v>66.2</c:v>
                </c:pt>
                <c:pt idx="383">
                  <c:v>66.599999999999994</c:v>
                </c:pt>
                <c:pt idx="384">
                  <c:v>66.8</c:v>
                </c:pt>
                <c:pt idx="385">
                  <c:v>67</c:v>
                </c:pt>
                <c:pt idx="386">
                  <c:v>67.400000000000006</c:v>
                </c:pt>
                <c:pt idx="387">
                  <c:v>67.400000000000006</c:v>
                </c:pt>
                <c:pt idx="388">
                  <c:v>67.599999999999994</c:v>
                </c:pt>
                <c:pt idx="389">
                  <c:v>67.8</c:v>
                </c:pt>
                <c:pt idx="390">
                  <c:v>68</c:v>
                </c:pt>
                <c:pt idx="391">
                  <c:v>68.3</c:v>
                </c:pt>
                <c:pt idx="392">
                  <c:v>68.3</c:v>
                </c:pt>
                <c:pt idx="393">
                  <c:v>68.3</c:v>
                </c:pt>
                <c:pt idx="394">
                  <c:v>68.7</c:v>
                </c:pt>
                <c:pt idx="395">
                  <c:v>68.900000000000006</c:v>
                </c:pt>
                <c:pt idx="396">
                  <c:v>69.099999999999994</c:v>
                </c:pt>
                <c:pt idx="397">
                  <c:v>69.2</c:v>
                </c:pt>
                <c:pt idx="398">
                  <c:v>69.400000000000006</c:v>
                </c:pt>
                <c:pt idx="399">
                  <c:v>69.599999999999994</c:v>
                </c:pt>
                <c:pt idx="400">
                  <c:v>69.7</c:v>
                </c:pt>
                <c:pt idx="401">
                  <c:v>70</c:v>
                </c:pt>
                <c:pt idx="402">
                  <c:v>70</c:v>
                </c:pt>
                <c:pt idx="403">
                  <c:v>70.2</c:v>
                </c:pt>
                <c:pt idx="404">
                  <c:v>70.400000000000006</c:v>
                </c:pt>
                <c:pt idx="405">
                  <c:v>70.599999999999994</c:v>
                </c:pt>
                <c:pt idx="406">
                  <c:v>70.599999999999994</c:v>
                </c:pt>
                <c:pt idx="407">
                  <c:v>70.900000000000006</c:v>
                </c:pt>
                <c:pt idx="408">
                  <c:v>70.900000000000006</c:v>
                </c:pt>
                <c:pt idx="409">
                  <c:v>71</c:v>
                </c:pt>
                <c:pt idx="410">
                  <c:v>71.2</c:v>
                </c:pt>
                <c:pt idx="411">
                  <c:v>71.3</c:v>
                </c:pt>
                <c:pt idx="412">
                  <c:v>71.400000000000006</c:v>
                </c:pt>
                <c:pt idx="413">
                  <c:v>71.7</c:v>
                </c:pt>
                <c:pt idx="414">
                  <c:v>71.7</c:v>
                </c:pt>
                <c:pt idx="415">
                  <c:v>71.900000000000006</c:v>
                </c:pt>
                <c:pt idx="416">
                  <c:v>72</c:v>
                </c:pt>
                <c:pt idx="417">
                  <c:v>72</c:v>
                </c:pt>
                <c:pt idx="418">
                  <c:v>72.2</c:v>
                </c:pt>
                <c:pt idx="419">
                  <c:v>72.400000000000006</c:v>
                </c:pt>
                <c:pt idx="420">
                  <c:v>72.5</c:v>
                </c:pt>
                <c:pt idx="421">
                  <c:v>72.5</c:v>
                </c:pt>
                <c:pt idx="422">
                  <c:v>72.599999999999994</c:v>
                </c:pt>
                <c:pt idx="423">
                  <c:v>72.7</c:v>
                </c:pt>
                <c:pt idx="424">
                  <c:v>72.7</c:v>
                </c:pt>
                <c:pt idx="425">
                  <c:v>72.900000000000006</c:v>
                </c:pt>
                <c:pt idx="426">
                  <c:v>73</c:v>
                </c:pt>
                <c:pt idx="427">
                  <c:v>73</c:v>
                </c:pt>
                <c:pt idx="428">
                  <c:v>73.2</c:v>
                </c:pt>
                <c:pt idx="429">
                  <c:v>73.400000000000006</c:v>
                </c:pt>
                <c:pt idx="430">
                  <c:v>73.400000000000006</c:v>
                </c:pt>
                <c:pt idx="431">
                  <c:v>73.400000000000006</c:v>
                </c:pt>
                <c:pt idx="432">
                  <c:v>73.599999999999994</c:v>
                </c:pt>
                <c:pt idx="433">
                  <c:v>73.7</c:v>
                </c:pt>
                <c:pt idx="434">
                  <c:v>73.8</c:v>
                </c:pt>
                <c:pt idx="435">
                  <c:v>74</c:v>
                </c:pt>
                <c:pt idx="436">
                  <c:v>74</c:v>
                </c:pt>
                <c:pt idx="437">
                  <c:v>74.2</c:v>
                </c:pt>
                <c:pt idx="438">
                  <c:v>74.2</c:v>
                </c:pt>
                <c:pt idx="439">
                  <c:v>74.2</c:v>
                </c:pt>
                <c:pt idx="440">
                  <c:v>74.400000000000006</c:v>
                </c:pt>
                <c:pt idx="441">
                  <c:v>74.5</c:v>
                </c:pt>
                <c:pt idx="442">
                  <c:v>74.5</c:v>
                </c:pt>
                <c:pt idx="443">
                  <c:v>74.599999999999994</c:v>
                </c:pt>
                <c:pt idx="444">
                  <c:v>74.599999999999994</c:v>
                </c:pt>
                <c:pt idx="445">
                  <c:v>74.7</c:v>
                </c:pt>
                <c:pt idx="446">
                  <c:v>74.7</c:v>
                </c:pt>
                <c:pt idx="447">
                  <c:v>74.8</c:v>
                </c:pt>
                <c:pt idx="448">
                  <c:v>74.900000000000006</c:v>
                </c:pt>
                <c:pt idx="449">
                  <c:v>75.099999999999994</c:v>
                </c:pt>
                <c:pt idx="450">
                  <c:v>75.099999999999994</c:v>
                </c:pt>
                <c:pt idx="451">
                  <c:v>75.099999999999994</c:v>
                </c:pt>
                <c:pt idx="452">
                  <c:v>75.2</c:v>
                </c:pt>
                <c:pt idx="453">
                  <c:v>75.3</c:v>
                </c:pt>
                <c:pt idx="454">
                  <c:v>75.400000000000006</c:v>
                </c:pt>
                <c:pt idx="455">
                  <c:v>75.5</c:v>
                </c:pt>
                <c:pt idx="456">
                  <c:v>75.400000000000006</c:v>
                </c:pt>
                <c:pt idx="457">
                  <c:v>75.599999999999994</c:v>
                </c:pt>
                <c:pt idx="458">
                  <c:v>75.5</c:v>
                </c:pt>
                <c:pt idx="459">
                  <c:v>75.599999999999994</c:v>
                </c:pt>
                <c:pt idx="460">
                  <c:v>75.7</c:v>
                </c:pt>
                <c:pt idx="461">
                  <c:v>75.8</c:v>
                </c:pt>
                <c:pt idx="462">
                  <c:v>75.900000000000006</c:v>
                </c:pt>
                <c:pt idx="463">
                  <c:v>75.900000000000006</c:v>
                </c:pt>
                <c:pt idx="464">
                  <c:v>75.900000000000006</c:v>
                </c:pt>
                <c:pt idx="465">
                  <c:v>76</c:v>
                </c:pt>
                <c:pt idx="466">
                  <c:v>76</c:v>
                </c:pt>
                <c:pt idx="467">
                  <c:v>76.099999999999994</c:v>
                </c:pt>
                <c:pt idx="468">
                  <c:v>76.099999999999994</c:v>
                </c:pt>
                <c:pt idx="469">
                  <c:v>76.2</c:v>
                </c:pt>
                <c:pt idx="470">
                  <c:v>76.2</c:v>
                </c:pt>
                <c:pt idx="471">
                  <c:v>76.2</c:v>
                </c:pt>
                <c:pt idx="472">
                  <c:v>76.2</c:v>
                </c:pt>
                <c:pt idx="473">
                  <c:v>76.2</c:v>
                </c:pt>
                <c:pt idx="474">
                  <c:v>76.2</c:v>
                </c:pt>
                <c:pt idx="475">
                  <c:v>76.2</c:v>
                </c:pt>
                <c:pt idx="476">
                  <c:v>76.2</c:v>
                </c:pt>
                <c:pt idx="477">
                  <c:v>76.2</c:v>
                </c:pt>
                <c:pt idx="478">
                  <c:v>76.2</c:v>
                </c:pt>
                <c:pt idx="479">
                  <c:v>76.2</c:v>
                </c:pt>
                <c:pt idx="480">
                  <c:v>76.2</c:v>
                </c:pt>
                <c:pt idx="481">
                  <c:v>76.2</c:v>
                </c:pt>
                <c:pt idx="482">
                  <c:v>76.2</c:v>
                </c:pt>
                <c:pt idx="483">
                  <c:v>76.2</c:v>
                </c:pt>
                <c:pt idx="484">
                  <c:v>76.2</c:v>
                </c:pt>
                <c:pt idx="485">
                  <c:v>76.2</c:v>
                </c:pt>
              </c:numCache>
            </c:numRef>
          </c:xVal>
          <c:yVal>
            <c:numRef>
              <c:f>Sheet1!$E$193:$E$678</c:f>
              <c:numCache>
                <c:formatCode>General</c:formatCode>
                <c:ptCount val="486"/>
                <c:pt idx="0">
                  <c:v>2.5845899999999999</c:v>
                </c:pt>
                <c:pt idx="1">
                  <c:v>2.6725500000000002</c:v>
                </c:pt>
                <c:pt idx="2">
                  <c:v>2.70296</c:v>
                </c:pt>
                <c:pt idx="3">
                  <c:v>2.2567900000000001</c:v>
                </c:pt>
                <c:pt idx="4">
                  <c:v>2.3956200000000001</c:v>
                </c:pt>
                <c:pt idx="5">
                  <c:v>2.3732199999999999</c:v>
                </c:pt>
                <c:pt idx="6">
                  <c:v>2.28573</c:v>
                </c:pt>
                <c:pt idx="7">
                  <c:v>2.2099500000000001</c:v>
                </c:pt>
                <c:pt idx="8">
                  <c:v>2.4506999999999999</c:v>
                </c:pt>
                <c:pt idx="9">
                  <c:v>2.1307700000000001</c:v>
                </c:pt>
                <c:pt idx="10">
                  <c:v>2.1537899999999999</c:v>
                </c:pt>
                <c:pt idx="11">
                  <c:v>2.36985</c:v>
                </c:pt>
                <c:pt idx="12">
                  <c:v>2.0195699999999999</c:v>
                </c:pt>
                <c:pt idx="13">
                  <c:v>2.1227399999999998</c:v>
                </c:pt>
                <c:pt idx="14">
                  <c:v>2.1484000000000001</c:v>
                </c:pt>
                <c:pt idx="15">
                  <c:v>2.0660699999999999</c:v>
                </c:pt>
                <c:pt idx="16">
                  <c:v>2.1137600000000001</c:v>
                </c:pt>
                <c:pt idx="17">
                  <c:v>2.03769</c:v>
                </c:pt>
                <c:pt idx="18">
                  <c:v>2.1061899999999998</c:v>
                </c:pt>
                <c:pt idx="19">
                  <c:v>1.8409599999999999</c:v>
                </c:pt>
                <c:pt idx="20">
                  <c:v>1.9761599999999999</c:v>
                </c:pt>
                <c:pt idx="21">
                  <c:v>2.0794199999999998</c:v>
                </c:pt>
                <c:pt idx="22">
                  <c:v>1.87591</c:v>
                </c:pt>
                <c:pt idx="23">
                  <c:v>2.0402200000000001</c:v>
                </c:pt>
                <c:pt idx="24">
                  <c:v>1.8963399999999999</c:v>
                </c:pt>
                <c:pt idx="25">
                  <c:v>1.84972</c:v>
                </c:pt>
                <c:pt idx="26">
                  <c:v>1.6264400000000001</c:v>
                </c:pt>
                <c:pt idx="27">
                  <c:v>1.94916</c:v>
                </c:pt>
                <c:pt idx="28">
                  <c:v>2.20431</c:v>
                </c:pt>
                <c:pt idx="29">
                  <c:v>1.7731600000000001</c:v>
                </c:pt>
                <c:pt idx="30">
                  <c:v>1.8362499999999999</c:v>
                </c:pt>
                <c:pt idx="31">
                  <c:v>1.8758900000000001</c:v>
                </c:pt>
                <c:pt idx="32">
                  <c:v>1.8675200000000001</c:v>
                </c:pt>
                <c:pt idx="33">
                  <c:v>1.6828700000000001</c:v>
                </c:pt>
                <c:pt idx="34">
                  <c:v>1.7439899999999999</c:v>
                </c:pt>
                <c:pt idx="35">
                  <c:v>1.7717000000000001</c:v>
                </c:pt>
                <c:pt idx="36">
                  <c:v>1.71383</c:v>
                </c:pt>
                <c:pt idx="37">
                  <c:v>1.73553</c:v>
                </c:pt>
                <c:pt idx="38">
                  <c:v>1.86053</c:v>
                </c:pt>
                <c:pt idx="39">
                  <c:v>1.8249</c:v>
                </c:pt>
                <c:pt idx="40">
                  <c:v>1.6668499999999999</c:v>
                </c:pt>
                <c:pt idx="41">
                  <c:v>1.6095999999999999</c:v>
                </c:pt>
                <c:pt idx="42">
                  <c:v>1.67195</c:v>
                </c:pt>
                <c:pt idx="43">
                  <c:v>1.5116700000000001</c:v>
                </c:pt>
                <c:pt idx="44">
                  <c:v>1.5607</c:v>
                </c:pt>
                <c:pt idx="45">
                  <c:v>1.70678</c:v>
                </c:pt>
                <c:pt idx="46">
                  <c:v>1.6382699999999999</c:v>
                </c:pt>
                <c:pt idx="47">
                  <c:v>1.6033599999999999</c:v>
                </c:pt>
                <c:pt idx="48">
                  <c:v>1.5432300000000001</c:v>
                </c:pt>
                <c:pt idx="49">
                  <c:v>1.5575399999999999</c:v>
                </c:pt>
                <c:pt idx="50">
                  <c:v>1.48898</c:v>
                </c:pt>
                <c:pt idx="51">
                  <c:v>1.3525400000000001</c:v>
                </c:pt>
                <c:pt idx="52">
                  <c:v>1.5207599999999999</c:v>
                </c:pt>
                <c:pt idx="53">
                  <c:v>1.4819</c:v>
                </c:pt>
                <c:pt idx="54">
                  <c:v>1.41065</c:v>
                </c:pt>
                <c:pt idx="55">
                  <c:v>1.4736400000000001</c:v>
                </c:pt>
                <c:pt idx="56">
                  <c:v>1.54192</c:v>
                </c:pt>
                <c:pt idx="57">
                  <c:v>1.4293899999999999</c:v>
                </c:pt>
                <c:pt idx="58">
                  <c:v>1.3364499999999999</c:v>
                </c:pt>
                <c:pt idx="59">
                  <c:v>1.35287</c:v>
                </c:pt>
                <c:pt idx="60">
                  <c:v>1.3541300000000001</c:v>
                </c:pt>
                <c:pt idx="61">
                  <c:v>1.41696</c:v>
                </c:pt>
                <c:pt idx="62">
                  <c:v>1.46367</c:v>
                </c:pt>
                <c:pt idx="63">
                  <c:v>1.42082</c:v>
                </c:pt>
                <c:pt idx="64">
                  <c:v>1.3827199999999999</c:v>
                </c:pt>
                <c:pt idx="65">
                  <c:v>1.4816800000000001</c:v>
                </c:pt>
                <c:pt idx="66">
                  <c:v>1.4279999999999999</c:v>
                </c:pt>
                <c:pt idx="67">
                  <c:v>1.3185100000000001</c:v>
                </c:pt>
                <c:pt idx="68">
                  <c:v>1.30203</c:v>
                </c:pt>
                <c:pt idx="69">
                  <c:v>1.2968500000000001</c:v>
                </c:pt>
                <c:pt idx="70">
                  <c:v>1.20549</c:v>
                </c:pt>
                <c:pt idx="71">
                  <c:v>1.3214699999999999</c:v>
                </c:pt>
                <c:pt idx="72">
                  <c:v>1.2586200000000001</c:v>
                </c:pt>
                <c:pt idx="73">
                  <c:v>1.27772</c:v>
                </c:pt>
                <c:pt idx="74">
                  <c:v>1.26515</c:v>
                </c:pt>
                <c:pt idx="75">
                  <c:v>1.2311300000000001</c:v>
                </c:pt>
                <c:pt idx="76">
                  <c:v>1.2315100000000001</c:v>
                </c:pt>
                <c:pt idx="77">
                  <c:v>1.3361700000000001</c:v>
                </c:pt>
                <c:pt idx="78">
                  <c:v>1.2284600000000001</c:v>
                </c:pt>
                <c:pt idx="79">
                  <c:v>1.20289</c:v>
                </c:pt>
                <c:pt idx="80">
                  <c:v>1.2530399999999999</c:v>
                </c:pt>
                <c:pt idx="81">
                  <c:v>1.2065699999999999</c:v>
                </c:pt>
                <c:pt idx="82">
                  <c:v>1.23566</c:v>
                </c:pt>
                <c:pt idx="83">
                  <c:v>1.25647</c:v>
                </c:pt>
                <c:pt idx="84">
                  <c:v>1.16022</c:v>
                </c:pt>
                <c:pt idx="85">
                  <c:v>1.1176900000000001</c:v>
                </c:pt>
                <c:pt idx="86">
                  <c:v>1.1159399999999999</c:v>
                </c:pt>
                <c:pt idx="87">
                  <c:v>1.2014199999999999</c:v>
                </c:pt>
                <c:pt idx="88">
                  <c:v>1.1992</c:v>
                </c:pt>
                <c:pt idx="89">
                  <c:v>1.2794300000000001</c:v>
                </c:pt>
                <c:pt idx="90">
                  <c:v>1.2188099999999999</c:v>
                </c:pt>
                <c:pt idx="91">
                  <c:v>1.09568</c:v>
                </c:pt>
                <c:pt idx="92">
                  <c:v>1.1332199999999999</c:v>
                </c:pt>
                <c:pt idx="93">
                  <c:v>1.12741</c:v>
                </c:pt>
                <c:pt idx="94">
                  <c:v>1.1351800000000001</c:v>
                </c:pt>
                <c:pt idx="95">
                  <c:v>1.03847</c:v>
                </c:pt>
                <c:pt idx="96">
                  <c:v>1.2272700000000001</c:v>
                </c:pt>
                <c:pt idx="97">
                  <c:v>1.14595</c:v>
                </c:pt>
                <c:pt idx="98">
                  <c:v>1.04775</c:v>
                </c:pt>
                <c:pt idx="99">
                  <c:v>1.01037</c:v>
                </c:pt>
                <c:pt idx="100">
                  <c:v>1.1466700000000001</c:v>
                </c:pt>
                <c:pt idx="101">
                  <c:v>1.10558</c:v>
                </c:pt>
                <c:pt idx="102">
                  <c:v>1.2721199999999999</c:v>
                </c:pt>
                <c:pt idx="103">
                  <c:v>1.1494800000000001</c:v>
                </c:pt>
                <c:pt idx="104">
                  <c:v>1.1109800000000001</c:v>
                </c:pt>
                <c:pt idx="105">
                  <c:v>1.09398</c:v>
                </c:pt>
                <c:pt idx="106">
                  <c:v>1.06982</c:v>
                </c:pt>
                <c:pt idx="107">
                  <c:v>1.11741</c:v>
                </c:pt>
                <c:pt idx="108">
                  <c:v>1.0646100000000001</c:v>
                </c:pt>
                <c:pt idx="109">
                  <c:v>1.0208699999999999</c:v>
                </c:pt>
                <c:pt idx="110">
                  <c:v>0.92437199999999997</c:v>
                </c:pt>
                <c:pt idx="111">
                  <c:v>1.19713</c:v>
                </c:pt>
                <c:pt idx="112">
                  <c:v>1.03596</c:v>
                </c:pt>
                <c:pt idx="113">
                  <c:v>0.99141900000000005</c:v>
                </c:pt>
                <c:pt idx="114">
                  <c:v>0.98902599999999996</c:v>
                </c:pt>
                <c:pt idx="115">
                  <c:v>1.08752</c:v>
                </c:pt>
                <c:pt idx="116">
                  <c:v>0.99896700000000005</c:v>
                </c:pt>
                <c:pt idx="117">
                  <c:v>0.92738200000000004</c:v>
                </c:pt>
                <c:pt idx="118">
                  <c:v>1.0051399999999999</c:v>
                </c:pt>
                <c:pt idx="119">
                  <c:v>0.95716599999999996</c:v>
                </c:pt>
                <c:pt idx="120">
                  <c:v>1.0629999999999999</c:v>
                </c:pt>
                <c:pt idx="121">
                  <c:v>1.0023599999999999</c:v>
                </c:pt>
                <c:pt idx="122">
                  <c:v>0.98489899999999997</c:v>
                </c:pt>
                <c:pt idx="123">
                  <c:v>1.0127900000000001</c:v>
                </c:pt>
                <c:pt idx="124">
                  <c:v>0.91577600000000003</c:v>
                </c:pt>
                <c:pt idx="125">
                  <c:v>1.0904499999999999</c:v>
                </c:pt>
                <c:pt idx="126">
                  <c:v>1.0178799999999999</c:v>
                </c:pt>
                <c:pt idx="127">
                  <c:v>1.0168699999999999</c:v>
                </c:pt>
                <c:pt idx="128">
                  <c:v>0.95217700000000005</c:v>
                </c:pt>
                <c:pt idx="129">
                  <c:v>0.927118</c:v>
                </c:pt>
                <c:pt idx="130">
                  <c:v>0.94013999999999998</c:v>
                </c:pt>
                <c:pt idx="131">
                  <c:v>1.01894</c:v>
                </c:pt>
                <c:pt idx="132">
                  <c:v>1.0103500000000001</c:v>
                </c:pt>
                <c:pt idx="133">
                  <c:v>0.91291299999999997</c:v>
                </c:pt>
                <c:pt idx="134">
                  <c:v>0.99477599999999999</c:v>
                </c:pt>
                <c:pt idx="135">
                  <c:v>0.84556100000000001</c:v>
                </c:pt>
                <c:pt idx="136">
                  <c:v>0.91732999999999998</c:v>
                </c:pt>
                <c:pt idx="137">
                  <c:v>0.89957500000000001</c:v>
                </c:pt>
                <c:pt idx="138">
                  <c:v>0.90054100000000004</c:v>
                </c:pt>
                <c:pt idx="139">
                  <c:v>0.92716500000000002</c:v>
                </c:pt>
                <c:pt idx="140">
                  <c:v>0.87951699999999999</c:v>
                </c:pt>
                <c:pt idx="141">
                  <c:v>0.93539499999999998</c:v>
                </c:pt>
                <c:pt idx="142">
                  <c:v>0.88979600000000003</c:v>
                </c:pt>
                <c:pt idx="143">
                  <c:v>0.80427800000000005</c:v>
                </c:pt>
                <c:pt idx="144">
                  <c:v>0.85424599999999995</c:v>
                </c:pt>
                <c:pt idx="145">
                  <c:v>0.89397800000000005</c:v>
                </c:pt>
                <c:pt idx="146">
                  <c:v>0.84130199999999999</c:v>
                </c:pt>
                <c:pt idx="147">
                  <c:v>0.91031300000000004</c:v>
                </c:pt>
                <c:pt idx="148">
                  <c:v>0.86854299999999995</c:v>
                </c:pt>
                <c:pt idx="149">
                  <c:v>0.77278599999999997</c:v>
                </c:pt>
                <c:pt idx="150">
                  <c:v>0.85617900000000002</c:v>
                </c:pt>
                <c:pt idx="151">
                  <c:v>0.81507099999999999</c:v>
                </c:pt>
                <c:pt idx="152">
                  <c:v>0.80588300000000002</c:v>
                </c:pt>
                <c:pt idx="153">
                  <c:v>0.87678599999999995</c:v>
                </c:pt>
                <c:pt idx="154">
                  <c:v>0.85218799999999995</c:v>
                </c:pt>
                <c:pt idx="155">
                  <c:v>0.76053499999999996</c:v>
                </c:pt>
                <c:pt idx="156">
                  <c:v>0.83740499999999995</c:v>
                </c:pt>
                <c:pt idx="157">
                  <c:v>0.82058600000000004</c:v>
                </c:pt>
                <c:pt idx="158">
                  <c:v>0.87205200000000005</c:v>
                </c:pt>
                <c:pt idx="159">
                  <c:v>0.79268799999999995</c:v>
                </c:pt>
                <c:pt idx="160">
                  <c:v>0.83380200000000004</c:v>
                </c:pt>
                <c:pt idx="161">
                  <c:v>0.85866200000000004</c:v>
                </c:pt>
                <c:pt idx="162">
                  <c:v>0.81176899999999996</c:v>
                </c:pt>
                <c:pt idx="163">
                  <c:v>0.83613199999999999</c:v>
                </c:pt>
                <c:pt idx="164">
                  <c:v>0.821689</c:v>
                </c:pt>
                <c:pt idx="165">
                  <c:v>0.83659499999999998</c:v>
                </c:pt>
                <c:pt idx="166">
                  <c:v>0.79610899999999996</c:v>
                </c:pt>
                <c:pt idx="167">
                  <c:v>0.79316500000000001</c:v>
                </c:pt>
                <c:pt idx="168">
                  <c:v>0.77656400000000003</c:v>
                </c:pt>
                <c:pt idx="169">
                  <c:v>0.77977799999999997</c:v>
                </c:pt>
                <c:pt idx="170">
                  <c:v>0.79141700000000004</c:v>
                </c:pt>
                <c:pt idx="171">
                  <c:v>0.71635400000000005</c:v>
                </c:pt>
                <c:pt idx="172">
                  <c:v>0.80380399999999996</c:v>
                </c:pt>
                <c:pt idx="173">
                  <c:v>0.77968499999999996</c:v>
                </c:pt>
                <c:pt idx="174">
                  <c:v>0.72404900000000005</c:v>
                </c:pt>
                <c:pt idx="175">
                  <c:v>0.75193699999999997</c:v>
                </c:pt>
                <c:pt idx="176">
                  <c:v>0.75735699999999995</c:v>
                </c:pt>
                <c:pt idx="177">
                  <c:v>0.77876299999999998</c:v>
                </c:pt>
                <c:pt idx="178">
                  <c:v>0.76241099999999995</c:v>
                </c:pt>
                <c:pt idx="179">
                  <c:v>0.77637</c:v>
                </c:pt>
                <c:pt idx="180">
                  <c:v>0.63524899999999995</c:v>
                </c:pt>
                <c:pt idx="181">
                  <c:v>0.77054500000000004</c:v>
                </c:pt>
                <c:pt idx="182">
                  <c:v>0.73033000000000003</c:v>
                </c:pt>
                <c:pt idx="183">
                  <c:v>0.70963900000000002</c:v>
                </c:pt>
                <c:pt idx="184">
                  <c:v>0.74302400000000002</c:v>
                </c:pt>
                <c:pt idx="185">
                  <c:v>0.75506399999999996</c:v>
                </c:pt>
                <c:pt idx="186">
                  <c:v>0.67057100000000003</c:v>
                </c:pt>
                <c:pt idx="187">
                  <c:v>0.76291200000000003</c:v>
                </c:pt>
                <c:pt idx="188">
                  <c:v>0.74641000000000002</c:v>
                </c:pt>
                <c:pt idx="189">
                  <c:v>0.73266500000000001</c:v>
                </c:pt>
                <c:pt idx="190">
                  <c:v>0.70190699999999995</c:v>
                </c:pt>
                <c:pt idx="191">
                  <c:v>0.70822600000000002</c:v>
                </c:pt>
                <c:pt idx="192">
                  <c:v>0.74364600000000003</c:v>
                </c:pt>
                <c:pt idx="193">
                  <c:v>0.71493099999999998</c:v>
                </c:pt>
                <c:pt idx="194">
                  <c:v>0.69859700000000002</c:v>
                </c:pt>
                <c:pt idx="195">
                  <c:v>0.68116100000000002</c:v>
                </c:pt>
                <c:pt idx="196">
                  <c:v>0.71628000000000003</c:v>
                </c:pt>
                <c:pt idx="197">
                  <c:v>0.73485400000000001</c:v>
                </c:pt>
                <c:pt idx="198">
                  <c:v>0.72636699999999998</c:v>
                </c:pt>
                <c:pt idx="199">
                  <c:v>0.67586000000000002</c:v>
                </c:pt>
                <c:pt idx="200">
                  <c:v>0.70315300000000003</c:v>
                </c:pt>
                <c:pt idx="201">
                  <c:v>0.69953600000000005</c:v>
                </c:pt>
                <c:pt idx="202">
                  <c:v>0.71687400000000001</c:v>
                </c:pt>
                <c:pt idx="203">
                  <c:v>0.68810300000000002</c:v>
                </c:pt>
                <c:pt idx="204">
                  <c:v>0.71606400000000003</c:v>
                </c:pt>
                <c:pt idx="205">
                  <c:v>0.67758600000000002</c:v>
                </c:pt>
                <c:pt idx="206">
                  <c:v>0.69096500000000005</c:v>
                </c:pt>
                <c:pt idx="207">
                  <c:v>0.70598099999999997</c:v>
                </c:pt>
                <c:pt idx="208">
                  <c:v>0.67645999999999995</c:v>
                </c:pt>
                <c:pt idx="209">
                  <c:v>0.66441499999999998</c:v>
                </c:pt>
                <c:pt idx="210">
                  <c:v>0.64411300000000005</c:v>
                </c:pt>
                <c:pt idx="211">
                  <c:v>0.65817000000000003</c:v>
                </c:pt>
                <c:pt idx="212">
                  <c:v>0.65499499999999999</c:v>
                </c:pt>
                <c:pt idx="213">
                  <c:v>0.66897499999999999</c:v>
                </c:pt>
                <c:pt idx="214">
                  <c:v>0.65885300000000002</c:v>
                </c:pt>
                <c:pt idx="215">
                  <c:v>0.664134</c:v>
                </c:pt>
                <c:pt idx="216">
                  <c:v>0.67972200000000005</c:v>
                </c:pt>
                <c:pt idx="217">
                  <c:v>0.64898500000000003</c:v>
                </c:pt>
                <c:pt idx="218">
                  <c:v>0.66489299999999996</c:v>
                </c:pt>
                <c:pt idx="219">
                  <c:v>0.63733700000000004</c:v>
                </c:pt>
                <c:pt idx="220">
                  <c:v>0.63206200000000001</c:v>
                </c:pt>
                <c:pt idx="221">
                  <c:v>0.62335099999999999</c:v>
                </c:pt>
                <c:pt idx="222">
                  <c:v>0.64661400000000002</c:v>
                </c:pt>
                <c:pt idx="223">
                  <c:v>0.64508399999999999</c:v>
                </c:pt>
                <c:pt idx="224">
                  <c:v>0.58039600000000002</c:v>
                </c:pt>
                <c:pt idx="225">
                  <c:v>0.64496600000000004</c:v>
                </c:pt>
                <c:pt idx="226">
                  <c:v>0.62191300000000005</c:v>
                </c:pt>
                <c:pt idx="227">
                  <c:v>0.62610299999999997</c:v>
                </c:pt>
                <c:pt idx="228">
                  <c:v>0.62395800000000001</c:v>
                </c:pt>
                <c:pt idx="229">
                  <c:v>0.603549</c:v>
                </c:pt>
                <c:pt idx="230">
                  <c:v>0.634996</c:v>
                </c:pt>
                <c:pt idx="231">
                  <c:v>0.65305100000000005</c:v>
                </c:pt>
                <c:pt idx="232">
                  <c:v>0.63497499999999996</c:v>
                </c:pt>
                <c:pt idx="233">
                  <c:v>0.61598399999999998</c:v>
                </c:pt>
                <c:pt idx="234">
                  <c:v>0.62086699999999995</c:v>
                </c:pt>
                <c:pt idx="235">
                  <c:v>0.628884</c:v>
                </c:pt>
                <c:pt idx="236">
                  <c:v>0.60673600000000005</c:v>
                </c:pt>
                <c:pt idx="237">
                  <c:v>0.64734999999999998</c:v>
                </c:pt>
                <c:pt idx="238">
                  <c:v>0.60409800000000002</c:v>
                </c:pt>
                <c:pt idx="239">
                  <c:v>0.60505399999999998</c:v>
                </c:pt>
                <c:pt idx="240">
                  <c:v>0.59949300000000005</c:v>
                </c:pt>
                <c:pt idx="241">
                  <c:v>0.59589700000000001</c:v>
                </c:pt>
                <c:pt idx="242">
                  <c:v>0.577959</c:v>
                </c:pt>
                <c:pt idx="243">
                  <c:v>0.59217600000000004</c:v>
                </c:pt>
                <c:pt idx="244">
                  <c:v>0.60677999999999999</c:v>
                </c:pt>
                <c:pt idx="245">
                  <c:v>0.58521299999999998</c:v>
                </c:pt>
                <c:pt idx="246">
                  <c:v>0.59790299999999996</c:v>
                </c:pt>
                <c:pt idx="247">
                  <c:v>0.60438999999999998</c:v>
                </c:pt>
                <c:pt idx="248">
                  <c:v>0.57774700000000001</c:v>
                </c:pt>
                <c:pt idx="249">
                  <c:v>0.58396700000000001</c:v>
                </c:pt>
                <c:pt idx="250">
                  <c:v>0.58946900000000002</c:v>
                </c:pt>
                <c:pt idx="251">
                  <c:v>0.58625499999999997</c:v>
                </c:pt>
                <c:pt idx="252">
                  <c:v>0.59410700000000005</c:v>
                </c:pt>
                <c:pt idx="253">
                  <c:v>0.60308700000000004</c:v>
                </c:pt>
                <c:pt idx="254">
                  <c:v>0.59794999999999998</c:v>
                </c:pt>
                <c:pt idx="255">
                  <c:v>0.58569499999999997</c:v>
                </c:pt>
                <c:pt idx="256">
                  <c:v>0.58358100000000002</c:v>
                </c:pt>
                <c:pt idx="257">
                  <c:v>0.59486700000000003</c:v>
                </c:pt>
                <c:pt idx="258">
                  <c:v>0.58373299999999995</c:v>
                </c:pt>
                <c:pt idx="259">
                  <c:v>0.58055000000000001</c:v>
                </c:pt>
                <c:pt idx="260">
                  <c:v>0.57331100000000002</c:v>
                </c:pt>
                <c:pt idx="261">
                  <c:v>0.58812299999999995</c:v>
                </c:pt>
                <c:pt idx="262">
                  <c:v>0.54296199999999994</c:v>
                </c:pt>
                <c:pt idx="263">
                  <c:v>0.57718999999999998</c:v>
                </c:pt>
                <c:pt idx="264">
                  <c:v>0.55952500000000005</c:v>
                </c:pt>
                <c:pt idx="265">
                  <c:v>0.56060900000000002</c:v>
                </c:pt>
                <c:pt idx="266">
                  <c:v>0.57315899999999997</c:v>
                </c:pt>
                <c:pt idx="267">
                  <c:v>0.59017399999999998</c:v>
                </c:pt>
                <c:pt idx="268">
                  <c:v>0.52659599999999995</c:v>
                </c:pt>
                <c:pt idx="269">
                  <c:v>0.586063</c:v>
                </c:pt>
                <c:pt idx="270">
                  <c:v>0.567496</c:v>
                </c:pt>
                <c:pt idx="271">
                  <c:v>0.55871599999999999</c:v>
                </c:pt>
                <c:pt idx="272">
                  <c:v>0.56612600000000002</c:v>
                </c:pt>
                <c:pt idx="273">
                  <c:v>0.55616500000000002</c:v>
                </c:pt>
                <c:pt idx="274">
                  <c:v>0.56712300000000004</c:v>
                </c:pt>
                <c:pt idx="275">
                  <c:v>0.57290700000000006</c:v>
                </c:pt>
                <c:pt idx="276">
                  <c:v>0.55928</c:v>
                </c:pt>
                <c:pt idx="277">
                  <c:v>0.55162199999999995</c:v>
                </c:pt>
                <c:pt idx="278">
                  <c:v>0.54006600000000005</c:v>
                </c:pt>
                <c:pt idx="279">
                  <c:v>0.55744700000000003</c:v>
                </c:pt>
                <c:pt idx="280">
                  <c:v>0.557311</c:v>
                </c:pt>
                <c:pt idx="281">
                  <c:v>0.54142400000000002</c:v>
                </c:pt>
                <c:pt idx="282">
                  <c:v>0.54563200000000001</c:v>
                </c:pt>
                <c:pt idx="283">
                  <c:v>0.54409399999999997</c:v>
                </c:pt>
                <c:pt idx="284">
                  <c:v>0.55984100000000003</c:v>
                </c:pt>
                <c:pt idx="285">
                  <c:v>0.54219899999999999</c:v>
                </c:pt>
                <c:pt idx="286">
                  <c:v>0.54619300000000004</c:v>
                </c:pt>
                <c:pt idx="287">
                  <c:v>0.53956700000000002</c:v>
                </c:pt>
                <c:pt idx="288">
                  <c:v>0.54650900000000002</c:v>
                </c:pt>
                <c:pt idx="289">
                  <c:v>0.55640400000000001</c:v>
                </c:pt>
                <c:pt idx="290">
                  <c:v>0.54594299999999996</c:v>
                </c:pt>
                <c:pt idx="291">
                  <c:v>0.56997299999999995</c:v>
                </c:pt>
                <c:pt idx="292">
                  <c:v>0.55471899999999996</c:v>
                </c:pt>
                <c:pt idx="293">
                  <c:v>0.54393400000000003</c:v>
                </c:pt>
                <c:pt idx="294">
                  <c:v>0.53724099999999997</c:v>
                </c:pt>
                <c:pt idx="295">
                  <c:v>0.52070899999999998</c:v>
                </c:pt>
                <c:pt idx="296">
                  <c:v>0.54068400000000005</c:v>
                </c:pt>
                <c:pt idx="297">
                  <c:v>0.51561500000000005</c:v>
                </c:pt>
                <c:pt idx="298">
                  <c:v>0.53689699999999996</c:v>
                </c:pt>
                <c:pt idx="299">
                  <c:v>0.50712199999999996</c:v>
                </c:pt>
                <c:pt idx="300">
                  <c:v>0.50085599999999997</c:v>
                </c:pt>
                <c:pt idx="301">
                  <c:v>0.49981399999999998</c:v>
                </c:pt>
                <c:pt idx="302">
                  <c:v>0.50078800000000001</c:v>
                </c:pt>
                <c:pt idx="303">
                  <c:v>0.49498399999999998</c:v>
                </c:pt>
                <c:pt idx="304">
                  <c:v>0.51089899999999999</c:v>
                </c:pt>
                <c:pt idx="305">
                  <c:v>0.48634100000000002</c:v>
                </c:pt>
                <c:pt idx="306">
                  <c:v>0.48348200000000002</c:v>
                </c:pt>
                <c:pt idx="307">
                  <c:v>0.48094500000000001</c:v>
                </c:pt>
                <c:pt idx="308">
                  <c:v>0.48733599999999999</c:v>
                </c:pt>
                <c:pt idx="309">
                  <c:v>0.47156500000000001</c:v>
                </c:pt>
                <c:pt idx="310">
                  <c:v>0.47708499999999998</c:v>
                </c:pt>
                <c:pt idx="311">
                  <c:v>0.45998600000000001</c:v>
                </c:pt>
                <c:pt idx="312">
                  <c:v>0.49015799999999998</c:v>
                </c:pt>
                <c:pt idx="313">
                  <c:v>0.47213300000000002</c:v>
                </c:pt>
                <c:pt idx="314">
                  <c:v>0.490865</c:v>
                </c:pt>
                <c:pt idx="315">
                  <c:v>0.49227100000000001</c:v>
                </c:pt>
                <c:pt idx="316">
                  <c:v>0.48741299999999999</c:v>
                </c:pt>
                <c:pt idx="317">
                  <c:v>0.477136</c:v>
                </c:pt>
                <c:pt idx="318">
                  <c:v>0.479713</c:v>
                </c:pt>
                <c:pt idx="319">
                  <c:v>0.46298699999999998</c:v>
                </c:pt>
                <c:pt idx="320">
                  <c:v>0.46183600000000002</c:v>
                </c:pt>
                <c:pt idx="321">
                  <c:v>0.46938200000000002</c:v>
                </c:pt>
                <c:pt idx="322">
                  <c:v>0.45404299999999997</c:v>
                </c:pt>
                <c:pt idx="323">
                  <c:v>0.46038699999999999</c:v>
                </c:pt>
                <c:pt idx="324">
                  <c:v>0.45507900000000001</c:v>
                </c:pt>
                <c:pt idx="325">
                  <c:v>0.45406299999999999</c:v>
                </c:pt>
                <c:pt idx="326">
                  <c:v>0.46846300000000002</c:v>
                </c:pt>
                <c:pt idx="327">
                  <c:v>0.459229</c:v>
                </c:pt>
                <c:pt idx="328">
                  <c:v>0.46544000000000002</c:v>
                </c:pt>
                <c:pt idx="329">
                  <c:v>0.447214</c:v>
                </c:pt>
                <c:pt idx="330">
                  <c:v>0.47222199999999998</c:v>
                </c:pt>
                <c:pt idx="331">
                  <c:v>0.45231500000000002</c:v>
                </c:pt>
                <c:pt idx="332">
                  <c:v>0.45283400000000001</c:v>
                </c:pt>
                <c:pt idx="333">
                  <c:v>0.456648</c:v>
                </c:pt>
                <c:pt idx="334">
                  <c:v>0.45582800000000001</c:v>
                </c:pt>
                <c:pt idx="335">
                  <c:v>0.444828</c:v>
                </c:pt>
                <c:pt idx="336">
                  <c:v>0.43957099999999999</c:v>
                </c:pt>
                <c:pt idx="337">
                  <c:v>0.447766</c:v>
                </c:pt>
                <c:pt idx="338">
                  <c:v>0.44017299999999998</c:v>
                </c:pt>
                <c:pt idx="339">
                  <c:v>0.44363000000000002</c:v>
                </c:pt>
                <c:pt idx="340">
                  <c:v>0.44198199999999999</c:v>
                </c:pt>
                <c:pt idx="341">
                  <c:v>0.44425399999999998</c:v>
                </c:pt>
                <c:pt idx="342">
                  <c:v>0.43287500000000001</c:v>
                </c:pt>
                <c:pt idx="343">
                  <c:v>0.44582500000000003</c:v>
                </c:pt>
                <c:pt idx="344">
                  <c:v>0.43387100000000001</c:v>
                </c:pt>
                <c:pt idx="345">
                  <c:v>0.43798399999999998</c:v>
                </c:pt>
                <c:pt idx="346">
                  <c:v>0.43191000000000002</c:v>
                </c:pt>
                <c:pt idx="347">
                  <c:v>0.43091400000000002</c:v>
                </c:pt>
                <c:pt idx="348">
                  <c:v>0.430981</c:v>
                </c:pt>
                <c:pt idx="349">
                  <c:v>0.42404399999999998</c:v>
                </c:pt>
                <c:pt idx="350">
                  <c:v>0.41600100000000001</c:v>
                </c:pt>
                <c:pt idx="351">
                  <c:v>0.42278100000000002</c:v>
                </c:pt>
                <c:pt idx="352">
                  <c:v>0.420931</c:v>
                </c:pt>
                <c:pt idx="353">
                  <c:v>0.42907099999999998</c:v>
                </c:pt>
                <c:pt idx="354">
                  <c:v>0.41253400000000001</c:v>
                </c:pt>
                <c:pt idx="355">
                  <c:v>0.42878500000000003</c:v>
                </c:pt>
                <c:pt idx="356">
                  <c:v>0.42611300000000002</c:v>
                </c:pt>
                <c:pt idx="357">
                  <c:v>0.444795</c:v>
                </c:pt>
                <c:pt idx="358">
                  <c:v>0.44189000000000001</c:v>
                </c:pt>
                <c:pt idx="359">
                  <c:v>0.43890200000000001</c:v>
                </c:pt>
                <c:pt idx="360">
                  <c:v>0.42879200000000001</c:v>
                </c:pt>
                <c:pt idx="361">
                  <c:v>0.43515799999999999</c:v>
                </c:pt>
                <c:pt idx="362">
                  <c:v>0.43233100000000002</c:v>
                </c:pt>
                <c:pt idx="363">
                  <c:v>0.443324</c:v>
                </c:pt>
                <c:pt idx="364">
                  <c:v>0.422435</c:v>
                </c:pt>
                <c:pt idx="365">
                  <c:v>0.42558299999999999</c:v>
                </c:pt>
                <c:pt idx="366">
                  <c:v>0.43434699999999998</c:v>
                </c:pt>
                <c:pt idx="367">
                  <c:v>0.42799900000000002</c:v>
                </c:pt>
                <c:pt idx="368">
                  <c:v>0.42863299999999999</c:v>
                </c:pt>
                <c:pt idx="369">
                  <c:v>0.42114600000000002</c:v>
                </c:pt>
                <c:pt idx="370">
                  <c:v>0.42757099999999998</c:v>
                </c:pt>
                <c:pt idx="371">
                  <c:v>0.42843199999999998</c:v>
                </c:pt>
                <c:pt idx="372">
                  <c:v>0.42210999999999999</c:v>
                </c:pt>
                <c:pt idx="373">
                  <c:v>0.420101</c:v>
                </c:pt>
                <c:pt idx="374">
                  <c:v>0.41489900000000002</c:v>
                </c:pt>
                <c:pt idx="375">
                  <c:v>0.41264899999999999</c:v>
                </c:pt>
                <c:pt idx="376">
                  <c:v>0.41321600000000003</c:v>
                </c:pt>
                <c:pt idx="377">
                  <c:v>0.41242699999999999</c:v>
                </c:pt>
                <c:pt idx="378">
                  <c:v>0.41211399999999998</c:v>
                </c:pt>
                <c:pt idx="379">
                  <c:v>0.41673300000000002</c:v>
                </c:pt>
                <c:pt idx="380">
                  <c:v>0.42039700000000002</c:v>
                </c:pt>
                <c:pt idx="381">
                  <c:v>0.42537199999999997</c:v>
                </c:pt>
                <c:pt idx="382">
                  <c:v>0.41098800000000002</c:v>
                </c:pt>
                <c:pt idx="383">
                  <c:v>0.41523100000000002</c:v>
                </c:pt>
                <c:pt idx="384">
                  <c:v>0.41569699999999998</c:v>
                </c:pt>
                <c:pt idx="385">
                  <c:v>0.41979300000000003</c:v>
                </c:pt>
                <c:pt idx="386">
                  <c:v>0.41466500000000001</c:v>
                </c:pt>
                <c:pt idx="387">
                  <c:v>0.41933999999999999</c:v>
                </c:pt>
                <c:pt idx="388">
                  <c:v>0.41733300000000001</c:v>
                </c:pt>
                <c:pt idx="389">
                  <c:v>0.41877999999999999</c:v>
                </c:pt>
                <c:pt idx="390">
                  <c:v>0.41328799999999999</c:v>
                </c:pt>
                <c:pt idx="391">
                  <c:v>0.42031800000000002</c:v>
                </c:pt>
                <c:pt idx="392">
                  <c:v>0.41142800000000002</c:v>
                </c:pt>
                <c:pt idx="393">
                  <c:v>0.41471599999999997</c:v>
                </c:pt>
                <c:pt idx="394">
                  <c:v>0.40945900000000002</c:v>
                </c:pt>
                <c:pt idx="395">
                  <c:v>0.41192800000000002</c:v>
                </c:pt>
                <c:pt idx="396">
                  <c:v>0.41176099999999999</c:v>
                </c:pt>
                <c:pt idx="397">
                  <c:v>0.41172199999999998</c:v>
                </c:pt>
                <c:pt idx="398">
                  <c:v>0.41275699999999999</c:v>
                </c:pt>
                <c:pt idx="399">
                  <c:v>0.41319299999999998</c:v>
                </c:pt>
                <c:pt idx="400">
                  <c:v>0.41153400000000001</c:v>
                </c:pt>
                <c:pt idx="401">
                  <c:v>0.41608899999999999</c:v>
                </c:pt>
                <c:pt idx="402">
                  <c:v>0.41329900000000003</c:v>
                </c:pt>
                <c:pt idx="403">
                  <c:v>0.41031099999999998</c:v>
                </c:pt>
                <c:pt idx="404">
                  <c:v>0.41071600000000003</c:v>
                </c:pt>
                <c:pt idx="405">
                  <c:v>0.411408</c:v>
                </c:pt>
                <c:pt idx="406">
                  <c:v>0.41285699999999997</c:v>
                </c:pt>
                <c:pt idx="407">
                  <c:v>0.41984700000000003</c:v>
                </c:pt>
                <c:pt idx="408">
                  <c:v>0.41237200000000002</c:v>
                </c:pt>
                <c:pt idx="409">
                  <c:v>0.41210400000000003</c:v>
                </c:pt>
                <c:pt idx="410">
                  <c:v>0.40932600000000002</c:v>
                </c:pt>
                <c:pt idx="411">
                  <c:v>0.41837099999999999</c:v>
                </c:pt>
                <c:pt idx="412">
                  <c:v>0.41887999999999997</c:v>
                </c:pt>
                <c:pt idx="413">
                  <c:v>0.41467700000000002</c:v>
                </c:pt>
                <c:pt idx="414">
                  <c:v>0.41486299999999998</c:v>
                </c:pt>
                <c:pt idx="415">
                  <c:v>0.409385</c:v>
                </c:pt>
                <c:pt idx="416">
                  <c:v>0.40282000000000001</c:v>
                </c:pt>
                <c:pt idx="417">
                  <c:v>0.41148400000000002</c:v>
                </c:pt>
                <c:pt idx="418">
                  <c:v>0.41394399999999998</c:v>
                </c:pt>
                <c:pt idx="419">
                  <c:v>0.41210400000000003</c:v>
                </c:pt>
                <c:pt idx="420">
                  <c:v>0.41228300000000001</c:v>
                </c:pt>
                <c:pt idx="421">
                  <c:v>0.41378199999999998</c:v>
                </c:pt>
                <c:pt idx="422">
                  <c:v>0.41026800000000002</c:v>
                </c:pt>
                <c:pt idx="423">
                  <c:v>0.41679300000000002</c:v>
                </c:pt>
                <c:pt idx="424">
                  <c:v>0.41092600000000001</c:v>
                </c:pt>
                <c:pt idx="425">
                  <c:v>0.41381600000000002</c:v>
                </c:pt>
                <c:pt idx="426">
                  <c:v>0.41140100000000002</c:v>
                </c:pt>
                <c:pt idx="427">
                  <c:v>0.41755399999999998</c:v>
                </c:pt>
                <c:pt idx="428">
                  <c:v>0.413331</c:v>
                </c:pt>
                <c:pt idx="429">
                  <c:v>0.41408299999999998</c:v>
                </c:pt>
                <c:pt idx="430">
                  <c:v>0.417931</c:v>
                </c:pt>
                <c:pt idx="431">
                  <c:v>0.41488399999999998</c:v>
                </c:pt>
                <c:pt idx="432">
                  <c:v>0.412582</c:v>
                </c:pt>
                <c:pt idx="433">
                  <c:v>0.40720299999999998</c:v>
                </c:pt>
                <c:pt idx="434">
                  <c:v>0.41243400000000002</c:v>
                </c:pt>
                <c:pt idx="435">
                  <c:v>0.41350900000000002</c:v>
                </c:pt>
                <c:pt idx="436">
                  <c:v>0.41295199999999999</c:v>
                </c:pt>
                <c:pt idx="437">
                  <c:v>0.40536</c:v>
                </c:pt>
                <c:pt idx="438">
                  <c:v>0.41669499999999998</c:v>
                </c:pt>
                <c:pt idx="439">
                  <c:v>0.40956399999999998</c:v>
                </c:pt>
                <c:pt idx="440">
                  <c:v>0.41455999999999998</c:v>
                </c:pt>
                <c:pt idx="441">
                  <c:v>0.41381499999999999</c:v>
                </c:pt>
                <c:pt idx="442">
                  <c:v>0.40672900000000001</c:v>
                </c:pt>
                <c:pt idx="443">
                  <c:v>0.41403200000000001</c:v>
                </c:pt>
                <c:pt idx="444">
                  <c:v>0.41566500000000001</c:v>
                </c:pt>
                <c:pt idx="445">
                  <c:v>0.417821</c:v>
                </c:pt>
                <c:pt idx="446">
                  <c:v>0.40815299999999999</c:v>
                </c:pt>
                <c:pt idx="447">
                  <c:v>0.408468</c:v>
                </c:pt>
                <c:pt idx="448">
                  <c:v>0.413296</c:v>
                </c:pt>
                <c:pt idx="449">
                  <c:v>0.41533700000000001</c:v>
                </c:pt>
                <c:pt idx="450">
                  <c:v>0.41051300000000002</c:v>
                </c:pt>
                <c:pt idx="451">
                  <c:v>0.41240500000000002</c:v>
                </c:pt>
                <c:pt idx="452">
                  <c:v>0.422956</c:v>
                </c:pt>
                <c:pt idx="453">
                  <c:v>0.41334199999999999</c:v>
                </c:pt>
                <c:pt idx="454">
                  <c:v>0.40963500000000003</c:v>
                </c:pt>
                <c:pt idx="455">
                  <c:v>0.41496499999999997</c:v>
                </c:pt>
                <c:pt idx="456">
                  <c:v>0.41586499999999998</c:v>
                </c:pt>
                <c:pt idx="457">
                  <c:v>0.41626999999999997</c:v>
                </c:pt>
                <c:pt idx="458">
                  <c:v>0.421012</c:v>
                </c:pt>
                <c:pt idx="459">
                  <c:v>0.41314800000000002</c:v>
                </c:pt>
                <c:pt idx="460">
                  <c:v>0.41091</c:v>
                </c:pt>
                <c:pt idx="461">
                  <c:v>0.416495</c:v>
                </c:pt>
                <c:pt idx="462">
                  <c:v>0.412192</c:v>
                </c:pt>
                <c:pt idx="463">
                  <c:v>0.41226499999999999</c:v>
                </c:pt>
                <c:pt idx="464">
                  <c:v>0.41247200000000001</c:v>
                </c:pt>
                <c:pt idx="465">
                  <c:v>0.41259600000000002</c:v>
                </c:pt>
                <c:pt idx="466">
                  <c:v>0.411219</c:v>
                </c:pt>
                <c:pt idx="467">
                  <c:v>0.412721</c:v>
                </c:pt>
                <c:pt idx="468">
                  <c:v>0.41230099999999997</c:v>
                </c:pt>
                <c:pt idx="469">
                  <c:v>0.41351900000000003</c:v>
                </c:pt>
                <c:pt idx="470">
                  <c:v>0.40978900000000001</c:v>
                </c:pt>
                <c:pt idx="471">
                  <c:v>0.406335</c:v>
                </c:pt>
                <c:pt idx="472">
                  <c:v>0.41318500000000002</c:v>
                </c:pt>
                <c:pt idx="473">
                  <c:v>0.41324699999999998</c:v>
                </c:pt>
                <c:pt idx="474">
                  <c:v>0.414414</c:v>
                </c:pt>
                <c:pt idx="475">
                  <c:v>0.41048800000000002</c:v>
                </c:pt>
                <c:pt idx="476">
                  <c:v>0.40587600000000001</c:v>
                </c:pt>
                <c:pt idx="477">
                  <c:v>0.41045199999999998</c:v>
                </c:pt>
                <c:pt idx="478">
                  <c:v>0.42305399999999999</c:v>
                </c:pt>
                <c:pt idx="479">
                  <c:v>0.42650500000000002</c:v>
                </c:pt>
                <c:pt idx="480">
                  <c:v>0.42633900000000002</c:v>
                </c:pt>
                <c:pt idx="481">
                  <c:v>0.42654700000000001</c:v>
                </c:pt>
                <c:pt idx="482">
                  <c:v>0.422873</c:v>
                </c:pt>
                <c:pt idx="483">
                  <c:v>0.42601</c:v>
                </c:pt>
                <c:pt idx="484">
                  <c:v>0.422906</c:v>
                </c:pt>
                <c:pt idx="485">
                  <c:v>0.421711</c:v>
                </c:pt>
              </c:numCache>
            </c:numRef>
          </c:yVal>
          <c:smooth val="1"/>
          <c:extLst>
            <c:ext xmlns:c16="http://schemas.microsoft.com/office/drawing/2014/chart" uri="{C3380CC4-5D6E-409C-BE32-E72D297353CC}">
              <c16:uniqueId val="{00000000-4588-43B6-9F30-1FFB7A60545B}"/>
            </c:ext>
          </c:extLst>
        </c:ser>
        <c:dLbls>
          <c:showLegendKey val="0"/>
          <c:showVal val="0"/>
          <c:showCatName val="0"/>
          <c:showSerName val="0"/>
          <c:showPercent val="0"/>
          <c:showBubbleSize val="0"/>
        </c:dLbls>
        <c:axId val="425948160"/>
        <c:axId val="425927776"/>
      </c:scatterChart>
      <c:valAx>
        <c:axId val="425948160"/>
        <c:scaling>
          <c:orientation val="minMax"/>
          <c:max val="80"/>
        </c:scaling>
        <c:delete val="0"/>
        <c:axPos val="b"/>
        <c:title>
          <c:tx>
            <c:rich>
              <a:bodyPr/>
              <a:lstStyle/>
              <a:p>
                <a:pPr>
                  <a:defRPr sz="2000"/>
                </a:pPr>
                <a:r>
                  <a:rPr lang="en-US" sz="2000"/>
                  <a:t>Temp. (°F)</a:t>
                </a:r>
              </a:p>
            </c:rich>
          </c:tx>
          <c:overlay val="0"/>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800" b="0" i="0" u="none" strike="noStrike" kern="1200" baseline="0">
                <a:solidFill>
                  <a:sysClr val="windowText" lastClr="000000"/>
                </a:solidFill>
                <a:latin typeface="+mn-lt"/>
                <a:ea typeface="+mn-ea"/>
                <a:cs typeface="+mn-cs"/>
              </a:defRPr>
            </a:pPr>
            <a:endParaRPr lang="en-US"/>
          </a:p>
        </c:txPr>
        <c:crossAx val="425927776"/>
        <c:crosses val="autoZero"/>
        <c:crossBetween val="midCat"/>
        <c:majorUnit val="20"/>
      </c:valAx>
      <c:valAx>
        <c:axId val="425927776"/>
        <c:scaling>
          <c:orientation val="minMax"/>
        </c:scaling>
        <c:delete val="0"/>
        <c:axPos val="l"/>
        <c:title>
          <c:tx>
            <c:rich>
              <a:bodyPr/>
              <a:lstStyle/>
              <a:p>
                <a:pPr>
                  <a:defRPr sz="2000"/>
                </a:pPr>
                <a:r>
                  <a:rPr lang="en-US" sz="2000"/>
                  <a:t>Error (px.)</a:t>
                </a:r>
              </a:p>
            </c:rich>
          </c:tx>
          <c:overlay val="0"/>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en-US"/>
          </a:p>
        </c:txPr>
        <c:crossAx val="425948160"/>
        <c:crossesAt val="-150"/>
        <c:crossBetween val="midCat"/>
      </c:valAx>
      <c:spPr>
        <a:ln w="19050">
          <a:solidFill>
            <a:sysClr val="windowText" lastClr="000000"/>
          </a:solidFill>
        </a:ln>
      </c:spPr>
    </c:plotArea>
    <c:plotVisOnly val="1"/>
    <c:dispBlanksAs val="gap"/>
    <c:showDLblsOverMax val="0"/>
    <c:extLst/>
  </c:chart>
  <c:txPr>
    <a:bodyPr/>
    <a:lstStyle/>
    <a:p>
      <a:pPr>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solidFill>
                <a:latin typeface="+mn-lt"/>
                <a:ea typeface="+mn-ea"/>
                <a:cs typeface="+mn-cs"/>
              </a:defRPr>
            </a:pPr>
            <a:r>
              <a:rPr lang="en-US" sz="1800">
                <a:solidFill>
                  <a:schemeClr val="tx1"/>
                </a:solidFill>
              </a:rPr>
              <a:t>Projection Error</a:t>
            </a:r>
          </a:p>
        </c:rich>
      </c:tx>
      <c:layout>
        <c:manualLayout>
          <c:xMode val="edge"/>
          <c:yMode val="edge"/>
          <c:x val="0.36722901360385346"/>
          <c:y val="6.6147372178449987E-2"/>
        </c:manualLayout>
      </c:layout>
      <c:overlay val="0"/>
      <c:spPr>
        <a:noFill/>
        <a:ln>
          <a:noFill/>
        </a:ln>
        <a:effectLst/>
      </c:spPr>
    </c:title>
    <c:autoTitleDeleted val="0"/>
    <c:plotArea>
      <c:layout>
        <c:manualLayout>
          <c:layoutTarget val="inner"/>
          <c:xMode val="edge"/>
          <c:yMode val="edge"/>
          <c:x val="8.8992661597726494E-2"/>
          <c:y val="0.17037479691367821"/>
          <c:w val="0.87021167843798997"/>
          <c:h val="0.67974289679655731"/>
        </c:manualLayout>
      </c:layout>
      <c:scatterChart>
        <c:scatterStyle val="smoothMarker"/>
        <c:varyColors val="0"/>
        <c:ser>
          <c:idx val="1"/>
          <c:order val="0"/>
          <c:tx>
            <c:v>New setup</c:v>
          </c:tx>
          <c:spPr>
            <a:ln w="28575"/>
          </c:spPr>
          <c:marker>
            <c:symbol val="none"/>
          </c:marker>
          <c:xVal>
            <c:numRef>
              <c:f>'[1]good-cool-down-best-best-best'!$H$2:$H$122</c:f>
              <c:numCache>
                <c:formatCode>General</c:formatCode>
                <c:ptCount val="121"/>
                <c:pt idx="0">
                  <c:v>0</c:v>
                </c:pt>
                <c:pt idx="1">
                  <c:v>10</c:v>
                </c:pt>
                <c:pt idx="2">
                  <c:v>110</c:v>
                </c:pt>
                <c:pt idx="3">
                  <c:v>210</c:v>
                </c:pt>
                <c:pt idx="4">
                  <c:v>310</c:v>
                </c:pt>
                <c:pt idx="5">
                  <c:v>410</c:v>
                </c:pt>
                <c:pt idx="6">
                  <c:v>510</c:v>
                </c:pt>
                <c:pt idx="7">
                  <c:v>610</c:v>
                </c:pt>
                <c:pt idx="8">
                  <c:v>710</c:v>
                </c:pt>
                <c:pt idx="9">
                  <c:v>810</c:v>
                </c:pt>
                <c:pt idx="10">
                  <c:v>910</c:v>
                </c:pt>
                <c:pt idx="11">
                  <c:v>1010</c:v>
                </c:pt>
                <c:pt idx="12">
                  <c:v>1110</c:v>
                </c:pt>
                <c:pt idx="13">
                  <c:v>1210</c:v>
                </c:pt>
                <c:pt idx="14">
                  <c:v>1310</c:v>
                </c:pt>
                <c:pt idx="15">
                  <c:v>1410</c:v>
                </c:pt>
                <c:pt idx="16">
                  <c:v>1510</c:v>
                </c:pt>
                <c:pt idx="17">
                  <c:v>1610</c:v>
                </c:pt>
                <c:pt idx="18">
                  <c:v>1710</c:v>
                </c:pt>
                <c:pt idx="19">
                  <c:v>1810</c:v>
                </c:pt>
                <c:pt idx="20">
                  <c:v>1910</c:v>
                </c:pt>
                <c:pt idx="21">
                  <c:v>2010</c:v>
                </c:pt>
                <c:pt idx="22">
                  <c:v>2110</c:v>
                </c:pt>
                <c:pt idx="23">
                  <c:v>2210</c:v>
                </c:pt>
                <c:pt idx="24">
                  <c:v>2310</c:v>
                </c:pt>
                <c:pt idx="25">
                  <c:v>2410</c:v>
                </c:pt>
                <c:pt idx="26">
                  <c:v>2510</c:v>
                </c:pt>
                <c:pt idx="27">
                  <c:v>2610</c:v>
                </c:pt>
                <c:pt idx="28">
                  <c:v>2710</c:v>
                </c:pt>
                <c:pt idx="29">
                  <c:v>2810</c:v>
                </c:pt>
                <c:pt idx="30">
                  <c:v>2910</c:v>
                </c:pt>
                <c:pt idx="31">
                  <c:v>3010</c:v>
                </c:pt>
                <c:pt idx="32">
                  <c:v>3110</c:v>
                </c:pt>
                <c:pt idx="33">
                  <c:v>3210</c:v>
                </c:pt>
                <c:pt idx="34">
                  <c:v>3310</c:v>
                </c:pt>
                <c:pt idx="35">
                  <c:v>3410</c:v>
                </c:pt>
                <c:pt idx="36">
                  <c:v>3510</c:v>
                </c:pt>
                <c:pt idx="37">
                  <c:v>3610</c:v>
                </c:pt>
                <c:pt idx="38">
                  <c:v>3710</c:v>
                </c:pt>
                <c:pt idx="39">
                  <c:v>3810</c:v>
                </c:pt>
                <c:pt idx="40">
                  <c:v>3910</c:v>
                </c:pt>
                <c:pt idx="41">
                  <c:v>4010</c:v>
                </c:pt>
                <c:pt idx="42">
                  <c:v>4110</c:v>
                </c:pt>
                <c:pt idx="43">
                  <c:v>4210</c:v>
                </c:pt>
                <c:pt idx="44">
                  <c:v>4310</c:v>
                </c:pt>
                <c:pt idx="45">
                  <c:v>4410</c:v>
                </c:pt>
                <c:pt idx="46">
                  <c:v>4510</c:v>
                </c:pt>
                <c:pt idx="47">
                  <c:v>4610</c:v>
                </c:pt>
                <c:pt idx="48">
                  <c:v>4710</c:v>
                </c:pt>
                <c:pt idx="49">
                  <c:v>4810</c:v>
                </c:pt>
                <c:pt idx="50">
                  <c:v>4910</c:v>
                </c:pt>
                <c:pt idx="51">
                  <c:v>5010</c:v>
                </c:pt>
                <c:pt idx="52">
                  <c:v>5110</c:v>
                </c:pt>
                <c:pt idx="53">
                  <c:v>5210</c:v>
                </c:pt>
                <c:pt idx="54">
                  <c:v>5310</c:v>
                </c:pt>
                <c:pt idx="55">
                  <c:v>5410</c:v>
                </c:pt>
                <c:pt idx="56">
                  <c:v>5510</c:v>
                </c:pt>
                <c:pt idx="57">
                  <c:v>5610</c:v>
                </c:pt>
                <c:pt idx="58">
                  <c:v>5710</c:v>
                </c:pt>
                <c:pt idx="59">
                  <c:v>5810</c:v>
                </c:pt>
                <c:pt idx="60">
                  <c:v>5910</c:v>
                </c:pt>
                <c:pt idx="61">
                  <c:v>6010</c:v>
                </c:pt>
                <c:pt idx="62">
                  <c:v>6110</c:v>
                </c:pt>
                <c:pt idx="63">
                  <c:v>6210</c:v>
                </c:pt>
                <c:pt idx="64">
                  <c:v>6310</c:v>
                </c:pt>
                <c:pt idx="65">
                  <c:v>6410</c:v>
                </c:pt>
                <c:pt idx="66">
                  <c:v>6510</c:v>
                </c:pt>
                <c:pt idx="67">
                  <c:v>6610</c:v>
                </c:pt>
                <c:pt idx="68">
                  <c:v>6710</c:v>
                </c:pt>
                <c:pt idx="69">
                  <c:v>6810</c:v>
                </c:pt>
                <c:pt idx="70">
                  <c:v>6910</c:v>
                </c:pt>
                <c:pt idx="71">
                  <c:v>7010</c:v>
                </c:pt>
                <c:pt idx="72">
                  <c:v>7110</c:v>
                </c:pt>
                <c:pt idx="73">
                  <c:v>7210</c:v>
                </c:pt>
                <c:pt idx="74">
                  <c:v>7310</c:v>
                </c:pt>
                <c:pt idx="75">
                  <c:v>7410</c:v>
                </c:pt>
                <c:pt idx="76">
                  <c:v>7510</c:v>
                </c:pt>
                <c:pt idx="77">
                  <c:v>7610</c:v>
                </c:pt>
                <c:pt idx="78">
                  <c:v>7710</c:v>
                </c:pt>
                <c:pt idx="79">
                  <c:v>7810</c:v>
                </c:pt>
                <c:pt idx="80">
                  <c:v>7910</c:v>
                </c:pt>
                <c:pt idx="81">
                  <c:v>8010</c:v>
                </c:pt>
                <c:pt idx="82">
                  <c:v>8110</c:v>
                </c:pt>
                <c:pt idx="83">
                  <c:v>8210</c:v>
                </c:pt>
                <c:pt idx="84">
                  <c:v>8310</c:v>
                </c:pt>
                <c:pt idx="85">
                  <c:v>8410</c:v>
                </c:pt>
                <c:pt idx="86">
                  <c:v>8510</c:v>
                </c:pt>
                <c:pt idx="87">
                  <c:v>8610</c:v>
                </c:pt>
                <c:pt idx="88">
                  <c:v>8710</c:v>
                </c:pt>
                <c:pt idx="89">
                  <c:v>8810</c:v>
                </c:pt>
                <c:pt idx="90">
                  <c:v>8910</c:v>
                </c:pt>
                <c:pt idx="91">
                  <c:v>9010</c:v>
                </c:pt>
                <c:pt idx="92">
                  <c:v>9110</c:v>
                </c:pt>
                <c:pt idx="93">
                  <c:v>9210</c:v>
                </c:pt>
                <c:pt idx="94">
                  <c:v>9310</c:v>
                </c:pt>
                <c:pt idx="95">
                  <c:v>9410</c:v>
                </c:pt>
                <c:pt idx="96">
                  <c:v>9510</c:v>
                </c:pt>
                <c:pt idx="97">
                  <c:v>9610</c:v>
                </c:pt>
                <c:pt idx="98">
                  <c:v>9710</c:v>
                </c:pt>
                <c:pt idx="99">
                  <c:v>9810</c:v>
                </c:pt>
                <c:pt idx="100">
                  <c:v>9910</c:v>
                </c:pt>
                <c:pt idx="101">
                  <c:v>10010</c:v>
                </c:pt>
                <c:pt idx="102">
                  <c:v>10110</c:v>
                </c:pt>
                <c:pt idx="103">
                  <c:v>10210</c:v>
                </c:pt>
                <c:pt idx="104">
                  <c:v>10310</c:v>
                </c:pt>
                <c:pt idx="105">
                  <c:v>10410</c:v>
                </c:pt>
                <c:pt idx="106">
                  <c:v>10510</c:v>
                </c:pt>
                <c:pt idx="107">
                  <c:v>10610</c:v>
                </c:pt>
                <c:pt idx="108">
                  <c:v>10710</c:v>
                </c:pt>
                <c:pt idx="109">
                  <c:v>10810</c:v>
                </c:pt>
                <c:pt idx="110">
                  <c:v>10910</c:v>
                </c:pt>
                <c:pt idx="111">
                  <c:v>11010</c:v>
                </c:pt>
                <c:pt idx="112">
                  <c:v>11110</c:v>
                </c:pt>
                <c:pt idx="113">
                  <c:v>11210</c:v>
                </c:pt>
                <c:pt idx="114">
                  <c:v>11310</c:v>
                </c:pt>
                <c:pt idx="115">
                  <c:v>11410</c:v>
                </c:pt>
                <c:pt idx="116">
                  <c:v>11510</c:v>
                </c:pt>
                <c:pt idx="117">
                  <c:v>11610</c:v>
                </c:pt>
                <c:pt idx="118">
                  <c:v>11710</c:v>
                </c:pt>
                <c:pt idx="119">
                  <c:v>11810</c:v>
                </c:pt>
                <c:pt idx="120">
                  <c:v>11910</c:v>
                </c:pt>
              </c:numCache>
            </c:numRef>
          </c:xVal>
          <c:yVal>
            <c:numRef>
              <c:f>'[1]good-cool-down-best-best-best'!$G$2:$G$122</c:f>
              <c:numCache>
                <c:formatCode>General</c:formatCode>
                <c:ptCount val="121"/>
                <c:pt idx="0">
                  <c:v>1.17041E-2</c:v>
                </c:pt>
                <c:pt idx="1">
                  <c:v>1.0865400000000001E-2</c:v>
                </c:pt>
                <c:pt idx="2">
                  <c:v>1.22795E-2</c:v>
                </c:pt>
                <c:pt idx="3">
                  <c:v>1.66597E-2</c:v>
                </c:pt>
                <c:pt idx="4">
                  <c:v>1.3334199999999999E-2</c:v>
                </c:pt>
                <c:pt idx="5">
                  <c:v>2.4551900000000002E-2</c:v>
                </c:pt>
                <c:pt idx="6">
                  <c:v>3.0504300000000002E-2</c:v>
                </c:pt>
                <c:pt idx="7">
                  <c:v>5.3162899999999999E-2</c:v>
                </c:pt>
                <c:pt idx="8">
                  <c:v>3.8507100000000002E-2</c:v>
                </c:pt>
                <c:pt idx="9">
                  <c:v>5.2782000000000003E-2</c:v>
                </c:pt>
                <c:pt idx="10">
                  <c:v>4.5236899999999997E-2</c:v>
                </c:pt>
                <c:pt idx="11">
                  <c:v>1.9310999999999998E-2</c:v>
                </c:pt>
                <c:pt idx="12">
                  <c:v>2.51469E-2</c:v>
                </c:pt>
                <c:pt idx="13">
                  <c:v>2.2789899999999998E-2</c:v>
                </c:pt>
                <c:pt idx="14">
                  <c:v>9.0328699999999998E-2</c:v>
                </c:pt>
                <c:pt idx="15">
                  <c:v>3.4665899999999999E-2</c:v>
                </c:pt>
                <c:pt idx="16">
                  <c:v>4.9185399999999997E-2</c:v>
                </c:pt>
                <c:pt idx="17">
                  <c:v>4.2417000000000003E-2</c:v>
                </c:pt>
                <c:pt idx="18">
                  <c:v>0.108047</c:v>
                </c:pt>
                <c:pt idx="19">
                  <c:v>7.1082800000000002E-2</c:v>
                </c:pt>
                <c:pt idx="20">
                  <c:v>0.121195</c:v>
                </c:pt>
                <c:pt idx="21">
                  <c:v>5.93459E-2</c:v>
                </c:pt>
                <c:pt idx="22">
                  <c:v>7.4239200000000005E-2</c:v>
                </c:pt>
                <c:pt idx="23">
                  <c:v>4.8819599999999998E-2</c:v>
                </c:pt>
                <c:pt idx="24">
                  <c:v>9.9342299999999994E-2</c:v>
                </c:pt>
                <c:pt idx="25">
                  <c:v>9.2472700000000005E-2</c:v>
                </c:pt>
                <c:pt idx="26">
                  <c:v>6.1562800000000001E-2</c:v>
                </c:pt>
                <c:pt idx="27">
                  <c:v>0.127001</c:v>
                </c:pt>
                <c:pt idx="28">
                  <c:v>0.12121899999999999</c:v>
                </c:pt>
                <c:pt idx="29">
                  <c:v>0.121013</c:v>
                </c:pt>
                <c:pt idx="30">
                  <c:v>0.22139800000000001</c:v>
                </c:pt>
                <c:pt idx="31">
                  <c:v>8.9459700000000003E-2</c:v>
                </c:pt>
                <c:pt idx="32">
                  <c:v>0.173928</c:v>
                </c:pt>
                <c:pt idx="33">
                  <c:v>0.15996099999999999</c:v>
                </c:pt>
                <c:pt idx="34">
                  <c:v>0.28934199999999999</c:v>
                </c:pt>
                <c:pt idx="35">
                  <c:v>0.35031800000000002</c:v>
                </c:pt>
                <c:pt idx="36">
                  <c:v>0.19659099999999999</c:v>
                </c:pt>
                <c:pt idx="37">
                  <c:v>0.24263199999999999</c:v>
                </c:pt>
                <c:pt idx="38">
                  <c:v>0.19365099999999999</c:v>
                </c:pt>
                <c:pt idx="39">
                  <c:v>0.12692500000000001</c:v>
                </c:pt>
                <c:pt idx="40">
                  <c:v>0.289711</c:v>
                </c:pt>
                <c:pt idx="41">
                  <c:v>0.226048</c:v>
                </c:pt>
                <c:pt idx="42">
                  <c:v>0.232626</c:v>
                </c:pt>
                <c:pt idx="43">
                  <c:v>0.13899600000000001</c:v>
                </c:pt>
                <c:pt idx="44">
                  <c:v>0.26033099999999998</c:v>
                </c:pt>
                <c:pt idx="45">
                  <c:v>0.27492699999999998</c:v>
                </c:pt>
                <c:pt idx="46">
                  <c:v>0.172348</c:v>
                </c:pt>
                <c:pt idx="47">
                  <c:v>0.20564099999999999</c:v>
                </c:pt>
                <c:pt idx="48">
                  <c:v>0.27510200000000001</c:v>
                </c:pt>
                <c:pt idx="49">
                  <c:v>0.13011500000000001</c:v>
                </c:pt>
                <c:pt idx="50">
                  <c:v>0.141512</c:v>
                </c:pt>
                <c:pt idx="51">
                  <c:v>0.15015200000000001</c:v>
                </c:pt>
                <c:pt idx="52">
                  <c:v>0.279561</c:v>
                </c:pt>
                <c:pt idx="53">
                  <c:v>0.14935899999999999</c:v>
                </c:pt>
                <c:pt idx="54">
                  <c:v>3.5955399999999998E-2</c:v>
                </c:pt>
                <c:pt idx="55">
                  <c:v>5.8425400000000002E-2</c:v>
                </c:pt>
                <c:pt idx="56">
                  <c:v>4.1300999999999997E-2</c:v>
                </c:pt>
                <c:pt idx="57">
                  <c:v>0.331509</c:v>
                </c:pt>
                <c:pt idx="58">
                  <c:v>2.6451300000000001E-2</c:v>
                </c:pt>
                <c:pt idx="59">
                  <c:v>0.18906700000000001</c:v>
                </c:pt>
                <c:pt idx="60">
                  <c:v>0.21262400000000001</c:v>
                </c:pt>
                <c:pt idx="61">
                  <c:v>0.26015300000000002</c:v>
                </c:pt>
                <c:pt idx="62">
                  <c:v>0.14214299999999999</c:v>
                </c:pt>
                <c:pt idx="63">
                  <c:v>0.172934</c:v>
                </c:pt>
                <c:pt idx="64">
                  <c:v>0.328988</c:v>
                </c:pt>
                <c:pt idx="65">
                  <c:v>0.358294</c:v>
                </c:pt>
                <c:pt idx="66">
                  <c:v>0.33685900000000002</c:v>
                </c:pt>
                <c:pt idx="67">
                  <c:v>0.242144</c:v>
                </c:pt>
                <c:pt idx="68">
                  <c:v>0.185775</c:v>
                </c:pt>
                <c:pt idx="69">
                  <c:v>0.160778</c:v>
                </c:pt>
                <c:pt idx="70">
                  <c:v>0.161879</c:v>
                </c:pt>
                <c:pt idx="71">
                  <c:v>0.16734599999999999</c:v>
                </c:pt>
                <c:pt idx="72">
                  <c:v>5.2021600000000001E-2</c:v>
                </c:pt>
                <c:pt idx="73">
                  <c:v>0.27325899999999997</c:v>
                </c:pt>
                <c:pt idx="74">
                  <c:v>0.262658</c:v>
                </c:pt>
                <c:pt idx="75">
                  <c:v>0.21632699999999999</c:v>
                </c:pt>
                <c:pt idx="76">
                  <c:v>0.185368</c:v>
                </c:pt>
                <c:pt idx="77">
                  <c:v>9.4558900000000001E-2</c:v>
                </c:pt>
                <c:pt idx="78">
                  <c:v>0.21657000000000001</c:v>
                </c:pt>
                <c:pt idx="79">
                  <c:v>0.17677599999999999</c:v>
                </c:pt>
                <c:pt idx="80">
                  <c:v>0.21116799999999999</c:v>
                </c:pt>
                <c:pt idx="81">
                  <c:v>0.15626699999999999</c:v>
                </c:pt>
                <c:pt idx="82">
                  <c:v>0.191222</c:v>
                </c:pt>
                <c:pt idx="83">
                  <c:v>0.302647</c:v>
                </c:pt>
                <c:pt idx="84">
                  <c:v>0.26738699999999999</c:v>
                </c:pt>
                <c:pt idx="85">
                  <c:v>0.17444299999999999</c:v>
                </c:pt>
                <c:pt idx="86">
                  <c:v>0.19334799999999999</c:v>
                </c:pt>
                <c:pt idx="87">
                  <c:v>0.11113199999999999</c:v>
                </c:pt>
                <c:pt idx="88">
                  <c:v>9.1247499999999995E-2</c:v>
                </c:pt>
                <c:pt idx="89">
                  <c:v>0.12892700000000001</c:v>
                </c:pt>
                <c:pt idx="90">
                  <c:v>0.26274199999999998</c:v>
                </c:pt>
                <c:pt idx="91">
                  <c:v>0.239283</c:v>
                </c:pt>
                <c:pt idx="92">
                  <c:v>0.18118400000000001</c:v>
                </c:pt>
                <c:pt idx="93">
                  <c:v>7.4396100000000007E-2</c:v>
                </c:pt>
                <c:pt idx="94">
                  <c:v>0.26123200000000002</c:v>
                </c:pt>
                <c:pt idx="95">
                  <c:v>0.24277599999999999</c:v>
                </c:pt>
                <c:pt idx="96">
                  <c:v>6.96021E-2</c:v>
                </c:pt>
                <c:pt idx="97">
                  <c:v>0.28357500000000002</c:v>
                </c:pt>
                <c:pt idx="98">
                  <c:v>0.109596</c:v>
                </c:pt>
                <c:pt idx="99">
                  <c:v>5.4220299999999999E-2</c:v>
                </c:pt>
                <c:pt idx="100">
                  <c:v>0.17165800000000001</c:v>
                </c:pt>
                <c:pt idx="101">
                  <c:v>0.19109599999999999</c:v>
                </c:pt>
                <c:pt idx="102">
                  <c:v>0.14977299999999999</c:v>
                </c:pt>
                <c:pt idx="103">
                  <c:v>0.109054</c:v>
                </c:pt>
                <c:pt idx="104">
                  <c:v>6.2418099999999997E-2</c:v>
                </c:pt>
                <c:pt idx="105">
                  <c:v>0.14672299999999999</c:v>
                </c:pt>
                <c:pt idx="106">
                  <c:v>3.8819199999999998E-2</c:v>
                </c:pt>
                <c:pt idx="107">
                  <c:v>2.7806500000000001E-2</c:v>
                </c:pt>
                <c:pt idx="108">
                  <c:v>4.4028699999999997E-2</c:v>
                </c:pt>
                <c:pt idx="109">
                  <c:v>0.212673</c:v>
                </c:pt>
                <c:pt idx="110">
                  <c:v>0.30192400000000003</c:v>
                </c:pt>
                <c:pt idx="111">
                  <c:v>0.12672900000000001</c:v>
                </c:pt>
                <c:pt idx="112">
                  <c:v>7.4430499999999997E-2</c:v>
                </c:pt>
                <c:pt idx="113">
                  <c:v>5.9820999999999999E-2</c:v>
                </c:pt>
                <c:pt idx="114">
                  <c:v>0.10821</c:v>
                </c:pt>
                <c:pt idx="115">
                  <c:v>9.3095399999999995E-2</c:v>
                </c:pt>
                <c:pt idx="116">
                  <c:v>0.15632599999999999</c:v>
                </c:pt>
                <c:pt idx="117">
                  <c:v>0.132795</c:v>
                </c:pt>
                <c:pt idx="118">
                  <c:v>0.114925</c:v>
                </c:pt>
                <c:pt idx="119">
                  <c:v>0.12345399999999999</c:v>
                </c:pt>
                <c:pt idx="120">
                  <c:v>0.11047800000000001</c:v>
                </c:pt>
              </c:numCache>
            </c:numRef>
          </c:yVal>
          <c:smooth val="1"/>
          <c:extLst>
            <c:ext xmlns:c16="http://schemas.microsoft.com/office/drawing/2014/chart" uri="{C3380CC4-5D6E-409C-BE32-E72D297353CC}">
              <c16:uniqueId val="{00000000-F3B7-4937-8617-B5C0AF673322}"/>
            </c:ext>
          </c:extLst>
        </c:ser>
        <c:ser>
          <c:idx val="0"/>
          <c:order val="1"/>
          <c:tx>
            <c:v>Old setup</c:v>
          </c:tx>
          <c:spPr>
            <a:ln w="28575" cap="rnd">
              <a:solidFill>
                <a:schemeClr val="accent1"/>
              </a:solidFill>
              <a:round/>
            </a:ln>
            <a:effectLst/>
          </c:spPr>
          <c:marker>
            <c:symbol val="none"/>
          </c:marker>
          <c:xVal>
            <c:numRef>
              <c:f>'report-error-0713'!$E$2:$E$122</c:f>
              <c:numCache>
                <c:formatCode>General</c:formatCode>
                <c:ptCount val="121"/>
                <c:pt idx="0">
                  <c:v>0</c:v>
                </c:pt>
                <c:pt idx="1">
                  <c:v>10</c:v>
                </c:pt>
                <c:pt idx="2">
                  <c:v>110</c:v>
                </c:pt>
                <c:pt idx="3">
                  <c:v>210</c:v>
                </c:pt>
                <c:pt idx="4">
                  <c:v>310</c:v>
                </c:pt>
                <c:pt idx="5">
                  <c:v>410</c:v>
                </c:pt>
                <c:pt idx="6">
                  <c:v>510</c:v>
                </c:pt>
                <c:pt idx="7">
                  <c:v>610</c:v>
                </c:pt>
                <c:pt idx="8">
                  <c:v>710</c:v>
                </c:pt>
                <c:pt idx="9">
                  <c:v>810</c:v>
                </c:pt>
                <c:pt idx="10">
                  <c:v>910</c:v>
                </c:pt>
                <c:pt idx="11">
                  <c:v>1010</c:v>
                </c:pt>
                <c:pt idx="12">
                  <c:v>1110</c:v>
                </c:pt>
                <c:pt idx="13">
                  <c:v>1210</c:v>
                </c:pt>
                <c:pt idx="14">
                  <c:v>1310</c:v>
                </c:pt>
                <c:pt idx="15">
                  <c:v>1410</c:v>
                </c:pt>
                <c:pt idx="16">
                  <c:v>1510</c:v>
                </c:pt>
                <c:pt idx="17">
                  <c:v>1610</c:v>
                </c:pt>
                <c:pt idx="18">
                  <c:v>1710</c:v>
                </c:pt>
                <c:pt idx="19">
                  <c:v>1810</c:v>
                </c:pt>
                <c:pt idx="20">
                  <c:v>1910</c:v>
                </c:pt>
                <c:pt idx="21">
                  <c:v>2010</c:v>
                </c:pt>
                <c:pt idx="22">
                  <c:v>2110</c:v>
                </c:pt>
                <c:pt idx="23">
                  <c:v>2210</c:v>
                </c:pt>
                <c:pt idx="24">
                  <c:v>2310</c:v>
                </c:pt>
                <c:pt idx="25">
                  <c:v>2410</c:v>
                </c:pt>
                <c:pt idx="26">
                  <c:v>2510</c:v>
                </c:pt>
                <c:pt idx="27">
                  <c:v>2610</c:v>
                </c:pt>
                <c:pt idx="28">
                  <c:v>2710</c:v>
                </c:pt>
                <c:pt idx="29">
                  <c:v>2810</c:v>
                </c:pt>
                <c:pt idx="30">
                  <c:v>2910</c:v>
                </c:pt>
                <c:pt idx="31">
                  <c:v>3010</c:v>
                </c:pt>
                <c:pt idx="32">
                  <c:v>3110</c:v>
                </c:pt>
                <c:pt idx="33">
                  <c:v>3210</c:v>
                </c:pt>
                <c:pt idx="34">
                  <c:v>3310</c:v>
                </c:pt>
                <c:pt idx="35">
                  <c:v>3410</c:v>
                </c:pt>
                <c:pt idx="36">
                  <c:v>3510</c:v>
                </c:pt>
                <c:pt idx="37">
                  <c:v>3610</c:v>
                </c:pt>
                <c:pt idx="38">
                  <c:v>3710</c:v>
                </c:pt>
                <c:pt idx="39">
                  <c:v>3810</c:v>
                </c:pt>
                <c:pt idx="40">
                  <c:v>3910</c:v>
                </c:pt>
                <c:pt idx="41">
                  <c:v>4010</c:v>
                </c:pt>
                <c:pt idx="42">
                  <c:v>4110</c:v>
                </c:pt>
                <c:pt idx="43">
                  <c:v>4210</c:v>
                </c:pt>
                <c:pt idx="44">
                  <c:v>4310</c:v>
                </c:pt>
                <c:pt idx="45">
                  <c:v>4410</c:v>
                </c:pt>
                <c:pt idx="46">
                  <c:v>4510</c:v>
                </c:pt>
                <c:pt idx="47">
                  <c:v>4610</c:v>
                </c:pt>
                <c:pt idx="48">
                  <c:v>4710</c:v>
                </c:pt>
                <c:pt idx="49">
                  <c:v>4810</c:v>
                </c:pt>
                <c:pt idx="50">
                  <c:v>4910</c:v>
                </c:pt>
                <c:pt idx="51">
                  <c:v>5010</c:v>
                </c:pt>
                <c:pt idx="52">
                  <c:v>5110</c:v>
                </c:pt>
                <c:pt idx="53">
                  <c:v>5210</c:v>
                </c:pt>
                <c:pt idx="54">
                  <c:v>5310</c:v>
                </c:pt>
                <c:pt idx="55">
                  <c:v>5410</c:v>
                </c:pt>
                <c:pt idx="56">
                  <c:v>5510</c:v>
                </c:pt>
                <c:pt idx="57">
                  <c:v>5610</c:v>
                </c:pt>
                <c:pt idx="58">
                  <c:v>5710</c:v>
                </c:pt>
                <c:pt idx="59">
                  <c:v>5810</c:v>
                </c:pt>
                <c:pt idx="60">
                  <c:v>5910</c:v>
                </c:pt>
                <c:pt idx="61">
                  <c:v>6010</c:v>
                </c:pt>
                <c:pt idx="62">
                  <c:v>6110</c:v>
                </c:pt>
                <c:pt idx="63">
                  <c:v>6210</c:v>
                </c:pt>
                <c:pt idx="64">
                  <c:v>6310</c:v>
                </c:pt>
                <c:pt idx="65">
                  <c:v>6410</c:v>
                </c:pt>
                <c:pt idx="66">
                  <c:v>6510</c:v>
                </c:pt>
                <c:pt idx="67">
                  <c:v>6610</c:v>
                </c:pt>
                <c:pt idx="68">
                  <c:v>6710</c:v>
                </c:pt>
                <c:pt idx="69">
                  <c:v>6810</c:v>
                </c:pt>
                <c:pt idx="70">
                  <c:v>6910</c:v>
                </c:pt>
                <c:pt idx="71">
                  <c:v>7010</c:v>
                </c:pt>
                <c:pt idx="72">
                  <c:v>7110</c:v>
                </c:pt>
                <c:pt idx="73">
                  <c:v>7210</c:v>
                </c:pt>
                <c:pt idx="74">
                  <c:v>7310</c:v>
                </c:pt>
                <c:pt idx="75">
                  <c:v>7410</c:v>
                </c:pt>
                <c:pt idx="76">
                  <c:v>7510</c:v>
                </c:pt>
                <c:pt idx="77">
                  <c:v>7610</c:v>
                </c:pt>
                <c:pt idx="78">
                  <c:v>7710</c:v>
                </c:pt>
                <c:pt idx="79">
                  <c:v>7810</c:v>
                </c:pt>
                <c:pt idx="80">
                  <c:v>7910</c:v>
                </c:pt>
                <c:pt idx="81">
                  <c:v>8010</c:v>
                </c:pt>
                <c:pt idx="82">
                  <c:v>8110</c:v>
                </c:pt>
                <c:pt idx="83">
                  <c:v>8210</c:v>
                </c:pt>
                <c:pt idx="84">
                  <c:v>8310</c:v>
                </c:pt>
                <c:pt idx="85">
                  <c:v>8410</c:v>
                </c:pt>
                <c:pt idx="86">
                  <c:v>8510</c:v>
                </c:pt>
                <c:pt idx="87">
                  <c:v>8610</c:v>
                </c:pt>
                <c:pt idx="88">
                  <c:v>8710</c:v>
                </c:pt>
                <c:pt idx="89">
                  <c:v>8810</c:v>
                </c:pt>
                <c:pt idx="90">
                  <c:v>8910</c:v>
                </c:pt>
                <c:pt idx="91">
                  <c:v>9010</c:v>
                </c:pt>
                <c:pt idx="92">
                  <c:v>9110</c:v>
                </c:pt>
                <c:pt idx="93">
                  <c:v>9210</c:v>
                </c:pt>
                <c:pt idx="94">
                  <c:v>9310</c:v>
                </c:pt>
                <c:pt idx="95">
                  <c:v>9410</c:v>
                </c:pt>
                <c:pt idx="96">
                  <c:v>9510</c:v>
                </c:pt>
                <c:pt idx="97">
                  <c:v>9610</c:v>
                </c:pt>
                <c:pt idx="98">
                  <c:v>9710</c:v>
                </c:pt>
                <c:pt idx="99">
                  <c:v>9810</c:v>
                </c:pt>
                <c:pt idx="100">
                  <c:v>9910</c:v>
                </c:pt>
                <c:pt idx="101">
                  <c:v>10010</c:v>
                </c:pt>
                <c:pt idx="102">
                  <c:v>10110</c:v>
                </c:pt>
                <c:pt idx="103">
                  <c:v>10210</c:v>
                </c:pt>
                <c:pt idx="104">
                  <c:v>10310</c:v>
                </c:pt>
                <c:pt idx="105">
                  <c:v>10410</c:v>
                </c:pt>
                <c:pt idx="106">
                  <c:v>10510</c:v>
                </c:pt>
                <c:pt idx="107">
                  <c:v>10610</c:v>
                </c:pt>
                <c:pt idx="108">
                  <c:v>10710</c:v>
                </c:pt>
                <c:pt idx="109">
                  <c:v>10810</c:v>
                </c:pt>
                <c:pt idx="110">
                  <c:v>10910</c:v>
                </c:pt>
                <c:pt idx="111">
                  <c:v>11010</c:v>
                </c:pt>
                <c:pt idx="112">
                  <c:v>11110</c:v>
                </c:pt>
                <c:pt idx="113">
                  <c:v>11210</c:v>
                </c:pt>
                <c:pt idx="114">
                  <c:v>11310</c:v>
                </c:pt>
                <c:pt idx="115">
                  <c:v>11410</c:v>
                </c:pt>
                <c:pt idx="116">
                  <c:v>11510</c:v>
                </c:pt>
                <c:pt idx="117">
                  <c:v>11610</c:v>
                </c:pt>
                <c:pt idx="118">
                  <c:v>11710</c:v>
                </c:pt>
                <c:pt idx="119">
                  <c:v>11810</c:v>
                </c:pt>
                <c:pt idx="120">
                  <c:v>11910</c:v>
                </c:pt>
              </c:numCache>
            </c:numRef>
          </c:xVal>
          <c:yVal>
            <c:numRef>
              <c:f>'report-error-0713'!$F$2:$F$122</c:f>
              <c:numCache>
                <c:formatCode>General</c:formatCode>
                <c:ptCount val="121"/>
                <c:pt idx="0">
                  <c:v>1.97751E-2</c:v>
                </c:pt>
                <c:pt idx="1">
                  <c:v>1.9477600000000001E-2</c:v>
                </c:pt>
                <c:pt idx="2">
                  <c:v>3.08107E-2</c:v>
                </c:pt>
                <c:pt idx="3">
                  <c:v>1.7280899999999998E-2</c:v>
                </c:pt>
                <c:pt idx="4">
                  <c:v>1.7126700000000002E-2</c:v>
                </c:pt>
                <c:pt idx="5">
                  <c:v>3.8341800000000002E-2</c:v>
                </c:pt>
                <c:pt idx="6">
                  <c:v>4.3337800000000003E-2</c:v>
                </c:pt>
                <c:pt idx="7">
                  <c:v>4.3961899999999998E-2</c:v>
                </c:pt>
                <c:pt idx="8">
                  <c:v>2.0605100000000001E-2</c:v>
                </c:pt>
                <c:pt idx="9">
                  <c:v>3.6484999999999997E-2</c:v>
                </c:pt>
                <c:pt idx="10">
                  <c:v>2.2369099999999999E-2</c:v>
                </c:pt>
                <c:pt idx="11">
                  <c:v>2.9523600000000001E-2</c:v>
                </c:pt>
                <c:pt idx="12">
                  <c:v>6.5338800000000002E-2</c:v>
                </c:pt>
                <c:pt idx="13">
                  <c:v>7.9690999999999998E-2</c:v>
                </c:pt>
                <c:pt idx="14">
                  <c:v>6.7627499999999993E-2</c:v>
                </c:pt>
                <c:pt idx="15">
                  <c:v>9.1440800000000003E-2</c:v>
                </c:pt>
                <c:pt idx="16">
                  <c:v>0.215979</c:v>
                </c:pt>
                <c:pt idx="17">
                  <c:v>0.20783499999999999</c:v>
                </c:pt>
                <c:pt idx="18">
                  <c:v>0.28660600000000003</c:v>
                </c:pt>
                <c:pt idx="19">
                  <c:v>0.19909099999999999</c:v>
                </c:pt>
                <c:pt idx="20">
                  <c:v>0.32347500000000001</c:v>
                </c:pt>
                <c:pt idx="21">
                  <c:v>0.218863</c:v>
                </c:pt>
                <c:pt idx="22">
                  <c:v>0.15164800000000001</c:v>
                </c:pt>
                <c:pt idx="23">
                  <c:v>0.45988600000000002</c:v>
                </c:pt>
                <c:pt idx="24">
                  <c:v>0.40607900000000002</c:v>
                </c:pt>
                <c:pt idx="25">
                  <c:v>0.56417700000000004</c:v>
                </c:pt>
                <c:pt idx="26">
                  <c:v>0.64722000000000002</c:v>
                </c:pt>
                <c:pt idx="27">
                  <c:v>0.46831600000000001</c:v>
                </c:pt>
                <c:pt idx="28">
                  <c:v>0.73759300000000005</c:v>
                </c:pt>
                <c:pt idx="29">
                  <c:v>0.44383699999999998</c:v>
                </c:pt>
                <c:pt idx="30">
                  <c:v>0.66822599999999999</c:v>
                </c:pt>
                <c:pt idx="31">
                  <c:v>0.61292199999999997</c:v>
                </c:pt>
                <c:pt idx="32">
                  <c:v>0.59986899999999999</c:v>
                </c:pt>
                <c:pt idx="33">
                  <c:v>1.1625700000000001</c:v>
                </c:pt>
                <c:pt idx="34">
                  <c:v>0.75745399999999996</c:v>
                </c:pt>
                <c:pt idx="35">
                  <c:v>0.61767399999999995</c:v>
                </c:pt>
                <c:pt idx="36">
                  <c:v>1.0323899999999999</c:v>
                </c:pt>
                <c:pt idx="37">
                  <c:v>0.78936799999999996</c:v>
                </c:pt>
                <c:pt idx="38">
                  <c:v>1.0351699999999999</c:v>
                </c:pt>
                <c:pt idx="39">
                  <c:v>0.75950499999999999</c:v>
                </c:pt>
                <c:pt idx="40">
                  <c:v>0.73289800000000005</c:v>
                </c:pt>
                <c:pt idx="41">
                  <c:v>0.99720299999999995</c:v>
                </c:pt>
                <c:pt idx="42">
                  <c:v>1.09538</c:v>
                </c:pt>
                <c:pt idx="43">
                  <c:v>0.83769000000000005</c:v>
                </c:pt>
                <c:pt idx="44">
                  <c:v>1.2449300000000001</c:v>
                </c:pt>
                <c:pt idx="45">
                  <c:v>0.95111100000000004</c:v>
                </c:pt>
                <c:pt idx="46">
                  <c:v>1.1885600000000001</c:v>
                </c:pt>
                <c:pt idx="47">
                  <c:v>1.292</c:v>
                </c:pt>
                <c:pt idx="48">
                  <c:v>1.0631200000000001</c:v>
                </c:pt>
                <c:pt idx="49">
                  <c:v>1.1392899999999999</c:v>
                </c:pt>
                <c:pt idx="50">
                  <c:v>1.1288899999999999</c:v>
                </c:pt>
                <c:pt idx="51">
                  <c:v>1.2051400000000001</c:v>
                </c:pt>
                <c:pt idx="52">
                  <c:v>1.2039200000000001</c:v>
                </c:pt>
                <c:pt idx="53">
                  <c:v>1.38232</c:v>
                </c:pt>
                <c:pt idx="54">
                  <c:v>1.12277</c:v>
                </c:pt>
                <c:pt idx="55">
                  <c:v>1.3355600000000001</c:v>
                </c:pt>
                <c:pt idx="56">
                  <c:v>1.3743399999999999</c:v>
                </c:pt>
                <c:pt idx="57">
                  <c:v>1.6229100000000001</c:v>
                </c:pt>
                <c:pt idx="58">
                  <c:v>1.6602399999999999</c:v>
                </c:pt>
                <c:pt idx="59">
                  <c:v>1.6563099999999999</c:v>
                </c:pt>
                <c:pt idx="60">
                  <c:v>1.5404199999999999</c:v>
                </c:pt>
                <c:pt idx="61">
                  <c:v>1.51979</c:v>
                </c:pt>
                <c:pt idx="62">
                  <c:v>1.63001</c:v>
                </c:pt>
                <c:pt idx="63">
                  <c:v>1.6222300000000001</c:v>
                </c:pt>
                <c:pt idx="64">
                  <c:v>1.76711</c:v>
                </c:pt>
                <c:pt idx="65">
                  <c:v>1.3974299999999999</c:v>
                </c:pt>
                <c:pt idx="66">
                  <c:v>1.95031</c:v>
                </c:pt>
                <c:pt idx="67">
                  <c:v>1.81246</c:v>
                </c:pt>
                <c:pt idx="68">
                  <c:v>1.9175899999999999</c:v>
                </c:pt>
                <c:pt idx="69">
                  <c:v>1.7446299999999999</c:v>
                </c:pt>
                <c:pt idx="70">
                  <c:v>1.9594400000000001</c:v>
                </c:pt>
                <c:pt idx="71">
                  <c:v>2.12588</c:v>
                </c:pt>
                <c:pt idx="72">
                  <c:v>1.77658</c:v>
                </c:pt>
                <c:pt idx="73">
                  <c:v>1.8024100000000001</c:v>
                </c:pt>
                <c:pt idx="74">
                  <c:v>2.1302500000000002</c:v>
                </c:pt>
                <c:pt idx="75">
                  <c:v>2.45966</c:v>
                </c:pt>
                <c:pt idx="76">
                  <c:v>1.5787599999999999</c:v>
                </c:pt>
                <c:pt idx="77">
                  <c:v>2.1708500000000002</c:v>
                </c:pt>
                <c:pt idx="78">
                  <c:v>2.3096100000000002</c:v>
                </c:pt>
                <c:pt idx="79">
                  <c:v>2.5909300000000002</c:v>
                </c:pt>
                <c:pt idx="80">
                  <c:v>2.3654600000000001</c:v>
                </c:pt>
                <c:pt idx="81">
                  <c:v>2.0560299999999998</c:v>
                </c:pt>
                <c:pt idx="82">
                  <c:v>2.4393600000000002</c:v>
                </c:pt>
                <c:pt idx="83">
                  <c:v>2.27583</c:v>
                </c:pt>
                <c:pt idx="84">
                  <c:v>1.85375</c:v>
                </c:pt>
                <c:pt idx="85">
                  <c:v>2.1063399999999999</c:v>
                </c:pt>
                <c:pt idx="86">
                  <c:v>2.3789500000000001</c:v>
                </c:pt>
                <c:pt idx="87">
                  <c:v>2.24464</c:v>
                </c:pt>
                <c:pt idx="88">
                  <c:v>2.37243</c:v>
                </c:pt>
                <c:pt idx="89">
                  <c:v>2.0147699999999999</c:v>
                </c:pt>
                <c:pt idx="90">
                  <c:v>1.9988300000000001</c:v>
                </c:pt>
                <c:pt idx="91">
                  <c:v>2.02806</c:v>
                </c:pt>
                <c:pt idx="92">
                  <c:v>2.1509800000000001</c:v>
                </c:pt>
                <c:pt idx="93">
                  <c:v>2.5019900000000002</c:v>
                </c:pt>
                <c:pt idx="94">
                  <c:v>2.11111</c:v>
                </c:pt>
                <c:pt idx="95">
                  <c:v>2.4570599999999998</c:v>
                </c:pt>
                <c:pt idx="96">
                  <c:v>2.2513999999999998</c:v>
                </c:pt>
                <c:pt idx="97">
                  <c:v>2.2607599999999999</c:v>
                </c:pt>
                <c:pt idx="98">
                  <c:v>2.4552800000000001</c:v>
                </c:pt>
                <c:pt idx="99">
                  <c:v>2.13002</c:v>
                </c:pt>
                <c:pt idx="100">
                  <c:v>1.9942500000000001</c:v>
                </c:pt>
                <c:pt idx="101">
                  <c:v>2.5015499999999999</c:v>
                </c:pt>
                <c:pt idx="102">
                  <c:v>2.1863000000000001</c:v>
                </c:pt>
                <c:pt idx="103">
                  <c:v>1.86361</c:v>
                </c:pt>
                <c:pt idx="104">
                  <c:v>2.28539</c:v>
                </c:pt>
                <c:pt idx="105">
                  <c:v>2.2188099999999999</c:v>
                </c:pt>
                <c:pt idx="106">
                  <c:v>2.2588499999999998</c:v>
                </c:pt>
                <c:pt idx="107">
                  <c:v>2.3067099999999998</c:v>
                </c:pt>
                <c:pt idx="108">
                  <c:v>2.23108</c:v>
                </c:pt>
                <c:pt idx="109">
                  <c:v>2.1923599999999999</c:v>
                </c:pt>
                <c:pt idx="110">
                  <c:v>2.17394</c:v>
                </c:pt>
                <c:pt idx="111">
                  <c:v>2.2150799999999999</c:v>
                </c:pt>
                <c:pt idx="112">
                  <c:v>2.1738599999999999</c:v>
                </c:pt>
                <c:pt idx="113">
                  <c:v>2.14066</c:v>
                </c:pt>
                <c:pt idx="114">
                  <c:v>1.68808</c:v>
                </c:pt>
                <c:pt idx="115">
                  <c:v>1.9961899999999999</c:v>
                </c:pt>
                <c:pt idx="116">
                  <c:v>2.2290000000000001</c:v>
                </c:pt>
                <c:pt idx="117">
                  <c:v>2.2272400000000001</c:v>
                </c:pt>
                <c:pt idx="118">
                  <c:v>2.3792200000000001</c:v>
                </c:pt>
                <c:pt idx="119">
                  <c:v>2.2440799999999999</c:v>
                </c:pt>
                <c:pt idx="120">
                  <c:v>2.1430699999999998</c:v>
                </c:pt>
              </c:numCache>
            </c:numRef>
          </c:yVal>
          <c:smooth val="1"/>
          <c:extLst>
            <c:ext xmlns:c16="http://schemas.microsoft.com/office/drawing/2014/chart" uri="{C3380CC4-5D6E-409C-BE32-E72D297353CC}">
              <c16:uniqueId val="{00000001-F3B7-4937-8617-B5C0AF673322}"/>
            </c:ext>
          </c:extLst>
        </c:ser>
        <c:dLbls>
          <c:showLegendKey val="0"/>
          <c:showVal val="0"/>
          <c:showCatName val="0"/>
          <c:showSerName val="0"/>
          <c:showPercent val="0"/>
          <c:showBubbleSize val="0"/>
        </c:dLbls>
        <c:axId val="26725248"/>
        <c:axId val="24150032"/>
      </c:scatterChart>
      <c:valAx>
        <c:axId val="26725248"/>
        <c:scaling>
          <c:orientation val="minMax"/>
          <c:max val="13000"/>
          <c:min val="0"/>
        </c:scaling>
        <c:delete val="0"/>
        <c:axPos val="b"/>
        <c:title>
          <c:tx>
            <c:rich>
              <a:bodyPr/>
              <a:lstStyle/>
              <a:p>
                <a:pPr>
                  <a:defRPr sz="1200"/>
                </a:pPr>
                <a:r>
                  <a:rPr lang="en-US" sz="1200" b="0" dirty="0"/>
                  <a:t>time</a:t>
                </a:r>
                <a:r>
                  <a:rPr lang="en-US" sz="1200" b="0" baseline="0" dirty="0"/>
                  <a:t> (sec)</a:t>
                </a:r>
                <a:endParaRPr lang="en-US" sz="1200" b="0" dirty="0"/>
              </a:p>
            </c:rich>
          </c:tx>
          <c:layout>
            <c:manualLayout>
              <c:xMode val="edge"/>
              <c:yMode val="edge"/>
              <c:x val="0.45961695937579056"/>
              <c:y val="0.92412879049616781"/>
            </c:manualLayout>
          </c:layout>
          <c:overlay val="0"/>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en-US"/>
          </a:p>
        </c:txPr>
        <c:crossAx val="24150032"/>
        <c:crosses val="autoZero"/>
        <c:crossBetween val="midCat"/>
      </c:valAx>
      <c:valAx>
        <c:axId val="24150032"/>
        <c:scaling>
          <c:orientation val="minMax"/>
        </c:scaling>
        <c:delete val="0"/>
        <c:axPos val="l"/>
        <c:title>
          <c:tx>
            <c:rich>
              <a:bodyPr/>
              <a:lstStyle/>
              <a:p>
                <a:pPr>
                  <a:defRPr sz="1100"/>
                </a:pPr>
                <a:r>
                  <a:rPr lang="en-US" sz="1100" b="0" dirty="0"/>
                  <a:t>Error (px.)</a:t>
                </a:r>
              </a:p>
            </c:rich>
          </c:tx>
          <c:overlay val="0"/>
        </c:title>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50" b="0" i="0" u="none" strike="noStrike" kern="1200" baseline="0">
                <a:ln>
                  <a:noFill/>
                </a:ln>
                <a:solidFill>
                  <a:schemeClr val="tx1"/>
                </a:solidFill>
                <a:latin typeface="+mn-lt"/>
                <a:ea typeface="+mn-ea"/>
                <a:cs typeface="+mn-cs"/>
              </a:defRPr>
            </a:pPr>
            <a:endParaRPr lang="en-US"/>
          </a:p>
        </c:txPr>
        <c:crossAx val="26725248"/>
        <c:crosses val="autoZero"/>
        <c:crossBetween val="midCat"/>
      </c:valAx>
      <c:spPr>
        <a:ln w="12700">
          <a:solidFill>
            <a:sysClr val="windowText" lastClr="000000"/>
          </a:solidFill>
        </a:ln>
      </c:spPr>
    </c:plotArea>
    <c:legend>
      <c:legendPos val="r"/>
      <c:layout>
        <c:manualLayout>
          <c:xMode val="edge"/>
          <c:yMode val="edge"/>
          <c:x val="0.76954099703074441"/>
          <c:y val="0.58663068417966191"/>
          <c:w val="0.19510139408545599"/>
          <c:h val="0.13730382221584489"/>
        </c:manualLayout>
      </c:layout>
      <c:overlay val="1"/>
      <c:txPr>
        <a:bodyPr/>
        <a:lstStyle/>
        <a:p>
          <a:pPr>
            <a:defRPr sz="1400"/>
          </a:pPr>
          <a:endParaRPr lang="en-US"/>
        </a:p>
      </c:txPr>
    </c:legend>
    <c:plotVisOnly val="1"/>
    <c:dispBlanksAs val="gap"/>
    <c:showDLblsOverMax val="0"/>
    <c:extLst/>
  </c:chart>
  <c:txPr>
    <a:bodyPr/>
    <a:lstStyle/>
    <a:p>
      <a:pPr>
        <a:defRPr/>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99217C-378F-429F-89B9-12D54DF4CA5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DCEFAF8-D4F5-4049-9428-51194E1D8C47}">
      <dgm:prSet/>
      <dgm:spPr>
        <a:solidFill>
          <a:srgbClr val="254274"/>
        </a:solidFill>
      </dgm:spPr>
      <dgm:t>
        <a:bodyPr/>
        <a:lstStyle/>
        <a:p>
          <a:r>
            <a:rPr lang="en-US" dirty="0"/>
            <a:t>How to mount DIC cameras for the tests</a:t>
          </a:r>
        </a:p>
      </dgm:t>
    </dgm:pt>
    <dgm:pt modelId="{4BE3212F-46AB-4E39-8407-552469AB21DB}" type="parTrans" cxnId="{AC517DA3-AD82-45B7-B340-678405B17978}">
      <dgm:prSet/>
      <dgm:spPr/>
      <dgm:t>
        <a:bodyPr/>
        <a:lstStyle/>
        <a:p>
          <a:endParaRPr lang="en-US"/>
        </a:p>
      </dgm:t>
    </dgm:pt>
    <dgm:pt modelId="{3E1E7F28-8381-41F9-ADFA-80390840B1DE}" type="sibTrans" cxnId="{AC517DA3-AD82-45B7-B340-678405B17978}">
      <dgm:prSet/>
      <dgm:spPr/>
      <dgm:t>
        <a:bodyPr/>
        <a:lstStyle/>
        <a:p>
          <a:endParaRPr lang="en-US"/>
        </a:p>
      </dgm:t>
    </dgm:pt>
    <dgm:pt modelId="{79747A34-506B-4959-9436-BCB78E4C330C}" type="pres">
      <dgm:prSet presAssocID="{3E99217C-378F-429F-89B9-12D54DF4CA55}" presName="Name0" presStyleCnt="0">
        <dgm:presLayoutVars>
          <dgm:dir/>
          <dgm:animLvl val="lvl"/>
          <dgm:resizeHandles val="exact"/>
        </dgm:presLayoutVars>
      </dgm:prSet>
      <dgm:spPr/>
    </dgm:pt>
    <dgm:pt modelId="{5B5C6029-6B19-4B94-94C3-F3E0DF607164}" type="pres">
      <dgm:prSet presAssocID="{CDCEFAF8-D4F5-4049-9428-51194E1D8C47}" presName="linNode" presStyleCnt="0"/>
      <dgm:spPr/>
    </dgm:pt>
    <dgm:pt modelId="{8362EA2E-3450-4A2E-BDD7-06339EAFB5FE}" type="pres">
      <dgm:prSet presAssocID="{CDCEFAF8-D4F5-4049-9428-51194E1D8C47}" presName="parentText" presStyleLbl="node1" presStyleIdx="0" presStyleCnt="1" custScaleX="168667">
        <dgm:presLayoutVars>
          <dgm:chMax val="1"/>
          <dgm:bulletEnabled val="1"/>
        </dgm:presLayoutVars>
      </dgm:prSet>
      <dgm:spPr/>
    </dgm:pt>
  </dgm:ptLst>
  <dgm:cxnLst>
    <dgm:cxn modelId="{03193F0C-9BE0-47DE-84A7-058FFD0510F6}" type="presOf" srcId="{CDCEFAF8-D4F5-4049-9428-51194E1D8C47}" destId="{8362EA2E-3450-4A2E-BDD7-06339EAFB5FE}" srcOrd="0" destOrd="0" presId="urn:microsoft.com/office/officeart/2005/8/layout/vList5"/>
    <dgm:cxn modelId="{11EE3138-98F0-4D7E-A23D-BC1F251220F7}" type="presOf" srcId="{3E99217C-378F-429F-89B9-12D54DF4CA55}" destId="{79747A34-506B-4959-9436-BCB78E4C330C}" srcOrd="0" destOrd="0" presId="urn:microsoft.com/office/officeart/2005/8/layout/vList5"/>
    <dgm:cxn modelId="{AC517DA3-AD82-45B7-B340-678405B17978}" srcId="{3E99217C-378F-429F-89B9-12D54DF4CA55}" destId="{CDCEFAF8-D4F5-4049-9428-51194E1D8C47}" srcOrd="0" destOrd="0" parTransId="{4BE3212F-46AB-4E39-8407-552469AB21DB}" sibTransId="{3E1E7F28-8381-41F9-ADFA-80390840B1DE}"/>
    <dgm:cxn modelId="{78D77264-785A-4A20-81D0-821CAF9B9CC4}" type="presParOf" srcId="{79747A34-506B-4959-9436-BCB78E4C330C}" destId="{5B5C6029-6B19-4B94-94C3-F3E0DF607164}" srcOrd="0" destOrd="0" presId="urn:microsoft.com/office/officeart/2005/8/layout/vList5"/>
    <dgm:cxn modelId="{91B2ABE4-1A2D-4FD0-ACEB-1BE7E1665304}" type="presParOf" srcId="{5B5C6029-6B19-4B94-94C3-F3E0DF607164}" destId="{8362EA2E-3450-4A2E-BDD7-06339EAFB5FE}"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99217C-378F-429F-89B9-12D54DF4CA5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DCEFAF8-D4F5-4049-9428-51194E1D8C47}">
      <dgm:prSet/>
      <dgm:spPr>
        <a:solidFill>
          <a:srgbClr val="2B4B83"/>
        </a:solidFill>
      </dgm:spPr>
      <dgm:t>
        <a:bodyPr/>
        <a:lstStyle/>
        <a:p>
          <a:r>
            <a:rPr lang="en-US" dirty="0"/>
            <a:t>Isolate temperature effects from camera setup</a:t>
          </a:r>
        </a:p>
      </dgm:t>
    </dgm:pt>
    <dgm:pt modelId="{4BE3212F-46AB-4E39-8407-552469AB21DB}" type="parTrans" cxnId="{AC517DA3-AD82-45B7-B340-678405B17978}">
      <dgm:prSet/>
      <dgm:spPr/>
      <dgm:t>
        <a:bodyPr/>
        <a:lstStyle/>
        <a:p>
          <a:endParaRPr lang="en-US"/>
        </a:p>
      </dgm:t>
    </dgm:pt>
    <dgm:pt modelId="{3E1E7F28-8381-41F9-ADFA-80390840B1DE}" type="sibTrans" cxnId="{AC517DA3-AD82-45B7-B340-678405B17978}">
      <dgm:prSet/>
      <dgm:spPr/>
      <dgm:t>
        <a:bodyPr/>
        <a:lstStyle/>
        <a:p>
          <a:endParaRPr lang="en-US"/>
        </a:p>
      </dgm:t>
    </dgm:pt>
    <dgm:pt modelId="{79747A34-506B-4959-9436-BCB78E4C330C}" type="pres">
      <dgm:prSet presAssocID="{3E99217C-378F-429F-89B9-12D54DF4CA55}" presName="Name0" presStyleCnt="0">
        <dgm:presLayoutVars>
          <dgm:dir/>
          <dgm:animLvl val="lvl"/>
          <dgm:resizeHandles val="exact"/>
        </dgm:presLayoutVars>
      </dgm:prSet>
      <dgm:spPr/>
    </dgm:pt>
    <dgm:pt modelId="{5B5C6029-6B19-4B94-94C3-F3E0DF607164}" type="pres">
      <dgm:prSet presAssocID="{CDCEFAF8-D4F5-4049-9428-51194E1D8C47}" presName="linNode" presStyleCnt="0"/>
      <dgm:spPr/>
    </dgm:pt>
    <dgm:pt modelId="{8362EA2E-3450-4A2E-BDD7-06339EAFB5FE}" type="pres">
      <dgm:prSet presAssocID="{CDCEFAF8-D4F5-4049-9428-51194E1D8C47}" presName="parentText" presStyleLbl="node1" presStyleIdx="0" presStyleCnt="1" custScaleX="168667">
        <dgm:presLayoutVars>
          <dgm:chMax val="1"/>
          <dgm:bulletEnabled val="1"/>
        </dgm:presLayoutVars>
      </dgm:prSet>
      <dgm:spPr/>
    </dgm:pt>
  </dgm:ptLst>
  <dgm:cxnLst>
    <dgm:cxn modelId="{03193F0C-9BE0-47DE-84A7-058FFD0510F6}" type="presOf" srcId="{CDCEFAF8-D4F5-4049-9428-51194E1D8C47}" destId="{8362EA2E-3450-4A2E-BDD7-06339EAFB5FE}" srcOrd="0" destOrd="0" presId="urn:microsoft.com/office/officeart/2005/8/layout/vList5"/>
    <dgm:cxn modelId="{11EE3138-98F0-4D7E-A23D-BC1F251220F7}" type="presOf" srcId="{3E99217C-378F-429F-89B9-12D54DF4CA55}" destId="{79747A34-506B-4959-9436-BCB78E4C330C}" srcOrd="0" destOrd="0" presId="urn:microsoft.com/office/officeart/2005/8/layout/vList5"/>
    <dgm:cxn modelId="{AC517DA3-AD82-45B7-B340-678405B17978}" srcId="{3E99217C-378F-429F-89B9-12D54DF4CA55}" destId="{CDCEFAF8-D4F5-4049-9428-51194E1D8C47}" srcOrd="0" destOrd="0" parTransId="{4BE3212F-46AB-4E39-8407-552469AB21DB}" sibTransId="{3E1E7F28-8381-41F9-ADFA-80390840B1DE}"/>
    <dgm:cxn modelId="{78D77264-785A-4A20-81D0-821CAF9B9CC4}" type="presParOf" srcId="{79747A34-506B-4959-9436-BCB78E4C330C}" destId="{5B5C6029-6B19-4B94-94C3-F3E0DF607164}" srcOrd="0" destOrd="0" presId="urn:microsoft.com/office/officeart/2005/8/layout/vList5"/>
    <dgm:cxn modelId="{91B2ABE4-1A2D-4FD0-ACEB-1BE7E1665304}" type="presParOf" srcId="{5B5C6029-6B19-4B94-94C3-F3E0DF607164}" destId="{8362EA2E-3450-4A2E-BDD7-06339EAFB5FE}"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2EA2E-3450-4A2E-BDD7-06339EAFB5FE}">
      <dsp:nvSpPr>
        <dsp:cNvPr id="0" name=""/>
        <dsp:cNvSpPr/>
      </dsp:nvSpPr>
      <dsp:spPr>
        <a:xfrm>
          <a:off x="1010816" y="0"/>
          <a:ext cx="3125104" cy="1266032"/>
        </a:xfrm>
        <a:prstGeom prst="roundRect">
          <a:avLst/>
        </a:prstGeom>
        <a:solidFill>
          <a:srgbClr val="25427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How to mount DIC cameras for the tests</a:t>
          </a:r>
        </a:p>
      </dsp:txBody>
      <dsp:txXfrm>
        <a:off x="1072619" y="61803"/>
        <a:ext cx="3001498" cy="11424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62EA2E-3450-4A2E-BDD7-06339EAFB5FE}">
      <dsp:nvSpPr>
        <dsp:cNvPr id="0" name=""/>
        <dsp:cNvSpPr/>
      </dsp:nvSpPr>
      <dsp:spPr>
        <a:xfrm>
          <a:off x="1010816" y="0"/>
          <a:ext cx="3125104" cy="1266032"/>
        </a:xfrm>
        <a:prstGeom prst="roundRect">
          <a:avLst/>
        </a:prstGeom>
        <a:solidFill>
          <a:srgbClr val="2B4B8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en-US" sz="2500" kern="1200" dirty="0"/>
            <a:t>Isolate temperature effects from camera setup</a:t>
          </a:r>
        </a:p>
      </dsp:txBody>
      <dsp:txXfrm>
        <a:off x="1072619" y="61803"/>
        <a:ext cx="3001498" cy="114242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0.64967</cdr:x>
      <cdr:y>0.15298</cdr:y>
    </cdr:from>
    <cdr:to>
      <cdr:x>0.65026</cdr:x>
      <cdr:y>0.76354</cdr:y>
    </cdr:to>
    <cdr:cxnSp macro="">
      <cdr:nvCxnSpPr>
        <cdr:cNvPr id="3" name="Straight Connector 2">
          <a:extLst xmlns:a="http://schemas.openxmlformats.org/drawingml/2006/main">
            <a:ext uri="{FF2B5EF4-FFF2-40B4-BE49-F238E27FC236}">
              <a16:creationId xmlns:a16="http://schemas.microsoft.com/office/drawing/2014/main" id="{BFB1EE70-5A3B-4BF4-AFEB-09AE01F9E836}"/>
            </a:ext>
          </a:extLst>
        </cdr:cNvPr>
        <cdr:cNvCxnSpPr/>
      </cdr:nvCxnSpPr>
      <cdr:spPr>
        <a:xfrm xmlns:a="http://schemas.openxmlformats.org/drawingml/2006/main" flipV="1">
          <a:off x="6455899" y="644470"/>
          <a:ext cx="5863" cy="2572150"/>
        </a:xfrm>
        <a:prstGeom xmlns:a="http://schemas.openxmlformats.org/drawingml/2006/main" prst="line">
          <a:avLst/>
        </a:prstGeom>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18F10F-2D39-4DF9-A897-82CB1B56CD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C4C1285-D266-4603-B2FD-30EF909A770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A47055-E396-4611-B8F3-AC5959048436}" type="datetimeFigureOut">
              <a:rPr lang="en-US" smtClean="0"/>
              <a:t>10/31/2022</a:t>
            </a:fld>
            <a:endParaRPr lang="en-US"/>
          </a:p>
        </p:txBody>
      </p:sp>
      <p:sp>
        <p:nvSpPr>
          <p:cNvPr id="4" name="Footer Placeholder 3">
            <a:extLst>
              <a:ext uri="{FF2B5EF4-FFF2-40B4-BE49-F238E27FC236}">
                <a16:creationId xmlns:a16="http://schemas.microsoft.com/office/drawing/2014/main" id="{7D7256F7-8C0E-4F61-A34A-45F755645B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C25DA9-98BE-49A3-ACBD-7659B7A1B3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D8CE68-E2D3-40F1-BC7A-27B02935E950}" type="slidenum">
              <a:rPr lang="en-US" smtClean="0"/>
              <a:t>‹#›</a:t>
            </a:fld>
            <a:endParaRPr lang="en-US"/>
          </a:p>
        </p:txBody>
      </p:sp>
    </p:spTree>
    <p:extLst>
      <p:ext uri="{BB962C8B-B14F-4D97-AF65-F5344CB8AC3E}">
        <p14:creationId xmlns:p14="http://schemas.microsoft.com/office/powerpoint/2010/main" val="10502263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CD3740-F6B5-42FB-8870-9EFA63A35372}" type="datetimeFigureOut">
              <a:rPr lang="en-US" smtClean="0"/>
              <a:t>10/31/2022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CF4C18-BF19-4E43-A9CF-FD8839194D8F}" type="slidenum">
              <a:rPr lang="en-US" smtClean="0"/>
              <a:t>‹#›</a:t>
            </a:fld>
            <a:endParaRPr lang="en-US"/>
          </a:p>
        </p:txBody>
      </p:sp>
    </p:spTree>
    <p:extLst>
      <p:ext uri="{BB962C8B-B14F-4D97-AF65-F5344CB8AC3E}">
        <p14:creationId xmlns:p14="http://schemas.microsoft.com/office/powerpoint/2010/main" val="75164965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4C18-BF19-4E43-A9CF-FD8839194D8F}" type="slidenum">
              <a:rPr lang="en-US" smtClean="0"/>
              <a:t>1</a:t>
            </a:fld>
            <a:endParaRPr lang="en-US"/>
          </a:p>
        </p:txBody>
      </p:sp>
    </p:spTree>
    <p:extLst>
      <p:ext uri="{BB962C8B-B14F-4D97-AF65-F5344CB8AC3E}">
        <p14:creationId xmlns:p14="http://schemas.microsoft.com/office/powerpoint/2010/main" val="1249590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4C18-BF19-4E43-A9CF-FD8839194D8F}" type="slidenum">
              <a:rPr lang="en-US" smtClean="0"/>
              <a:t>2</a:t>
            </a:fld>
            <a:endParaRPr lang="en-US"/>
          </a:p>
        </p:txBody>
      </p:sp>
    </p:spTree>
    <p:extLst>
      <p:ext uri="{BB962C8B-B14F-4D97-AF65-F5344CB8AC3E}">
        <p14:creationId xmlns:p14="http://schemas.microsoft.com/office/powerpoint/2010/main" val="17289874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4C18-BF19-4E43-A9CF-FD8839194D8F}" type="slidenum">
              <a:rPr lang="en-US" smtClean="0"/>
              <a:t>3</a:t>
            </a:fld>
            <a:endParaRPr lang="en-US"/>
          </a:p>
        </p:txBody>
      </p:sp>
    </p:spTree>
    <p:extLst>
      <p:ext uri="{BB962C8B-B14F-4D97-AF65-F5344CB8AC3E}">
        <p14:creationId xmlns:p14="http://schemas.microsoft.com/office/powerpoint/2010/main" val="4287597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4C18-BF19-4E43-A9CF-FD8839194D8F}" type="slidenum">
              <a:rPr lang="en-US" smtClean="0"/>
              <a:t>6</a:t>
            </a:fld>
            <a:endParaRPr lang="en-US"/>
          </a:p>
        </p:txBody>
      </p:sp>
    </p:spTree>
    <p:extLst>
      <p:ext uri="{BB962C8B-B14F-4D97-AF65-F5344CB8AC3E}">
        <p14:creationId xmlns:p14="http://schemas.microsoft.com/office/powerpoint/2010/main" val="1818776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4C18-BF19-4E43-A9CF-FD8839194D8F}" type="slidenum">
              <a:rPr lang="en-US" smtClean="0"/>
              <a:t>13</a:t>
            </a:fld>
            <a:endParaRPr lang="en-US"/>
          </a:p>
        </p:txBody>
      </p:sp>
    </p:spTree>
    <p:extLst>
      <p:ext uri="{BB962C8B-B14F-4D97-AF65-F5344CB8AC3E}">
        <p14:creationId xmlns:p14="http://schemas.microsoft.com/office/powerpoint/2010/main" val="2044694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4C18-BF19-4E43-A9CF-FD8839194D8F}" type="slidenum">
              <a:rPr lang="en-US" smtClean="0"/>
              <a:t>16</a:t>
            </a:fld>
            <a:endParaRPr lang="en-US"/>
          </a:p>
        </p:txBody>
      </p:sp>
    </p:spTree>
    <p:extLst>
      <p:ext uri="{BB962C8B-B14F-4D97-AF65-F5344CB8AC3E}">
        <p14:creationId xmlns:p14="http://schemas.microsoft.com/office/powerpoint/2010/main" val="912389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FCF4C18-BF19-4E43-A9CF-FD8839194D8F}" type="slidenum">
              <a:rPr lang="en-US" smtClean="0"/>
              <a:t>17</a:t>
            </a:fld>
            <a:endParaRPr lang="en-US"/>
          </a:p>
        </p:txBody>
      </p:sp>
    </p:spTree>
    <p:extLst>
      <p:ext uri="{BB962C8B-B14F-4D97-AF65-F5344CB8AC3E}">
        <p14:creationId xmlns:p14="http://schemas.microsoft.com/office/powerpoint/2010/main" val="1000348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CE728-836D-43D7-94CA-FC23810633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11F6D4-62F6-4E0F-BB29-0AB1F0A4641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4BFA805-A161-48F4-8199-5C618B379488}"/>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5" name="Footer Placeholder 4">
            <a:extLst>
              <a:ext uri="{FF2B5EF4-FFF2-40B4-BE49-F238E27FC236}">
                <a16:creationId xmlns:a16="http://schemas.microsoft.com/office/drawing/2014/main" id="{6F26140E-A56E-4AF2-ABA1-724AB8A43E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D9758F-F959-4562-8573-F5FE7A1226CE}"/>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704403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C18D2-A428-432C-8558-248CFDA192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A2EBBC-8CE7-4E1E-84A1-0D8CD88AC5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EE0EBF-8A6F-4BDC-9E28-ACF96549BA31}"/>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5" name="Footer Placeholder 4">
            <a:extLst>
              <a:ext uri="{FF2B5EF4-FFF2-40B4-BE49-F238E27FC236}">
                <a16:creationId xmlns:a16="http://schemas.microsoft.com/office/drawing/2014/main" id="{79C899A2-9764-4EEA-9F37-554EBD309A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3F407-AC10-4A22-81F2-C953070C8E24}"/>
              </a:ext>
            </a:extLst>
          </p:cNvPr>
          <p:cNvSpPr>
            <a:spLocks noGrp="1"/>
          </p:cNvSpPr>
          <p:nvPr>
            <p:ph type="sldNum" sz="quarter" idx="12"/>
          </p:nvPr>
        </p:nvSpPr>
        <p:spPr>
          <a:xfrm>
            <a:off x="9448800" y="0"/>
            <a:ext cx="2743200" cy="365125"/>
          </a:xfrm>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3560149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9C1C-2A44-4158-B493-077C20D7E87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0E5B8A-2E12-4AF2-A585-4823935AC90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D3C2C87-5FE4-48DC-8260-79E5F53B0B55}"/>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5" name="Footer Placeholder 4">
            <a:extLst>
              <a:ext uri="{FF2B5EF4-FFF2-40B4-BE49-F238E27FC236}">
                <a16:creationId xmlns:a16="http://schemas.microsoft.com/office/drawing/2014/main" id="{270460CB-49E1-4666-9EBB-798FE9B5C3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94EDD-4698-4093-9E1E-07C059D02189}"/>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3032084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10DBC-33CF-4563-BBA4-970E3E0011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5976F9-8497-4E92-96BC-AE07AF468A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C2A7CD-237F-4994-A963-17326F50DE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BBA15A-8860-42CC-B2E9-BE8ABCC4DB2E}"/>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6" name="Footer Placeholder 5">
            <a:extLst>
              <a:ext uri="{FF2B5EF4-FFF2-40B4-BE49-F238E27FC236}">
                <a16:creationId xmlns:a16="http://schemas.microsoft.com/office/drawing/2014/main" id="{2B6FD04F-7F7B-47C3-93D5-BD85A6219A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BE546C-B448-4FB2-96D6-88197181BF45}"/>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3171110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67D77-7C93-49B0-BE32-05F3C1F15E2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98CD7A-E0CC-442E-A44D-AA5FFB36FF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8157EE-619D-4FEB-8927-44E58794F56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6982A-0215-45D9-BDFB-1041E9CE72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ADA686-F220-4149-B988-A1084BDC35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2EE0E02-D2B8-4A16-8D09-26163968FCBD}"/>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8" name="Footer Placeholder 7">
            <a:extLst>
              <a:ext uri="{FF2B5EF4-FFF2-40B4-BE49-F238E27FC236}">
                <a16:creationId xmlns:a16="http://schemas.microsoft.com/office/drawing/2014/main" id="{A24CD124-380B-4A54-A80F-05E76ACD79D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C5F528-34BA-4ED4-B2C6-B8A1BF0A4B57}"/>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2780804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7DE0B-28E6-4AFB-AC83-586DCD0D9C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50780F-7C31-409D-B724-DB2D851A67CD}"/>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4" name="Footer Placeholder 3">
            <a:extLst>
              <a:ext uri="{FF2B5EF4-FFF2-40B4-BE49-F238E27FC236}">
                <a16:creationId xmlns:a16="http://schemas.microsoft.com/office/drawing/2014/main" id="{46468A6B-5E6B-4413-9D4B-C32012C0D3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19C1AD-A044-456A-95E3-558C5C099657}"/>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3300062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EE2368-BF76-4E78-8E0F-C14764823D22}"/>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3" name="Footer Placeholder 2">
            <a:extLst>
              <a:ext uri="{FF2B5EF4-FFF2-40B4-BE49-F238E27FC236}">
                <a16:creationId xmlns:a16="http://schemas.microsoft.com/office/drawing/2014/main" id="{E5AF37ED-A040-4F26-A96E-9007836503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918BEA8-5C2E-4241-B519-58087CF394CC}"/>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563286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26B51-A3B0-4643-951D-33C04DBA67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43479CB-B87A-4F47-A250-F43D3B6569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D64D6A5-6FAD-4CC5-A71F-F3A96ACA42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4BB8A8-2B0B-405C-8ED2-C84A7846183B}"/>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6" name="Footer Placeholder 5">
            <a:extLst>
              <a:ext uri="{FF2B5EF4-FFF2-40B4-BE49-F238E27FC236}">
                <a16:creationId xmlns:a16="http://schemas.microsoft.com/office/drawing/2014/main" id="{8B40A48B-C7F9-4278-8040-C2C0FC761A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C05622-00AE-4E66-B4D9-B8E6F914F08F}"/>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2380739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B08EF-FDAE-48DC-97D3-4EB9471A3E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BF8BCD5-2552-4BD0-8A4D-6315B0EEED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C5341C-65A4-44BB-A78B-9E86BEF07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CF008F9-05FD-4746-8EF1-C19555F8D184}"/>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6" name="Footer Placeholder 5">
            <a:extLst>
              <a:ext uri="{FF2B5EF4-FFF2-40B4-BE49-F238E27FC236}">
                <a16:creationId xmlns:a16="http://schemas.microsoft.com/office/drawing/2014/main" id="{4B1912F6-C3E4-4749-9A37-1F62EEE806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9B947D-08D1-4672-9B29-51BCEDC53126}"/>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3937367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9A330-2C32-4F46-8DD4-458B64F8DB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492391-2549-4895-8FC9-628D04254B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BB994-FEF5-4245-85AC-D7E06C3D315C}"/>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5" name="Footer Placeholder 4">
            <a:extLst>
              <a:ext uri="{FF2B5EF4-FFF2-40B4-BE49-F238E27FC236}">
                <a16:creationId xmlns:a16="http://schemas.microsoft.com/office/drawing/2014/main" id="{30059340-63FC-4EB6-854D-1E13225ACF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A582F4-0BE7-40D5-A7EF-D6AA16312312}"/>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1111225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5BD0B4-0D57-474D-AE5A-472485AB21A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CB083D-F8DC-4A08-A69A-5624D935EF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CB814F-5A47-4EA6-A7A1-13BBD2F76EE8}"/>
              </a:ext>
            </a:extLst>
          </p:cNvPr>
          <p:cNvSpPr>
            <a:spLocks noGrp="1"/>
          </p:cNvSpPr>
          <p:nvPr>
            <p:ph type="dt" sz="half" idx="10"/>
          </p:nvPr>
        </p:nvSpPr>
        <p:spPr/>
        <p:txBody>
          <a:bodyPr/>
          <a:lstStyle/>
          <a:p>
            <a:fld id="{43A8DA8B-D1DB-4C82-8454-76D10D02174F}" type="datetimeFigureOut">
              <a:rPr lang="en-US" smtClean="0"/>
              <a:t>10/31/2022</a:t>
            </a:fld>
            <a:endParaRPr lang="en-US"/>
          </a:p>
        </p:txBody>
      </p:sp>
      <p:sp>
        <p:nvSpPr>
          <p:cNvPr id="5" name="Footer Placeholder 4">
            <a:extLst>
              <a:ext uri="{FF2B5EF4-FFF2-40B4-BE49-F238E27FC236}">
                <a16:creationId xmlns:a16="http://schemas.microsoft.com/office/drawing/2014/main" id="{AB07132F-F5D7-41D0-BDBC-BD10ADC7C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2840AE-9E79-44CC-B254-2E191BD2A0E9}"/>
              </a:ext>
            </a:extLst>
          </p:cNvPr>
          <p:cNvSpPr>
            <a:spLocks noGrp="1"/>
          </p:cNvSpPr>
          <p:nvPr>
            <p:ph type="sldNum" sz="quarter" idx="12"/>
          </p:nvPr>
        </p:nvSpPr>
        <p:spPr/>
        <p:txBody>
          <a:bodyPr/>
          <a:lstStyle/>
          <a:p>
            <a:fld id="{DD4363F9-33F9-4C41-AAC1-E989C54394F0}" type="slidenum">
              <a:rPr lang="en-US" smtClean="0"/>
              <a:t>‹#›</a:t>
            </a:fld>
            <a:endParaRPr lang="en-US"/>
          </a:p>
        </p:txBody>
      </p:sp>
    </p:spTree>
    <p:extLst>
      <p:ext uri="{BB962C8B-B14F-4D97-AF65-F5344CB8AC3E}">
        <p14:creationId xmlns:p14="http://schemas.microsoft.com/office/powerpoint/2010/main" val="32878293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C8A4E7-1556-4008-99D9-33CBF4C46C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03F3A2-9BF2-4E9D-B342-43D4696B9E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D80A20-E9CD-436A-9D04-1650D4E273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A8DA8B-D1DB-4C82-8454-76D10D02174F}" type="datetimeFigureOut">
              <a:rPr lang="en-US" smtClean="0"/>
              <a:t>10/31/2022</a:t>
            </a:fld>
            <a:endParaRPr lang="en-US"/>
          </a:p>
        </p:txBody>
      </p:sp>
      <p:sp>
        <p:nvSpPr>
          <p:cNvPr id="5" name="Footer Placeholder 4">
            <a:extLst>
              <a:ext uri="{FF2B5EF4-FFF2-40B4-BE49-F238E27FC236}">
                <a16:creationId xmlns:a16="http://schemas.microsoft.com/office/drawing/2014/main" id="{AAE361E5-44B8-40C9-936F-C77F5EC1A3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3415F8-1256-4198-B40F-6DEDE963F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4363F9-33F9-4C41-AAC1-E989C54394F0}" type="slidenum">
              <a:rPr lang="en-US" smtClean="0"/>
              <a:t>‹#›</a:t>
            </a:fld>
            <a:endParaRPr lang="en-US"/>
          </a:p>
        </p:txBody>
      </p:sp>
    </p:spTree>
    <p:extLst>
      <p:ext uri="{BB962C8B-B14F-4D97-AF65-F5344CB8AC3E}">
        <p14:creationId xmlns:p14="http://schemas.microsoft.com/office/powerpoint/2010/main" val="11331239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8C790BE2-4E4F-4AAF-81A2-4A6F4885E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12191999" cy="6858000"/>
          </a:xfrm>
          <a:prstGeom prst="rect">
            <a:avLst/>
          </a:prstGeom>
          <a:gradFill>
            <a:gsLst>
              <a:gs pos="0">
                <a:schemeClr val="accent1">
                  <a:lumMod val="50000"/>
                </a:schemeClr>
              </a:gs>
              <a:gs pos="100000">
                <a:srgbClr val="00000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4"/>
            <a:ext cx="12192000" cy="6402581"/>
          </a:xfrm>
          <a:prstGeom prst="rect">
            <a:avLst/>
          </a:prstGeom>
          <a:gradFill>
            <a:gsLst>
              <a:gs pos="1000">
                <a:schemeClr val="accent1">
                  <a:lumMod val="75000"/>
                  <a:alpha val="59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E12088DD-B1AD-40E0-8B86-1D87A2CCD9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63054" y="-2653923"/>
            <a:ext cx="6858001" cy="12165846"/>
          </a:xfrm>
          <a:prstGeom prst="rect">
            <a:avLst/>
          </a:prstGeom>
          <a:gradFill>
            <a:gsLst>
              <a:gs pos="13000">
                <a:schemeClr val="accent1">
                  <a:lumMod val="50000"/>
                  <a:alpha val="0"/>
                </a:schemeClr>
              </a:gs>
              <a:gs pos="99000">
                <a:srgbClr val="000000">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094763" y="0"/>
            <a:ext cx="6096001" cy="6858000"/>
          </a:xfrm>
          <a:prstGeom prst="rect">
            <a:avLst/>
          </a:prstGeom>
          <a:gradFill>
            <a:gsLst>
              <a:gs pos="13000">
                <a:schemeClr val="accent1">
                  <a:lumMod val="50000"/>
                  <a:alpha val="0"/>
                </a:schemeClr>
              </a:gs>
              <a:gs pos="99000">
                <a:schemeClr val="accent1">
                  <a:lumMod val="75000"/>
                  <a:alpha val="50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Rectangle 84">
            <a:extLst>
              <a:ext uri="{FF2B5EF4-FFF2-40B4-BE49-F238E27FC236}">
                <a16:creationId xmlns:a16="http://schemas.microsoft.com/office/drawing/2014/main" id="{0C395952-4E26-45A2-8756-2ADFD6E53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3"/>
            <a:ext cx="12182871" cy="6871922"/>
          </a:xfrm>
          <a:prstGeom prst="rect">
            <a:avLst/>
          </a:prstGeom>
          <a:gradFill>
            <a:gsLst>
              <a:gs pos="13000">
                <a:srgbClr val="000000">
                  <a:alpha val="35000"/>
                </a:srgbClr>
              </a:gs>
              <a:gs pos="99000">
                <a:schemeClr val="accent1">
                  <a:lumMod val="75000"/>
                  <a:alpha val="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4734BADF-9461-4621-B112-2D7BABEA7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7713" y="4049"/>
            <a:ext cx="10216576" cy="4729040"/>
          </a:xfrm>
          <a:custGeom>
            <a:avLst/>
            <a:gdLst>
              <a:gd name="connsiteX0" fmla="*/ 0 w 10216576"/>
              <a:gd name="connsiteY0" fmla="*/ 0 h 4729040"/>
              <a:gd name="connsiteX1" fmla="*/ 10216576 w 10216576"/>
              <a:gd name="connsiteY1" fmla="*/ 0 h 4729040"/>
              <a:gd name="connsiteX2" fmla="*/ 10210268 w 10216576"/>
              <a:gd name="connsiteY2" fmla="*/ 124944 h 4729040"/>
              <a:gd name="connsiteX3" fmla="*/ 5108288 w 10216576"/>
              <a:gd name="connsiteY3" fmla="*/ 4729040 h 4729040"/>
              <a:gd name="connsiteX4" fmla="*/ 6309 w 10216576"/>
              <a:gd name="connsiteY4" fmla="*/ 124944 h 47290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16576" h="4729040">
                <a:moveTo>
                  <a:pt x="0" y="0"/>
                </a:moveTo>
                <a:lnTo>
                  <a:pt x="10216576" y="0"/>
                </a:lnTo>
                <a:lnTo>
                  <a:pt x="10210268" y="124944"/>
                </a:lnTo>
                <a:cubicBezTo>
                  <a:pt x="9947637" y="2710997"/>
                  <a:pt x="7763635" y="4729040"/>
                  <a:pt x="5108288" y="4729040"/>
                </a:cubicBezTo>
                <a:cubicBezTo>
                  <a:pt x="2452942" y="4729040"/>
                  <a:pt x="268937" y="2710997"/>
                  <a:pt x="6309" y="124944"/>
                </a:cubicBezTo>
                <a:close/>
              </a:path>
            </a:pathLst>
          </a:custGeom>
          <a:gradFill>
            <a:gsLst>
              <a:gs pos="7000">
                <a:schemeClr val="accent1">
                  <a:lumMod val="50000"/>
                  <a:alpha val="4000"/>
                </a:schemeClr>
              </a:gs>
              <a:gs pos="99000">
                <a:schemeClr val="accent1">
                  <a:alpha val="24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DD9FB8D-E8A8-47F7-AC6F-3B19FF4C57C3}"/>
              </a:ext>
            </a:extLst>
          </p:cNvPr>
          <p:cNvSpPr>
            <a:spLocks noGrp="1"/>
          </p:cNvSpPr>
          <p:nvPr>
            <p:ph type="ctrTitle"/>
          </p:nvPr>
        </p:nvSpPr>
        <p:spPr>
          <a:xfrm>
            <a:off x="2026693" y="1030406"/>
            <a:ext cx="8147713" cy="3081242"/>
          </a:xfrm>
        </p:spPr>
        <p:txBody>
          <a:bodyPr anchor="ctr">
            <a:normAutofit/>
          </a:bodyPr>
          <a:lstStyle/>
          <a:p>
            <a:r>
              <a:rPr lang="en-US" sz="4800" dirty="0">
                <a:solidFill>
                  <a:srgbClr val="FFFFFF"/>
                </a:solidFill>
              </a:rPr>
              <a:t>Using Digital Image Correlation for Material Testing at Cryogenic Temperatures</a:t>
            </a:r>
          </a:p>
        </p:txBody>
      </p:sp>
      <p:sp>
        <p:nvSpPr>
          <p:cNvPr id="3" name="Subtitle 2">
            <a:extLst>
              <a:ext uri="{FF2B5EF4-FFF2-40B4-BE49-F238E27FC236}">
                <a16:creationId xmlns:a16="http://schemas.microsoft.com/office/drawing/2014/main" id="{F5CA7B93-B5F0-4C6B-AE2B-9A5D85B02428}"/>
              </a:ext>
            </a:extLst>
          </p:cNvPr>
          <p:cNvSpPr>
            <a:spLocks noGrp="1"/>
          </p:cNvSpPr>
          <p:nvPr>
            <p:ph type="subTitle" idx="1"/>
          </p:nvPr>
        </p:nvSpPr>
        <p:spPr>
          <a:xfrm>
            <a:off x="1627910" y="5628443"/>
            <a:ext cx="9078628" cy="1225508"/>
          </a:xfrm>
        </p:spPr>
        <p:txBody>
          <a:bodyPr anchor="ctr">
            <a:normAutofit lnSpcReduction="10000"/>
          </a:bodyPr>
          <a:lstStyle/>
          <a:p>
            <a:r>
              <a:rPr lang="en-US" sz="2200" dirty="0">
                <a:solidFill>
                  <a:srgbClr val="FFFFFF"/>
                </a:solidFill>
              </a:rPr>
              <a:t>Joseph Cochran, University of Utah</a:t>
            </a:r>
          </a:p>
          <a:p>
            <a:r>
              <a:rPr lang="en-US" sz="2200" dirty="0">
                <a:solidFill>
                  <a:srgbClr val="FFFFFF"/>
                </a:solidFill>
              </a:rPr>
              <a:t>Matlock Mennu, Analytical Services &amp; Materials, Inc.</a:t>
            </a:r>
          </a:p>
          <a:p>
            <a:r>
              <a:rPr lang="en-US" sz="2200" dirty="0" err="1">
                <a:solidFill>
                  <a:srgbClr val="FFFFFF"/>
                </a:solidFill>
              </a:rPr>
              <a:t>iDICs</a:t>
            </a:r>
            <a:r>
              <a:rPr lang="en-US" sz="2200" dirty="0">
                <a:solidFill>
                  <a:srgbClr val="FFFFFF"/>
                </a:solidFill>
              </a:rPr>
              <a:t> 2022</a:t>
            </a:r>
          </a:p>
        </p:txBody>
      </p:sp>
    </p:spTree>
    <p:extLst>
      <p:ext uri="{BB962C8B-B14F-4D97-AF65-F5344CB8AC3E}">
        <p14:creationId xmlns:p14="http://schemas.microsoft.com/office/powerpoint/2010/main" val="3185890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6151004" cy="931140"/>
          </a:xfrm>
        </p:spPr>
        <p:txBody>
          <a:bodyPr>
            <a:normAutofit/>
          </a:bodyPr>
          <a:lstStyle/>
          <a:p>
            <a:r>
              <a:rPr lang="en-US" sz="4000" dirty="0">
                <a:solidFill>
                  <a:srgbClr val="FFFFFF"/>
                </a:solidFill>
              </a:rPr>
              <a:t>Overview</a:t>
            </a:r>
          </a:p>
        </p:txBody>
      </p:sp>
      <p:sp>
        <p:nvSpPr>
          <p:cNvPr id="6" name="Freeform: Shape 5">
            <a:extLst>
              <a:ext uri="{FF2B5EF4-FFF2-40B4-BE49-F238E27FC236}">
                <a16:creationId xmlns:a16="http://schemas.microsoft.com/office/drawing/2014/main" id="{F2A808AB-E2FC-47B3-90FF-D22630D4A2F6}"/>
              </a:ext>
            </a:extLst>
          </p:cNvPr>
          <p:cNvSpPr/>
          <p:nvPr/>
        </p:nvSpPr>
        <p:spPr>
          <a:xfrm>
            <a:off x="316190" y="1781174"/>
            <a:ext cx="5779807" cy="2392082"/>
          </a:xfrm>
          <a:custGeom>
            <a:avLst/>
            <a:gdLst>
              <a:gd name="connsiteX0" fmla="*/ 0 w 5779807"/>
              <a:gd name="connsiteY0" fmla="*/ 239208 h 2392082"/>
              <a:gd name="connsiteX1" fmla="*/ 239208 w 5779807"/>
              <a:gd name="connsiteY1" fmla="*/ 0 h 2392082"/>
              <a:gd name="connsiteX2" fmla="*/ 5540599 w 5779807"/>
              <a:gd name="connsiteY2" fmla="*/ 0 h 2392082"/>
              <a:gd name="connsiteX3" fmla="*/ 5779807 w 5779807"/>
              <a:gd name="connsiteY3" fmla="*/ 239208 h 2392082"/>
              <a:gd name="connsiteX4" fmla="*/ 5779807 w 5779807"/>
              <a:gd name="connsiteY4" fmla="*/ 2152874 h 2392082"/>
              <a:gd name="connsiteX5" fmla="*/ 5540599 w 5779807"/>
              <a:gd name="connsiteY5" fmla="*/ 2392082 h 2392082"/>
              <a:gd name="connsiteX6" fmla="*/ 239208 w 5779807"/>
              <a:gd name="connsiteY6" fmla="*/ 2392082 h 2392082"/>
              <a:gd name="connsiteX7" fmla="*/ 0 w 5779807"/>
              <a:gd name="connsiteY7" fmla="*/ 2152874 h 2392082"/>
              <a:gd name="connsiteX8" fmla="*/ 0 w 5779807"/>
              <a:gd name="connsiteY8" fmla="*/ 239208 h 239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9807" h="2392082">
                <a:moveTo>
                  <a:pt x="0" y="239208"/>
                </a:moveTo>
                <a:cubicBezTo>
                  <a:pt x="0" y="107097"/>
                  <a:pt x="107097" y="0"/>
                  <a:pt x="239208" y="0"/>
                </a:cubicBezTo>
                <a:lnTo>
                  <a:pt x="5540599" y="0"/>
                </a:lnTo>
                <a:cubicBezTo>
                  <a:pt x="5672710" y="0"/>
                  <a:pt x="5779807" y="107097"/>
                  <a:pt x="5779807" y="239208"/>
                </a:cubicBezTo>
                <a:lnTo>
                  <a:pt x="5779807" y="2152874"/>
                </a:lnTo>
                <a:cubicBezTo>
                  <a:pt x="5779807" y="2284985"/>
                  <a:pt x="5672710" y="2392082"/>
                  <a:pt x="5540599" y="2392082"/>
                </a:cubicBezTo>
                <a:lnTo>
                  <a:pt x="239208" y="2392082"/>
                </a:lnTo>
                <a:cubicBezTo>
                  <a:pt x="107097" y="2392082"/>
                  <a:pt x="0" y="2284985"/>
                  <a:pt x="0" y="2152874"/>
                </a:cubicBezTo>
                <a:lnTo>
                  <a:pt x="0" y="239208"/>
                </a:lnTo>
                <a:close/>
              </a:path>
            </a:pathLst>
          </a:custGeom>
          <a:solidFill>
            <a:srgbClr val="1F396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3412" tIns="203412" rIns="203412" bIns="203412" numCol="1" spcCol="1270" anchor="ctr" anchorCtr="0">
            <a:noAutofit/>
          </a:bodyPr>
          <a:lstStyle/>
          <a:p>
            <a:pPr lvl="0" algn="ctr" defTabSz="1555750">
              <a:lnSpc>
                <a:spcPct val="90000"/>
              </a:lnSpc>
              <a:spcBef>
                <a:spcPct val="0"/>
              </a:spcBef>
              <a:spcAft>
                <a:spcPct val="35000"/>
              </a:spcAft>
            </a:pPr>
            <a:r>
              <a:rPr lang="en-US" sz="3400" kern="1200" dirty="0"/>
              <a:t>NASA </a:t>
            </a:r>
            <a:r>
              <a:rPr lang="en-US" sz="3400" dirty="0"/>
              <a:t>Langley Research </a:t>
            </a:r>
            <a:br>
              <a:rPr lang="en-US" sz="3400" dirty="0"/>
            </a:br>
            <a:r>
              <a:rPr lang="en-US" sz="3400" dirty="0"/>
              <a:t>Center (</a:t>
            </a:r>
            <a:r>
              <a:rPr lang="en-US" sz="3400" dirty="0" err="1"/>
              <a:t>LaRC</a:t>
            </a:r>
            <a:r>
              <a:rPr lang="en-US" sz="3400" dirty="0"/>
              <a:t>) </a:t>
            </a:r>
            <a:r>
              <a:rPr lang="en-US" sz="3400" dirty="0">
                <a:solidFill>
                  <a:schemeClr val="bg1"/>
                </a:solidFill>
              </a:rPr>
              <a:t>Fatigue and Fracture Lab </a:t>
            </a:r>
          </a:p>
          <a:p>
            <a:pPr lvl="0" algn="ctr" defTabSz="1555750">
              <a:lnSpc>
                <a:spcPct val="90000"/>
              </a:lnSpc>
              <a:spcBef>
                <a:spcPct val="0"/>
              </a:spcBef>
              <a:spcAft>
                <a:spcPct val="35000"/>
              </a:spcAft>
            </a:pPr>
            <a:r>
              <a:rPr lang="en-US" sz="3400" kern="1200" dirty="0"/>
              <a:t>Metal Alloy Characterization Based on Temperature</a:t>
            </a:r>
          </a:p>
        </p:txBody>
      </p:sp>
      <p:sp>
        <p:nvSpPr>
          <p:cNvPr id="7" name="Freeform: Shape 6">
            <a:extLst>
              <a:ext uri="{FF2B5EF4-FFF2-40B4-BE49-F238E27FC236}">
                <a16:creationId xmlns:a16="http://schemas.microsoft.com/office/drawing/2014/main" id="{4E6E63EC-FE3F-4B53-8995-4945DFDAB3AE}"/>
              </a:ext>
            </a:extLst>
          </p:cNvPr>
          <p:cNvSpPr/>
          <p:nvPr/>
        </p:nvSpPr>
        <p:spPr>
          <a:xfrm>
            <a:off x="315256" y="4331246"/>
            <a:ext cx="1359314" cy="2392082"/>
          </a:xfrm>
          <a:custGeom>
            <a:avLst/>
            <a:gdLst>
              <a:gd name="connsiteX0" fmla="*/ 0 w 1359314"/>
              <a:gd name="connsiteY0" fmla="*/ 135931 h 2392082"/>
              <a:gd name="connsiteX1" fmla="*/ 135931 w 1359314"/>
              <a:gd name="connsiteY1" fmla="*/ 0 h 2392082"/>
              <a:gd name="connsiteX2" fmla="*/ 1223383 w 1359314"/>
              <a:gd name="connsiteY2" fmla="*/ 0 h 2392082"/>
              <a:gd name="connsiteX3" fmla="*/ 1359314 w 1359314"/>
              <a:gd name="connsiteY3" fmla="*/ 135931 h 2392082"/>
              <a:gd name="connsiteX4" fmla="*/ 1359314 w 1359314"/>
              <a:gd name="connsiteY4" fmla="*/ 2256151 h 2392082"/>
              <a:gd name="connsiteX5" fmla="*/ 1223383 w 1359314"/>
              <a:gd name="connsiteY5" fmla="*/ 2392082 h 2392082"/>
              <a:gd name="connsiteX6" fmla="*/ 135931 w 1359314"/>
              <a:gd name="connsiteY6" fmla="*/ 2392082 h 2392082"/>
              <a:gd name="connsiteX7" fmla="*/ 0 w 1359314"/>
              <a:gd name="connsiteY7" fmla="*/ 2256151 h 2392082"/>
              <a:gd name="connsiteX8" fmla="*/ 0 w 1359314"/>
              <a:gd name="connsiteY8" fmla="*/ 135931 h 239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9314" h="2392082">
                <a:moveTo>
                  <a:pt x="0" y="135931"/>
                </a:moveTo>
                <a:cubicBezTo>
                  <a:pt x="0" y="60858"/>
                  <a:pt x="60858" y="0"/>
                  <a:pt x="135931" y="0"/>
                </a:cubicBezTo>
                <a:lnTo>
                  <a:pt x="1223383" y="0"/>
                </a:lnTo>
                <a:cubicBezTo>
                  <a:pt x="1298456" y="0"/>
                  <a:pt x="1359314" y="60858"/>
                  <a:pt x="1359314" y="135931"/>
                </a:cubicBezTo>
                <a:lnTo>
                  <a:pt x="1359314" y="2256151"/>
                </a:lnTo>
                <a:cubicBezTo>
                  <a:pt x="1359314" y="2331224"/>
                  <a:pt x="1298456" y="2392082"/>
                  <a:pt x="1223383" y="2392082"/>
                </a:cubicBezTo>
                <a:lnTo>
                  <a:pt x="135931" y="2392082"/>
                </a:lnTo>
                <a:cubicBezTo>
                  <a:pt x="60858" y="2392082"/>
                  <a:pt x="0" y="2331224"/>
                  <a:pt x="0" y="2256151"/>
                </a:cubicBezTo>
                <a:lnTo>
                  <a:pt x="0" y="135931"/>
                </a:lnTo>
                <a:close/>
              </a:path>
            </a:pathLst>
          </a:custGeom>
          <a:solidFill>
            <a:srgbClr val="1E345B"/>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6963" tIns="96963" rIns="96963" bIns="96963"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Digital Image Correlation (DIC) </a:t>
            </a:r>
            <a:r>
              <a:rPr lang="en-US" sz="1500" kern="1200" dirty="0"/>
              <a:t>and Environmental Chamber Setup</a:t>
            </a:r>
          </a:p>
        </p:txBody>
      </p:sp>
      <p:sp>
        <p:nvSpPr>
          <p:cNvPr id="8" name="Freeform: Shape 7">
            <a:extLst>
              <a:ext uri="{FF2B5EF4-FFF2-40B4-BE49-F238E27FC236}">
                <a16:creationId xmlns:a16="http://schemas.microsoft.com/office/drawing/2014/main" id="{35AFEC22-60B5-4647-A6F3-7BB7090A0C9D}"/>
              </a:ext>
            </a:extLst>
          </p:cNvPr>
          <p:cNvSpPr/>
          <p:nvPr/>
        </p:nvSpPr>
        <p:spPr>
          <a:xfrm>
            <a:off x="1788753" y="4331246"/>
            <a:ext cx="1359314" cy="2392082"/>
          </a:xfrm>
          <a:custGeom>
            <a:avLst/>
            <a:gdLst>
              <a:gd name="connsiteX0" fmla="*/ 0 w 1359314"/>
              <a:gd name="connsiteY0" fmla="*/ 135931 h 2392082"/>
              <a:gd name="connsiteX1" fmla="*/ 135931 w 1359314"/>
              <a:gd name="connsiteY1" fmla="*/ 0 h 2392082"/>
              <a:gd name="connsiteX2" fmla="*/ 1223383 w 1359314"/>
              <a:gd name="connsiteY2" fmla="*/ 0 h 2392082"/>
              <a:gd name="connsiteX3" fmla="*/ 1359314 w 1359314"/>
              <a:gd name="connsiteY3" fmla="*/ 135931 h 2392082"/>
              <a:gd name="connsiteX4" fmla="*/ 1359314 w 1359314"/>
              <a:gd name="connsiteY4" fmla="*/ 2256151 h 2392082"/>
              <a:gd name="connsiteX5" fmla="*/ 1223383 w 1359314"/>
              <a:gd name="connsiteY5" fmla="*/ 2392082 h 2392082"/>
              <a:gd name="connsiteX6" fmla="*/ 135931 w 1359314"/>
              <a:gd name="connsiteY6" fmla="*/ 2392082 h 2392082"/>
              <a:gd name="connsiteX7" fmla="*/ 0 w 1359314"/>
              <a:gd name="connsiteY7" fmla="*/ 2256151 h 2392082"/>
              <a:gd name="connsiteX8" fmla="*/ 0 w 1359314"/>
              <a:gd name="connsiteY8" fmla="*/ 135931 h 239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9314" h="2392082">
                <a:moveTo>
                  <a:pt x="0" y="135931"/>
                </a:moveTo>
                <a:cubicBezTo>
                  <a:pt x="0" y="60858"/>
                  <a:pt x="60858" y="0"/>
                  <a:pt x="135931" y="0"/>
                </a:cubicBezTo>
                <a:lnTo>
                  <a:pt x="1223383" y="0"/>
                </a:lnTo>
                <a:cubicBezTo>
                  <a:pt x="1298456" y="0"/>
                  <a:pt x="1359314" y="60858"/>
                  <a:pt x="1359314" y="135931"/>
                </a:cubicBezTo>
                <a:lnTo>
                  <a:pt x="1359314" y="2256151"/>
                </a:lnTo>
                <a:cubicBezTo>
                  <a:pt x="1359314" y="2331224"/>
                  <a:pt x="1298456" y="2392082"/>
                  <a:pt x="1223383" y="2392082"/>
                </a:cubicBezTo>
                <a:lnTo>
                  <a:pt x="135931" y="2392082"/>
                </a:lnTo>
                <a:cubicBezTo>
                  <a:pt x="60858" y="2392082"/>
                  <a:pt x="0" y="2331224"/>
                  <a:pt x="0" y="2256151"/>
                </a:cubicBezTo>
                <a:lnTo>
                  <a:pt x="0" y="135931"/>
                </a:lnTo>
                <a:close/>
              </a:path>
            </a:pathLst>
          </a:custGeom>
          <a:solidFill>
            <a:srgbClr val="233D6C"/>
          </a:solidFill>
          <a:ln>
            <a:solidFill>
              <a:srgbClr val="233D6C"/>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6013" tIns="116013" rIns="116013" bIns="116013" numCol="1" spcCol="1270" anchor="ctr" anchorCtr="0">
            <a:noAutofit/>
          </a:bodyPr>
          <a:lstStyle/>
          <a:p>
            <a:pPr marL="0" lvl="0" indent="0" algn="ctr" defTabSz="889000">
              <a:lnSpc>
                <a:spcPct val="90000"/>
              </a:lnSpc>
              <a:spcBef>
                <a:spcPct val="0"/>
              </a:spcBef>
              <a:spcAft>
                <a:spcPct val="35000"/>
              </a:spcAft>
              <a:buNone/>
            </a:pPr>
            <a:r>
              <a:rPr lang="en-US" sz="2000" kern="1200" dirty="0"/>
              <a:t>Test</a:t>
            </a:r>
          </a:p>
          <a:p>
            <a:pPr marL="0" lvl="0" indent="0" algn="ctr" defTabSz="889000">
              <a:lnSpc>
                <a:spcPct val="90000"/>
              </a:lnSpc>
              <a:spcBef>
                <a:spcPct val="0"/>
              </a:spcBef>
              <a:spcAft>
                <a:spcPct val="35000"/>
              </a:spcAft>
              <a:buNone/>
            </a:pPr>
            <a:r>
              <a:rPr lang="en-US" sz="2000" kern="1200" dirty="0"/>
              <a:t>Results</a:t>
            </a:r>
          </a:p>
        </p:txBody>
      </p:sp>
      <p:sp>
        <p:nvSpPr>
          <p:cNvPr id="10" name="Freeform: Shape 9">
            <a:extLst>
              <a:ext uri="{FF2B5EF4-FFF2-40B4-BE49-F238E27FC236}">
                <a16:creationId xmlns:a16="http://schemas.microsoft.com/office/drawing/2014/main" id="{CD370274-EDE4-45F5-93F7-5E8EE31B47A1}"/>
              </a:ext>
            </a:extLst>
          </p:cNvPr>
          <p:cNvSpPr/>
          <p:nvPr/>
        </p:nvSpPr>
        <p:spPr>
          <a:xfrm>
            <a:off x="3262251" y="4331246"/>
            <a:ext cx="1359314" cy="2392082"/>
          </a:xfrm>
          <a:custGeom>
            <a:avLst/>
            <a:gdLst>
              <a:gd name="connsiteX0" fmla="*/ 0 w 1359314"/>
              <a:gd name="connsiteY0" fmla="*/ 135931 h 2392082"/>
              <a:gd name="connsiteX1" fmla="*/ 135931 w 1359314"/>
              <a:gd name="connsiteY1" fmla="*/ 0 h 2392082"/>
              <a:gd name="connsiteX2" fmla="*/ 1223383 w 1359314"/>
              <a:gd name="connsiteY2" fmla="*/ 0 h 2392082"/>
              <a:gd name="connsiteX3" fmla="*/ 1359314 w 1359314"/>
              <a:gd name="connsiteY3" fmla="*/ 135931 h 2392082"/>
              <a:gd name="connsiteX4" fmla="*/ 1359314 w 1359314"/>
              <a:gd name="connsiteY4" fmla="*/ 2256151 h 2392082"/>
              <a:gd name="connsiteX5" fmla="*/ 1223383 w 1359314"/>
              <a:gd name="connsiteY5" fmla="*/ 2392082 h 2392082"/>
              <a:gd name="connsiteX6" fmla="*/ 135931 w 1359314"/>
              <a:gd name="connsiteY6" fmla="*/ 2392082 h 2392082"/>
              <a:gd name="connsiteX7" fmla="*/ 0 w 1359314"/>
              <a:gd name="connsiteY7" fmla="*/ 2256151 h 2392082"/>
              <a:gd name="connsiteX8" fmla="*/ 0 w 1359314"/>
              <a:gd name="connsiteY8" fmla="*/ 135931 h 239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9314" h="2392082">
                <a:moveTo>
                  <a:pt x="0" y="135931"/>
                </a:moveTo>
                <a:cubicBezTo>
                  <a:pt x="0" y="60858"/>
                  <a:pt x="60858" y="0"/>
                  <a:pt x="135931" y="0"/>
                </a:cubicBezTo>
                <a:lnTo>
                  <a:pt x="1223383" y="0"/>
                </a:lnTo>
                <a:cubicBezTo>
                  <a:pt x="1298456" y="0"/>
                  <a:pt x="1359314" y="60858"/>
                  <a:pt x="1359314" y="135931"/>
                </a:cubicBezTo>
                <a:lnTo>
                  <a:pt x="1359314" y="2256151"/>
                </a:lnTo>
                <a:cubicBezTo>
                  <a:pt x="1359314" y="2331224"/>
                  <a:pt x="1298456" y="2392082"/>
                  <a:pt x="1223383" y="2392082"/>
                </a:cubicBezTo>
                <a:lnTo>
                  <a:pt x="135931" y="2392082"/>
                </a:lnTo>
                <a:cubicBezTo>
                  <a:pt x="60858" y="2392082"/>
                  <a:pt x="0" y="2331224"/>
                  <a:pt x="0" y="2256151"/>
                </a:cubicBezTo>
                <a:lnTo>
                  <a:pt x="0" y="135931"/>
                </a:lnTo>
                <a:close/>
              </a:path>
            </a:pathLst>
          </a:custGeom>
          <a:solidFill>
            <a:srgbClr val="26457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16013" tIns="116013" rIns="116013" bIns="116013" numCol="1" spcCol="1270" anchor="ctr" anchorCtr="0">
            <a:noAutofit/>
          </a:bodyPr>
          <a:lstStyle/>
          <a:p>
            <a:pPr marL="0" lvl="0" indent="0" algn="ctr" defTabSz="889000">
              <a:lnSpc>
                <a:spcPct val="90000"/>
              </a:lnSpc>
              <a:spcBef>
                <a:spcPct val="0"/>
              </a:spcBef>
              <a:spcAft>
                <a:spcPct val="35000"/>
              </a:spcAft>
              <a:buNone/>
            </a:pPr>
            <a:r>
              <a:rPr lang="en-US" sz="2000" kern="1200" dirty="0"/>
              <a:t>Issues During Testing</a:t>
            </a:r>
          </a:p>
        </p:txBody>
      </p:sp>
      <p:sp>
        <p:nvSpPr>
          <p:cNvPr id="11" name="Freeform: Shape 10">
            <a:extLst>
              <a:ext uri="{FF2B5EF4-FFF2-40B4-BE49-F238E27FC236}">
                <a16:creationId xmlns:a16="http://schemas.microsoft.com/office/drawing/2014/main" id="{787CE5D3-0D96-4B3A-8C9B-8957E6A187AD}"/>
              </a:ext>
            </a:extLst>
          </p:cNvPr>
          <p:cNvSpPr/>
          <p:nvPr/>
        </p:nvSpPr>
        <p:spPr>
          <a:xfrm>
            <a:off x="4736683" y="4332567"/>
            <a:ext cx="1359314" cy="2392082"/>
          </a:xfrm>
          <a:custGeom>
            <a:avLst/>
            <a:gdLst>
              <a:gd name="connsiteX0" fmla="*/ 0 w 1359314"/>
              <a:gd name="connsiteY0" fmla="*/ 135931 h 2392082"/>
              <a:gd name="connsiteX1" fmla="*/ 135931 w 1359314"/>
              <a:gd name="connsiteY1" fmla="*/ 0 h 2392082"/>
              <a:gd name="connsiteX2" fmla="*/ 1223383 w 1359314"/>
              <a:gd name="connsiteY2" fmla="*/ 0 h 2392082"/>
              <a:gd name="connsiteX3" fmla="*/ 1359314 w 1359314"/>
              <a:gd name="connsiteY3" fmla="*/ 135931 h 2392082"/>
              <a:gd name="connsiteX4" fmla="*/ 1359314 w 1359314"/>
              <a:gd name="connsiteY4" fmla="*/ 2256151 h 2392082"/>
              <a:gd name="connsiteX5" fmla="*/ 1223383 w 1359314"/>
              <a:gd name="connsiteY5" fmla="*/ 2392082 h 2392082"/>
              <a:gd name="connsiteX6" fmla="*/ 135931 w 1359314"/>
              <a:gd name="connsiteY6" fmla="*/ 2392082 h 2392082"/>
              <a:gd name="connsiteX7" fmla="*/ 0 w 1359314"/>
              <a:gd name="connsiteY7" fmla="*/ 2256151 h 2392082"/>
              <a:gd name="connsiteX8" fmla="*/ 0 w 1359314"/>
              <a:gd name="connsiteY8" fmla="*/ 135931 h 2392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9314" h="2392082">
                <a:moveTo>
                  <a:pt x="0" y="135931"/>
                </a:moveTo>
                <a:cubicBezTo>
                  <a:pt x="0" y="60858"/>
                  <a:pt x="60858" y="0"/>
                  <a:pt x="135931" y="0"/>
                </a:cubicBezTo>
                <a:lnTo>
                  <a:pt x="1223383" y="0"/>
                </a:lnTo>
                <a:cubicBezTo>
                  <a:pt x="1298456" y="0"/>
                  <a:pt x="1359314" y="60858"/>
                  <a:pt x="1359314" y="135931"/>
                </a:cubicBezTo>
                <a:lnTo>
                  <a:pt x="1359314" y="2256151"/>
                </a:lnTo>
                <a:cubicBezTo>
                  <a:pt x="1359314" y="2331224"/>
                  <a:pt x="1298456" y="2392082"/>
                  <a:pt x="1223383" y="2392082"/>
                </a:cubicBezTo>
                <a:lnTo>
                  <a:pt x="135931" y="2392082"/>
                </a:lnTo>
                <a:cubicBezTo>
                  <a:pt x="60858" y="2392082"/>
                  <a:pt x="0" y="2331224"/>
                  <a:pt x="0" y="2256151"/>
                </a:cubicBezTo>
                <a:lnTo>
                  <a:pt x="0" y="135931"/>
                </a:lnTo>
                <a:close/>
              </a:path>
            </a:pathLst>
          </a:custGeom>
          <a:solidFill>
            <a:srgbClr val="27477D"/>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8393" tIns="108393" rIns="108393" bIns="108393" numCol="1" spcCol="1270" anchor="ctr" anchorCtr="0">
            <a:noAutofit/>
          </a:bodyPr>
          <a:lstStyle/>
          <a:p>
            <a:pPr marL="0" lvl="0" indent="0" algn="ctr" defTabSz="800100">
              <a:lnSpc>
                <a:spcPct val="90000"/>
              </a:lnSpc>
              <a:spcBef>
                <a:spcPct val="0"/>
              </a:spcBef>
              <a:spcAft>
                <a:spcPct val="35000"/>
              </a:spcAft>
              <a:buNone/>
            </a:pPr>
            <a:r>
              <a:rPr lang="en-US" sz="1800" kern="1200" dirty="0"/>
              <a:t>Observation and Mitigation</a:t>
            </a:r>
          </a:p>
        </p:txBody>
      </p:sp>
      <p:pic>
        <p:nvPicPr>
          <p:cNvPr id="9" name="Picture 8">
            <a:extLst>
              <a:ext uri="{FF2B5EF4-FFF2-40B4-BE49-F238E27FC236}">
                <a16:creationId xmlns:a16="http://schemas.microsoft.com/office/drawing/2014/main" id="{29424E36-C95D-4C9B-9314-AF81E1D24074}"/>
              </a:ext>
            </a:extLst>
          </p:cNvPr>
          <p:cNvPicPr>
            <a:picLocks noChangeAspect="1"/>
          </p:cNvPicPr>
          <p:nvPr/>
        </p:nvPicPr>
        <p:blipFill rotWithShape="1">
          <a:blip r:embed="rId3">
            <a:extLst>
              <a:ext uri="{28A0092B-C50C-407E-A947-70E740481C1C}">
                <a14:useLocalDpi xmlns:a14="http://schemas.microsoft.com/office/drawing/2010/main" val="0"/>
              </a:ext>
            </a:extLst>
          </a:blip>
          <a:srcRect l="13393" r="13393" b="2557"/>
          <a:stretch/>
        </p:blipFill>
        <p:spPr>
          <a:xfrm>
            <a:off x="6410321" y="1590741"/>
            <a:ext cx="5781675" cy="5132587"/>
          </a:xfrm>
          <a:prstGeom prst="rect">
            <a:avLst/>
          </a:prstGeom>
        </p:spPr>
      </p:pic>
      <p:sp>
        <p:nvSpPr>
          <p:cNvPr id="3" name="Slide Number Placeholder 2">
            <a:extLst>
              <a:ext uri="{FF2B5EF4-FFF2-40B4-BE49-F238E27FC236}">
                <a16:creationId xmlns:a16="http://schemas.microsoft.com/office/drawing/2014/main" id="{841EE6B0-5735-45BF-81C3-9BD5456D6440}"/>
              </a:ext>
            </a:extLst>
          </p:cNvPr>
          <p:cNvSpPr>
            <a:spLocks noGrp="1"/>
          </p:cNvSpPr>
          <p:nvPr>
            <p:ph type="sldNum" sz="quarter" idx="12"/>
          </p:nvPr>
        </p:nvSpPr>
        <p:spPr/>
        <p:txBody>
          <a:bodyPr/>
          <a:lstStyle/>
          <a:p>
            <a:fld id="{DD4363F9-33F9-4C41-AAC1-E989C54394F0}" type="slidenum">
              <a:rPr lang="en-US" sz="2400" smtClean="0"/>
              <a:t>2</a:t>
            </a:fld>
            <a:endParaRPr lang="en-US" sz="2400" dirty="0"/>
          </a:p>
        </p:txBody>
      </p:sp>
      <p:sp>
        <p:nvSpPr>
          <p:cNvPr id="4" name="TextBox 3">
            <a:extLst>
              <a:ext uri="{FF2B5EF4-FFF2-40B4-BE49-F238E27FC236}">
                <a16:creationId xmlns:a16="http://schemas.microsoft.com/office/drawing/2014/main" id="{A96115DD-EC05-4ED4-969B-7DB94979A669}"/>
              </a:ext>
            </a:extLst>
          </p:cNvPr>
          <p:cNvSpPr txBox="1"/>
          <p:nvPr/>
        </p:nvSpPr>
        <p:spPr>
          <a:xfrm>
            <a:off x="8910061" y="6654828"/>
            <a:ext cx="3324949" cy="253916"/>
          </a:xfrm>
          <a:prstGeom prst="rect">
            <a:avLst/>
          </a:prstGeom>
          <a:noFill/>
        </p:spPr>
        <p:txBody>
          <a:bodyPr wrap="none" rtlCol="0">
            <a:spAutoFit/>
          </a:bodyPr>
          <a:lstStyle/>
          <a:p>
            <a:r>
              <a:rPr lang="en-US" sz="1050" dirty="0"/>
              <a:t>https://images.nasa.gov/details-LRC-2013-B701_P-00137</a:t>
            </a:r>
          </a:p>
        </p:txBody>
      </p:sp>
    </p:spTree>
    <p:extLst>
      <p:ext uri="{BB962C8B-B14F-4D97-AF65-F5344CB8AC3E}">
        <p14:creationId xmlns:p14="http://schemas.microsoft.com/office/powerpoint/2010/main" val="287618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fontScale="90000"/>
          </a:bodyPr>
          <a:lstStyle/>
          <a:p>
            <a:r>
              <a:rPr lang="en-US" sz="4000">
                <a:solidFill>
                  <a:schemeClr val="bg1"/>
                </a:solidFill>
              </a:rPr>
              <a:t>NASA LaRC Fatigue and Fracture Lab</a:t>
            </a:r>
            <a:endParaRPr lang="en-US" sz="4000" dirty="0">
              <a:solidFill>
                <a:schemeClr val="bg1"/>
              </a:solidFill>
            </a:endParaRP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18022" y="1734476"/>
            <a:ext cx="5427526" cy="501712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Several hydraulic and servomechanical load frames available for material and sub-component level testing</a:t>
            </a:r>
          </a:p>
          <a:p>
            <a:r>
              <a:rPr lang="en-US" sz="2400" dirty="0"/>
              <a:t>Load Frames: 5,000 lbs. to 400,000 lbs.</a:t>
            </a:r>
          </a:p>
          <a:p>
            <a:r>
              <a:rPr lang="en-US" sz="2400" dirty="0"/>
              <a:t>Cyclic and static loading</a:t>
            </a:r>
          </a:p>
          <a:p>
            <a:r>
              <a:rPr lang="en-US" sz="2400" dirty="0"/>
              <a:t>Tests</a:t>
            </a:r>
            <a:r>
              <a:rPr lang="en-US" sz="2400" dirty="0">
                <a:effectLst/>
                <a:latin typeface="Segoe UI" panose="020B0502040204020203" pitchFamily="34" charset="0"/>
              </a:rPr>
              <a:t> </a:t>
            </a:r>
            <a:r>
              <a:rPr lang="en-US" sz="2400" dirty="0"/>
              <a:t>are generally non-standard to characterize behavior and/or provide data for test/analysis correlation </a:t>
            </a:r>
          </a:p>
          <a:p>
            <a:r>
              <a:rPr lang="en-US" sz="2400" dirty="0"/>
              <a:t>DIC is routinely used for nearly every test</a:t>
            </a:r>
          </a:p>
          <a:p>
            <a:r>
              <a:rPr lang="en-US" sz="2400" dirty="0"/>
              <a:t>Environmental chambers are available for testing at temperatures ranging from -320°F to 600°F</a:t>
            </a:r>
          </a:p>
          <a:p>
            <a:endParaRPr lang="en-US" sz="2400" dirty="0"/>
          </a:p>
        </p:txBody>
      </p:sp>
      <p:pic>
        <p:nvPicPr>
          <p:cNvPr id="48" name="Picture 47">
            <a:extLst>
              <a:ext uri="{FF2B5EF4-FFF2-40B4-BE49-F238E27FC236}">
                <a16:creationId xmlns:a16="http://schemas.microsoft.com/office/drawing/2014/main" id="{36BC448E-3AB3-446E-A03D-7A510EACFD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0486"/>
          <a:stretch/>
        </p:blipFill>
        <p:spPr>
          <a:xfrm>
            <a:off x="5868365" y="1592985"/>
            <a:ext cx="6323635" cy="5300105"/>
          </a:xfrm>
          <a:prstGeom prst="rect">
            <a:avLst/>
          </a:prstGeom>
        </p:spPr>
      </p:pic>
      <p:sp>
        <p:nvSpPr>
          <p:cNvPr id="10" name="Slide Number Placeholder 2">
            <a:extLst>
              <a:ext uri="{FF2B5EF4-FFF2-40B4-BE49-F238E27FC236}">
                <a16:creationId xmlns:a16="http://schemas.microsoft.com/office/drawing/2014/main" id="{5FF4E79B-21E0-402B-9687-0A7DF0D33F21}"/>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3</a:t>
            </a:fld>
            <a:endParaRPr lang="en-US" sz="2400" dirty="0"/>
          </a:p>
        </p:txBody>
      </p:sp>
    </p:spTree>
    <p:extLst>
      <p:ext uri="{BB962C8B-B14F-4D97-AF65-F5344CB8AC3E}">
        <p14:creationId xmlns:p14="http://schemas.microsoft.com/office/powerpoint/2010/main" val="4010683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Environmental Chamber Setup</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238124" y="1875968"/>
            <a:ext cx="7877166" cy="438819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Environmental chamber mounted to Instron hydraulic test frame for characterizing material properties</a:t>
            </a:r>
          </a:p>
          <a:p>
            <a:r>
              <a:rPr lang="en-US" sz="2400" dirty="0"/>
              <a:t>Port holes for fitting to temperature control unit and access to instrumentation inside</a:t>
            </a:r>
          </a:p>
          <a:p>
            <a:r>
              <a:rPr lang="en-US" sz="2400" dirty="0"/>
              <a:t>Hinged doors on both front and back, with retrofitted quartz glass for observing test coupons </a:t>
            </a:r>
          </a:p>
          <a:p>
            <a:endParaRPr lang="en-US" sz="2400" dirty="0"/>
          </a:p>
        </p:txBody>
      </p:sp>
      <p:pic>
        <p:nvPicPr>
          <p:cNvPr id="48" name="Picture 47">
            <a:extLst>
              <a:ext uri="{FF2B5EF4-FFF2-40B4-BE49-F238E27FC236}">
                <a16:creationId xmlns:a16="http://schemas.microsoft.com/office/drawing/2014/main" id="{36BC448E-3AB3-446E-A03D-7A510EACFDFF}"/>
              </a:ext>
            </a:extLst>
          </p:cNvPr>
          <p:cNvPicPr>
            <a:picLocks noChangeAspect="1"/>
          </p:cNvPicPr>
          <p:nvPr/>
        </p:nvPicPr>
        <p:blipFill rotWithShape="1">
          <a:blip r:embed="rId2">
            <a:extLst>
              <a:ext uri="{28A0092B-C50C-407E-A947-70E740481C1C}">
                <a14:useLocalDpi xmlns:a14="http://schemas.microsoft.com/office/drawing/2010/main" val="0"/>
              </a:ext>
            </a:extLst>
          </a:blip>
          <a:stretch/>
        </p:blipFill>
        <p:spPr>
          <a:xfrm>
            <a:off x="8243862" y="1590740"/>
            <a:ext cx="3948138" cy="5267259"/>
          </a:xfrm>
          <a:prstGeom prst="rect">
            <a:avLst/>
          </a:prstGeom>
        </p:spPr>
      </p:pic>
      <p:graphicFrame>
        <p:nvGraphicFramePr>
          <p:cNvPr id="9" name="Diagram 8">
            <a:extLst>
              <a:ext uri="{FF2B5EF4-FFF2-40B4-BE49-F238E27FC236}">
                <a16:creationId xmlns:a16="http://schemas.microsoft.com/office/drawing/2014/main" id="{E4BBCB98-519D-41F3-8444-27D466B275D9}"/>
              </a:ext>
            </a:extLst>
          </p:cNvPr>
          <p:cNvGraphicFramePr/>
          <p:nvPr>
            <p:extLst>
              <p:ext uri="{D42A27DB-BD31-4B8C-83A1-F6EECF244321}">
                <p14:modId xmlns:p14="http://schemas.microsoft.com/office/powerpoint/2010/main" val="2758230457"/>
              </p:ext>
            </p:extLst>
          </p:nvPr>
        </p:nvGraphicFramePr>
        <p:xfrm>
          <a:off x="1394867" y="4873841"/>
          <a:ext cx="5146737" cy="1266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Slide Number Placeholder 2">
            <a:extLst>
              <a:ext uri="{FF2B5EF4-FFF2-40B4-BE49-F238E27FC236}">
                <a16:creationId xmlns:a16="http://schemas.microsoft.com/office/drawing/2014/main" id="{A9424CB9-636D-4448-8CFB-C693E616590B}"/>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4</a:t>
            </a:fld>
            <a:endParaRPr lang="en-US" sz="2400" dirty="0"/>
          </a:p>
        </p:txBody>
      </p:sp>
    </p:spTree>
    <p:extLst>
      <p:ext uri="{BB962C8B-B14F-4D97-AF65-F5344CB8AC3E}">
        <p14:creationId xmlns:p14="http://schemas.microsoft.com/office/powerpoint/2010/main" val="372390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Initial DIC Setup</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4" y="1875967"/>
            <a:ext cx="7654219" cy="478324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Camera setup on aluminum structural framing mounted on the hinged door</a:t>
            </a:r>
          </a:p>
          <a:p>
            <a:pPr lvl="1"/>
            <a:r>
              <a:rPr lang="en-US" dirty="0"/>
              <a:t>Allows access to the chamber</a:t>
            </a:r>
          </a:p>
          <a:p>
            <a:pPr lvl="1"/>
            <a:r>
              <a:rPr lang="en-US" dirty="0"/>
              <a:t>Maintain offset from test coupon for multiple samples </a:t>
            </a:r>
          </a:p>
          <a:p>
            <a:pPr lvl="1"/>
            <a:r>
              <a:rPr lang="en-US" dirty="0"/>
              <a:t>No movement/adjustment of cameras</a:t>
            </a:r>
          </a:p>
          <a:p>
            <a:r>
              <a:rPr lang="en-US" sz="2400" dirty="0"/>
              <a:t>Plastic tent was used to cover the aluminum framing and DIC cameras to prevent condensation on the windows</a:t>
            </a:r>
          </a:p>
          <a:p>
            <a:r>
              <a:rPr lang="en-US" sz="2400" dirty="0"/>
              <a:t>Dry air hose was routed through this plastic tent directed at the glass window</a:t>
            </a:r>
          </a:p>
          <a:p>
            <a:r>
              <a:rPr lang="en-US" sz="2400" dirty="0"/>
              <a:t>Setup was duplicated on both front and back side</a:t>
            </a:r>
          </a:p>
          <a:p>
            <a:r>
              <a:rPr lang="en-US" sz="2400" dirty="0"/>
              <a:t>Lighting: Light-emitting diode (LED) strips were mounted on left and right side of the glass window</a:t>
            </a:r>
          </a:p>
        </p:txBody>
      </p:sp>
      <p:pic>
        <p:nvPicPr>
          <p:cNvPr id="10" name="Picture 9">
            <a:extLst>
              <a:ext uri="{FF2B5EF4-FFF2-40B4-BE49-F238E27FC236}">
                <a16:creationId xmlns:a16="http://schemas.microsoft.com/office/drawing/2014/main" id="{4FC793EE-C727-4179-B400-76173BA63D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2089" r="19828"/>
          <a:stretch/>
        </p:blipFill>
        <p:spPr bwMode="auto">
          <a:xfrm>
            <a:off x="8115299" y="1590740"/>
            <a:ext cx="4076698" cy="5267260"/>
          </a:xfrm>
          <a:prstGeom prst="rect">
            <a:avLst/>
          </a:prstGeom>
          <a:extLst>
            <a:ext uri="{53640926-AAD7-44D8-BBD7-CCE9431645EC}">
              <a14:shadowObscured xmlns:a14="http://schemas.microsoft.com/office/drawing/2010/main"/>
            </a:ext>
          </a:extLst>
        </p:spPr>
      </p:pic>
      <p:grpSp>
        <p:nvGrpSpPr>
          <p:cNvPr id="5" name="Group 4">
            <a:extLst>
              <a:ext uri="{FF2B5EF4-FFF2-40B4-BE49-F238E27FC236}">
                <a16:creationId xmlns:a16="http://schemas.microsoft.com/office/drawing/2014/main" id="{994CBA67-8817-4952-9138-927EAAC9EE67}"/>
              </a:ext>
            </a:extLst>
          </p:cNvPr>
          <p:cNvGrpSpPr/>
          <p:nvPr/>
        </p:nvGrpSpPr>
        <p:grpSpPr>
          <a:xfrm>
            <a:off x="8604746" y="2596474"/>
            <a:ext cx="1602044" cy="3102990"/>
            <a:chOff x="8972550" y="2481064"/>
            <a:chExt cx="1367413" cy="2871921"/>
          </a:xfrm>
        </p:grpSpPr>
        <p:cxnSp>
          <p:nvCxnSpPr>
            <p:cNvPr id="12" name="Straight Connector 11">
              <a:extLst>
                <a:ext uri="{FF2B5EF4-FFF2-40B4-BE49-F238E27FC236}">
                  <a16:creationId xmlns:a16="http://schemas.microsoft.com/office/drawing/2014/main" id="{BFC169D5-4BD4-40F2-9BD2-B1DBC60F91B0}"/>
                </a:ext>
              </a:extLst>
            </p:cNvPr>
            <p:cNvCxnSpPr/>
            <p:nvPr/>
          </p:nvCxnSpPr>
          <p:spPr>
            <a:xfrm>
              <a:off x="8972550" y="2481064"/>
              <a:ext cx="1367413" cy="306198"/>
            </a:xfrm>
            <a:prstGeom prst="line">
              <a:avLst/>
            </a:prstGeom>
            <a:ln w="57150" cmpd="thickThin"/>
          </p:spPr>
          <p:style>
            <a:lnRef idx="3">
              <a:schemeClr val="dk1"/>
            </a:lnRef>
            <a:fillRef idx="0">
              <a:schemeClr val="dk1"/>
            </a:fillRef>
            <a:effectRef idx="2">
              <a:schemeClr val="dk1"/>
            </a:effectRef>
            <a:fontRef idx="minor">
              <a:schemeClr val="tx1"/>
            </a:fontRef>
          </p:style>
        </p:cxnSp>
        <p:cxnSp>
          <p:nvCxnSpPr>
            <p:cNvPr id="14" name="Straight Connector 13">
              <a:extLst>
                <a:ext uri="{FF2B5EF4-FFF2-40B4-BE49-F238E27FC236}">
                  <a16:creationId xmlns:a16="http://schemas.microsoft.com/office/drawing/2014/main" id="{9898ED09-B037-40DC-8F83-8C1B85F7DFA8}"/>
                </a:ext>
              </a:extLst>
            </p:cNvPr>
            <p:cNvCxnSpPr>
              <a:cxnSpLocks/>
            </p:cNvCxnSpPr>
            <p:nvPr/>
          </p:nvCxnSpPr>
          <p:spPr>
            <a:xfrm flipV="1">
              <a:off x="9007149" y="5258282"/>
              <a:ext cx="1332814" cy="94703"/>
            </a:xfrm>
            <a:prstGeom prst="line">
              <a:avLst/>
            </a:prstGeom>
            <a:ln w="57150" cmpd="thickThin"/>
          </p:spPr>
          <p:style>
            <a:lnRef idx="3">
              <a:schemeClr val="dk1"/>
            </a:lnRef>
            <a:fillRef idx="0">
              <a:schemeClr val="dk1"/>
            </a:fillRef>
            <a:effectRef idx="2">
              <a:schemeClr val="dk1"/>
            </a:effectRef>
            <a:fontRef idx="minor">
              <a:schemeClr val="tx1"/>
            </a:fontRef>
          </p:style>
        </p:cxnSp>
        <p:cxnSp>
          <p:nvCxnSpPr>
            <p:cNvPr id="15" name="Straight Connector 14">
              <a:extLst>
                <a:ext uri="{FF2B5EF4-FFF2-40B4-BE49-F238E27FC236}">
                  <a16:creationId xmlns:a16="http://schemas.microsoft.com/office/drawing/2014/main" id="{4C6E994D-0204-4F6A-8424-57487E227B37}"/>
                </a:ext>
              </a:extLst>
            </p:cNvPr>
            <p:cNvCxnSpPr>
              <a:cxnSpLocks/>
            </p:cNvCxnSpPr>
            <p:nvPr/>
          </p:nvCxnSpPr>
          <p:spPr>
            <a:xfrm>
              <a:off x="9811204" y="3309676"/>
              <a:ext cx="12380" cy="1097280"/>
            </a:xfrm>
            <a:prstGeom prst="line">
              <a:avLst/>
            </a:prstGeom>
            <a:ln w="57150"/>
          </p:spPr>
          <p:style>
            <a:lnRef idx="3">
              <a:schemeClr val="dk1"/>
            </a:lnRef>
            <a:fillRef idx="0">
              <a:schemeClr val="dk1"/>
            </a:fillRef>
            <a:effectRef idx="2">
              <a:schemeClr val="dk1"/>
            </a:effectRef>
            <a:fontRef idx="minor">
              <a:schemeClr val="tx1"/>
            </a:fontRef>
          </p:style>
        </p:cxnSp>
        <p:grpSp>
          <p:nvGrpSpPr>
            <p:cNvPr id="20" name="Group 19">
              <a:extLst>
                <a:ext uri="{FF2B5EF4-FFF2-40B4-BE49-F238E27FC236}">
                  <a16:creationId xmlns:a16="http://schemas.microsoft.com/office/drawing/2014/main" id="{2BBC2FFF-29F9-4925-B7EC-E4F354E52C70}"/>
                </a:ext>
              </a:extLst>
            </p:cNvPr>
            <p:cNvGrpSpPr/>
            <p:nvPr/>
          </p:nvGrpSpPr>
          <p:grpSpPr>
            <a:xfrm rot="1080552">
              <a:off x="9655151" y="3373889"/>
              <a:ext cx="400200" cy="208677"/>
              <a:chOff x="7609681" y="2598432"/>
              <a:chExt cx="762000" cy="328919"/>
            </a:xfrm>
          </p:grpSpPr>
          <p:sp>
            <p:nvSpPr>
              <p:cNvPr id="21" name="Freeform: Shape 20">
                <a:extLst>
                  <a:ext uri="{FF2B5EF4-FFF2-40B4-BE49-F238E27FC236}">
                    <a16:creationId xmlns:a16="http://schemas.microsoft.com/office/drawing/2014/main" id="{7F65983F-4AC1-4D20-BFFB-B7757FDD0FD2}"/>
                  </a:ext>
                </a:extLst>
              </p:cNvPr>
              <p:cNvSpPr/>
              <p:nvPr/>
            </p:nvSpPr>
            <p:spPr>
              <a:xfrm>
                <a:off x="8181181" y="2603500"/>
                <a:ext cx="190500" cy="323850"/>
              </a:xfrm>
              <a:custGeom>
                <a:avLst/>
                <a:gdLst>
                  <a:gd name="connsiteX0" fmla="*/ 133350 w 190500"/>
                  <a:gd name="connsiteY0" fmla="*/ 0 h 323850"/>
                  <a:gd name="connsiteX1" fmla="*/ 76200 w 190500"/>
                  <a:gd name="connsiteY1" fmla="*/ 57150 h 323850"/>
                  <a:gd name="connsiteX2" fmla="*/ 0 w 190500"/>
                  <a:gd name="connsiteY2" fmla="*/ 57150 h 323850"/>
                  <a:gd name="connsiteX3" fmla="*/ 0 w 190500"/>
                  <a:gd name="connsiteY3" fmla="*/ 266700 h 323850"/>
                  <a:gd name="connsiteX4" fmla="*/ 76200 w 190500"/>
                  <a:gd name="connsiteY4" fmla="*/ 266700 h 323850"/>
                  <a:gd name="connsiteX5" fmla="*/ 133350 w 190500"/>
                  <a:gd name="connsiteY5" fmla="*/ 323850 h 323850"/>
                  <a:gd name="connsiteX6" fmla="*/ 190500 w 190500"/>
                  <a:gd name="connsiteY6" fmla="*/ 323850 h 323850"/>
                  <a:gd name="connsiteX7" fmla="*/ 190500 w 190500"/>
                  <a:gd name="connsiteY7"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323850">
                    <a:moveTo>
                      <a:pt x="133350" y="0"/>
                    </a:moveTo>
                    <a:lnTo>
                      <a:pt x="76200" y="57150"/>
                    </a:lnTo>
                    <a:lnTo>
                      <a:pt x="0" y="57150"/>
                    </a:lnTo>
                    <a:lnTo>
                      <a:pt x="0" y="266700"/>
                    </a:lnTo>
                    <a:lnTo>
                      <a:pt x="76200" y="266700"/>
                    </a:lnTo>
                    <a:lnTo>
                      <a:pt x="133350" y="323850"/>
                    </a:lnTo>
                    <a:lnTo>
                      <a:pt x="190500" y="323850"/>
                    </a:lnTo>
                    <a:lnTo>
                      <a:pt x="190500" y="0"/>
                    </a:lnTo>
                    <a:close/>
                  </a:path>
                </a:pathLst>
              </a:custGeom>
              <a:solidFill>
                <a:srgbClr val="0070C0"/>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2" name="Freeform: Shape 21">
                <a:extLst>
                  <a:ext uri="{FF2B5EF4-FFF2-40B4-BE49-F238E27FC236}">
                    <a16:creationId xmlns:a16="http://schemas.microsoft.com/office/drawing/2014/main" id="{BFBFB43B-6038-4B2A-BFFB-FD7987234068}"/>
                  </a:ext>
                </a:extLst>
              </p:cNvPr>
              <p:cNvSpPr/>
              <p:nvPr/>
            </p:nvSpPr>
            <p:spPr>
              <a:xfrm>
                <a:off x="7609681" y="2598432"/>
                <a:ext cx="533400" cy="328919"/>
              </a:xfrm>
              <a:custGeom>
                <a:avLst/>
                <a:gdLst>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161925 w 571500"/>
                  <a:gd name="connsiteY14" fmla="*/ 266700 h 590550"/>
                  <a:gd name="connsiteX15" fmla="*/ 76200 w 571500"/>
                  <a:gd name="connsiteY15" fmla="*/ 180975 h 590550"/>
                  <a:gd name="connsiteX16" fmla="*/ 161925 w 571500"/>
                  <a:gd name="connsiteY16" fmla="*/ 95250 h 590550"/>
                  <a:gd name="connsiteX17" fmla="*/ 247650 w 571500"/>
                  <a:gd name="connsiteY17" fmla="*/ 180975 h 590550"/>
                  <a:gd name="connsiteX18" fmla="*/ 161925 w 571500"/>
                  <a:gd name="connsiteY18" fmla="*/ 266700 h 590550"/>
                  <a:gd name="connsiteX19" fmla="*/ 499110 w 571500"/>
                  <a:gd name="connsiteY19" fmla="*/ 266700 h 590550"/>
                  <a:gd name="connsiteX20" fmla="*/ 571500 w 571500"/>
                  <a:gd name="connsiteY20" fmla="*/ 142875 h 590550"/>
                  <a:gd name="connsiteX21" fmla="*/ 428625 w 571500"/>
                  <a:gd name="connsiteY21" fmla="*/ 0 h 590550"/>
                  <a:gd name="connsiteX22" fmla="*/ 288608 w 571500"/>
                  <a:gd name="connsiteY22" fmla="*/ 115253 h 590550"/>
                  <a:gd name="connsiteX23" fmla="*/ 161925 w 571500"/>
                  <a:gd name="connsiteY23" fmla="*/ 38100 h 590550"/>
                  <a:gd name="connsiteX24" fmla="*/ 19050 w 571500"/>
                  <a:gd name="connsiteY24" fmla="*/ 180975 h 590550"/>
                  <a:gd name="connsiteX25" fmla="*/ 76200 w 571500"/>
                  <a:gd name="connsiteY25" fmla="*/ 295275 h 590550"/>
                  <a:gd name="connsiteX26" fmla="*/ 76200 w 571500"/>
                  <a:gd name="connsiteY26" fmla="*/ 323850 h 590550"/>
                  <a:gd name="connsiteX27" fmla="*/ 57150 w 571500"/>
                  <a:gd name="connsiteY27" fmla="*/ 323850 h 590550"/>
                  <a:gd name="connsiteX28" fmla="*/ 38100 w 571500"/>
                  <a:gd name="connsiteY28" fmla="*/ 304800 h 590550"/>
                  <a:gd name="connsiteX29" fmla="*/ 0 w 571500"/>
                  <a:gd name="connsiteY29" fmla="*/ 304800 h 590550"/>
                  <a:gd name="connsiteX30" fmla="*/ 0 w 571500"/>
                  <a:gd name="connsiteY30" fmla="*/ 400050 h 590550"/>
                  <a:gd name="connsiteX31" fmla="*/ 38100 w 571500"/>
                  <a:gd name="connsiteY31" fmla="*/ 400050 h 590550"/>
                  <a:gd name="connsiteX32" fmla="*/ 57150 w 571500"/>
                  <a:gd name="connsiteY32" fmla="*/ 381000 h 590550"/>
                  <a:gd name="connsiteX33" fmla="*/ 76200 w 571500"/>
                  <a:gd name="connsiteY33" fmla="*/ 381000 h 590550"/>
                  <a:gd name="connsiteX34" fmla="*/ 76200 w 571500"/>
                  <a:gd name="connsiteY34" fmla="*/ 552450 h 590550"/>
                  <a:gd name="connsiteX35" fmla="*/ 114300 w 571500"/>
                  <a:gd name="connsiteY35" fmla="*/ 590550 h 590550"/>
                  <a:gd name="connsiteX36" fmla="*/ 495300 w 571500"/>
                  <a:gd name="connsiteY36" fmla="*/ 590550 h 590550"/>
                  <a:gd name="connsiteX37" fmla="*/ 533400 w 571500"/>
                  <a:gd name="connsiteY37" fmla="*/ 552450 h 590550"/>
                  <a:gd name="connsiteX38" fmla="*/ 533400 w 571500"/>
                  <a:gd name="connsiteY38" fmla="*/ 304800 h 590550"/>
                  <a:gd name="connsiteX39" fmla="*/ 499110 w 571500"/>
                  <a:gd name="connsiteY39"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247650 w 571500"/>
                  <a:gd name="connsiteY14" fmla="*/ 180975 h 590550"/>
                  <a:gd name="connsiteX15" fmla="*/ 76200 w 571500"/>
                  <a:gd name="connsiteY15" fmla="*/ 180975 h 590550"/>
                  <a:gd name="connsiteX16" fmla="*/ 161925 w 571500"/>
                  <a:gd name="connsiteY16" fmla="*/ 95250 h 590550"/>
                  <a:gd name="connsiteX17" fmla="*/ 247650 w 571500"/>
                  <a:gd name="connsiteY17" fmla="*/ 180975 h 590550"/>
                  <a:gd name="connsiteX18" fmla="*/ 499110 w 571500"/>
                  <a:gd name="connsiteY18" fmla="*/ 266700 h 590550"/>
                  <a:gd name="connsiteX19" fmla="*/ 571500 w 571500"/>
                  <a:gd name="connsiteY19" fmla="*/ 142875 h 590550"/>
                  <a:gd name="connsiteX20" fmla="*/ 428625 w 571500"/>
                  <a:gd name="connsiteY20" fmla="*/ 0 h 590550"/>
                  <a:gd name="connsiteX21" fmla="*/ 288608 w 571500"/>
                  <a:gd name="connsiteY21" fmla="*/ 115253 h 590550"/>
                  <a:gd name="connsiteX22" fmla="*/ 161925 w 571500"/>
                  <a:gd name="connsiteY22" fmla="*/ 38100 h 590550"/>
                  <a:gd name="connsiteX23" fmla="*/ 19050 w 571500"/>
                  <a:gd name="connsiteY23" fmla="*/ 180975 h 590550"/>
                  <a:gd name="connsiteX24" fmla="*/ 76200 w 571500"/>
                  <a:gd name="connsiteY24" fmla="*/ 295275 h 590550"/>
                  <a:gd name="connsiteX25" fmla="*/ 76200 w 571500"/>
                  <a:gd name="connsiteY25" fmla="*/ 323850 h 590550"/>
                  <a:gd name="connsiteX26" fmla="*/ 57150 w 571500"/>
                  <a:gd name="connsiteY26" fmla="*/ 323850 h 590550"/>
                  <a:gd name="connsiteX27" fmla="*/ 38100 w 571500"/>
                  <a:gd name="connsiteY27" fmla="*/ 304800 h 590550"/>
                  <a:gd name="connsiteX28" fmla="*/ 0 w 571500"/>
                  <a:gd name="connsiteY28" fmla="*/ 304800 h 590550"/>
                  <a:gd name="connsiteX29" fmla="*/ 0 w 571500"/>
                  <a:gd name="connsiteY29" fmla="*/ 400050 h 590550"/>
                  <a:gd name="connsiteX30" fmla="*/ 38100 w 571500"/>
                  <a:gd name="connsiteY30" fmla="*/ 400050 h 590550"/>
                  <a:gd name="connsiteX31" fmla="*/ 57150 w 571500"/>
                  <a:gd name="connsiteY31" fmla="*/ 381000 h 590550"/>
                  <a:gd name="connsiteX32" fmla="*/ 76200 w 571500"/>
                  <a:gd name="connsiteY32" fmla="*/ 381000 h 590550"/>
                  <a:gd name="connsiteX33" fmla="*/ 76200 w 571500"/>
                  <a:gd name="connsiteY33" fmla="*/ 552450 h 590550"/>
                  <a:gd name="connsiteX34" fmla="*/ 114300 w 571500"/>
                  <a:gd name="connsiteY34" fmla="*/ 590550 h 590550"/>
                  <a:gd name="connsiteX35" fmla="*/ 495300 w 571500"/>
                  <a:gd name="connsiteY35" fmla="*/ 590550 h 590550"/>
                  <a:gd name="connsiteX36" fmla="*/ 533400 w 571500"/>
                  <a:gd name="connsiteY36" fmla="*/ 552450 h 590550"/>
                  <a:gd name="connsiteX37" fmla="*/ 533400 w 571500"/>
                  <a:gd name="connsiteY37" fmla="*/ 304800 h 590550"/>
                  <a:gd name="connsiteX38" fmla="*/ 499110 w 571500"/>
                  <a:gd name="connsiteY38"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247650 w 571500"/>
                  <a:gd name="connsiteY14" fmla="*/ 180975 h 590550"/>
                  <a:gd name="connsiteX15" fmla="*/ 76200 w 571500"/>
                  <a:gd name="connsiteY15" fmla="*/ 180975 h 590550"/>
                  <a:gd name="connsiteX16" fmla="*/ 161925 w 571500"/>
                  <a:gd name="connsiteY16" fmla="*/ 95250 h 590550"/>
                  <a:gd name="connsiteX17" fmla="*/ 247650 w 571500"/>
                  <a:gd name="connsiteY17" fmla="*/ 180975 h 590550"/>
                  <a:gd name="connsiteX18" fmla="*/ 499110 w 571500"/>
                  <a:gd name="connsiteY18" fmla="*/ 266700 h 590550"/>
                  <a:gd name="connsiteX19" fmla="*/ 571500 w 571500"/>
                  <a:gd name="connsiteY19" fmla="*/ 142875 h 590550"/>
                  <a:gd name="connsiteX20" fmla="*/ 428625 w 571500"/>
                  <a:gd name="connsiteY20" fmla="*/ 0 h 590550"/>
                  <a:gd name="connsiteX21" fmla="*/ 288608 w 571500"/>
                  <a:gd name="connsiteY21" fmla="*/ 115253 h 590550"/>
                  <a:gd name="connsiteX22" fmla="*/ 161925 w 571500"/>
                  <a:gd name="connsiteY22" fmla="*/ 38100 h 590550"/>
                  <a:gd name="connsiteX23" fmla="*/ 76200 w 571500"/>
                  <a:gd name="connsiteY23" fmla="*/ 295275 h 590550"/>
                  <a:gd name="connsiteX24" fmla="*/ 76200 w 571500"/>
                  <a:gd name="connsiteY24" fmla="*/ 323850 h 590550"/>
                  <a:gd name="connsiteX25" fmla="*/ 57150 w 571500"/>
                  <a:gd name="connsiteY25" fmla="*/ 323850 h 590550"/>
                  <a:gd name="connsiteX26" fmla="*/ 38100 w 571500"/>
                  <a:gd name="connsiteY26" fmla="*/ 304800 h 590550"/>
                  <a:gd name="connsiteX27" fmla="*/ 0 w 571500"/>
                  <a:gd name="connsiteY27" fmla="*/ 304800 h 590550"/>
                  <a:gd name="connsiteX28" fmla="*/ 0 w 571500"/>
                  <a:gd name="connsiteY28" fmla="*/ 400050 h 590550"/>
                  <a:gd name="connsiteX29" fmla="*/ 38100 w 571500"/>
                  <a:gd name="connsiteY29" fmla="*/ 400050 h 590550"/>
                  <a:gd name="connsiteX30" fmla="*/ 57150 w 571500"/>
                  <a:gd name="connsiteY30" fmla="*/ 381000 h 590550"/>
                  <a:gd name="connsiteX31" fmla="*/ 76200 w 571500"/>
                  <a:gd name="connsiteY31" fmla="*/ 381000 h 590550"/>
                  <a:gd name="connsiteX32" fmla="*/ 76200 w 571500"/>
                  <a:gd name="connsiteY32" fmla="*/ 552450 h 590550"/>
                  <a:gd name="connsiteX33" fmla="*/ 114300 w 571500"/>
                  <a:gd name="connsiteY33" fmla="*/ 590550 h 590550"/>
                  <a:gd name="connsiteX34" fmla="*/ 495300 w 571500"/>
                  <a:gd name="connsiteY34" fmla="*/ 590550 h 590550"/>
                  <a:gd name="connsiteX35" fmla="*/ 533400 w 571500"/>
                  <a:gd name="connsiteY35" fmla="*/ 552450 h 590550"/>
                  <a:gd name="connsiteX36" fmla="*/ 533400 w 571500"/>
                  <a:gd name="connsiteY36" fmla="*/ 304800 h 590550"/>
                  <a:gd name="connsiteX37" fmla="*/ 499110 w 571500"/>
                  <a:gd name="connsiteY37"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247650 w 571500"/>
                  <a:gd name="connsiteY14" fmla="*/ 180975 h 590550"/>
                  <a:gd name="connsiteX15" fmla="*/ 161925 w 571500"/>
                  <a:gd name="connsiteY15" fmla="*/ 95250 h 590550"/>
                  <a:gd name="connsiteX16" fmla="*/ 247650 w 571500"/>
                  <a:gd name="connsiteY16" fmla="*/ 180975 h 590550"/>
                  <a:gd name="connsiteX17" fmla="*/ 499110 w 571500"/>
                  <a:gd name="connsiteY17" fmla="*/ 266700 h 590550"/>
                  <a:gd name="connsiteX18" fmla="*/ 571500 w 571500"/>
                  <a:gd name="connsiteY18" fmla="*/ 142875 h 590550"/>
                  <a:gd name="connsiteX19" fmla="*/ 428625 w 571500"/>
                  <a:gd name="connsiteY19" fmla="*/ 0 h 590550"/>
                  <a:gd name="connsiteX20" fmla="*/ 288608 w 571500"/>
                  <a:gd name="connsiteY20" fmla="*/ 115253 h 590550"/>
                  <a:gd name="connsiteX21" fmla="*/ 161925 w 571500"/>
                  <a:gd name="connsiteY21" fmla="*/ 38100 h 590550"/>
                  <a:gd name="connsiteX22" fmla="*/ 76200 w 571500"/>
                  <a:gd name="connsiteY22" fmla="*/ 295275 h 590550"/>
                  <a:gd name="connsiteX23" fmla="*/ 76200 w 571500"/>
                  <a:gd name="connsiteY23" fmla="*/ 323850 h 590550"/>
                  <a:gd name="connsiteX24" fmla="*/ 57150 w 571500"/>
                  <a:gd name="connsiteY24" fmla="*/ 323850 h 590550"/>
                  <a:gd name="connsiteX25" fmla="*/ 38100 w 571500"/>
                  <a:gd name="connsiteY25" fmla="*/ 304800 h 590550"/>
                  <a:gd name="connsiteX26" fmla="*/ 0 w 571500"/>
                  <a:gd name="connsiteY26" fmla="*/ 304800 h 590550"/>
                  <a:gd name="connsiteX27" fmla="*/ 0 w 571500"/>
                  <a:gd name="connsiteY27" fmla="*/ 400050 h 590550"/>
                  <a:gd name="connsiteX28" fmla="*/ 38100 w 571500"/>
                  <a:gd name="connsiteY28" fmla="*/ 400050 h 590550"/>
                  <a:gd name="connsiteX29" fmla="*/ 57150 w 571500"/>
                  <a:gd name="connsiteY29" fmla="*/ 381000 h 590550"/>
                  <a:gd name="connsiteX30" fmla="*/ 76200 w 571500"/>
                  <a:gd name="connsiteY30" fmla="*/ 381000 h 590550"/>
                  <a:gd name="connsiteX31" fmla="*/ 76200 w 571500"/>
                  <a:gd name="connsiteY31" fmla="*/ 552450 h 590550"/>
                  <a:gd name="connsiteX32" fmla="*/ 114300 w 571500"/>
                  <a:gd name="connsiteY32" fmla="*/ 590550 h 590550"/>
                  <a:gd name="connsiteX33" fmla="*/ 495300 w 571500"/>
                  <a:gd name="connsiteY33" fmla="*/ 590550 h 590550"/>
                  <a:gd name="connsiteX34" fmla="*/ 533400 w 571500"/>
                  <a:gd name="connsiteY34" fmla="*/ 552450 h 590550"/>
                  <a:gd name="connsiteX35" fmla="*/ 533400 w 571500"/>
                  <a:gd name="connsiteY35" fmla="*/ 304800 h 590550"/>
                  <a:gd name="connsiteX36" fmla="*/ 499110 w 571500"/>
                  <a:gd name="connsiteY36"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499110 w 571500"/>
                  <a:gd name="connsiteY14" fmla="*/ 266700 h 590550"/>
                  <a:gd name="connsiteX15" fmla="*/ 571500 w 571500"/>
                  <a:gd name="connsiteY15" fmla="*/ 142875 h 590550"/>
                  <a:gd name="connsiteX16" fmla="*/ 428625 w 571500"/>
                  <a:gd name="connsiteY16" fmla="*/ 0 h 590550"/>
                  <a:gd name="connsiteX17" fmla="*/ 288608 w 571500"/>
                  <a:gd name="connsiteY17" fmla="*/ 115253 h 590550"/>
                  <a:gd name="connsiteX18" fmla="*/ 161925 w 571500"/>
                  <a:gd name="connsiteY18" fmla="*/ 38100 h 590550"/>
                  <a:gd name="connsiteX19" fmla="*/ 76200 w 571500"/>
                  <a:gd name="connsiteY19" fmla="*/ 295275 h 590550"/>
                  <a:gd name="connsiteX20" fmla="*/ 76200 w 571500"/>
                  <a:gd name="connsiteY20" fmla="*/ 323850 h 590550"/>
                  <a:gd name="connsiteX21" fmla="*/ 57150 w 571500"/>
                  <a:gd name="connsiteY21" fmla="*/ 323850 h 590550"/>
                  <a:gd name="connsiteX22" fmla="*/ 38100 w 571500"/>
                  <a:gd name="connsiteY22" fmla="*/ 304800 h 590550"/>
                  <a:gd name="connsiteX23" fmla="*/ 0 w 571500"/>
                  <a:gd name="connsiteY23" fmla="*/ 304800 h 590550"/>
                  <a:gd name="connsiteX24" fmla="*/ 0 w 571500"/>
                  <a:gd name="connsiteY24" fmla="*/ 400050 h 590550"/>
                  <a:gd name="connsiteX25" fmla="*/ 38100 w 571500"/>
                  <a:gd name="connsiteY25" fmla="*/ 400050 h 590550"/>
                  <a:gd name="connsiteX26" fmla="*/ 57150 w 571500"/>
                  <a:gd name="connsiteY26" fmla="*/ 381000 h 590550"/>
                  <a:gd name="connsiteX27" fmla="*/ 76200 w 571500"/>
                  <a:gd name="connsiteY27" fmla="*/ 381000 h 590550"/>
                  <a:gd name="connsiteX28" fmla="*/ 76200 w 571500"/>
                  <a:gd name="connsiteY28" fmla="*/ 552450 h 590550"/>
                  <a:gd name="connsiteX29" fmla="*/ 114300 w 571500"/>
                  <a:gd name="connsiteY29" fmla="*/ 590550 h 590550"/>
                  <a:gd name="connsiteX30" fmla="*/ 495300 w 571500"/>
                  <a:gd name="connsiteY30" fmla="*/ 590550 h 590550"/>
                  <a:gd name="connsiteX31" fmla="*/ 533400 w 571500"/>
                  <a:gd name="connsiteY31" fmla="*/ 552450 h 590550"/>
                  <a:gd name="connsiteX32" fmla="*/ 533400 w 571500"/>
                  <a:gd name="connsiteY32" fmla="*/ 304800 h 590550"/>
                  <a:gd name="connsiteX33" fmla="*/ 499110 w 571500"/>
                  <a:gd name="connsiteY33"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499110 w 571500"/>
                  <a:gd name="connsiteY14" fmla="*/ 266700 h 590550"/>
                  <a:gd name="connsiteX15" fmla="*/ 571500 w 571500"/>
                  <a:gd name="connsiteY15" fmla="*/ 142875 h 590550"/>
                  <a:gd name="connsiteX16" fmla="*/ 428625 w 571500"/>
                  <a:gd name="connsiteY16" fmla="*/ 0 h 590550"/>
                  <a:gd name="connsiteX17" fmla="*/ 288608 w 571500"/>
                  <a:gd name="connsiteY17" fmla="*/ 115253 h 590550"/>
                  <a:gd name="connsiteX18" fmla="*/ 76200 w 571500"/>
                  <a:gd name="connsiteY18" fmla="*/ 295275 h 590550"/>
                  <a:gd name="connsiteX19" fmla="*/ 76200 w 571500"/>
                  <a:gd name="connsiteY19" fmla="*/ 323850 h 590550"/>
                  <a:gd name="connsiteX20" fmla="*/ 57150 w 571500"/>
                  <a:gd name="connsiteY20" fmla="*/ 323850 h 590550"/>
                  <a:gd name="connsiteX21" fmla="*/ 38100 w 571500"/>
                  <a:gd name="connsiteY21" fmla="*/ 304800 h 590550"/>
                  <a:gd name="connsiteX22" fmla="*/ 0 w 571500"/>
                  <a:gd name="connsiteY22" fmla="*/ 304800 h 590550"/>
                  <a:gd name="connsiteX23" fmla="*/ 0 w 571500"/>
                  <a:gd name="connsiteY23" fmla="*/ 400050 h 590550"/>
                  <a:gd name="connsiteX24" fmla="*/ 38100 w 571500"/>
                  <a:gd name="connsiteY24" fmla="*/ 400050 h 590550"/>
                  <a:gd name="connsiteX25" fmla="*/ 57150 w 571500"/>
                  <a:gd name="connsiteY25" fmla="*/ 381000 h 590550"/>
                  <a:gd name="connsiteX26" fmla="*/ 76200 w 571500"/>
                  <a:gd name="connsiteY26" fmla="*/ 381000 h 590550"/>
                  <a:gd name="connsiteX27" fmla="*/ 76200 w 571500"/>
                  <a:gd name="connsiteY27" fmla="*/ 552450 h 590550"/>
                  <a:gd name="connsiteX28" fmla="*/ 114300 w 571500"/>
                  <a:gd name="connsiteY28" fmla="*/ 590550 h 590550"/>
                  <a:gd name="connsiteX29" fmla="*/ 495300 w 571500"/>
                  <a:gd name="connsiteY29" fmla="*/ 590550 h 590550"/>
                  <a:gd name="connsiteX30" fmla="*/ 533400 w 571500"/>
                  <a:gd name="connsiteY30" fmla="*/ 552450 h 590550"/>
                  <a:gd name="connsiteX31" fmla="*/ 533400 w 571500"/>
                  <a:gd name="connsiteY31" fmla="*/ 304800 h 590550"/>
                  <a:gd name="connsiteX32" fmla="*/ 499110 w 571500"/>
                  <a:gd name="connsiteY32" fmla="*/ 266700 h 590550"/>
                  <a:gd name="connsiteX0" fmla="*/ 428625 w 571500"/>
                  <a:gd name="connsiteY0" fmla="*/ 233008 h 594958"/>
                  <a:gd name="connsiteX1" fmla="*/ 342900 w 571500"/>
                  <a:gd name="connsiteY1" fmla="*/ 147283 h 594958"/>
                  <a:gd name="connsiteX2" fmla="*/ 428625 w 571500"/>
                  <a:gd name="connsiteY2" fmla="*/ 61558 h 594958"/>
                  <a:gd name="connsiteX3" fmla="*/ 514350 w 571500"/>
                  <a:gd name="connsiteY3" fmla="*/ 147283 h 594958"/>
                  <a:gd name="connsiteX4" fmla="*/ 428625 w 571500"/>
                  <a:gd name="connsiteY4" fmla="*/ 233008 h 594958"/>
                  <a:gd name="connsiteX5" fmla="*/ 457200 w 571500"/>
                  <a:gd name="connsiteY5" fmla="*/ 537808 h 594958"/>
                  <a:gd name="connsiteX6" fmla="*/ 438150 w 571500"/>
                  <a:gd name="connsiteY6" fmla="*/ 518758 h 594958"/>
                  <a:gd name="connsiteX7" fmla="*/ 457200 w 571500"/>
                  <a:gd name="connsiteY7" fmla="*/ 499708 h 594958"/>
                  <a:gd name="connsiteX8" fmla="*/ 476250 w 571500"/>
                  <a:gd name="connsiteY8" fmla="*/ 518758 h 594958"/>
                  <a:gd name="connsiteX9" fmla="*/ 457200 w 571500"/>
                  <a:gd name="connsiteY9" fmla="*/ 537808 h 594958"/>
                  <a:gd name="connsiteX10" fmla="*/ 276225 w 571500"/>
                  <a:gd name="connsiteY10" fmla="*/ 271108 h 594958"/>
                  <a:gd name="connsiteX11" fmla="*/ 301943 w 571500"/>
                  <a:gd name="connsiteY11" fmla="*/ 213006 h 594958"/>
                  <a:gd name="connsiteX12" fmla="*/ 357188 w 571500"/>
                  <a:gd name="connsiteY12" fmla="*/ 271108 h 594958"/>
                  <a:gd name="connsiteX13" fmla="*/ 276225 w 571500"/>
                  <a:gd name="connsiteY13" fmla="*/ 271108 h 594958"/>
                  <a:gd name="connsiteX14" fmla="*/ 499110 w 571500"/>
                  <a:gd name="connsiteY14" fmla="*/ 271108 h 594958"/>
                  <a:gd name="connsiteX15" fmla="*/ 571500 w 571500"/>
                  <a:gd name="connsiteY15" fmla="*/ 147283 h 594958"/>
                  <a:gd name="connsiteX16" fmla="*/ 428625 w 571500"/>
                  <a:gd name="connsiteY16" fmla="*/ 4408 h 594958"/>
                  <a:gd name="connsiteX17" fmla="*/ 76200 w 571500"/>
                  <a:gd name="connsiteY17" fmla="*/ 299683 h 594958"/>
                  <a:gd name="connsiteX18" fmla="*/ 76200 w 571500"/>
                  <a:gd name="connsiteY18" fmla="*/ 328258 h 594958"/>
                  <a:gd name="connsiteX19" fmla="*/ 57150 w 571500"/>
                  <a:gd name="connsiteY19" fmla="*/ 328258 h 594958"/>
                  <a:gd name="connsiteX20" fmla="*/ 38100 w 571500"/>
                  <a:gd name="connsiteY20" fmla="*/ 309208 h 594958"/>
                  <a:gd name="connsiteX21" fmla="*/ 0 w 571500"/>
                  <a:gd name="connsiteY21" fmla="*/ 309208 h 594958"/>
                  <a:gd name="connsiteX22" fmla="*/ 0 w 571500"/>
                  <a:gd name="connsiteY22" fmla="*/ 404458 h 594958"/>
                  <a:gd name="connsiteX23" fmla="*/ 38100 w 571500"/>
                  <a:gd name="connsiteY23" fmla="*/ 404458 h 594958"/>
                  <a:gd name="connsiteX24" fmla="*/ 57150 w 571500"/>
                  <a:gd name="connsiteY24" fmla="*/ 385408 h 594958"/>
                  <a:gd name="connsiteX25" fmla="*/ 76200 w 571500"/>
                  <a:gd name="connsiteY25" fmla="*/ 385408 h 594958"/>
                  <a:gd name="connsiteX26" fmla="*/ 76200 w 571500"/>
                  <a:gd name="connsiteY26" fmla="*/ 556858 h 594958"/>
                  <a:gd name="connsiteX27" fmla="*/ 114300 w 571500"/>
                  <a:gd name="connsiteY27" fmla="*/ 594958 h 594958"/>
                  <a:gd name="connsiteX28" fmla="*/ 495300 w 571500"/>
                  <a:gd name="connsiteY28" fmla="*/ 594958 h 594958"/>
                  <a:gd name="connsiteX29" fmla="*/ 533400 w 571500"/>
                  <a:gd name="connsiteY29" fmla="*/ 556858 h 594958"/>
                  <a:gd name="connsiteX30" fmla="*/ 533400 w 571500"/>
                  <a:gd name="connsiteY30" fmla="*/ 309208 h 594958"/>
                  <a:gd name="connsiteX31" fmla="*/ 499110 w 571500"/>
                  <a:gd name="connsiteY31" fmla="*/ 271108 h 594958"/>
                  <a:gd name="connsiteX0" fmla="*/ 428625 w 595954"/>
                  <a:gd name="connsiteY0" fmla="*/ 171450 h 533400"/>
                  <a:gd name="connsiteX1" fmla="*/ 342900 w 595954"/>
                  <a:gd name="connsiteY1" fmla="*/ 85725 h 533400"/>
                  <a:gd name="connsiteX2" fmla="*/ 428625 w 595954"/>
                  <a:gd name="connsiteY2" fmla="*/ 0 h 533400"/>
                  <a:gd name="connsiteX3" fmla="*/ 514350 w 595954"/>
                  <a:gd name="connsiteY3" fmla="*/ 85725 h 533400"/>
                  <a:gd name="connsiteX4" fmla="*/ 428625 w 595954"/>
                  <a:gd name="connsiteY4" fmla="*/ 171450 h 533400"/>
                  <a:gd name="connsiteX5" fmla="*/ 457200 w 595954"/>
                  <a:gd name="connsiteY5" fmla="*/ 476250 h 533400"/>
                  <a:gd name="connsiteX6" fmla="*/ 438150 w 595954"/>
                  <a:gd name="connsiteY6" fmla="*/ 457200 h 533400"/>
                  <a:gd name="connsiteX7" fmla="*/ 457200 w 595954"/>
                  <a:gd name="connsiteY7" fmla="*/ 438150 h 533400"/>
                  <a:gd name="connsiteX8" fmla="*/ 476250 w 595954"/>
                  <a:gd name="connsiteY8" fmla="*/ 457200 h 533400"/>
                  <a:gd name="connsiteX9" fmla="*/ 457200 w 595954"/>
                  <a:gd name="connsiteY9" fmla="*/ 476250 h 533400"/>
                  <a:gd name="connsiteX10" fmla="*/ 276225 w 595954"/>
                  <a:gd name="connsiteY10" fmla="*/ 209550 h 533400"/>
                  <a:gd name="connsiteX11" fmla="*/ 301943 w 595954"/>
                  <a:gd name="connsiteY11" fmla="*/ 151448 h 533400"/>
                  <a:gd name="connsiteX12" fmla="*/ 357188 w 595954"/>
                  <a:gd name="connsiteY12" fmla="*/ 209550 h 533400"/>
                  <a:gd name="connsiteX13" fmla="*/ 276225 w 595954"/>
                  <a:gd name="connsiteY13" fmla="*/ 209550 h 533400"/>
                  <a:gd name="connsiteX14" fmla="*/ 499110 w 595954"/>
                  <a:gd name="connsiteY14" fmla="*/ 209550 h 533400"/>
                  <a:gd name="connsiteX15" fmla="*/ 571500 w 595954"/>
                  <a:gd name="connsiteY15" fmla="*/ 85725 h 533400"/>
                  <a:gd name="connsiteX16" fmla="*/ 76200 w 595954"/>
                  <a:gd name="connsiteY16" fmla="*/ 238125 h 533400"/>
                  <a:gd name="connsiteX17" fmla="*/ 76200 w 595954"/>
                  <a:gd name="connsiteY17" fmla="*/ 266700 h 533400"/>
                  <a:gd name="connsiteX18" fmla="*/ 57150 w 595954"/>
                  <a:gd name="connsiteY18" fmla="*/ 266700 h 533400"/>
                  <a:gd name="connsiteX19" fmla="*/ 38100 w 595954"/>
                  <a:gd name="connsiteY19" fmla="*/ 247650 h 533400"/>
                  <a:gd name="connsiteX20" fmla="*/ 0 w 595954"/>
                  <a:gd name="connsiteY20" fmla="*/ 247650 h 533400"/>
                  <a:gd name="connsiteX21" fmla="*/ 0 w 595954"/>
                  <a:gd name="connsiteY21" fmla="*/ 342900 h 533400"/>
                  <a:gd name="connsiteX22" fmla="*/ 38100 w 595954"/>
                  <a:gd name="connsiteY22" fmla="*/ 342900 h 533400"/>
                  <a:gd name="connsiteX23" fmla="*/ 57150 w 595954"/>
                  <a:gd name="connsiteY23" fmla="*/ 323850 h 533400"/>
                  <a:gd name="connsiteX24" fmla="*/ 76200 w 595954"/>
                  <a:gd name="connsiteY24" fmla="*/ 323850 h 533400"/>
                  <a:gd name="connsiteX25" fmla="*/ 76200 w 595954"/>
                  <a:gd name="connsiteY25" fmla="*/ 495300 h 533400"/>
                  <a:gd name="connsiteX26" fmla="*/ 114300 w 595954"/>
                  <a:gd name="connsiteY26" fmla="*/ 533400 h 533400"/>
                  <a:gd name="connsiteX27" fmla="*/ 495300 w 595954"/>
                  <a:gd name="connsiteY27" fmla="*/ 533400 h 533400"/>
                  <a:gd name="connsiteX28" fmla="*/ 533400 w 595954"/>
                  <a:gd name="connsiteY28" fmla="*/ 495300 h 533400"/>
                  <a:gd name="connsiteX29" fmla="*/ 533400 w 595954"/>
                  <a:gd name="connsiteY29" fmla="*/ 247650 h 533400"/>
                  <a:gd name="connsiteX30" fmla="*/ 499110 w 595954"/>
                  <a:gd name="connsiteY30" fmla="*/ 209550 h 533400"/>
                  <a:gd name="connsiteX0" fmla="*/ 428625 w 595954"/>
                  <a:gd name="connsiteY0" fmla="*/ 96441 h 458391"/>
                  <a:gd name="connsiteX1" fmla="*/ 342900 w 595954"/>
                  <a:gd name="connsiteY1" fmla="*/ 10716 h 458391"/>
                  <a:gd name="connsiteX2" fmla="*/ 514350 w 595954"/>
                  <a:gd name="connsiteY2" fmla="*/ 10716 h 458391"/>
                  <a:gd name="connsiteX3" fmla="*/ 428625 w 595954"/>
                  <a:gd name="connsiteY3" fmla="*/ 96441 h 458391"/>
                  <a:gd name="connsiteX4" fmla="*/ 457200 w 595954"/>
                  <a:gd name="connsiteY4" fmla="*/ 401241 h 458391"/>
                  <a:gd name="connsiteX5" fmla="*/ 438150 w 595954"/>
                  <a:gd name="connsiteY5" fmla="*/ 382191 h 458391"/>
                  <a:gd name="connsiteX6" fmla="*/ 457200 w 595954"/>
                  <a:gd name="connsiteY6" fmla="*/ 363141 h 458391"/>
                  <a:gd name="connsiteX7" fmla="*/ 476250 w 595954"/>
                  <a:gd name="connsiteY7" fmla="*/ 382191 h 458391"/>
                  <a:gd name="connsiteX8" fmla="*/ 457200 w 595954"/>
                  <a:gd name="connsiteY8" fmla="*/ 401241 h 458391"/>
                  <a:gd name="connsiteX9" fmla="*/ 276225 w 595954"/>
                  <a:gd name="connsiteY9" fmla="*/ 134541 h 458391"/>
                  <a:gd name="connsiteX10" fmla="*/ 301943 w 595954"/>
                  <a:gd name="connsiteY10" fmla="*/ 76439 h 458391"/>
                  <a:gd name="connsiteX11" fmla="*/ 357188 w 595954"/>
                  <a:gd name="connsiteY11" fmla="*/ 134541 h 458391"/>
                  <a:gd name="connsiteX12" fmla="*/ 276225 w 595954"/>
                  <a:gd name="connsiteY12" fmla="*/ 134541 h 458391"/>
                  <a:gd name="connsiteX13" fmla="*/ 499110 w 595954"/>
                  <a:gd name="connsiteY13" fmla="*/ 134541 h 458391"/>
                  <a:gd name="connsiteX14" fmla="*/ 571500 w 595954"/>
                  <a:gd name="connsiteY14" fmla="*/ 10716 h 458391"/>
                  <a:gd name="connsiteX15" fmla="*/ 76200 w 595954"/>
                  <a:gd name="connsiteY15" fmla="*/ 163116 h 458391"/>
                  <a:gd name="connsiteX16" fmla="*/ 76200 w 595954"/>
                  <a:gd name="connsiteY16" fmla="*/ 191691 h 458391"/>
                  <a:gd name="connsiteX17" fmla="*/ 57150 w 595954"/>
                  <a:gd name="connsiteY17" fmla="*/ 191691 h 458391"/>
                  <a:gd name="connsiteX18" fmla="*/ 38100 w 595954"/>
                  <a:gd name="connsiteY18" fmla="*/ 172641 h 458391"/>
                  <a:gd name="connsiteX19" fmla="*/ 0 w 595954"/>
                  <a:gd name="connsiteY19" fmla="*/ 172641 h 458391"/>
                  <a:gd name="connsiteX20" fmla="*/ 0 w 595954"/>
                  <a:gd name="connsiteY20" fmla="*/ 267891 h 458391"/>
                  <a:gd name="connsiteX21" fmla="*/ 38100 w 595954"/>
                  <a:gd name="connsiteY21" fmla="*/ 267891 h 458391"/>
                  <a:gd name="connsiteX22" fmla="*/ 57150 w 595954"/>
                  <a:gd name="connsiteY22" fmla="*/ 248841 h 458391"/>
                  <a:gd name="connsiteX23" fmla="*/ 76200 w 595954"/>
                  <a:gd name="connsiteY23" fmla="*/ 248841 h 458391"/>
                  <a:gd name="connsiteX24" fmla="*/ 76200 w 595954"/>
                  <a:gd name="connsiteY24" fmla="*/ 420291 h 458391"/>
                  <a:gd name="connsiteX25" fmla="*/ 114300 w 595954"/>
                  <a:gd name="connsiteY25" fmla="*/ 458391 h 458391"/>
                  <a:gd name="connsiteX26" fmla="*/ 495300 w 595954"/>
                  <a:gd name="connsiteY26" fmla="*/ 458391 h 458391"/>
                  <a:gd name="connsiteX27" fmla="*/ 533400 w 595954"/>
                  <a:gd name="connsiteY27" fmla="*/ 420291 h 458391"/>
                  <a:gd name="connsiteX28" fmla="*/ 533400 w 595954"/>
                  <a:gd name="connsiteY28" fmla="*/ 172641 h 458391"/>
                  <a:gd name="connsiteX29" fmla="*/ 499110 w 595954"/>
                  <a:gd name="connsiteY29" fmla="*/ 134541 h 458391"/>
                  <a:gd name="connsiteX0" fmla="*/ 428625 w 595954"/>
                  <a:gd name="connsiteY0" fmla="*/ 85884 h 447834"/>
                  <a:gd name="connsiteX1" fmla="*/ 514350 w 595954"/>
                  <a:gd name="connsiteY1" fmla="*/ 159 h 447834"/>
                  <a:gd name="connsiteX2" fmla="*/ 428625 w 595954"/>
                  <a:gd name="connsiteY2" fmla="*/ 85884 h 447834"/>
                  <a:gd name="connsiteX3" fmla="*/ 457200 w 595954"/>
                  <a:gd name="connsiteY3" fmla="*/ 390684 h 447834"/>
                  <a:gd name="connsiteX4" fmla="*/ 438150 w 595954"/>
                  <a:gd name="connsiteY4" fmla="*/ 371634 h 447834"/>
                  <a:gd name="connsiteX5" fmla="*/ 457200 w 595954"/>
                  <a:gd name="connsiteY5" fmla="*/ 352584 h 447834"/>
                  <a:gd name="connsiteX6" fmla="*/ 476250 w 595954"/>
                  <a:gd name="connsiteY6" fmla="*/ 371634 h 447834"/>
                  <a:gd name="connsiteX7" fmla="*/ 457200 w 595954"/>
                  <a:gd name="connsiteY7" fmla="*/ 390684 h 447834"/>
                  <a:gd name="connsiteX8" fmla="*/ 276225 w 595954"/>
                  <a:gd name="connsiteY8" fmla="*/ 123984 h 447834"/>
                  <a:gd name="connsiteX9" fmla="*/ 301943 w 595954"/>
                  <a:gd name="connsiteY9" fmla="*/ 65882 h 447834"/>
                  <a:gd name="connsiteX10" fmla="*/ 357188 w 595954"/>
                  <a:gd name="connsiteY10" fmla="*/ 123984 h 447834"/>
                  <a:gd name="connsiteX11" fmla="*/ 276225 w 595954"/>
                  <a:gd name="connsiteY11" fmla="*/ 123984 h 447834"/>
                  <a:gd name="connsiteX12" fmla="*/ 499110 w 595954"/>
                  <a:gd name="connsiteY12" fmla="*/ 123984 h 447834"/>
                  <a:gd name="connsiteX13" fmla="*/ 571500 w 595954"/>
                  <a:gd name="connsiteY13" fmla="*/ 159 h 447834"/>
                  <a:gd name="connsiteX14" fmla="*/ 76200 w 595954"/>
                  <a:gd name="connsiteY14" fmla="*/ 152559 h 447834"/>
                  <a:gd name="connsiteX15" fmla="*/ 76200 w 595954"/>
                  <a:gd name="connsiteY15" fmla="*/ 181134 h 447834"/>
                  <a:gd name="connsiteX16" fmla="*/ 57150 w 595954"/>
                  <a:gd name="connsiteY16" fmla="*/ 181134 h 447834"/>
                  <a:gd name="connsiteX17" fmla="*/ 38100 w 595954"/>
                  <a:gd name="connsiteY17" fmla="*/ 162084 h 447834"/>
                  <a:gd name="connsiteX18" fmla="*/ 0 w 595954"/>
                  <a:gd name="connsiteY18" fmla="*/ 162084 h 447834"/>
                  <a:gd name="connsiteX19" fmla="*/ 0 w 595954"/>
                  <a:gd name="connsiteY19" fmla="*/ 257334 h 447834"/>
                  <a:gd name="connsiteX20" fmla="*/ 38100 w 595954"/>
                  <a:gd name="connsiteY20" fmla="*/ 257334 h 447834"/>
                  <a:gd name="connsiteX21" fmla="*/ 57150 w 595954"/>
                  <a:gd name="connsiteY21" fmla="*/ 238284 h 447834"/>
                  <a:gd name="connsiteX22" fmla="*/ 76200 w 595954"/>
                  <a:gd name="connsiteY22" fmla="*/ 238284 h 447834"/>
                  <a:gd name="connsiteX23" fmla="*/ 76200 w 595954"/>
                  <a:gd name="connsiteY23" fmla="*/ 409734 h 447834"/>
                  <a:gd name="connsiteX24" fmla="*/ 114300 w 595954"/>
                  <a:gd name="connsiteY24" fmla="*/ 447834 h 447834"/>
                  <a:gd name="connsiteX25" fmla="*/ 495300 w 595954"/>
                  <a:gd name="connsiteY25" fmla="*/ 447834 h 447834"/>
                  <a:gd name="connsiteX26" fmla="*/ 533400 w 595954"/>
                  <a:gd name="connsiteY26" fmla="*/ 409734 h 447834"/>
                  <a:gd name="connsiteX27" fmla="*/ 533400 w 595954"/>
                  <a:gd name="connsiteY27" fmla="*/ 162084 h 447834"/>
                  <a:gd name="connsiteX28" fmla="*/ 499110 w 595954"/>
                  <a:gd name="connsiteY28" fmla="*/ 123984 h 447834"/>
                  <a:gd name="connsiteX0" fmla="*/ 457200 w 595954"/>
                  <a:gd name="connsiteY0" fmla="*/ 390684 h 447834"/>
                  <a:gd name="connsiteX1" fmla="*/ 438150 w 595954"/>
                  <a:gd name="connsiteY1" fmla="*/ 371634 h 447834"/>
                  <a:gd name="connsiteX2" fmla="*/ 457200 w 595954"/>
                  <a:gd name="connsiteY2" fmla="*/ 352584 h 447834"/>
                  <a:gd name="connsiteX3" fmla="*/ 476250 w 595954"/>
                  <a:gd name="connsiteY3" fmla="*/ 371634 h 447834"/>
                  <a:gd name="connsiteX4" fmla="*/ 457200 w 595954"/>
                  <a:gd name="connsiteY4" fmla="*/ 390684 h 447834"/>
                  <a:gd name="connsiteX5" fmla="*/ 276225 w 595954"/>
                  <a:gd name="connsiteY5" fmla="*/ 123984 h 447834"/>
                  <a:gd name="connsiteX6" fmla="*/ 301943 w 595954"/>
                  <a:gd name="connsiteY6" fmla="*/ 65882 h 447834"/>
                  <a:gd name="connsiteX7" fmla="*/ 357188 w 595954"/>
                  <a:gd name="connsiteY7" fmla="*/ 123984 h 447834"/>
                  <a:gd name="connsiteX8" fmla="*/ 276225 w 595954"/>
                  <a:gd name="connsiteY8" fmla="*/ 123984 h 447834"/>
                  <a:gd name="connsiteX9" fmla="*/ 499110 w 595954"/>
                  <a:gd name="connsiteY9" fmla="*/ 123984 h 447834"/>
                  <a:gd name="connsiteX10" fmla="*/ 571500 w 595954"/>
                  <a:gd name="connsiteY10" fmla="*/ 159 h 447834"/>
                  <a:gd name="connsiteX11" fmla="*/ 76200 w 595954"/>
                  <a:gd name="connsiteY11" fmla="*/ 152559 h 447834"/>
                  <a:gd name="connsiteX12" fmla="*/ 76200 w 595954"/>
                  <a:gd name="connsiteY12" fmla="*/ 181134 h 447834"/>
                  <a:gd name="connsiteX13" fmla="*/ 57150 w 595954"/>
                  <a:gd name="connsiteY13" fmla="*/ 181134 h 447834"/>
                  <a:gd name="connsiteX14" fmla="*/ 38100 w 595954"/>
                  <a:gd name="connsiteY14" fmla="*/ 162084 h 447834"/>
                  <a:gd name="connsiteX15" fmla="*/ 0 w 595954"/>
                  <a:gd name="connsiteY15" fmla="*/ 162084 h 447834"/>
                  <a:gd name="connsiteX16" fmla="*/ 0 w 595954"/>
                  <a:gd name="connsiteY16" fmla="*/ 257334 h 447834"/>
                  <a:gd name="connsiteX17" fmla="*/ 38100 w 595954"/>
                  <a:gd name="connsiteY17" fmla="*/ 257334 h 447834"/>
                  <a:gd name="connsiteX18" fmla="*/ 57150 w 595954"/>
                  <a:gd name="connsiteY18" fmla="*/ 238284 h 447834"/>
                  <a:gd name="connsiteX19" fmla="*/ 76200 w 595954"/>
                  <a:gd name="connsiteY19" fmla="*/ 238284 h 447834"/>
                  <a:gd name="connsiteX20" fmla="*/ 76200 w 595954"/>
                  <a:gd name="connsiteY20" fmla="*/ 409734 h 447834"/>
                  <a:gd name="connsiteX21" fmla="*/ 114300 w 595954"/>
                  <a:gd name="connsiteY21" fmla="*/ 447834 h 447834"/>
                  <a:gd name="connsiteX22" fmla="*/ 495300 w 595954"/>
                  <a:gd name="connsiteY22" fmla="*/ 447834 h 447834"/>
                  <a:gd name="connsiteX23" fmla="*/ 533400 w 595954"/>
                  <a:gd name="connsiteY23" fmla="*/ 409734 h 447834"/>
                  <a:gd name="connsiteX24" fmla="*/ 533400 w 595954"/>
                  <a:gd name="connsiteY24" fmla="*/ 162084 h 447834"/>
                  <a:gd name="connsiteX25" fmla="*/ 499110 w 595954"/>
                  <a:gd name="connsiteY25" fmla="*/ 123984 h 447834"/>
                  <a:gd name="connsiteX0" fmla="*/ 457200 w 533400"/>
                  <a:gd name="connsiteY0" fmla="*/ 324802 h 381952"/>
                  <a:gd name="connsiteX1" fmla="*/ 438150 w 533400"/>
                  <a:gd name="connsiteY1" fmla="*/ 305752 h 381952"/>
                  <a:gd name="connsiteX2" fmla="*/ 457200 w 533400"/>
                  <a:gd name="connsiteY2" fmla="*/ 286702 h 381952"/>
                  <a:gd name="connsiteX3" fmla="*/ 476250 w 533400"/>
                  <a:gd name="connsiteY3" fmla="*/ 305752 h 381952"/>
                  <a:gd name="connsiteX4" fmla="*/ 457200 w 533400"/>
                  <a:gd name="connsiteY4" fmla="*/ 324802 h 381952"/>
                  <a:gd name="connsiteX5" fmla="*/ 276225 w 533400"/>
                  <a:gd name="connsiteY5" fmla="*/ 58102 h 381952"/>
                  <a:gd name="connsiteX6" fmla="*/ 301943 w 533400"/>
                  <a:gd name="connsiteY6" fmla="*/ 0 h 381952"/>
                  <a:gd name="connsiteX7" fmla="*/ 357188 w 533400"/>
                  <a:gd name="connsiteY7" fmla="*/ 58102 h 381952"/>
                  <a:gd name="connsiteX8" fmla="*/ 276225 w 533400"/>
                  <a:gd name="connsiteY8" fmla="*/ 58102 h 381952"/>
                  <a:gd name="connsiteX9" fmla="*/ 499110 w 533400"/>
                  <a:gd name="connsiteY9" fmla="*/ 58102 h 381952"/>
                  <a:gd name="connsiteX10" fmla="*/ 76200 w 533400"/>
                  <a:gd name="connsiteY10" fmla="*/ 86677 h 381952"/>
                  <a:gd name="connsiteX11" fmla="*/ 76200 w 533400"/>
                  <a:gd name="connsiteY11" fmla="*/ 115252 h 381952"/>
                  <a:gd name="connsiteX12" fmla="*/ 57150 w 533400"/>
                  <a:gd name="connsiteY12" fmla="*/ 115252 h 381952"/>
                  <a:gd name="connsiteX13" fmla="*/ 38100 w 533400"/>
                  <a:gd name="connsiteY13" fmla="*/ 96202 h 381952"/>
                  <a:gd name="connsiteX14" fmla="*/ 0 w 533400"/>
                  <a:gd name="connsiteY14" fmla="*/ 96202 h 381952"/>
                  <a:gd name="connsiteX15" fmla="*/ 0 w 533400"/>
                  <a:gd name="connsiteY15" fmla="*/ 191452 h 381952"/>
                  <a:gd name="connsiteX16" fmla="*/ 38100 w 533400"/>
                  <a:gd name="connsiteY16" fmla="*/ 191452 h 381952"/>
                  <a:gd name="connsiteX17" fmla="*/ 57150 w 533400"/>
                  <a:gd name="connsiteY17" fmla="*/ 172402 h 381952"/>
                  <a:gd name="connsiteX18" fmla="*/ 76200 w 533400"/>
                  <a:gd name="connsiteY18" fmla="*/ 172402 h 381952"/>
                  <a:gd name="connsiteX19" fmla="*/ 76200 w 533400"/>
                  <a:gd name="connsiteY19" fmla="*/ 343852 h 381952"/>
                  <a:gd name="connsiteX20" fmla="*/ 114300 w 533400"/>
                  <a:gd name="connsiteY20" fmla="*/ 381952 h 381952"/>
                  <a:gd name="connsiteX21" fmla="*/ 495300 w 533400"/>
                  <a:gd name="connsiteY21" fmla="*/ 381952 h 381952"/>
                  <a:gd name="connsiteX22" fmla="*/ 533400 w 533400"/>
                  <a:gd name="connsiteY22" fmla="*/ 343852 h 381952"/>
                  <a:gd name="connsiteX23" fmla="*/ 533400 w 533400"/>
                  <a:gd name="connsiteY23" fmla="*/ 96202 h 381952"/>
                  <a:gd name="connsiteX24" fmla="*/ 499110 w 533400"/>
                  <a:gd name="connsiteY24" fmla="*/ 58102 h 381952"/>
                  <a:gd name="connsiteX0" fmla="*/ 457200 w 533400"/>
                  <a:gd name="connsiteY0" fmla="*/ 266787 h 323937"/>
                  <a:gd name="connsiteX1" fmla="*/ 438150 w 533400"/>
                  <a:gd name="connsiteY1" fmla="*/ 247737 h 323937"/>
                  <a:gd name="connsiteX2" fmla="*/ 457200 w 533400"/>
                  <a:gd name="connsiteY2" fmla="*/ 228687 h 323937"/>
                  <a:gd name="connsiteX3" fmla="*/ 476250 w 533400"/>
                  <a:gd name="connsiteY3" fmla="*/ 247737 h 323937"/>
                  <a:gd name="connsiteX4" fmla="*/ 457200 w 533400"/>
                  <a:gd name="connsiteY4" fmla="*/ 266787 h 323937"/>
                  <a:gd name="connsiteX5" fmla="*/ 276225 w 533400"/>
                  <a:gd name="connsiteY5" fmla="*/ 87 h 323937"/>
                  <a:gd name="connsiteX6" fmla="*/ 357188 w 533400"/>
                  <a:gd name="connsiteY6" fmla="*/ 87 h 323937"/>
                  <a:gd name="connsiteX7" fmla="*/ 276225 w 533400"/>
                  <a:gd name="connsiteY7" fmla="*/ 87 h 323937"/>
                  <a:gd name="connsiteX8" fmla="*/ 499110 w 533400"/>
                  <a:gd name="connsiteY8" fmla="*/ 87 h 323937"/>
                  <a:gd name="connsiteX9" fmla="*/ 76200 w 533400"/>
                  <a:gd name="connsiteY9" fmla="*/ 28662 h 323937"/>
                  <a:gd name="connsiteX10" fmla="*/ 76200 w 533400"/>
                  <a:gd name="connsiteY10" fmla="*/ 57237 h 323937"/>
                  <a:gd name="connsiteX11" fmla="*/ 57150 w 533400"/>
                  <a:gd name="connsiteY11" fmla="*/ 57237 h 323937"/>
                  <a:gd name="connsiteX12" fmla="*/ 38100 w 533400"/>
                  <a:gd name="connsiteY12" fmla="*/ 38187 h 323937"/>
                  <a:gd name="connsiteX13" fmla="*/ 0 w 533400"/>
                  <a:gd name="connsiteY13" fmla="*/ 38187 h 323937"/>
                  <a:gd name="connsiteX14" fmla="*/ 0 w 533400"/>
                  <a:gd name="connsiteY14" fmla="*/ 133437 h 323937"/>
                  <a:gd name="connsiteX15" fmla="*/ 38100 w 533400"/>
                  <a:gd name="connsiteY15" fmla="*/ 133437 h 323937"/>
                  <a:gd name="connsiteX16" fmla="*/ 57150 w 533400"/>
                  <a:gd name="connsiteY16" fmla="*/ 114387 h 323937"/>
                  <a:gd name="connsiteX17" fmla="*/ 76200 w 533400"/>
                  <a:gd name="connsiteY17" fmla="*/ 114387 h 323937"/>
                  <a:gd name="connsiteX18" fmla="*/ 76200 w 533400"/>
                  <a:gd name="connsiteY18" fmla="*/ 285837 h 323937"/>
                  <a:gd name="connsiteX19" fmla="*/ 114300 w 533400"/>
                  <a:gd name="connsiteY19" fmla="*/ 323937 h 323937"/>
                  <a:gd name="connsiteX20" fmla="*/ 495300 w 533400"/>
                  <a:gd name="connsiteY20" fmla="*/ 323937 h 323937"/>
                  <a:gd name="connsiteX21" fmla="*/ 533400 w 533400"/>
                  <a:gd name="connsiteY21" fmla="*/ 285837 h 323937"/>
                  <a:gd name="connsiteX22" fmla="*/ 533400 w 533400"/>
                  <a:gd name="connsiteY22" fmla="*/ 38187 h 323937"/>
                  <a:gd name="connsiteX23" fmla="*/ 499110 w 533400"/>
                  <a:gd name="connsiteY23" fmla="*/ 87 h 323937"/>
                  <a:gd name="connsiteX0" fmla="*/ 457200 w 533400"/>
                  <a:gd name="connsiteY0" fmla="*/ 266787 h 323937"/>
                  <a:gd name="connsiteX1" fmla="*/ 438150 w 533400"/>
                  <a:gd name="connsiteY1" fmla="*/ 247737 h 323937"/>
                  <a:gd name="connsiteX2" fmla="*/ 457200 w 533400"/>
                  <a:gd name="connsiteY2" fmla="*/ 228687 h 323937"/>
                  <a:gd name="connsiteX3" fmla="*/ 476250 w 533400"/>
                  <a:gd name="connsiteY3" fmla="*/ 247737 h 323937"/>
                  <a:gd name="connsiteX4" fmla="*/ 457200 w 533400"/>
                  <a:gd name="connsiteY4" fmla="*/ 266787 h 323937"/>
                  <a:gd name="connsiteX5" fmla="*/ 499110 w 533400"/>
                  <a:gd name="connsiteY5" fmla="*/ 87 h 323937"/>
                  <a:gd name="connsiteX6" fmla="*/ 76200 w 533400"/>
                  <a:gd name="connsiteY6" fmla="*/ 28662 h 323937"/>
                  <a:gd name="connsiteX7" fmla="*/ 76200 w 533400"/>
                  <a:gd name="connsiteY7" fmla="*/ 57237 h 323937"/>
                  <a:gd name="connsiteX8" fmla="*/ 57150 w 533400"/>
                  <a:gd name="connsiteY8" fmla="*/ 57237 h 323937"/>
                  <a:gd name="connsiteX9" fmla="*/ 38100 w 533400"/>
                  <a:gd name="connsiteY9" fmla="*/ 38187 h 323937"/>
                  <a:gd name="connsiteX10" fmla="*/ 0 w 533400"/>
                  <a:gd name="connsiteY10" fmla="*/ 38187 h 323937"/>
                  <a:gd name="connsiteX11" fmla="*/ 0 w 533400"/>
                  <a:gd name="connsiteY11" fmla="*/ 133437 h 323937"/>
                  <a:gd name="connsiteX12" fmla="*/ 38100 w 533400"/>
                  <a:gd name="connsiteY12" fmla="*/ 133437 h 323937"/>
                  <a:gd name="connsiteX13" fmla="*/ 57150 w 533400"/>
                  <a:gd name="connsiteY13" fmla="*/ 114387 h 323937"/>
                  <a:gd name="connsiteX14" fmla="*/ 76200 w 533400"/>
                  <a:gd name="connsiteY14" fmla="*/ 114387 h 323937"/>
                  <a:gd name="connsiteX15" fmla="*/ 76200 w 533400"/>
                  <a:gd name="connsiteY15" fmla="*/ 285837 h 323937"/>
                  <a:gd name="connsiteX16" fmla="*/ 114300 w 533400"/>
                  <a:gd name="connsiteY16" fmla="*/ 323937 h 323937"/>
                  <a:gd name="connsiteX17" fmla="*/ 495300 w 533400"/>
                  <a:gd name="connsiteY17" fmla="*/ 323937 h 323937"/>
                  <a:gd name="connsiteX18" fmla="*/ 533400 w 533400"/>
                  <a:gd name="connsiteY18" fmla="*/ 285837 h 323937"/>
                  <a:gd name="connsiteX19" fmla="*/ 533400 w 533400"/>
                  <a:gd name="connsiteY19" fmla="*/ 38187 h 323937"/>
                  <a:gd name="connsiteX20" fmla="*/ 499110 w 533400"/>
                  <a:gd name="connsiteY20" fmla="*/ 87 h 323937"/>
                  <a:gd name="connsiteX0" fmla="*/ 457200 w 533400"/>
                  <a:gd name="connsiteY0" fmla="*/ 266787 h 323937"/>
                  <a:gd name="connsiteX1" fmla="*/ 438150 w 533400"/>
                  <a:gd name="connsiteY1" fmla="*/ 247737 h 323937"/>
                  <a:gd name="connsiteX2" fmla="*/ 476250 w 533400"/>
                  <a:gd name="connsiteY2" fmla="*/ 247737 h 323937"/>
                  <a:gd name="connsiteX3" fmla="*/ 457200 w 533400"/>
                  <a:gd name="connsiteY3" fmla="*/ 266787 h 323937"/>
                  <a:gd name="connsiteX4" fmla="*/ 499110 w 533400"/>
                  <a:gd name="connsiteY4" fmla="*/ 87 h 323937"/>
                  <a:gd name="connsiteX5" fmla="*/ 76200 w 533400"/>
                  <a:gd name="connsiteY5" fmla="*/ 28662 h 323937"/>
                  <a:gd name="connsiteX6" fmla="*/ 76200 w 533400"/>
                  <a:gd name="connsiteY6" fmla="*/ 57237 h 323937"/>
                  <a:gd name="connsiteX7" fmla="*/ 57150 w 533400"/>
                  <a:gd name="connsiteY7" fmla="*/ 57237 h 323937"/>
                  <a:gd name="connsiteX8" fmla="*/ 38100 w 533400"/>
                  <a:gd name="connsiteY8" fmla="*/ 38187 h 323937"/>
                  <a:gd name="connsiteX9" fmla="*/ 0 w 533400"/>
                  <a:gd name="connsiteY9" fmla="*/ 38187 h 323937"/>
                  <a:gd name="connsiteX10" fmla="*/ 0 w 533400"/>
                  <a:gd name="connsiteY10" fmla="*/ 133437 h 323937"/>
                  <a:gd name="connsiteX11" fmla="*/ 38100 w 533400"/>
                  <a:gd name="connsiteY11" fmla="*/ 133437 h 323937"/>
                  <a:gd name="connsiteX12" fmla="*/ 57150 w 533400"/>
                  <a:gd name="connsiteY12" fmla="*/ 114387 h 323937"/>
                  <a:gd name="connsiteX13" fmla="*/ 76200 w 533400"/>
                  <a:gd name="connsiteY13" fmla="*/ 114387 h 323937"/>
                  <a:gd name="connsiteX14" fmla="*/ 76200 w 533400"/>
                  <a:gd name="connsiteY14" fmla="*/ 285837 h 323937"/>
                  <a:gd name="connsiteX15" fmla="*/ 114300 w 533400"/>
                  <a:gd name="connsiteY15" fmla="*/ 323937 h 323937"/>
                  <a:gd name="connsiteX16" fmla="*/ 495300 w 533400"/>
                  <a:gd name="connsiteY16" fmla="*/ 323937 h 323937"/>
                  <a:gd name="connsiteX17" fmla="*/ 533400 w 533400"/>
                  <a:gd name="connsiteY17" fmla="*/ 285837 h 323937"/>
                  <a:gd name="connsiteX18" fmla="*/ 533400 w 533400"/>
                  <a:gd name="connsiteY18" fmla="*/ 38187 h 323937"/>
                  <a:gd name="connsiteX19" fmla="*/ 499110 w 533400"/>
                  <a:gd name="connsiteY19" fmla="*/ 87 h 323937"/>
                  <a:gd name="connsiteX0" fmla="*/ 457200 w 533400"/>
                  <a:gd name="connsiteY0" fmla="*/ 266787 h 323937"/>
                  <a:gd name="connsiteX1" fmla="*/ 476250 w 533400"/>
                  <a:gd name="connsiteY1" fmla="*/ 247737 h 323937"/>
                  <a:gd name="connsiteX2" fmla="*/ 457200 w 533400"/>
                  <a:gd name="connsiteY2" fmla="*/ 266787 h 323937"/>
                  <a:gd name="connsiteX3" fmla="*/ 499110 w 533400"/>
                  <a:gd name="connsiteY3" fmla="*/ 87 h 323937"/>
                  <a:gd name="connsiteX4" fmla="*/ 76200 w 533400"/>
                  <a:gd name="connsiteY4" fmla="*/ 28662 h 323937"/>
                  <a:gd name="connsiteX5" fmla="*/ 76200 w 533400"/>
                  <a:gd name="connsiteY5" fmla="*/ 57237 h 323937"/>
                  <a:gd name="connsiteX6" fmla="*/ 57150 w 533400"/>
                  <a:gd name="connsiteY6" fmla="*/ 57237 h 323937"/>
                  <a:gd name="connsiteX7" fmla="*/ 38100 w 533400"/>
                  <a:gd name="connsiteY7" fmla="*/ 38187 h 323937"/>
                  <a:gd name="connsiteX8" fmla="*/ 0 w 533400"/>
                  <a:gd name="connsiteY8" fmla="*/ 38187 h 323937"/>
                  <a:gd name="connsiteX9" fmla="*/ 0 w 533400"/>
                  <a:gd name="connsiteY9" fmla="*/ 133437 h 323937"/>
                  <a:gd name="connsiteX10" fmla="*/ 38100 w 533400"/>
                  <a:gd name="connsiteY10" fmla="*/ 133437 h 323937"/>
                  <a:gd name="connsiteX11" fmla="*/ 57150 w 533400"/>
                  <a:gd name="connsiteY11" fmla="*/ 114387 h 323937"/>
                  <a:gd name="connsiteX12" fmla="*/ 76200 w 533400"/>
                  <a:gd name="connsiteY12" fmla="*/ 114387 h 323937"/>
                  <a:gd name="connsiteX13" fmla="*/ 76200 w 533400"/>
                  <a:gd name="connsiteY13" fmla="*/ 285837 h 323937"/>
                  <a:gd name="connsiteX14" fmla="*/ 114300 w 533400"/>
                  <a:gd name="connsiteY14" fmla="*/ 323937 h 323937"/>
                  <a:gd name="connsiteX15" fmla="*/ 495300 w 533400"/>
                  <a:gd name="connsiteY15" fmla="*/ 323937 h 323937"/>
                  <a:gd name="connsiteX16" fmla="*/ 533400 w 533400"/>
                  <a:gd name="connsiteY16" fmla="*/ 285837 h 323937"/>
                  <a:gd name="connsiteX17" fmla="*/ 533400 w 533400"/>
                  <a:gd name="connsiteY17" fmla="*/ 38187 h 323937"/>
                  <a:gd name="connsiteX18" fmla="*/ 499110 w 533400"/>
                  <a:gd name="connsiteY18" fmla="*/ 87 h 323937"/>
                  <a:gd name="connsiteX0" fmla="*/ 499110 w 533400"/>
                  <a:gd name="connsiteY0" fmla="*/ 87 h 323937"/>
                  <a:gd name="connsiteX1" fmla="*/ 76200 w 533400"/>
                  <a:gd name="connsiteY1" fmla="*/ 28662 h 323937"/>
                  <a:gd name="connsiteX2" fmla="*/ 76200 w 533400"/>
                  <a:gd name="connsiteY2" fmla="*/ 57237 h 323937"/>
                  <a:gd name="connsiteX3" fmla="*/ 57150 w 533400"/>
                  <a:gd name="connsiteY3" fmla="*/ 57237 h 323937"/>
                  <a:gd name="connsiteX4" fmla="*/ 38100 w 533400"/>
                  <a:gd name="connsiteY4" fmla="*/ 38187 h 323937"/>
                  <a:gd name="connsiteX5" fmla="*/ 0 w 533400"/>
                  <a:gd name="connsiteY5" fmla="*/ 38187 h 323937"/>
                  <a:gd name="connsiteX6" fmla="*/ 0 w 533400"/>
                  <a:gd name="connsiteY6" fmla="*/ 133437 h 323937"/>
                  <a:gd name="connsiteX7" fmla="*/ 38100 w 533400"/>
                  <a:gd name="connsiteY7" fmla="*/ 133437 h 323937"/>
                  <a:gd name="connsiteX8" fmla="*/ 57150 w 533400"/>
                  <a:gd name="connsiteY8" fmla="*/ 114387 h 323937"/>
                  <a:gd name="connsiteX9" fmla="*/ 76200 w 533400"/>
                  <a:gd name="connsiteY9" fmla="*/ 114387 h 323937"/>
                  <a:gd name="connsiteX10" fmla="*/ 76200 w 533400"/>
                  <a:gd name="connsiteY10" fmla="*/ 285837 h 323937"/>
                  <a:gd name="connsiteX11" fmla="*/ 114300 w 533400"/>
                  <a:gd name="connsiteY11" fmla="*/ 323937 h 323937"/>
                  <a:gd name="connsiteX12" fmla="*/ 495300 w 533400"/>
                  <a:gd name="connsiteY12" fmla="*/ 323937 h 323937"/>
                  <a:gd name="connsiteX13" fmla="*/ 533400 w 533400"/>
                  <a:gd name="connsiteY13" fmla="*/ 285837 h 323937"/>
                  <a:gd name="connsiteX14" fmla="*/ 533400 w 533400"/>
                  <a:gd name="connsiteY14" fmla="*/ 38187 h 323937"/>
                  <a:gd name="connsiteX15" fmla="*/ 499110 w 533400"/>
                  <a:gd name="connsiteY15" fmla="*/ 87 h 323937"/>
                  <a:gd name="connsiteX0" fmla="*/ 499110 w 533400"/>
                  <a:gd name="connsiteY0" fmla="*/ 210 h 324060"/>
                  <a:gd name="connsiteX1" fmla="*/ 91282 w 533400"/>
                  <a:gd name="connsiteY1" fmla="*/ 23228 h 324060"/>
                  <a:gd name="connsiteX2" fmla="*/ 76200 w 533400"/>
                  <a:gd name="connsiteY2" fmla="*/ 28785 h 324060"/>
                  <a:gd name="connsiteX3" fmla="*/ 76200 w 533400"/>
                  <a:gd name="connsiteY3" fmla="*/ 57360 h 324060"/>
                  <a:gd name="connsiteX4" fmla="*/ 57150 w 533400"/>
                  <a:gd name="connsiteY4" fmla="*/ 57360 h 324060"/>
                  <a:gd name="connsiteX5" fmla="*/ 38100 w 533400"/>
                  <a:gd name="connsiteY5" fmla="*/ 38310 h 324060"/>
                  <a:gd name="connsiteX6" fmla="*/ 0 w 533400"/>
                  <a:gd name="connsiteY6" fmla="*/ 38310 h 324060"/>
                  <a:gd name="connsiteX7" fmla="*/ 0 w 533400"/>
                  <a:gd name="connsiteY7" fmla="*/ 133560 h 324060"/>
                  <a:gd name="connsiteX8" fmla="*/ 38100 w 533400"/>
                  <a:gd name="connsiteY8" fmla="*/ 133560 h 324060"/>
                  <a:gd name="connsiteX9" fmla="*/ 57150 w 533400"/>
                  <a:gd name="connsiteY9" fmla="*/ 114510 h 324060"/>
                  <a:gd name="connsiteX10" fmla="*/ 76200 w 533400"/>
                  <a:gd name="connsiteY10" fmla="*/ 114510 h 324060"/>
                  <a:gd name="connsiteX11" fmla="*/ 76200 w 533400"/>
                  <a:gd name="connsiteY11" fmla="*/ 285960 h 324060"/>
                  <a:gd name="connsiteX12" fmla="*/ 114300 w 533400"/>
                  <a:gd name="connsiteY12" fmla="*/ 324060 h 324060"/>
                  <a:gd name="connsiteX13" fmla="*/ 495300 w 533400"/>
                  <a:gd name="connsiteY13" fmla="*/ 324060 h 324060"/>
                  <a:gd name="connsiteX14" fmla="*/ 533400 w 533400"/>
                  <a:gd name="connsiteY14" fmla="*/ 285960 h 324060"/>
                  <a:gd name="connsiteX15" fmla="*/ 533400 w 533400"/>
                  <a:gd name="connsiteY15" fmla="*/ 38310 h 324060"/>
                  <a:gd name="connsiteX16" fmla="*/ 499110 w 533400"/>
                  <a:gd name="connsiteY16" fmla="*/ 210 h 324060"/>
                  <a:gd name="connsiteX0" fmla="*/ 499110 w 533400"/>
                  <a:gd name="connsiteY0" fmla="*/ 7066 h 330916"/>
                  <a:gd name="connsiteX1" fmla="*/ 91282 w 533400"/>
                  <a:gd name="connsiteY1" fmla="*/ 1509 h 330916"/>
                  <a:gd name="connsiteX2" fmla="*/ 76200 w 533400"/>
                  <a:gd name="connsiteY2" fmla="*/ 35641 h 330916"/>
                  <a:gd name="connsiteX3" fmla="*/ 76200 w 533400"/>
                  <a:gd name="connsiteY3" fmla="*/ 64216 h 330916"/>
                  <a:gd name="connsiteX4" fmla="*/ 57150 w 533400"/>
                  <a:gd name="connsiteY4" fmla="*/ 64216 h 330916"/>
                  <a:gd name="connsiteX5" fmla="*/ 38100 w 533400"/>
                  <a:gd name="connsiteY5" fmla="*/ 45166 h 330916"/>
                  <a:gd name="connsiteX6" fmla="*/ 0 w 533400"/>
                  <a:gd name="connsiteY6" fmla="*/ 45166 h 330916"/>
                  <a:gd name="connsiteX7" fmla="*/ 0 w 533400"/>
                  <a:gd name="connsiteY7" fmla="*/ 140416 h 330916"/>
                  <a:gd name="connsiteX8" fmla="*/ 38100 w 533400"/>
                  <a:gd name="connsiteY8" fmla="*/ 140416 h 330916"/>
                  <a:gd name="connsiteX9" fmla="*/ 57150 w 533400"/>
                  <a:gd name="connsiteY9" fmla="*/ 121366 h 330916"/>
                  <a:gd name="connsiteX10" fmla="*/ 76200 w 533400"/>
                  <a:gd name="connsiteY10" fmla="*/ 121366 h 330916"/>
                  <a:gd name="connsiteX11" fmla="*/ 76200 w 533400"/>
                  <a:gd name="connsiteY11" fmla="*/ 292816 h 330916"/>
                  <a:gd name="connsiteX12" fmla="*/ 114300 w 533400"/>
                  <a:gd name="connsiteY12" fmla="*/ 330916 h 330916"/>
                  <a:gd name="connsiteX13" fmla="*/ 495300 w 533400"/>
                  <a:gd name="connsiteY13" fmla="*/ 330916 h 330916"/>
                  <a:gd name="connsiteX14" fmla="*/ 533400 w 533400"/>
                  <a:gd name="connsiteY14" fmla="*/ 292816 h 330916"/>
                  <a:gd name="connsiteX15" fmla="*/ 533400 w 533400"/>
                  <a:gd name="connsiteY15" fmla="*/ 45166 h 330916"/>
                  <a:gd name="connsiteX16" fmla="*/ 499110 w 533400"/>
                  <a:gd name="connsiteY16" fmla="*/ 7066 h 330916"/>
                  <a:gd name="connsiteX0" fmla="*/ 499110 w 533400"/>
                  <a:gd name="connsiteY0" fmla="*/ 7066 h 330916"/>
                  <a:gd name="connsiteX1" fmla="*/ 91282 w 533400"/>
                  <a:gd name="connsiteY1" fmla="*/ 1509 h 330916"/>
                  <a:gd name="connsiteX2" fmla="*/ 76200 w 533400"/>
                  <a:gd name="connsiteY2" fmla="*/ 21354 h 330916"/>
                  <a:gd name="connsiteX3" fmla="*/ 76200 w 533400"/>
                  <a:gd name="connsiteY3" fmla="*/ 64216 h 330916"/>
                  <a:gd name="connsiteX4" fmla="*/ 57150 w 533400"/>
                  <a:gd name="connsiteY4" fmla="*/ 64216 h 330916"/>
                  <a:gd name="connsiteX5" fmla="*/ 38100 w 533400"/>
                  <a:gd name="connsiteY5" fmla="*/ 45166 h 330916"/>
                  <a:gd name="connsiteX6" fmla="*/ 0 w 533400"/>
                  <a:gd name="connsiteY6" fmla="*/ 45166 h 330916"/>
                  <a:gd name="connsiteX7" fmla="*/ 0 w 533400"/>
                  <a:gd name="connsiteY7" fmla="*/ 140416 h 330916"/>
                  <a:gd name="connsiteX8" fmla="*/ 38100 w 533400"/>
                  <a:gd name="connsiteY8" fmla="*/ 140416 h 330916"/>
                  <a:gd name="connsiteX9" fmla="*/ 57150 w 533400"/>
                  <a:gd name="connsiteY9" fmla="*/ 121366 h 330916"/>
                  <a:gd name="connsiteX10" fmla="*/ 76200 w 533400"/>
                  <a:gd name="connsiteY10" fmla="*/ 121366 h 330916"/>
                  <a:gd name="connsiteX11" fmla="*/ 76200 w 533400"/>
                  <a:gd name="connsiteY11" fmla="*/ 292816 h 330916"/>
                  <a:gd name="connsiteX12" fmla="*/ 114300 w 533400"/>
                  <a:gd name="connsiteY12" fmla="*/ 330916 h 330916"/>
                  <a:gd name="connsiteX13" fmla="*/ 495300 w 533400"/>
                  <a:gd name="connsiteY13" fmla="*/ 330916 h 330916"/>
                  <a:gd name="connsiteX14" fmla="*/ 533400 w 533400"/>
                  <a:gd name="connsiteY14" fmla="*/ 292816 h 330916"/>
                  <a:gd name="connsiteX15" fmla="*/ 533400 w 533400"/>
                  <a:gd name="connsiteY15" fmla="*/ 45166 h 330916"/>
                  <a:gd name="connsiteX16" fmla="*/ 499110 w 533400"/>
                  <a:gd name="connsiteY16" fmla="*/ 7066 h 330916"/>
                  <a:gd name="connsiteX0" fmla="*/ 499110 w 533400"/>
                  <a:gd name="connsiteY0" fmla="*/ 7066 h 330916"/>
                  <a:gd name="connsiteX1" fmla="*/ 91282 w 533400"/>
                  <a:gd name="connsiteY1" fmla="*/ 1509 h 330916"/>
                  <a:gd name="connsiteX2" fmla="*/ 76200 w 533400"/>
                  <a:gd name="connsiteY2" fmla="*/ 21354 h 330916"/>
                  <a:gd name="connsiteX3" fmla="*/ 76200 w 533400"/>
                  <a:gd name="connsiteY3" fmla="*/ 64216 h 330916"/>
                  <a:gd name="connsiteX4" fmla="*/ 57150 w 533400"/>
                  <a:gd name="connsiteY4" fmla="*/ 64216 h 330916"/>
                  <a:gd name="connsiteX5" fmla="*/ 38100 w 533400"/>
                  <a:gd name="connsiteY5" fmla="*/ 45166 h 330916"/>
                  <a:gd name="connsiteX6" fmla="*/ 0 w 533400"/>
                  <a:gd name="connsiteY6" fmla="*/ 45166 h 330916"/>
                  <a:gd name="connsiteX7" fmla="*/ 0 w 533400"/>
                  <a:gd name="connsiteY7" fmla="*/ 140416 h 330916"/>
                  <a:gd name="connsiteX8" fmla="*/ 38100 w 533400"/>
                  <a:gd name="connsiteY8" fmla="*/ 140416 h 330916"/>
                  <a:gd name="connsiteX9" fmla="*/ 57150 w 533400"/>
                  <a:gd name="connsiteY9" fmla="*/ 121366 h 330916"/>
                  <a:gd name="connsiteX10" fmla="*/ 76200 w 533400"/>
                  <a:gd name="connsiteY10" fmla="*/ 121366 h 330916"/>
                  <a:gd name="connsiteX11" fmla="*/ 76200 w 533400"/>
                  <a:gd name="connsiteY11" fmla="*/ 292816 h 330916"/>
                  <a:gd name="connsiteX12" fmla="*/ 114300 w 533400"/>
                  <a:gd name="connsiteY12" fmla="*/ 330916 h 330916"/>
                  <a:gd name="connsiteX13" fmla="*/ 495300 w 533400"/>
                  <a:gd name="connsiteY13" fmla="*/ 330916 h 330916"/>
                  <a:gd name="connsiteX14" fmla="*/ 533400 w 533400"/>
                  <a:gd name="connsiteY14" fmla="*/ 292816 h 330916"/>
                  <a:gd name="connsiteX15" fmla="*/ 533400 w 533400"/>
                  <a:gd name="connsiteY15" fmla="*/ 45166 h 330916"/>
                  <a:gd name="connsiteX16" fmla="*/ 499110 w 533400"/>
                  <a:gd name="connsiteY16" fmla="*/ 7066 h 330916"/>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 name="connsiteX0" fmla="*/ 499110 w 533400"/>
                  <a:gd name="connsiteY0" fmla="*/ 37506 h 361356"/>
                  <a:gd name="connsiteX1" fmla="*/ 250826 w 533400"/>
                  <a:gd name="connsiteY1" fmla="*/ 34330 h 361356"/>
                  <a:gd name="connsiteX2" fmla="*/ 76200 w 533400"/>
                  <a:gd name="connsiteY2" fmla="*/ 51794 h 361356"/>
                  <a:gd name="connsiteX3" fmla="*/ 76200 w 533400"/>
                  <a:gd name="connsiteY3" fmla="*/ 94656 h 361356"/>
                  <a:gd name="connsiteX4" fmla="*/ 57150 w 533400"/>
                  <a:gd name="connsiteY4" fmla="*/ 94656 h 361356"/>
                  <a:gd name="connsiteX5" fmla="*/ 38100 w 533400"/>
                  <a:gd name="connsiteY5" fmla="*/ 75606 h 361356"/>
                  <a:gd name="connsiteX6" fmla="*/ 0 w 533400"/>
                  <a:gd name="connsiteY6" fmla="*/ 75606 h 361356"/>
                  <a:gd name="connsiteX7" fmla="*/ 0 w 533400"/>
                  <a:gd name="connsiteY7" fmla="*/ 170856 h 361356"/>
                  <a:gd name="connsiteX8" fmla="*/ 38100 w 533400"/>
                  <a:gd name="connsiteY8" fmla="*/ 170856 h 361356"/>
                  <a:gd name="connsiteX9" fmla="*/ 57150 w 533400"/>
                  <a:gd name="connsiteY9" fmla="*/ 151806 h 361356"/>
                  <a:gd name="connsiteX10" fmla="*/ 76200 w 533400"/>
                  <a:gd name="connsiteY10" fmla="*/ 151806 h 361356"/>
                  <a:gd name="connsiteX11" fmla="*/ 76200 w 533400"/>
                  <a:gd name="connsiteY11" fmla="*/ 323256 h 361356"/>
                  <a:gd name="connsiteX12" fmla="*/ 114300 w 533400"/>
                  <a:gd name="connsiteY12" fmla="*/ 361356 h 361356"/>
                  <a:gd name="connsiteX13" fmla="*/ 495300 w 533400"/>
                  <a:gd name="connsiteY13" fmla="*/ 361356 h 361356"/>
                  <a:gd name="connsiteX14" fmla="*/ 533400 w 533400"/>
                  <a:gd name="connsiteY14" fmla="*/ 323256 h 361356"/>
                  <a:gd name="connsiteX15" fmla="*/ 533400 w 533400"/>
                  <a:gd name="connsiteY15" fmla="*/ 75606 h 361356"/>
                  <a:gd name="connsiteX16" fmla="*/ 499110 w 533400"/>
                  <a:gd name="connsiteY16" fmla="*/ 37506 h 361356"/>
                  <a:gd name="connsiteX0" fmla="*/ 499110 w 533400"/>
                  <a:gd name="connsiteY0" fmla="*/ 37506 h 361356"/>
                  <a:gd name="connsiteX1" fmla="*/ 250826 w 533400"/>
                  <a:gd name="connsiteY1" fmla="*/ 34330 h 361356"/>
                  <a:gd name="connsiteX2" fmla="*/ 76200 w 533400"/>
                  <a:gd name="connsiteY2" fmla="*/ 51794 h 361356"/>
                  <a:gd name="connsiteX3" fmla="*/ 76200 w 533400"/>
                  <a:gd name="connsiteY3" fmla="*/ 94656 h 361356"/>
                  <a:gd name="connsiteX4" fmla="*/ 57150 w 533400"/>
                  <a:gd name="connsiteY4" fmla="*/ 94656 h 361356"/>
                  <a:gd name="connsiteX5" fmla="*/ 38100 w 533400"/>
                  <a:gd name="connsiteY5" fmla="*/ 75606 h 361356"/>
                  <a:gd name="connsiteX6" fmla="*/ 0 w 533400"/>
                  <a:gd name="connsiteY6" fmla="*/ 75606 h 361356"/>
                  <a:gd name="connsiteX7" fmla="*/ 0 w 533400"/>
                  <a:gd name="connsiteY7" fmla="*/ 170856 h 361356"/>
                  <a:gd name="connsiteX8" fmla="*/ 38100 w 533400"/>
                  <a:gd name="connsiteY8" fmla="*/ 170856 h 361356"/>
                  <a:gd name="connsiteX9" fmla="*/ 57150 w 533400"/>
                  <a:gd name="connsiteY9" fmla="*/ 151806 h 361356"/>
                  <a:gd name="connsiteX10" fmla="*/ 76200 w 533400"/>
                  <a:gd name="connsiteY10" fmla="*/ 151806 h 361356"/>
                  <a:gd name="connsiteX11" fmla="*/ 76200 w 533400"/>
                  <a:gd name="connsiteY11" fmla="*/ 323256 h 361356"/>
                  <a:gd name="connsiteX12" fmla="*/ 114300 w 533400"/>
                  <a:gd name="connsiteY12" fmla="*/ 361356 h 361356"/>
                  <a:gd name="connsiteX13" fmla="*/ 495300 w 533400"/>
                  <a:gd name="connsiteY13" fmla="*/ 361356 h 361356"/>
                  <a:gd name="connsiteX14" fmla="*/ 533400 w 533400"/>
                  <a:gd name="connsiteY14" fmla="*/ 323256 h 361356"/>
                  <a:gd name="connsiteX15" fmla="*/ 533400 w 533400"/>
                  <a:gd name="connsiteY15" fmla="*/ 75606 h 361356"/>
                  <a:gd name="connsiteX16" fmla="*/ 499110 w 533400"/>
                  <a:gd name="connsiteY16" fmla="*/ 37506 h 361356"/>
                  <a:gd name="connsiteX0" fmla="*/ 499110 w 533400"/>
                  <a:gd name="connsiteY0" fmla="*/ 12503 h 336353"/>
                  <a:gd name="connsiteX1" fmla="*/ 250826 w 533400"/>
                  <a:gd name="connsiteY1" fmla="*/ 9327 h 336353"/>
                  <a:gd name="connsiteX2" fmla="*/ 76200 w 533400"/>
                  <a:gd name="connsiteY2" fmla="*/ 26791 h 336353"/>
                  <a:gd name="connsiteX3" fmla="*/ 76200 w 533400"/>
                  <a:gd name="connsiteY3" fmla="*/ 69653 h 336353"/>
                  <a:gd name="connsiteX4" fmla="*/ 57150 w 533400"/>
                  <a:gd name="connsiteY4" fmla="*/ 69653 h 336353"/>
                  <a:gd name="connsiteX5" fmla="*/ 38100 w 533400"/>
                  <a:gd name="connsiteY5" fmla="*/ 50603 h 336353"/>
                  <a:gd name="connsiteX6" fmla="*/ 0 w 533400"/>
                  <a:gd name="connsiteY6" fmla="*/ 50603 h 336353"/>
                  <a:gd name="connsiteX7" fmla="*/ 0 w 533400"/>
                  <a:gd name="connsiteY7" fmla="*/ 145853 h 336353"/>
                  <a:gd name="connsiteX8" fmla="*/ 38100 w 533400"/>
                  <a:gd name="connsiteY8" fmla="*/ 145853 h 336353"/>
                  <a:gd name="connsiteX9" fmla="*/ 57150 w 533400"/>
                  <a:gd name="connsiteY9" fmla="*/ 126803 h 336353"/>
                  <a:gd name="connsiteX10" fmla="*/ 76200 w 533400"/>
                  <a:gd name="connsiteY10" fmla="*/ 126803 h 336353"/>
                  <a:gd name="connsiteX11" fmla="*/ 76200 w 533400"/>
                  <a:gd name="connsiteY11" fmla="*/ 298253 h 336353"/>
                  <a:gd name="connsiteX12" fmla="*/ 114300 w 533400"/>
                  <a:gd name="connsiteY12" fmla="*/ 336353 h 336353"/>
                  <a:gd name="connsiteX13" fmla="*/ 495300 w 533400"/>
                  <a:gd name="connsiteY13" fmla="*/ 336353 h 336353"/>
                  <a:gd name="connsiteX14" fmla="*/ 533400 w 533400"/>
                  <a:gd name="connsiteY14" fmla="*/ 298253 h 336353"/>
                  <a:gd name="connsiteX15" fmla="*/ 533400 w 533400"/>
                  <a:gd name="connsiteY15" fmla="*/ 50603 h 336353"/>
                  <a:gd name="connsiteX16" fmla="*/ 499110 w 533400"/>
                  <a:gd name="connsiteY16" fmla="*/ 12503 h 336353"/>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3400" h="328919">
                    <a:moveTo>
                      <a:pt x="499110" y="5069"/>
                    </a:moveTo>
                    <a:cubicBezTo>
                      <a:pt x="425424" y="2555"/>
                      <a:pt x="321311" y="-2869"/>
                      <a:pt x="250826" y="1893"/>
                    </a:cubicBezTo>
                    <a:cubicBezTo>
                      <a:pt x="180341" y="6655"/>
                      <a:pt x="76333" y="-12526"/>
                      <a:pt x="76200" y="19357"/>
                    </a:cubicBezTo>
                    <a:cubicBezTo>
                      <a:pt x="85725" y="62218"/>
                      <a:pt x="76200" y="47932"/>
                      <a:pt x="76200" y="62219"/>
                    </a:cubicBezTo>
                    <a:lnTo>
                      <a:pt x="57150" y="62219"/>
                    </a:lnTo>
                    <a:lnTo>
                      <a:pt x="38100" y="43169"/>
                    </a:lnTo>
                    <a:lnTo>
                      <a:pt x="0" y="43169"/>
                    </a:lnTo>
                    <a:lnTo>
                      <a:pt x="0" y="138419"/>
                    </a:lnTo>
                    <a:lnTo>
                      <a:pt x="38100" y="138419"/>
                    </a:lnTo>
                    <a:lnTo>
                      <a:pt x="57150" y="119369"/>
                    </a:lnTo>
                    <a:lnTo>
                      <a:pt x="76200" y="119369"/>
                    </a:lnTo>
                    <a:lnTo>
                      <a:pt x="76200" y="290819"/>
                    </a:lnTo>
                    <a:cubicBezTo>
                      <a:pt x="76200" y="311774"/>
                      <a:pt x="93345" y="328919"/>
                      <a:pt x="114300" y="328919"/>
                    </a:cubicBezTo>
                    <a:lnTo>
                      <a:pt x="495300" y="328919"/>
                    </a:lnTo>
                    <a:cubicBezTo>
                      <a:pt x="516255" y="328919"/>
                      <a:pt x="533400" y="311774"/>
                      <a:pt x="533400" y="290819"/>
                    </a:cubicBezTo>
                    <a:lnTo>
                      <a:pt x="533400" y="43169"/>
                    </a:lnTo>
                    <a:cubicBezTo>
                      <a:pt x="533400" y="23167"/>
                      <a:pt x="518160" y="6974"/>
                      <a:pt x="499110" y="5069"/>
                    </a:cubicBezTo>
                    <a:close/>
                  </a:path>
                </a:pathLst>
              </a:custGeom>
              <a:solidFill>
                <a:srgbClr val="0070C0"/>
              </a:solid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23" name="Group 22">
              <a:extLst>
                <a:ext uri="{FF2B5EF4-FFF2-40B4-BE49-F238E27FC236}">
                  <a16:creationId xmlns:a16="http://schemas.microsoft.com/office/drawing/2014/main" id="{9A8EF77D-AC01-4D9E-8AD7-EFB81A45430F}"/>
                </a:ext>
              </a:extLst>
            </p:cNvPr>
            <p:cNvGrpSpPr/>
            <p:nvPr/>
          </p:nvGrpSpPr>
          <p:grpSpPr>
            <a:xfrm rot="20544013">
              <a:off x="9659538" y="4167270"/>
              <a:ext cx="400200" cy="208677"/>
              <a:chOff x="7609681" y="2598432"/>
              <a:chExt cx="762000" cy="328919"/>
            </a:xfrm>
            <a:solidFill>
              <a:srgbClr val="FF0000"/>
            </a:solidFill>
          </p:grpSpPr>
          <p:sp>
            <p:nvSpPr>
              <p:cNvPr id="24" name="Freeform: Shape 23">
                <a:extLst>
                  <a:ext uri="{FF2B5EF4-FFF2-40B4-BE49-F238E27FC236}">
                    <a16:creationId xmlns:a16="http://schemas.microsoft.com/office/drawing/2014/main" id="{5CF2436A-B449-43BC-833A-FB1F8CA138B2}"/>
                  </a:ext>
                </a:extLst>
              </p:cNvPr>
              <p:cNvSpPr/>
              <p:nvPr/>
            </p:nvSpPr>
            <p:spPr>
              <a:xfrm>
                <a:off x="8181181" y="2603500"/>
                <a:ext cx="190500" cy="323850"/>
              </a:xfrm>
              <a:custGeom>
                <a:avLst/>
                <a:gdLst>
                  <a:gd name="connsiteX0" fmla="*/ 133350 w 190500"/>
                  <a:gd name="connsiteY0" fmla="*/ 0 h 323850"/>
                  <a:gd name="connsiteX1" fmla="*/ 76200 w 190500"/>
                  <a:gd name="connsiteY1" fmla="*/ 57150 h 323850"/>
                  <a:gd name="connsiteX2" fmla="*/ 0 w 190500"/>
                  <a:gd name="connsiteY2" fmla="*/ 57150 h 323850"/>
                  <a:gd name="connsiteX3" fmla="*/ 0 w 190500"/>
                  <a:gd name="connsiteY3" fmla="*/ 266700 h 323850"/>
                  <a:gd name="connsiteX4" fmla="*/ 76200 w 190500"/>
                  <a:gd name="connsiteY4" fmla="*/ 266700 h 323850"/>
                  <a:gd name="connsiteX5" fmla="*/ 133350 w 190500"/>
                  <a:gd name="connsiteY5" fmla="*/ 323850 h 323850"/>
                  <a:gd name="connsiteX6" fmla="*/ 190500 w 190500"/>
                  <a:gd name="connsiteY6" fmla="*/ 323850 h 323850"/>
                  <a:gd name="connsiteX7" fmla="*/ 190500 w 190500"/>
                  <a:gd name="connsiteY7" fmla="*/ 0 h 32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500" h="323850">
                    <a:moveTo>
                      <a:pt x="133350" y="0"/>
                    </a:moveTo>
                    <a:lnTo>
                      <a:pt x="76200" y="57150"/>
                    </a:lnTo>
                    <a:lnTo>
                      <a:pt x="0" y="57150"/>
                    </a:lnTo>
                    <a:lnTo>
                      <a:pt x="0" y="266700"/>
                    </a:lnTo>
                    <a:lnTo>
                      <a:pt x="76200" y="266700"/>
                    </a:lnTo>
                    <a:lnTo>
                      <a:pt x="133350" y="323850"/>
                    </a:lnTo>
                    <a:lnTo>
                      <a:pt x="190500" y="323850"/>
                    </a:lnTo>
                    <a:lnTo>
                      <a:pt x="190500" y="0"/>
                    </a:ln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5" name="Freeform: Shape 24">
                <a:extLst>
                  <a:ext uri="{FF2B5EF4-FFF2-40B4-BE49-F238E27FC236}">
                    <a16:creationId xmlns:a16="http://schemas.microsoft.com/office/drawing/2014/main" id="{E629DC60-2229-4339-9211-0F45940F5D99}"/>
                  </a:ext>
                </a:extLst>
              </p:cNvPr>
              <p:cNvSpPr/>
              <p:nvPr/>
            </p:nvSpPr>
            <p:spPr>
              <a:xfrm>
                <a:off x="7609681" y="2598432"/>
                <a:ext cx="533400" cy="328919"/>
              </a:xfrm>
              <a:custGeom>
                <a:avLst/>
                <a:gdLst>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161925 w 571500"/>
                  <a:gd name="connsiteY14" fmla="*/ 266700 h 590550"/>
                  <a:gd name="connsiteX15" fmla="*/ 76200 w 571500"/>
                  <a:gd name="connsiteY15" fmla="*/ 180975 h 590550"/>
                  <a:gd name="connsiteX16" fmla="*/ 161925 w 571500"/>
                  <a:gd name="connsiteY16" fmla="*/ 95250 h 590550"/>
                  <a:gd name="connsiteX17" fmla="*/ 247650 w 571500"/>
                  <a:gd name="connsiteY17" fmla="*/ 180975 h 590550"/>
                  <a:gd name="connsiteX18" fmla="*/ 161925 w 571500"/>
                  <a:gd name="connsiteY18" fmla="*/ 266700 h 590550"/>
                  <a:gd name="connsiteX19" fmla="*/ 499110 w 571500"/>
                  <a:gd name="connsiteY19" fmla="*/ 266700 h 590550"/>
                  <a:gd name="connsiteX20" fmla="*/ 571500 w 571500"/>
                  <a:gd name="connsiteY20" fmla="*/ 142875 h 590550"/>
                  <a:gd name="connsiteX21" fmla="*/ 428625 w 571500"/>
                  <a:gd name="connsiteY21" fmla="*/ 0 h 590550"/>
                  <a:gd name="connsiteX22" fmla="*/ 288608 w 571500"/>
                  <a:gd name="connsiteY22" fmla="*/ 115253 h 590550"/>
                  <a:gd name="connsiteX23" fmla="*/ 161925 w 571500"/>
                  <a:gd name="connsiteY23" fmla="*/ 38100 h 590550"/>
                  <a:gd name="connsiteX24" fmla="*/ 19050 w 571500"/>
                  <a:gd name="connsiteY24" fmla="*/ 180975 h 590550"/>
                  <a:gd name="connsiteX25" fmla="*/ 76200 w 571500"/>
                  <a:gd name="connsiteY25" fmla="*/ 295275 h 590550"/>
                  <a:gd name="connsiteX26" fmla="*/ 76200 w 571500"/>
                  <a:gd name="connsiteY26" fmla="*/ 323850 h 590550"/>
                  <a:gd name="connsiteX27" fmla="*/ 57150 w 571500"/>
                  <a:gd name="connsiteY27" fmla="*/ 323850 h 590550"/>
                  <a:gd name="connsiteX28" fmla="*/ 38100 w 571500"/>
                  <a:gd name="connsiteY28" fmla="*/ 304800 h 590550"/>
                  <a:gd name="connsiteX29" fmla="*/ 0 w 571500"/>
                  <a:gd name="connsiteY29" fmla="*/ 304800 h 590550"/>
                  <a:gd name="connsiteX30" fmla="*/ 0 w 571500"/>
                  <a:gd name="connsiteY30" fmla="*/ 400050 h 590550"/>
                  <a:gd name="connsiteX31" fmla="*/ 38100 w 571500"/>
                  <a:gd name="connsiteY31" fmla="*/ 400050 h 590550"/>
                  <a:gd name="connsiteX32" fmla="*/ 57150 w 571500"/>
                  <a:gd name="connsiteY32" fmla="*/ 381000 h 590550"/>
                  <a:gd name="connsiteX33" fmla="*/ 76200 w 571500"/>
                  <a:gd name="connsiteY33" fmla="*/ 381000 h 590550"/>
                  <a:gd name="connsiteX34" fmla="*/ 76200 w 571500"/>
                  <a:gd name="connsiteY34" fmla="*/ 552450 h 590550"/>
                  <a:gd name="connsiteX35" fmla="*/ 114300 w 571500"/>
                  <a:gd name="connsiteY35" fmla="*/ 590550 h 590550"/>
                  <a:gd name="connsiteX36" fmla="*/ 495300 w 571500"/>
                  <a:gd name="connsiteY36" fmla="*/ 590550 h 590550"/>
                  <a:gd name="connsiteX37" fmla="*/ 533400 w 571500"/>
                  <a:gd name="connsiteY37" fmla="*/ 552450 h 590550"/>
                  <a:gd name="connsiteX38" fmla="*/ 533400 w 571500"/>
                  <a:gd name="connsiteY38" fmla="*/ 304800 h 590550"/>
                  <a:gd name="connsiteX39" fmla="*/ 499110 w 571500"/>
                  <a:gd name="connsiteY39"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247650 w 571500"/>
                  <a:gd name="connsiteY14" fmla="*/ 180975 h 590550"/>
                  <a:gd name="connsiteX15" fmla="*/ 76200 w 571500"/>
                  <a:gd name="connsiteY15" fmla="*/ 180975 h 590550"/>
                  <a:gd name="connsiteX16" fmla="*/ 161925 w 571500"/>
                  <a:gd name="connsiteY16" fmla="*/ 95250 h 590550"/>
                  <a:gd name="connsiteX17" fmla="*/ 247650 w 571500"/>
                  <a:gd name="connsiteY17" fmla="*/ 180975 h 590550"/>
                  <a:gd name="connsiteX18" fmla="*/ 499110 w 571500"/>
                  <a:gd name="connsiteY18" fmla="*/ 266700 h 590550"/>
                  <a:gd name="connsiteX19" fmla="*/ 571500 w 571500"/>
                  <a:gd name="connsiteY19" fmla="*/ 142875 h 590550"/>
                  <a:gd name="connsiteX20" fmla="*/ 428625 w 571500"/>
                  <a:gd name="connsiteY20" fmla="*/ 0 h 590550"/>
                  <a:gd name="connsiteX21" fmla="*/ 288608 w 571500"/>
                  <a:gd name="connsiteY21" fmla="*/ 115253 h 590550"/>
                  <a:gd name="connsiteX22" fmla="*/ 161925 w 571500"/>
                  <a:gd name="connsiteY22" fmla="*/ 38100 h 590550"/>
                  <a:gd name="connsiteX23" fmla="*/ 19050 w 571500"/>
                  <a:gd name="connsiteY23" fmla="*/ 180975 h 590550"/>
                  <a:gd name="connsiteX24" fmla="*/ 76200 w 571500"/>
                  <a:gd name="connsiteY24" fmla="*/ 295275 h 590550"/>
                  <a:gd name="connsiteX25" fmla="*/ 76200 w 571500"/>
                  <a:gd name="connsiteY25" fmla="*/ 323850 h 590550"/>
                  <a:gd name="connsiteX26" fmla="*/ 57150 w 571500"/>
                  <a:gd name="connsiteY26" fmla="*/ 323850 h 590550"/>
                  <a:gd name="connsiteX27" fmla="*/ 38100 w 571500"/>
                  <a:gd name="connsiteY27" fmla="*/ 304800 h 590550"/>
                  <a:gd name="connsiteX28" fmla="*/ 0 w 571500"/>
                  <a:gd name="connsiteY28" fmla="*/ 304800 h 590550"/>
                  <a:gd name="connsiteX29" fmla="*/ 0 w 571500"/>
                  <a:gd name="connsiteY29" fmla="*/ 400050 h 590550"/>
                  <a:gd name="connsiteX30" fmla="*/ 38100 w 571500"/>
                  <a:gd name="connsiteY30" fmla="*/ 400050 h 590550"/>
                  <a:gd name="connsiteX31" fmla="*/ 57150 w 571500"/>
                  <a:gd name="connsiteY31" fmla="*/ 381000 h 590550"/>
                  <a:gd name="connsiteX32" fmla="*/ 76200 w 571500"/>
                  <a:gd name="connsiteY32" fmla="*/ 381000 h 590550"/>
                  <a:gd name="connsiteX33" fmla="*/ 76200 w 571500"/>
                  <a:gd name="connsiteY33" fmla="*/ 552450 h 590550"/>
                  <a:gd name="connsiteX34" fmla="*/ 114300 w 571500"/>
                  <a:gd name="connsiteY34" fmla="*/ 590550 h 590550"/>
                  <a:gd name="connsiteX35" fmla="*/ 495300 w 571500"/>
                  <a:gd name="connsiteY35" fmla="*/ 590550 h 590550"/>
                  <a:gd name="connsiteX36" fmla="*/ 533400 w 571500"/>
                  <a:gd name="connsiteY36" fmla="*/ 552450 h 590550"/>
                  <a:gd name="connsiteX37" fmla="*/ 533400 w 571500"/>
                  <a:gd name="connsiteY37" fmla="*/ 304800 h 590550"/>
                  <a:gd name="connsiteX38" fmla="*/ 499110 w 571500"/>
                  <a:gd name="connsiteY38"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247650 w 571500"/>
                  <a:gd name="connsiteY14" fmla="*/ 180975 h 590550"/>
                  <a:gd name="connsiteX15" fmla="*/ 76200 w 571500"/>
                  <a:gd name="connsiteY15" fmla="*/ 180975 h 590550"/>
                  <a:gd name="connsiteX16" fmla="*/ 161925 w 571500"/>
                  <a:gd name="connsiteY16" fmla="*/ 95250 h 590550"/>
                  <a:gd name="connsiteX17" fmla="*/ 247650 w 571500"/>
                  <a:gd name="connsiteY17" fmla="*/ 180975 h 590550"/>
                  <a:gd name="connsiteX18" fmla="*/ 499110 w 571500"/>
                  <a:gd name="connsiteY18" fmla="*/ 266700 h 590550"/>
                  <a:gd name="connsiteX19" fmla="*/ 571500 w 571500"/>
                  <a:gd name="connsiteY19" fmla="*/ 142875 h 590550"/>
                  <a:gd name="connsiteX20" fmla="*/ 428625 w 571500"/>
                  <a:gd name="connsiteY20" fmla="*/ 0 h 590550"/>
                  <a:gd name="connsiteX21" fmla="*/ 288608 w 571500"/>
                  <a:gd name="connsiteY21" fmla="*/ 115253 h 590550"/>
                  <a:gd name="connsiteX22" fmla="*/ 161925 w 571500"/>
                  <a:gd name="connsiteY22" fmla="*/ 38100 h 590550"/>
                  <a:gd name="connsiteX23" fmla="*/ 76200 w 571500"/>
                  <a:gd name="connsiteY23" fmla="*/ 295275 h 590550"/>
                  <a:gd name="connsiteX24" fmla="*/ 76200 w 571500"/>
                  <a:gd name="connsiteY24" fmla="*/ 323850 h 590550"/>
                  <a:gd name="connsiteX25" fmla="*/ 57150 w 571500"/>
                  <a:gd name="connsiteY25" fmla="*/ 323850 h 590550"/>
                  <a:gd name="connsiteX26" fmla="*/ 38100 w 571500"/>
                  <a:gd name="connsiteY26" fmla="*/ 304800 h 590550"/>
                  <a:gd name="connsiteX27" fmla="*/ 0 w 571500"/>
                  <a:gd name="connsiteY27" fmla="*/ 304800 h 590550"/>
                  <a:gd name="connsiteX28" fmla="*/ 0 w 571500"/>
                  <a:gd name="connsiteY28" fmla="*/ 400050 h 590550"/>
                  <a:gd name="connsiteX29" fmla="*/ 38100 w 571500"/>
                  <a:gd name="connsiteY29" fmla="*/ 400050 h 590550"/>
                  <a:gd name="connsiteX30" fmla="*/ 57150 w 571500"/>
                  <a:gd name="connsiteY30" fmla="*/ 381000 h 590550"/>
                  <a:gd name="connsiteX31" fmla="*/ 76200 w 571500"/>
                  <a:gd name="connsiteY31" fmla="*/ 381000 h 590550"/>
                  <a:gd name="connsiteX32" fmla="*/ 76200 w 571500"/>
                  <a:gd name="connsiteY32" fmla="*/ 552450 h 590550"/>
                  <a:gd name="connsiteX33" fmla="*/ 114300 w 571500"/>
                  <a:gd name="connsiteY33" fmla="*/ 590550 h 590550"/>
                  <a:gd name="connsiteX34" fmla="*/ 495300 w 571500"/>
                  <a:gd name="connsiteY34" fmla="*/ 590550 h 590550"/>
                  <a:gd name="connsiteX35" fmla="*/ 533400 w 571500"/>
                  <a:gd name="connsiteY35" fmla="*/ 552450 h 590550"/>
                  <a:gd name="connsiteX36" fmla="*/ 533400 w 571500"/>
                  <a:gd name="connsiteY36" fmla="*/ 304800 h 590550"/>
                  <a:gd name="connsiteX37" fmla="*/ 499110 w 571500"/>
                  <a:gd name="connsiteY37"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247650 w 571500"/>
                  <a:gd name="connsiteY14" fmla="*/ 180975 h 590550"/>
                  <a:gd name="connsiteX15" fmla="*/ 161925 w 571500"/>
                  <a:gd name="connsiteY15" fmla="*/ 95250 h 590550"/>
                  <a:gd name="connsiteX16" fmla="*/ 247650 w 571500"/>
                  <a:gd name="connsiteY16" fmla="*/ 180975 h 590550"/>
                  <a:gd name="connsiteX17" fmla="*/ 499110 w 571500"/>
                  <a:gd name="connsiteY17" fmla="*/ 266700 h 590550"/>
                  <a:gd name="connsiteX18" fmla="*/ 571500 w 571500"/>
                  <a:gd name="connsiteY18" fmla="*/ 142875 h 590550"/>
                  <a:gd name="connsiteX19" fmla="*/ 428625 w 571500"/>
                  <a:gd name="connsiteY19" fmla="*/ 0 h 590550"/>
                  <a:gd name="connsiteX20" fmla="*/ 288608 w 571500"/>
                  <a:gd name="connsiteY20" fmla="*/ 115253 h 590550"/>
                  <a:gd name="connsiteX21" fmla="*/ 161925 w 571500"/>
                  <a:gd name="connsiteY21" fmla="*/ 38100 h 590550"/>
                  <a:gd name="connsiteX22" fmla="*/ 76200 w 571500"/>
                  <a:gd name="connsiteY22" fmla="*/ 295275 h 590550"/>
                  <a:gd name="connsiteX23" fmla="*/ 76200 w 571500"/>
                  <a:gd name="connsiteY23" fmla="*/ 323850 h 590550"/>
                  <a:gd name="connsiteX24" fmla="*/ 57150 w 571500"/>
                  <a:gd name="connsiteY24" fmla="*/ 323850 h 590550"/>
                  <a:gd name="connsiteX25" fmla="*/ 38100 w 571500"/>
                  <a:gd name="connsiteY25" fmla="*/ 304800 h 590550"/>
                  <a:gd name="connsiteX26" fmla="*/ 0 w 571500"/>
                  <a:gd name="connsiteY26" fmla="*/ 304800 h 590550"/>
                  <a:gd name="connsiteX27" fmla="*/ 0 w 571500"/>
                  <a:gd name="connsiteY27" fmla="*/ 400050 h 590550"/>
                  <a:gd name="connsiteX28" fmla="*/ 38100 w 571500"/>
                  <a:gd name="connsiteY28" fmla="*/ 400050 h 590550"/>
                  <a:gd name="connsiteX29" fmla="*/ 57150 w 571500"/>
                  <a:gd name="connsiteY29" fmla="*/ 381000 h 590550"/>
                  <a:gd name="connsiteX30" fmla="*/ 76200 w 571500"/>
                  <a:gd name="connsiteY30" fmla="*/ 381000 h 590550"/>
                  <a:gd name="connsiteX31" fmla="*/ 76200 w 571500"/>
                  <a:gd name="connsiteY31" fmla="*/ 552450 h 590550"/>
                  <a:gd name="connsiteX32" fmla="*/ 114300 w 571500"/>
                  <a:gd name="connsiteY32" fmla="*/ 590550 h 590550"/>
                  <a:gd name="connsiteX33" fmla="*/ 495300 w 571500"/>
                  <a:gd name="connsiteY33" fmla="*/ 590550 h 590550"/>
                  <a:gd name="connsiteX34" fmla="*/ 533400 w 571500"/>
                  <a:gd name="connsiteY34" fmla="*/ 552450 h 590550"/>
                  <a:gd name="connsiteX35" fmla="*/ 533400 w 571500"/>
                  <a:gd name="connsiteY35" fmla="*/ 304800 h 590550"/>
                  <a:gd name="connsiteX36" fmla="*/ 499110 w 571500"/>
                  <a:gd name="connsiteY36"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499110 w 571500"/>
                  <a:gd name="connsiteY14" fmla="*/ 266700 h 590550"/>
                  <a:gd name="connsiteX15" fmla="*/ 571500 w 571500"/>
                  <a:gd name="connsiteY15" fmla="*/ 142875 h 590550"/>
                  <a:gd name="connsiteX16" fmla="*/ 428625 w 571500"/>
                  <a:gd name="connsiteY16" fmla="*/ 0 h 590550"/>
                  <a:gd name="connsiteX17" fmla="*/ 288608 w 571500"/>
                  <a:gd name="connsiteY17" fmla="*/ 115253 h 590550"/>
                  <a:gd name="connsiteX18" fmla="*/ 161925 w 571500"/>
                  <a:gd name="connsiteY18" fmla="*/ 38100 h 590550"/>
                  <a:gd name="connsiteX19" fmla="*/ 76200 w 571500"/>
                  <a:gd name="connsiteY19" fmla="*/ 295275 h 590550"/>
                  <a:gd name="connsiteX20" fmla="*/ 76200 w 571500"/>
                  <a:gd name="connsiteY20" fmla="*/ 323850 h 590550"/>
                  <a:gd name="connsiteX21" fmla="*/ 57150 w 571500"/>
                  <a:gd name="connsiteY21" fmla="*/ 323850 h 590550"/>
                  <a:gd name="connsiteX22" fmla="*/ 38100 w 571500"/>
                  <a:gd name="connsiteY22" fmla="*/ 304800 h 590550"/>
                  <a:gd name="connsiteX23" fmla="*/ 0 w 571500"/>
                  <a:gd name="connsiteY23" fmla="*/ 304800 h 590550"/>
                  <a:gd name="connsiteX24" fmla="*/ 0 w 571500"/>
                  <a:gd name="connsiteY24" fmla="*/ 400050 h 590550"/>
                  <a:gd name="connsiteX25" fmla="*/ 38100 w 571500"/>
                  <a:gd name="connsiteY25" fmla="*/ 400050 h 590550"/>
                  <a:gd name="connsiteX26" fmla="*/ 57150 w 571500"/>
                  <a:gd name="connsiteY26" fmla="*/ 381000 h 590550"/>
                  <a:gd name="connsiteX27" fmla="*/ 76200 w 571500"/>
                  <a:gd name="connsiteY27" fmla="*/ 381000 h 590550"/>
                  <a:gd name="connsiteX28" fmla="*/ 76200 w 571500"/>
                  <a:gd name="connsiteY28" fmla="*/ 552450 h 590550"/>
                  <a:gd name="connsiteX29" fmla="*/ 114300 w 571500"/>
                  <a:gd name="connsiteY29" fmla="*/ 590550 h 590550"/>
                  <a:gd name="connsiteX30" fmla="*/ 495300 w 571500"/>
                  <a:gd name="connsiteY30" fmla="*/ 590550 h 590550"/>
                  <a:gd name="connsiteX31" fmla="*/ 533400 w 571500"/>
                  <a:gd name="connsiteY31" fmla="*/ 552450 h 590550"/>
                  <a:gd name="connsiteX32" fmla="*/ 533400 w 571500"/>
                  <a:gd name="connsiteY32" fmla="*/ 304800 h 590550"/>
                  <a:gd name="connsiteX33" fmla="*/ 499110 w 571500"/>
                  <a:gd name="connsiteY33" fmla="*/ 266700 h 590550"/>
                  <a:gd name="connsiteX0" fmla="*/ 428625 w 571500"/>
                  <a:gd name="connsiteY0" fmla="*/ 228600 h 590550"/>
                  <a:gd name="connsiteX1" fmla="*/ 342900 w 571500"/>
                  <a:gd name="connsiteY1" fmla="*/ 142875 h 590550"/>
                  <a:gd name="connsiteX2" fmla="*/ 428625 w 571500"/>
                  <a:gd name="connsiteY2" fmla="*/ 57150 h 590550"/>
                  <a:gd name="connsiteX3" fmla="*/ 514350 w 571500"/>
                  <a:gd name="connsiteY3" fmla="*/ 142875 h 590550"/>
                  <a:gd name="connsiteX4" fmla="*/ 428625 w 571500"/>
                  <a:gd name="connsiteY4" fmla="*/ 228600 h 590550"/>
                  <a:gd name="connsiteX5" fmla="*/ 457200 w 571500"/>
                  <a:gd name="connsiteY5" fmla="*/ 533400 h 590550"/>
                  <a:gd name="connsiteX6" fmla="*/ 438150 w 571500"/>
                  <a:gd name="connsiteY6" fmla="*/ 514350 h 590550"/>
                  <a:gd name="connsiteX7" fmla="*/ 457200 w 571500"/>
                  <a:gd name="connsiteY7" fmla="*/ 495300 h 590550"/>
                  <a:gd name="connsiteX8" fmla="*/ 476250 w 571500"/>
                  <a:gd name="connsiteY8" fmla="*/ 514350 h 590550"/>
                  <a:gd name="connsiteX9" fmla="*/ 457200 w 571500"/>
                  <a:gd name="connsiteY9" fmla="*/ 533400 h 590550"/>
                  <a:gd name="connsiteX10" fmla="*/ 276225 w 571500"/>
                  <a:gd name="connsiteY10" fmla="*/ 266700 h 590550"/>
                  <a:gd name="connsiteX11" fmla="*/ 301943 w 571500"/>
                  <a:gd name="connsiteY11" fmla="*/ 208598 h 590550"/>
                  <a:gd name="connsiteX12" fmla="*/ 357188 w 571500"/>
                  <a:gd name="connsiteY12" fmla="*/ 266700 h 590550"/>
                  <a:gd name="connsiteX13" fmla="*/ 276225 w 571500"/>
                  <a:gd name="connsiteY13" fmla="*/ 266700 h 590550"/>
                  <a:gd name="connsiteX14" fmla="*/ 499110 w 571500"/>
                  <a:gd name="connsiteY14" fmla="*/ 266700 h 590550"/>
                  <a:gd name="connsiteX15" fmla="*/ 571500 w 571500"/>
                  <a:gd name="connsiteY15" fmla="*/ 142875 h 590550"/>
                  <a:gd name="connsiteX16" fmla="*/ 428625 w 571500"/>
                  <a:gd name="connsiteY16" fmla="*/ 0 h 590550"/>
                  <a:gd name="connsiteX17" fmla="*/ 288608 w 571500"/>
                  <a:gd name="connsiteY17" fmla="*/ 115253 h 590550"/>
                  <a:gd name="connsiteX18" fmla="*/ 76200 w 571500"/>
                  <a:gd name="connsiteY18" fmla="*/ 295275 h 590550"/>
                  <a:gd name="connsiteX19" fmla="*/ 76200 w 571500"/>
                  <a:gd name="connsiteY19" fmla="*/ 323850 h 590550"/>
                  <a:gd name="connsiteX20" fmla="*/ 57150 w 571500"/>
                  <a:gd name="connsiteY20" fmla="*/ 323850 h 590550"/>
                  <a:gd name="connsiteX21" fmla="*/ 38100 w 571500"/>
                  <a:gd name="connsiteY21" fmla="*/ 304800 h 590550"/>
                  <a:gd name="connsiteX22" fmla="*/ 0 w 571500"/>
                  <a:gd name="connsiteY22" fmla="*/ 304800 h 590550"/>
                  <a:gd name="connsiteX23" fmla="*/ 0 w 571500"/>
                  <a:gd name="connsiteY23" fmla="*/ 400050 h 590550"/>
                  <a:gd name="connsiteX24" fmla="*/ 38100 w 571500"/>
                  <a:gd name="connsiteY24" fmla="*/ 400050 h 590550"/>
                  <a:gd name="connsiteX25" fmla="*/ 57150 w 571500"/>
                  <a:gd name="connsiteY25" fmla="*/ 381000 h 590550"/>
                  <a:gd name="connsiteX26" fmla="*/ 76200 w 571500"/>
                  <a:gd name="connsiteY26" fmla="*/ 381000 h 590550"/>
                  <a:gd name="connsiteX27" fmla="*/ 76200 w 571500"/>
                  <a:gd name="connsiteY27" fmla="*/ 552450 h 590550"/>
                  <a:gd name="connsiteX28" fmla="*/ 114300 w 571500"/>
                  <a:gd name="connsiteY28" fmla="*/ 590550 h 590550"/>
                  <a:gd name="connsiteX29" fmla="*/ 495300 w 571500"/>
                  <a:gd name="connsiteY29" fmla="*/ 590550 h 590550"/>
                  <a:gd name="connsiteX30" fmla="*/ 533400 w 571500"/>
                  <a:gd name="connsiteY30" fmla="*/ 552450 h 590550"/>
                  <a:gd name="connsiteX31" fmla="*/ 533400 w 571500"/>
                  <a:gd name="connsiteY31" fmla="*/ 304800 h 590550"/>
                  <a:gd name="connsiteX32" fmla="*/ 499110 w 571500"/>
                  <a:gd name="connsiteY32" fmla="*/ 266700 h 590550"/>
                  <a:gd name="connsiteX0" fmla="*/ 428625 w 571500"/>
                  <a:gd name="connsiteY0" fmla="*/ 233008 h 594958"/>
                  <a:gd name="connsiteX1" fmla="*/ 342900 w 571500"/>
                  <a:gd name="connsiteY1" fmla="*/ 147283 h 594958"/>
                  <a:gd name="connsiteX2" fmla="*/ 428625 w 571500"/>
                  <a:gd name="connsiteY2" fmla="*/ 61558 h 594958"/>
                  <a:gd name="connsiteX3" fmla="*/ 514350 w 571500"/>
                  <a:gd name="connsiteY3" fmla="*/ 147283 h 594958"/>
                  <a:gd name="connsiteX4" fmla="*/ 428625 w 571500"/>
                  <a:gd name="connsiteY4" fmla="*/ 233008 h 594958"/>
                  <a:gd name="connsiteX5" fmla="*/ 457200 w 571500"/>
                  <a:gd name="connsiteY5" fmla="*/ 537808 h 594958"/>
                  <a:gd name="connsiteX6" fmla="*/ 438150 w 571500"/>
                  <a:gd name="connsiteY6" fmla="*/ 518758 h 594958"/>
                  <a:gd name="connsiteX7" fmla="*/ 457200 w 571500"/>
                  <a:gd name="connsiteY7" fmla="*/ 499708 h 594958"/>
                  <a:gd name="connsiteX8" fmla="*/ 476250 w 571500"/>
                  <a:gd name="connsiteY8" fmla="*/ 518758 h 594958"/>
                  <a:gd name="connsiteX9" fmla="*/ 457200 w 571500"/>
                  <a:gd name="connsiteY9" fmla="*/ 537808 h 594958"/>
                  <a:gd name="connsiteX10" fmla="*/ 276225 w 571500"/>
                  <a:gd name="connsiteY10" fmla="*/ 271108 h 594958"/>
                  <a:gd name="connsiteX11" fmla="*/ 301943 w 571500"/>
                  <a:gd name="connsiteY11" fmla="*/ 213006 h 594958"/>
                  <a:gd name="connsiteX12" fmla="*/ 357188 w 571500"/>
                  <a:gd name="connsiteY12" fmla="*/ 271108 h 594958"/>
                  <a:gd name="connsiteX13" fmla="*/ 276225 w 571500"/>
                  <a:gd name="connsiteY13" fmla="*/ 271108 h 594958"/>
                  <a:gd name="connsiteX14" fmla="*/ 499110 w 571500"/>
                  <a:gd name="connsiteY14" fmla="*/ 271108 h 594958"/>
                  <a:gd name="connsiteX15" fmla="*/ 571500 w 571500"/>
                  <a:gd name="connsiteY15" fmla="*/ 147283 h 594958"/>
                  <a:gd name="connsiteX16" fmla="*/ 428625 w 571500"/>
                  <a:gd name="connsiteY16" fmla="*/ 4408 h 594958"/>
                  <a:gd name="connsiteX17" fmla="*/ 76200 w 571500"/>
                  <a:gd name="connsiteY17" fmla="*/ 299683 h 594958"/>
                  <a:gd name="connsiteX18" fmla="*/ 76200 w 571500"/>
                  <a:gd name="connsiteY18" fmla="*/ 328258 h 594958"/>
                  <a:gd name="connsiteX19" fmla="*/ 57150 w 571500"/>
                  <a:gd name="connsiteY19" fmla="*/ 328258 h 594958"/>
                  <a:gd name="connsiteX20" fmla="*/ 38100 w 571500"/>
                  <a:gd name="connsiteY20" fmla="*/ 309208 h 594958"/>
                  <a:gd name="connsiteX21" fmla="*/ 0 w 571500"/>
                  <a:gd name="connsiteY21" fmla="*/ 309208 h 594958"/>
                  <a:gd name="connsiteX22" fmla="*/ 0 w 571500"/>
                  <a:gd name="connsiteY22" fmla="*/ 404458 h 594958"/>
                  <a:gd name="connsiteX23" fmla="*/ 38100 w 571500"/>
                  <a:gd name="connsiteY23" fmla="*/ 404458 h 594958"/>
                  <a:gd name="connsiteX24" fmla="*/ 57150 w 571500"/>
                  <a:gd name="connsiteY24" fmla="*/ 385408 h 594958"/>
                  <a:gd name="connsiteX25" fmla="*/ 76200 w 571500"/>
                  <a:gd name="connsiteY25" fmla="*/ 385408 h 594958"/>
                  <a:gd name="connsiteX26" fmla="*/ 76200 w 571500"/>
                  <a:gd name="connsiteY26" fmla="*/ 556858 h 594958"/>
                  <a:gd name="connsiteX27" fmla="*/ 114300 w 571500"/>
                  <a:gd name="connsiteY27" fmla="*/ 594958 h 594958"/>
                  <a:gd name="connsiteX28" fmla="*/ 495300 w 571500"/>
                  <a:gd name="connsiteY28" fmla="*/ 594958 h 594958"/>
                  <a:gd name="connsiteX29" fmla="*/ 533400 w 571500"/>
                  <a:gd name="connsiteY29" fmla="*/ 556858 h 594958"/>
                  <a:gd name="connsiteX30" fmla="*/ 533400 w 571500"/>
                  <a:gd name="connsiteY30" fmla="*/ 309208 h 594958"/>
                  <a:gd name="connsiteX31" fmla="*/ 499110 w 571500"/>
                  <a:gd name="connsiteY31" fmla="*/ 271108 h 594958"/>
                  <a:gd name="connsiteX0" fmla="*/ 428625 w 595954"/>
                  <a:gd name="connsiteY0" fmla="*/ 171450 h 533400"/>
                  <a:gd name="connsiteX1" fmla="*/ 342900 w 595954"/>
                  <a:gd name="connsiteY1" fmla="*/ 85725 h 533400"/>
                  <a:gd name="connsiteX2" fmla="*/ 428625 w 595954"/>
                  <a:gd name="connsiteY2" fmla="*/ 0 h 533400"/>
                  <a:gd name="connsiteX3" fmla="*/ 514350 w 595954"/>
                  <a:gd name="connsiteY3" fmla="*/ 85725 h 533400"/>
                  <a:gd name="connsiteX4" fmla="*/ 428625 w 595954"/>
                  <a:gd name="connsiteY4" fmla="*/ 171450 h 533400"/>
                  <a:gd name="connsiteX5" fmla="*/ 457200 w 595954"/>
                  <a:gd name="connsiteY5" fmla="*/ 476250 h 533400"/>
                  <a:gd name="connsiteX6" fmla="*/ 438150 w 595954"/>
                  <a:gd name="connsiteY6" fmla="*/ 457200 h 533400"/>
                  <a:gd name="connsiteX7" fmla="*/ 457200 w 595954"/>
                  <a:gd name="connsiteY7" fmla="*/ 438150 h 533400"/>
                  <a:gd name="connsiteX8" fmla="*/ 476250 w 595954"/>
                  <a:gd name="connsiteY8" fmla="*/ 457200 h 533400"/>
                  <a:gd name="connsiteX9" fmla="*/ 457200 w 595954"/>
                  <a:gd name="connsiteY9" fmla="*/ 476250 h 533400"/>
                  <a:gd name="connsiteX10" fmla="*/ 276225 w 595954"/>
                  <a:gd name="connsiteY10" fmla="*/ 209550 h 533400"/>
                  <a:gd name="connsiteX11" fmla="*/ 301943 w 595954"/>
                  <a:gd name="connsiteY11" fmla="*/ 151448 h 533400"/>
                  <a:gd name="connsiteX12" fmla="*/ 357188 w 595954"/>
                  <a:gd name="connsiteY12" fmla="*/ 209550 h 533400"/>
                  <a:gd name="connsiteX13" fmla="*/ 276225 w 595954"/>
                  <a:gd name="connsiteY13" fmla="*/ 209550 h 533400"/>
                  <a:gd name="connsiteX14" fmla="*/ 499110 w 595954"/>
                  <a:gd name="connsiteY14" fmla="*/ 209550 h 533400"/>
                  <a:gd name="connsiteX15" fmla="*/ 571500 w 595954"/>
                  <a:gd name="connsiteY15" fmla="*/ 85725 h 533400"/>
                  <a:gd name="connsiteX16" fmla="*/ 76200 w 595954"/>
                  <a:gd name="connsiteY16" fmla="*/ 238125 h 533400"/>
                  <a:gd name="connsiteX17" fmla="*/ 76200 w 595954"/>
                  <a:gd name="connsiteY17" fmla="*/ 266700 h 533400"/>
                  <a:gd name="connsiteX18" fmla="*/ 57150 w 595954"/>
                  <a:gd name="connsiteY18" fmla="*/ 266700 h 533400"/>
                  <a:gd name="connsiteX19" fmla="*/ 38100 w 595954"/>
                  <a:gd name="connsiteY19" fmla="*/ 247650 h 533400"/>
                  <a:gd name="connsiteX20" fmla="*/ 0 w 595954"/>
                  <a:gd name="connsiteY20" fmla="*/ 247650 h 533400"/>
                  <a:gd name="connsiteX21" fmla="*/ 0 w 595954"/>
                  <a:gd name="connsiteY21" fmla="*/ 342900 h 533400"/>
                  <a:gd name="connsiteX22" fmla="*/ 38100 w 595954"/>
                  <a:gd name="connsiteY22" fmla="*/ 342900 h 533400"/>
                  <a:gd name="connsiteX23" fmla="*/ 57150 w 595954"/>
                  <a:gd name="connsiteY23" fmla="*/ 323850 h 533400"/>
                  <a:gd name="connsiteX24" fmla="*/ 76200 w 595954"/>
                  <a:gd name="connsiteY24" fmla="*/ 323850 h 533400"/>
                  <a:gd name="connsiteX25" fmla="*/ 76200 w 595954"/>
                  <a:gd name="connsiteY25" fmla="*/ 495300 h 533400"/>
                  <a:gd name="connsiteX26" fmla="*/ 114300 w 595954"/>
                  <a:gd name="connsiteY26" fmla="*/ 533400 h 533400"/>
                  <a:gd name="connsiteX27" fmla="*/ 495300 w 595954"/>
                  <a:gd name="connsiteY27" fmla="*/ 533400 h 533400"/>
                  <a:gd name="connsiteX28" fmla="*/ 533400 w 595954"/>
                  <a:gd name="connsiteY28" fmla="*/ 495300 h 533400"/>
                  <a:gd name="connsiteX29" fmla="*/ 533400 w 595954"/>
                  <a:gd name="connsiteY29" fmla="*/ 247650 h 533400"/>
                  <a:gd name="connsiteX30" fmla="*/ 499110 w 595954"/>
                  <a:gd name="connsiteY30" fmla="*/ 209550 h 533400"/>
                  <a:gd name="connsiteX0" fmla="*/ 428625 w 595954"/>
                  <a:gd name="connsiteY0" fmla="*/ 96441 h 458391"/>
                  <a:gd name="connsiteX1" fmla="*/ 342900 w 595954"/>
                  <a:gd name="connsiteY1" fmla="*/ 10716 h 458391"/>
                  <a:gd name="connsiteX2" fmla="*/ 514350 w 595954"/>
                  <a:gd name="connsiteY2" fmla="*/ 10716 h 458391"/>
                  <a:gd name="connsiteX3" fmla="*/ 428625 w 595954"/>
                  <a:gd name="connsiteY3" fmla="*/ 96441 h 458391"/>
                  <a:gd name="connsiteX4" fmla="*/ 457200 w 595954"/>
                  <a:gd name="connsiteY4" fmla="*/ 401241 h 458391"/>
                  <a:gd name="connsiteX5" fmla="*/ 438150 w 595954"/>
                  <a:gd name="connsiteY5" fmla="*/ 382191 h 458391"/>
                  <a:gd name="connsiteX6" fmla="*/ 457200 w 595954"/>
                  <a:gd name="connsiteY6" fmla="*/ 363141 h 458391"/>
                  <a:gd name="connsiteX7" fmla="*/ 476250 w 595954"/>
                  <a:gd name="connsiteY7" fmla="*/ 382191 h 458391"/>
                  <a:gd name="connsiteX8" fmla="*/ 457200 w 595954"/>
                  <a:gd name="connsiteY8" fmla="*/ 401241 h 458391"/>
                  <a:gd name="connsiteX9" fmla="*/ 276225 w 595954"/>
                  <a:gd name="connsiteY9" fmla="*/ 134541 h 458391"/>
                  <a:gd name="connsiteX10" fmla="*/ 301943 w 595954"/>
                  <a:gd name="connsiteY10" fmla="*/ 76439 h 458391"/>
                  <a:gd name="connsiteX11" fmla="*/ 357188 w 595954"/>
                  <a:gd name="connsiteY11" fmla="*/ 134541 h 458391"/>
                  <a:gd name="connsiteX12" fmla="*/ 276225 w 595954"/>
                  <a:gd name="connsiteY12" fmla="*/ 134541 h 458391"/>
                  <a:gd name="connsiteX13" fmla="*/ 499110 w 595954"/>
                  <a:gd name="connsiteY13" fmla="*/ 134541 h 458391"/>
                  <a:gd name="connsiteX14" fmla="*/ 571500 w 595954"/>
                  <a:gd name="connsiteY14" fmla="*/ 10716 h 458391"/>
                  <a:gd name="connsiteX15" fmla="*/ 76200 w 595954"/>
                  <a:gd name="connsiteY15" fmla="*/ 163116 h 458391"/>
                  <a:gd name="connsiteX16" fmla="*/ 76200 w 595954"/>
                  <a:gd name="connsiteY16" fmla="*/ 191691 h 458391"/>
                  <a:gd name="connsiteX17" fmla="*/ 57150 w 595954"/>
                  <a:gd name="connsiteY17" fmla="*/ 191691 h 458391"/>
                  <a:gd name="connsiteX18" fmla="*/ 38100 w 595954"/>
                  <a:gd name="connsiteY18" fmla="*/ 172641 h 458391"/>
                  <a:gd name="connsiteX19" fmla="*/ 0 w 595954"/>
                  <a:gd name="connsiteY19" fmla="*/ 172641 h 458391"/>
                  <a:gd name="connsiteX20" fmla="*/ 0 w 595954"/>
                  <a:gd name="connsiteY20" fmla="*/ 267891 h 458391"/>
                  <a:gd name="connsiteX21" fmla="*/ 38100 w 595954"/>
                  <a:gd name="connsiteY21" fmla="*/ 267891 h 458391"/>
                  <a:gd name="connsiteX22" fmla="*/ 57150 w 595954"/>
                  <a:gd name="connsiteY22" fmla="*/ 248841 h 458391"/>
                  <a:gd name="connsiteX23" fmla="*/ 76200 w 595954"/>
                  <a:gd name="connsiteY23" fmla="*/ 248841 h 458391"/>
                  <a:gd name="connsiteX24" fmla="*/ 76200 w 595954"/>
                  <a:gd name="connsiteY24" fmla="*/ 420291 h 458391"/>
                  <a:gd name="connsiteX25" fmla="*/ 114300 w 595954"/>
                  <a:gd name="connsiteY25" fmla="*/ 458391 h 458391"/>
                  <a:gd name="connsiteX26" fmla="*/ 495300 w 595954"/>
                  <a:gd name="connsiteY26" fmla="*/ 458391 h 458391"/>
                  <a:gd name="connsiteX27" fmla="*/ 533400 w 595954"/>
                  <a:gd name="connsiteY27" fmla="*/ 420291 h 458391"/>
                  <a:gd name="connsiteX28" fmla="*/ 533400 w 595954"/>
                  <a:gd name="connsiteY28" fmla="*/ 172641 h 458391"/>
                  <a:gd name="connsiteX29" fmla="*/ 499110 w 595954"/>
                  <a:gd name="connsiteY29" fmla="*/ 134541 h 458391"/>
                  <a:gd name="connsiteX0" fmla="*/ 428625 w 595954"/>
                  <a:gd name="connsiteY0" fmla="*/ 85884 h 447834"/>
                  <a:gd name="connsiteX1" fmla="*/ 514350 w 595954"/>
                  <a:gd name="connsiteY1" fmla="*/ 159 h 447834"/>
                  <a:gd name="connsiteX2" fmla="*/ 428625 w 595954"/>
                  <a:gd name="connsiteY2" fmla="*/ 85884 h 447834"/>
                  <a:gd name="connsiteX3" fmla="*/ 457200 w 595954"/>
                  <a:gd name="connsiteY3" fmla="*/ 390684 h 447834"/>
                  <a:gd name="connsiteX4" fmla="*/ 438150 w 595954"/>
                  <a:gd name="connsiteY4" fmla="*/ 371634 h 447834"/>
                  <a:gd name="connsiteX5" fmla="*/ 457200 w 595954"/>
                  <a:gd name="connsiteY5" fmla="*/ 352584 h 447834"/>
                  <a:gd name="connsiteX6" fmla="*/ 476250 w 595954"/>
                  <a:gd name="connsiteY6" fmla="*/ 371634 h 447834"/>
                  <a:gd name="connsiteX7" fmla="*/ 457200 w 595954"/>
                  <a:gd name="connsiteY7" fmla="*/ 390684 h 447834"/>
                  <a:gd name="connsiteX8" fmla="*/ 276225 w 595954"/>
                  <a:gd name="connsiteY8" fmla="*/ 123984 h 447834"/>
                  <a:gd name="connsiteX9" fmla="*/ 301943 w 595954"/>
                  <a:gd name="connsiteY9" fmla="*/ 65882 h 447834"/>
                  <a:gd name="connsiteX10" fmla="*/ 357188 w 595954"/>
                  <a:gd name="connsiteY10" fmla="*/ 123984 h 447834"/>
                  <a:gd name="connsiteX11" fmla="*/ 276225 w 595954"/>
                  <a:gd name="connsiteY11" fmla="*/ 123984 h 447834"/>
                  <a:gd name="connsiteX12" fmla="*/ 499110 w 595954"/>
                  <a:gd name="connsiteY12" fmla="*/ 123984 h 447834"/>
                  <a:gd name="connsiteX13" fmla="*/ 571500 w 595954"/>
                  <a:gd name="connsiteY13" fmla="*/ 159 h 447834"/>
                  <a:gd name="connsiteX14" fmla="*/ 76200 w 595954"/>
                  <a:gd name="connsiteY14" fmla="*/ 152559 h 447834"/>
                  <a:gd name="connsiteX15" fmla="*/ 76200 w 595954"/>
                  <a:gd name="connsiteY15" fmla="*/ 181134 h 447834"/>
                  <a:gd name="connsiteX16" fmla="*/ 57150 w 595954"/>
                  <a:gd name="connsiteY16" fmla="*/ 181134 h 447834"/>
                  <a:gd name="connsiteX17" fmla="*/ 38100 w 595954"/>
                  <a:gd name="connsiteY17" fmla="*/ 162084 h 447834"/>
                  <a:gd name="connsiteX18" fmla="*/ 0 w 595954"/>
                  <a:gd name="connsiteY18" fmla="*/ 162084 h 447834"/>
                  <a:gd name="connsiteX19" fmla="*/ 0 w 595954"/>
                  <a:gd name="connsiteY19" fmla="*/ 257334 h 447834"/>
                  <a:gd name="connsiteX20" fmla="*/ 38100 w 595954"/>
                  <a:gd name="connsiteY20" fmla="*/ 257334 h 447834"/>
                  <a:gd name="connsiteX21" fmla="*/ 57150 w 595954"/>
                  <a:gd name="connsiteY21" fmla="*/ 238284 h 447834"/>
                  <a:gd name="connsiteX22" fmla="*/ 76200 w 595954"/>
                  <a:gd name="connsiteY22" fmla="*/ 238284 h 447834"/>
                  <a:gd name="connsiteX23" fmla="*/ 76200 w 595954"/>
                  <a:gd name="connsiteY23" fmla="*/ 409734 h 447834"/>
                  <a:gd name="connsiteX24" fmla="*/ 114300 w 595954"/>
                  <a:gd name="connsiteY24" fmla="*/ 447834 h 447834"/>
                  <a:gd name="connsiteX25" fmla="*/ 495300 w 595954"/>
                  <a:gd name="connsiteY25" fmla="*/ 447834 h 447834"/>
                  <a:gd name="connsiteX26" fmla="*/ 533400 w 595954"/>
                  <a:gd name="connsiteY26" fmla="*/ 409734 h 447834"/>
                  <a:gd name="connsiteX27" fmla="*/ 533400 w 595954"/>
                  <a:gd name="connsiteY27" fmla="*/ 162084 h 447834"/>
                  <a:gd name="connsiteX28" fmla="*/ 499110 w 595954"/>
                  <a:gd name="connsiteY28" fmla="*/ 123984 h 447834"/>
                  <a:gd name="connsiteX0" fmla="*/ 457200 w 595954"/>
                  <a:gd name="connsiteY0" fmla="*/ 390684 h 447834"/>
                  <a:gd name="connsiteX1" fmla="*/ 438150 w 595954"/>
                  <a:gd name="connsiteY1" fmla="*/ 371634 h 447834"/>
                  <a:gd name="connsiteX2" fmla="*/ 457200 w 595954"/>
                  <a:gd name="connsiteY2" fmla="*/ 352584 h 447834"/>
                  <a:gd name="connsiteX3" fmla="*/ 476250 w 595954"/>
                  <a:gd name="connsiteY3" fmla="*/ 371634 h 447834"/>
                  <a:gd name="connsiteX4" fmla="*/ 457200 w 595954"/>
                  <a:gd name="connsiteY4" fmla="*/ 390684 h 447834"/>
                  <a:gd name="connsiteX5" fmla="*/ 276225 w 595954"/>
                  <a:gd name="connsiteY5" fmla="*/ 123984 h 447834"/>
                  <a:gd name="connsiteX6" fmla="*/ 301943 w 595954"/>
                  <a:gd name="connsiteY6" fmla="*/ 65882 h 447834"/>
                  <a:gd name="connsiteX7" fmla="*/ 357188 w 595954"/>
                  <a:gd name="connsiteY7" fmla="*/ 123984 h 447834"/>
                  <a:gd name="connsiteX8" fmla="*/ 276225 w 595954"/>
                  <a:gd name="connsiteY8" fmla="*/ 123984 h 447834"/>
                  <a:gd name="connsiteX9" fmla="*/ 499110 w 595954"/>
                  <a:gd name="connsiteY9" fmla="*/ 123984 h 447834"/>
                  <a:gd name="connsiteX10" fmla="*/ 571500 w 595954"/>
                  <a:gd name="connsiteY10" fmla="*/ 159 h 447834"/>
                  <a:gd name="connsiteX11" fmla="*/ 76200 w 595954"/>
                  <a:gd name="connsiteY11" fmla="*/ 152559 h 447834"/>
                  <a:gd name="connsiteX12" fmla="*/ 76200 w 595954"/>
                  <a:gd name="connsiteY12" fmla="*/ 181134 h 447834"/>
                  <a:gd name="connsiteX13" fmla="*/ 57150 w 595954"/>
                  <a:gd name="connsiteY13" fmla="*/ 181134 h 447834"/>
                  <a:gd name="connsiteX14" fmla="*/ 38100 w 595954"/>
                  <a:gd name="connsiteY14" fmla="*/ 162084 h 447834"/>
                  <a:gd name="connsiteX15" fmla="*/ 0 w 595954"/>
                  <a:gd name="connsiteY15" fmla="*/ 162084 h 447834"/>
                  <a:gd name="connsiteX16" fmla="*/ 0 w 595954"/>
                  <a:gd name="connsiteY16" fmla="*/ 257334 h 447834"/>
                  <a:gd name="connsiteX17" fmla="*/ 38100 w 595954"/>
                  <a:gd name="connsiteY17" fmla="*/ 257334 h 447834"/>
                  <a:gd name="connsiteX18" fmla="*/ 57150 w 595954"/>
                  <a:gd name="connsiteY18" fmla="*/ 238284 h 447834"/>
                  <a:gd name="connsiteX19" fmla="*/ 76200 w 595954"/>
                  <a:gd name="connsiteY19" fmla="*/ 238284 h 447834"/>
                  <a:gd name="connsiteX20" fmla="*/ 76200 w 595954"/>
                  <a:gd name="connsiteY20" fmla="*/ 409734 h 447834"/>
                  <a:gd name="connsiteX21" fmla="*/ 114300 w 595954"/>
                  <a:gd name="connsiteY21" fmla="*/ 447834 h 447834"/>
                  <a:gd name="connsiteX22" fmla="*/ 495300 w 595954"/>
                  <a:gd name="connsiteY22" fmla="*/ 447834 h 447834"/>
                  <a:gd name="connsiteX23" fmla="*/ 533400 w 595954"/>
                  <a:gd name="connsiteY23" fmla="*/ 409734 h 447834"/>
                  <a:gd name="connsiteX24" fmla="*/ 533400 w 595954"/>
                  <a:gd name="connsiteY24" fmla="*/ 162084 h 447834"/>
                  <a:gd name="connsiteX25" fmla="*/ 499110 w 595954"/>
                  <a:gd name="connsiteY25" fmla="*/ 123984 h 447834"/>
                  <a:gd name="connsiteX0" fmla="*/ 457200 w 533400"/>
                  <a:gd name="connsiteY0" fmla="*/ 324802 h 381952"/>
                  <a:gd name="connsiteX1" fmla="*/ 438150 w 533400"/>
                  <a:gd name="connsiteY1" fmla="*/ 305752 h 381952"/>
                  <a:gd name="connsiteX2" fmla="*/ 457200 w 533400"/>
                  <a:gd name="connsiteY2" fmla="*/ 286702 h 381952"/>
                  <a:gd name="connsiteX3" fmla="*/ 476250 w 533400"/>
                  <a:gd name="connsiteY3" fmla="*/ 305752 h 381952"/>
                  <a:gd name="connsiteX4" fmla="*/ 457200 w 533400"/>
                  <a:gd name="connsiteY4" fmla="*/ 324802 h 381952"/>
                  <a:gd name="connsiteX5" fmla="*/ 276225 w 533400"/>
                  <a:gd name="connsiteY5" fmla="*/ 58102 h 381952"/>
                  <a:gd name="connsiteX6" fmla="*/ 301943 w 533400"/>
                  <a:gd name="connsiteY6" fmla="*/ 0 h 381952"/>
                  <a:gd name="connsiteX7" fmla="*/ 357188 w 533400"/>
                  <a:gd name="connsiteY7" fmla="*/ 58102 h 381952"/>
                  <a:gd name="connsiteX8" fmla="*/ 276225 w 533400"/>
                  <a:gd name="connsiteY8" fmla="*/ 58102 h 381952"/>
                  <a:gd name="connsiteX9" fmla="*/ 499110 w 533400"/>
                  <a:gd name="connsiteY9" fmla="*/ 58102 h 381952"/>
                  <a:gd name="connsiteX10" fmla="*/ 76200 w 533400"/>
                  <a:gd name="connsiteY10" fmla="*/ 86677 h 381952"/>
                  <a:gd name="connsiteX11" fmla="*/ 76200 w 533400"/>
                  <a:gd name="connsiteY11" fmla="*/ 115252 h 381952"/>
                  <a:gd name="connsiteX12" fmla="*/ 57150 w 533400"/>
                  <a:gd name="connsiteY12" fmla="*/ 115252 h 381952"/>
                  <a:gd name="connsiteX13" fmla="*/ 38100 w 533400"/>
                  <a:gd name="connsiteY13" fmla="*/ 96202 h 381952"/>
                  <a:gd name="connsiteX14" fmla="*/ 0 w 533400"/>
                  <a:gd name="connsiteY14" fmla="*/ 96202 h 381952"/>
                  <a:gd name="connsiteX15" fmla="*/ 0 w 533400"/>
                  <a:gd name="connsiteY15" fmla="*/ 191452 h 381952"/>
                  <a:gd name="connsiteX16" fmla="*/ 38100 w 533400"/>
                  <a:gd name="connsiteY16" fmla="*/ 191452 h 381952"/>
                  <a:gd name="connsiteX17" fmla="*/ 57150 w 533400"/>
                  <a:gd name="connsiteY17" fmla="*/ 172402 h 381952"/>
                  <a:gd name="connsiteX18" fmla="*/ 76200 w 533400"/>
                  <a:gd name="connsiteY18" fmla="*/ 172402 h 381952"/>
                  <a:gd name="connsiteX19" fmla="*/ 76200 w 533400"/>
                  <a:gd name="connsiteY19" fmla="*/ 343852 h 381952"/>
                  <a:gd name="connsiteX20" fmla="*/ 114300 w 533400"/>
                  <a:gd name="connsiteY20" fmla="*/ 381952 h 381952"/>
                  <a:gd name="connsiteX21" fmla="*/ 495300 w 533400"/>
                  <a:gd name="connsiteY21" fmla="*/ 381952 h 381952"/>
                  <a:gd name="connsiteX22" fmla="*/ 533400 w 533400"/>
                  <a:gd name="connsiteY22" fmla="*/ 343852 h 381952"/>
                  <a:gd name="connsiteX23" fmla="*/ 533400 w 533400"/>
                  <a:gd name="connsiteY23" fmla="*/ 96202 h 381952"/>
                  <a:gd name="connsiteX24" fmla="*/ 499110 w 533400"/>
                  <a:gd name="connsiteY24" fmla="*/ 58102 h 381952"/>
                  <a:gd name="connsiteX0" fmla="*/ 457200 w 533400"/>
                  <a:gd name="connsiteY0" fmla="*/ 266787 h 323937"/>
                  <a:gd name="connsiteX1" fmla="*/ 438150 w 533400"/>
                  <a:gd name="connsiteY1" fmla="*/ 247737 h 323937"/>
                  <a:gd name="connsiteX2" fmla="*/ 457200 w 533400"/>
                  <a:gd name="connsiteY2" fmla="*/ 228687 h 323937"/>
                  <a:gd name="connsiteX3" fmla="*/ 476250 w 533400"/>
                  <a:gd name="connsiteY3" fmla="*/ 247737 h 323937"/>
                  <a:gd name="connsiteX4" fmla="*/ 457200 w 533400"/>
                  <a:gd name="connsiteY4" fmla="*/ 266787 h 323937"/>
                  <a:gd name="connsiteX5" fmla="*/ 276225 w 533400"/>
                  <a:gd name="connsiteY5" fmla="*/ 87 h 323937"/>
                  <a:gd name="connsiteX6" fmla="*/ 357188 w 533400"/>
                  <a:gd name="connsiteY6" fmla="*/ 87 h 323937"/>
                  <a:gd name="connsiteX7" fmla="*/ 276225 w 533400"/>
                  <a:gd name="connsiteY7" fmla="*/ 87 h 323937"/>
                  <a:gd name="connsiteX8" fmla="*/ 499110 w 533400"/>
                  <a:gd name="connsiteY8" fmla="*/ 87 h 323937"/>
                  <a:gd name="connsiteX9" fmla="*/ 76200 w 533400"/>
                  <a:gd name="connsiteY9" fmla="*/ 28662 h 323937"/>
                  <a:gd name="connsiteX10" fmla="*/ 76200 w 533400"/>
                  <a:gd name="connsiteY10" fmla="*/ 57237 h 323937"/>
                  <a:gd name="connsiteX11" fmla="*/ 57150 w 533400"/>
                  <a:gd name="connsiteY11" fmla="*/ 57237 h 323937"/>
                  <a:gd name="connsiteX12" fmla="*/ 38100 w 533400"/>
                  <a:gd name="connsiteY12" fmla="*/ 38187 h 323937"/>
                  <a:gd name="connsiteX13" fmla="*/ 0 w 533400"/>
                  <a:gd name="connsiteY13" fmla="*/ 38187 h 323937"/>
                  <a:gd name="connsiteX14" fmla="*/ 0 w 533400"/>
                  <a:gd name="connsiteY14" fmla="*/ 133437 h 323937"/>
                  <a:gd name="connsiteX15" fmla="*/ 38100 w 533400"/>
                  <a:gd name="connsiteY15" fmla="*/ 133437 h 323937"/>
                  <a:gd name="connsiteX16" fmla="*/ 57150 w 533400"/>
                  <a:gd name="connsiteY16" fmla="*/ 114387 h 323937"/>
                  <a:gd name="connsiteX17" fmla="*/ 76200 w 533400"/>
                  <a:gd name="connsiteY17" fmla="*/ 114387 h 323937"/>
                  <a:gd name="connsiteX18" fmla="*/ 76200 w 533400"/>
                  <a:gd name="connsiteY18" fmla="*/ 285837 h 323937"/>
                  <a:gd name="connsiteX19" fmla="*/ 114300 w 533400"/>
                  <a:gd name="connsiteY19" fmla="*/ 323937 h 323937"/>
                  <a:gd name="connsiteX20" fmla="*/ 495300 w 533400"/>
                  <a:gd name="connsiteY20" fmla="*/ 323937 h 323937"/>
                  <a:gd name="connsiteX21" fmla="*/ 533400 w 533400"/>
                  <a:gd name="connsiteY21" fmla="*/ 285837 h 323937"/>
                  <a:gd name="connsiteX22" fmla="*/ 533400 w 533400"/>
                  <a:gd name="connsiteY22" fmla="*/ 38187 h 323937"/>
                  <a:gd name="connsiteX23" fmla="*/ 499110 w 533400"/>
                  <a:gd name="connsiteY23" fmla="*/ 87 h 323937"/>
                  <a:gd name="connsiteX0" fmla="*/ 457200 w 533400"/>
                  <a:gd name="connsiteY0" fmla="*/ 266787 h 323937"/>
                  <a:gd name="connsiteX1" fmla="*/ 438150 w 533400"/>
                  <a:gd name="connsiteY1" fmla="*/ 247737 h 323937"/>
                  <a:gd name="connsiteX2" fmla="*/ 457200 w 533400"/>
                  <a:gd name="connsiteY2" fmla="*/ 228687 h 323937"/>
                  <a:gd name="connsiteX3" fmla="*/ 476250 w 533400"/>
                  <a:gd name="connsiteY3" fmla="*/ 247737 h 323937"/>
                  <a:gd name="connsiteX4" fmla="*/ 457200 w 533400"/>
                  <a:gd name="connsiteY4" fmla="*/ 266787 h 323937"/>
                  <a:gd name="connsiteX5" fmla="*/ 499110 w 533400"/>
                  <a:gd name="connsiteY5" fmla="*/ 87 h 323937"/>
                  <a:gd name="connsiteX6" fmla="*/ 76200 w 533400"/>
                  <a:gd name="connsiteY6" fmla="*/ 28662 h 323937"/>
                  <a:gd name="connsiteX7" fmla="*/ 76200 w 533400"/>
                  <a:gd name="connsiteY7" fmla="*/ 57237 h 323937"/>
                  <a:gd name="connsiteX8" fmla="*/ 57150 w 533400"/>
                  <a:gd name="connsiteY8" fmla="*/ 57237 h 323937"/>
                  <a:gd name="connsiteX9" fmla="*/ 38100 w 533400"/>
                  <a:gd name="connsiteY9" fmla="*/ 38187 h 323937"/>
                  <a:gd name="connsiteX10" fmla="*/ 0 w 533400"/>
                  <a:gd name="connsiteY10" fmla="*/ 38187 h 323937"/>
                  <a:gd name="connsiteX11" fmla="*/ 0 w 533400"/>
                  <a:gd name="connsiteY11" fmla="*/ 133437 h 323937"/>
                  <a:gd name="connsiteX12" fmla="*/ 38100 w 533400"/>
                  <a:gd name="connsiteY12" fmla="*/ 133437 h 323937"/>
                  <a:gd name="connsiteX13" fmla="*/ 57150 w 533400"/>
                  <a:gd name="connsiteY13" fmla="*/ 114387 h 323937"/>
                  <a:gd name="connsiteX14" fmla="*/ 76200 w 533400"/>
                  <a:gd name="connsiteY14" fmla="*/ 114387 h 323937"/>
                  <a:gd name="connsiteX15" fmla="*/ 76200 w 533400"/>
                  <a:gd name="connsiteY15" fmla="*/ 285837 h 323937"/>
                  <a:gd name="connsiteX16" fmla="*/ 114300 w 533400"/>
                  <a:gd name="connsiteY16" fmla="*/ 323937 h 323937"/>
                  <a:gd name="connsiteX17" fmla="*/ 495300 w 533400"/>
                  <a:gd name="connsiteY17" fmla="*/ 323937 h 323937"/>
                  <a:gd name="connsiteX18" fmla="*/ 533400 w 533400"/>
                  <a:gd name="connsiteY18" fmla="*/ 285837 h 323937"/>
                  <a:gd name="connsiteX19" fmla="*/ 533400 w 533400"/>
                  <a:gd name="connsiteY19" fmla="*/ 38187 h 323937"/>
                  <a:gd name="connsiteX20" fmla="*/ 499110 w 533400"/>
                  <a:gd name="connsiteY20" fmla="*/ 87 h 323937"/>
                  <a:gd name="connsiteX0" fmla="*/ 457200 w 533400"/>
                  <a:gd name="connsiteY0" fmla="*/ 266787 h 323937"/>
                  <a:gd name="connsiteX1" fmla="*/ 438150 w 533400"/>
                  <a:gd name="connsiteY1" fmla="*/ 247737 h 323937"/>
                  <a:gd name="connsiteX2" fmla="*/ 476250 w 533400"/>
                  <a:gd name="connsiteY2" fmla="*/ 247737 h 323937"/>
                  <a:gd name="connsiteX3" fmla="*/ 457200 w 533400"/>
                  <a:gd name="connsiteY3" fmla="*/ 266787 h 323937"/>
                  <a:gd name="connsiteX4" fmla="*/ 499110 w 533400"/>
                  <a:gd name="connsiteY4" fmla="*/ 87 h 323937"/>
                  <a:gd name="connsiteX5" fmla="*/ 76200 w 533400"/>
                  <a:gd name="connsiteY5" fmla="*/ 28662 h 323937"/>
                  <a:gd name="connsiteX6" fmla="*/ 76200 w 533400"/>
                  <a:gd name="connsiteY6" fmla="*/ 57237 h 323937"/>
                  <a:gd name="connsiteX7" fmla="*/ 57150 w 533400"/>
                  <a:gd name="connsiteY7" fmla="*/ 57237 h 323937"/>
                  <a:gd name="connsiteX8" fmla="*/ 38100 w 533400"/>
                  <a:gd name="connsiteY8" fmla="*/ 38187 h 323937"/>
                  <a:gd name="connsiteX9" fmla="*/ 0 w 533400"/>
                  <a:gd name="connsiteY9" fmla="*/ 38187 h 323937"/>
                  <a:gd name="connsiteX10" fmla="*/ 0 w 533400"/>
                  <a:gd name="connsiteY10" fmla="*/ 133437 h 323937"/>
                  <a:gd name="connsiteX11" fmla="*/ 38100 w 533400"/>
                  <a:gd name="connsiteY11" fmla="*/ 133437 h 323937"/>
                  <a:gd name="connsiteX12" fmla="*/ 57150 w 533400"/>
                  <a:gd name="connsiteY12" fmla="*/ 114387 h 323937"/>
                  <a:gd name="connsiteX13" fmla="*/ 76200 w 533400"/>
                  <a:gd name="connsiteY13" fmla="*/ 114387 h 323937"/>
                  <a:gd name="connsiteX14" fmla="*/ 76200 w 533400"/>
                  <a:gd name="connsiteY14" fmla="*/ 285837 h 323937"/>
                  <a:gd name="connsiteX15" fmla="*/ 114300 w 533400"/>
                  <a:gd name="connsiteY15" fmla="*/ 323937 h 323937"/>
                  <a:gd name="connsiteX16" fmla="*/ 495300 w 533400"/>
                  <a:gd name="connsiteY16" fmla="*/ 323937 h 323937"/>
                  <a:gd name="connsiteX17" fmla="*/ 533400 w 533400"/>
                  <a:gd name="connsiteY17" fmla="*/ 285837 h 323937"/>
                  <a:gd name="connsiteX18" fmla="*/ 533400 w 533400"/>
                  <a:gd name="connsiteY18" fmla="*/ 38187 h 323937"/>
                  <a:gd name="connsiteX19" fmla="*/ 499110 w 533400"/>
                  <a:gd name="connsiteY19" fmla="*/ 87 h 323937"/>
                  <a:gd name="connsiteX0" fmla="*/ 457200 w 533400"/>
                  <a:gd name="connsiteY0" fmla="*/ 266787 h 323937"/>
                  <a:gd name="connsiteX1" fmla="*/ 476250 w 533400"/>
                  <a:gd name="connsiteY1" fmla="*/ 247737 h 323937"/>
                  <a:gd name="connsiteX2" fmla="*/ 457200 w 533400"/>
                  <a:gd name="connsiteY2" fmla="*/ 266787 h 323937"/>
                  <a:gd name="connsiteX3" fmla="*/ 499110 w 533400"/>
                  <a:gd name="connsiteY3" fmla="*/ 87 h 323937"/>
                  <a:gd name="connsiteX4" fmla="*/ 76200 w 533400"/>
                  <a:gd name="connsiteY4" fmla="*/ 28662 h 323937"/>
                  <a:gd name="connsiteX5" fmla="*/ 76200 w 533400"/>
                  <a:gd name="connsiteY5" fmla="*/ 57237 h 323937"/>
                  <a:gd name="connsiteX6" fmla="*/ 57150 w 533400"/>
                  <a:gd name="connsiteY6" fmla="*/ 57237 h 323937"/>
                  <a:gd name="connsiteX7" fmla="*/ 38100 w 533400"/>
                  <a:gd name="connsiteY7" fmla="*/ 38187 h 323937"/>
                  <a:gd name="connsiteX8" fmla="*/ 0 w 533400"/>
                  <a:gd name="connsiteY8" fmla="*/ 38187 h 323937"/>
                  <a:gd name="connsiteX9" fmla="*/ 0 w 533400"/>
                  <a:gd name="connsiteY9" fmla="*/ 133437 h 323937"/>
                  <a:gd name="connsiteX10" fmla="*/ 38100 w 533400"/>
                  <a:gd name="connsiteY10" fmla="*/ 133437 h 323937"/>
                  <a:gd name="connsiteX11" fmla="*/ 57150 w 533400"/>
                  <a:gd name="connsiteY11" fmla="*/ 114387 h 323937"/>
                  <a:gd name="connsiteX12" fmla="*/ 76200 w 533400"/>
                  <a:gd name="connsiteY12" fmla="*/ 114387 h 323937"/>
                  <a:gd name="connsiteX13" fmla="*/ 76200 w 533400"/>
                  <a:gd name="connsiteY13" fmla="*/ 285837 h 323937"/>
                  <a:gd name="connsiteX14" fmla="*/ 114300 w 533400"/>
                  <a:gd name="connsiteY14" fmla="*/ 323937 h 323937"/>
                  <a:gd name="connsiteX15" fmla="*/ 495300 w 533400"/>
                  <a:gd name="connsiteY15" fmla="*/ 323937 h 323937"/>
                  <a:gd name="connsiteX16" fmla="*/ 533400 w 533400"/>
                  <a:gd name="connsiteY16" fmla="*/ 285837 h 323937"/>
                  <a:gd name="connsiteX17" fmla="*/ 533400 w 533400"/>
                  <a:gd name="connsiteY17" fmla="*/ 38187 h 323937"/>
                  <a:gd name="connsiteX18" fmla="*/ 499110 w 533400"/>
                  <a:gd name="connsiteY18" fmla="*/ 87 h 323937"/>
                  <a:gd name="connsiteX0" fmla="*/ 499110 w 533400"/>
                  <a:gd name="connsiteY0" fmla="*/ 87 h 323937"/>
                  <a:gd name="connsiteX1" fmla="*/ 76200 w 533400"/>
                  <a:gd name="connsiteY1" fmla="*/ 28662 h 323937"/>
                  <a:gd name="connsiteX2" fmla="*/ 76200 w 533400"/>
                  <a:gd name="connsiteY2" fmla="*/ 57237 h 323937"/>
                  <a:gd name="connsiteX3" fmla="*/ 57150 w 533400"/>
                  <a:gd name="connsiteY3" fmla="*/ 57237 h 323937"/>
                  <a:gd name="connsiteX4" fmla="*/ 38100 w 533400"/>
                  <a:gd name="connsiteY4" fmla="*/ 38187 h 323937"/>
                  <a:gd name="connsiteX5" fmla="*/ 0 w 533400"/>
                  <a:gd name="connsiteY5" fmla="*/ 38187 h 323937"/>
                  <a:gd name="connsiteX6" fmla="*/ 0 w 533400"/>
                  <a:gd name="connsiteY6" fmla="*/ 133437 h 323937"/>
                  <a:gd name="connsiteX7" fmla="*/ 38100 w 533400"/>
                  <a:gd name="connsiteY7" fmla="*/ 133437 h 323937"/>
                  <a:gd name="connsiteX8" fmla="*/ 57150 w 533400"/>
                  <a:gd name="connsiteY8" fmla="*/ 114387 h 323937"/>
                  <a:gd name="connsiteX9" fmla="*/ 76200 w 533400"/>
                  <a:gd name="connsiteY9" fmla="*/ 114387 h 323937"/>
                  <a:gd name="connsiteX10" fmla="*/ 76200 w 533400"/>
                  <a:gd name="connsiteY10" fmla="*/ 285837 h 323937"/>
                  <a:gd name="connsiteX11" fmla="*/ 114300 w 533400"/>
                  <a:gd name="connsiteY11" fmla="*/ 323937 h 323937"/>
                  <a:gd name="connsiteX12" fmla="*/ 495300 w 533400"/>
                  <a:gd name="connsiteY12" fmla="*/ 323937 h 323937"/>
                  <a:gd name="connsiteX13" fmla="*/ 533400 w 533400"/>
                  <a:gd name="connsiteY13" fmla="*/ 285837 h 323937"/>
                  <a:gd name="connsiteX14" fmla="*/ 533400 w 533400"/>
                  <a:gd name="connsiteY14" fmla="*/ 38187 h 323937"/>
                  <a:gd name="connsiteX15" fmla="*/ 499110 w 533400"/>
                  <a:gd name="connsiteY15" fmla="*/ 87 h 323937"/>
                  <a:gd name="connsiteX0" fmla="*/ 499110 w 533400"/>
                  <a:gd name="connsiteY0" fmla="*/ 210 h 324060"/>
                  <a:gd name="connsiteX1" fmla="*/ 91282 w 533400"/>
                  <a:gd name="connsiteY1" fmla="*/ 23228 h 324060"/>
                  <a:gd name="connsiteX2" fmla="*/ 76200 w 533400"/>
                  <a:gd name="connsiteY2" fmla="*/ 28785 h 324060"/>
                  <a:gd name="connsiteX3" fmla="*/ 76200 w 533400"/>
                  <a:gd name="connsiteY3" fmla="*/ 57360 h 324060"/>
                  <a:gd name="connsiteX4" fmla="*/ 57150 w 533400"/>
                  <a:gd name="connsiteY4" fmla="*/ 57360 h 324060"/>
                  <a:gd name="connsiteX5" fmla="*/ 38100 w 533400"/>
                  <a:gd name="connsiteY5" fmla="*/ 38310 h 324060"/>
                  <a:gd name="connsiteX6" fmla="*/ 0 w 533400"/>
                  <a:gd name="connsiteY6" fmla="*/ 38310 h 324060"/>
                  <a:gd name="connsiteX7" fmla="*/ 0 w 533400"/>
                  <a:gd name="connsiteY7" fmla="*/ 133560 h 324060"/>
                  <a:gd name="connsiteX8" fmla="*/ 38100 w 533400"/>
                  <a:gd name="connsiteY8" fmla="*/ 133560 h 324060"/>
                  <a:gd name="connsiteX9" fmla="*/ 57150 w 533400"/>
                  <a:gd name="connsiteY9" fmla="*/ 114510 h 324060"/>
                  <a:gd name="connsiteX10" fmla="*/ 76200 w 533400"/>
                  <a:gd name="connsiteY10" fmla="*/ 114510 h 324060"/>
                  <a:gd name="connsiteX11" fmla="*/ 76200 w 533400"/>
                  <a:gd name="connsiteY11" fmla="*/ 285960 h 324060"/>
                  <a:gd name="connsiteX12" fmla="*/ 114300 w 533400"/>
                  <a:gd name="connsiteY12" fmla="*/ 324060 h 324060"/>
                  <a:gd name="connsiteX13" fmla="*/ 495300 w 533400"/>
                  <a:gd name="connsiteY13" fmla="*/ 324060 h 324060"/>
                  <a:gd name="connsiteX14" fmla="*/ 533400 w 533400"/>
                  <a:gd name="connsiteY14" fmla="*/ 285960 h 324060"/>
                  <a:gd name="connsiteX15" fmla="*/ 533400 w 533400"/>
                  <a:gd name="connsiteY15" fmla="*/ 38310 h 324060"/>
                  <a:gd name="connsiteX16" fmla="*/ 499110 w 533400"/>
                  <a:gd name="connsiteY16" fmla="*/ 210 h 324060"/>
                  <a:gd name="connsiteX0" fmla="*/ 499110 w 533400"/>
                  <a:gd name="connsiteY0" fmla="*/ 7066 h 330916"/>
                  <a:gd name="connsiteX1" fmla="*/ 91282 w 533400"/>
                  <a:gd name="connsiteY1" fmla="*/ 1509 h 330916"/>
                  <a:gd name="connsiteX2" fmla="*/ 76200 w 533400"/>
                  <a:gd name="connsiteY2" fmla="*/ 35641 h 330916"/>
                  <a:gd name="connsiteX3" fmla="*/ 76200 w 533400"/>
                  <a:gd name="connsiteY3" fmla="*/ 64216 h 330916"/>
                  <a:gd name="connsiteX4" fmla="*/ 57150 w 533400"/>
                  <a:gd name="connsiteY4" fmla="*/ 64216 h 330916"/>
                  <a:gd name="connsiteX5" fmla="*/ 38100 w 533400"/>
                  <a:gd name="connsiteY5" fmla="*/ 45166 h 330916"/>
                  <a:gd name="connsiteX6" fmla="*/ 0 w 533400"/>
                  <a:gd name="connsiteY6" fmla="*/ 45166 h 330916"/>
                  <a:gd name="connsiteX7" fmla="*/ 0 w 533400"/>
                  <a:gd name="connsiteY7" fmla="*/ 140416 h 330916"/>
                  <a:gd name="connsiteX8" fmla="*/ 38100 w 533400"/>
                  <a:gd name="connsiteY8" fmla="*/ 140416 h 330916"/>
                  <a:gd name="connsiteX9" fmla="*/ 57150 w 533400"/>
                  <a:gd name="connsiteY9" fmla="*/ 121366 h 330916"/>
                  <a:gd name="connsiteX10" fmla="*/ 76200 w 533400"/>
                  <a:gd name="connsiteY10" fmla="*/ 121366 h 330916"/>
                  <a:gd name="connsiteX11" fmla="*/ 76200 w 533400"/>
                  <a:gd name="connsiteY11" fmla="*/ 292816 h 330916"/>
                  <a:gd name="connsiteX12" fmla="*/ 114300 w 533400"/>
                  <a:gd name="connsiteY12" fmla="*/ 330916 h 330916"/>
                  <a:gd name="connsiteX13" fmla="*/ 495300 w 533400"/>
                  <a:gd name="connsiteY13" fmla="*/ 330916 h 330916"/>
                  <a:gd name="connsiteX14" fmla="*/ 533400 w 533400"/>
                  <a:gd name="connsiteY14" fmla="*/ 292816 h 330916"/>
                  <a:gd name="connsiteX15" fmla="*/ 533400 w 533400"/>
                  <a:gd name="connsiteY15" fmla="*/ 45166 h 330916"/>
                  <a:gd name="connsiteX16" fmla="*/ 499110 w 533400"/>
                  <a:gd name="connsiteY16" fmla="*/ 7066 h 330916"/>
                  <a:gd name="connsiteX0" fmla="*/ 499110 w 533400"/>
                  <a:gd name="connsiteY0" fmla="*/ 7066 h 330916"/>
                  <a:gd name="connsiteX1" fmla="*/ 91282 w 533400"/>
                  <a:gd name="connsiteY1" fmla="*/ 1509 h 330916"/>
                  <a:gd name="connsiteX2" fmla="*/ 76200 w 533400"/>
                  <a:gd name="connsiteY2" fmla="*/ 21354 h 330916"/>
                  <a:gd name="connsiteX3" fmla="*/ 76200 w 533400"/>
                  <a:gd name="connsiteY3" fmla="*/ 64216 h 330916"/>
                  <a:gd name="connsiteX4" fmla="*/ 57150 w 533400"/>
                  <a:gd name="connsiteY4" fmla="*/ 64216 h 330916"/>
                  <a:gd name="connsiteX5" fmla="*/ 38100 w 533400"/>
                  <a:gd name="connsiteY5" fmla="*/ 45166 h 330916"/>
                  <a:gd name="connsiteX6" fmla="*/ 0 w 533400"/>
                  <a:gd name="connsiteY6" fmla="*/ 45166 h 330916"/>
                  <a:gd name="connsiteX7" fmla="*/ 0 w 533400"/>
                  <a:gd name="connsiteY7" fmla="*/ 140416 h 330916"/>
                  <a:gd name="connsiteX8" fmla="*/ 38100 w 533400"/>
                  <a:gd name="connsiteY8" fmla="*/ 140416 h 330916"/>
                  <a:gd name="connsiteX9" fmla="*/ 57150 w 533400"/>
                  <a:gd name="connsiteY9" fmla="*/ 121366 h 330916"/>
                  <a:gd name="connsiteX10" fmla="*/ 76200 w 533400"/>
                  <a:gd name="connsiteY10" fmla="*/ 121366 h 330916"/>
                  <a:gd name="connsiteX11" fmla="*/ 76200 w 533400"/>
                  <a:gd name="connsiteY11" fmla="*/ 292816 h 330916"/>
                  <a:gd name="connsiteX12" fmla="*/ 114300 w 533400"/>
                  <a:gd name="connsiteY12" fmla="*/ 330916 h 330916"/>
                  <a:gd name="connsiteX13" fmla="*/ 495300 w 533400"/>
                  <a:gd name="connsiteY13" fmla="*/ 330916 h 330916"/>
                  <a:gd name="connsiteX14" fmla="*/ 533400 w 533400"/>
                  <a:gd name="connsiteY14" fmla="*/ 292816 h 330916"/>
                  <a:gd name="connsiteX15" fmla="*/ 533400 w 533400"/>
                  <a:gd name="connsiteY15" fmla="*/ 45166 h 330916"/>
                  <a:gd name="connsiteX16" fmla="*/ 499110 w 533400"/>
                  <a:gd name="connsiteY16" fmla="*/ 7066 h 330916"/>
                  <a:gd name="connsiteX0" fmla="*/ 499110 w 533400"/>
                  <a:gd name="connsiteY0" fmla="*/ 7066 h 330916"/>
                  <a:gd name="connsiteX1" fmla="*/ 91282 w 533400"/>
                  <a:gd name="connsiteY1" fmla="*/ 1509 h 330916"/>
                  <a:gd name="connsiteX2" fmla="*/ 76200 w 533400"/>
                  <a:gd name="connsiteY2" fmla="*/ 21354 h 330916"/>
                  <a:gd name="connsiteX3" fmla="*/ 76200 w 533400"/>
                  <a:gd name="connsiteY3" fmla="*/ 64216 h 330916"/>
                  <a:gd name="connsiteX4" fmla="*/ 57150 w 533400"/>
                  <a:gd name="connsiteY4" fmla="*/ 64216 h 330916"/>
                  <a:gd name="connsiteX5" fmla="*/ 38100 w 533400"/>
                  <a:gd name="connsiteY5" fmla="*/ 45166 h 330916"/>
                  <a:gd name="connsiteX6" fmla="*/ 0 w 533400"/>
                  <a:gd name="connsiteY6" fmla="*/ 45166 h 330916"/>
                  <a:gd name="connsiteX7" fmla="*/ 0 w 533400"/>
                  <a:gd name="connsiteY7" fmla="*/ 140416 h 330916"/>
                  <a:gd name="connsiteX8" fmla="*/ 38100 w 533400"/>
                  <a:gd name="connsiteY8" fmla="*/ 140416 h 330916"/>
                  <a:gd name="connsiteX9" fmla="*/ 57150 w 533400"/>
                  <a:gd name="connsiteY9" fmla="*/ 121366 h 330916"/>
                  <a:gd name="connsiteX10" fmla="*/ 76200 w 533400"/>
                  <a:gd name="connsiteY10" fmla="*/ 121366 h 330916"/>
                  <a:gd name="connsiteX11" fmla="*/ 76200 w 533400"/>
                  <a:gd name="connsiteY11" fmla="*/ 292816 h 330916"/>
                  <a:gd name="connsiteX12" fmla="*/ 114300 w 533400"/>
                  <a:gd name="connsiteY12" fmla="*/ 330916 h 330916"/>
                  <a:gd name="connsiteX13" fmla="*/ 495300 w 533400"/>
                  <a:gd name="connsiteY13" fmla="*/ 330916 h 330916"/>
                  <a:gd name="connsiteX14" fmla="*/ 533400 w 533400"/>
                  <a:gd name="connsiteY14" fmla="*/ 292816 h 330916"/>
                  <a:gd name="connsiteX15" fmla="*/ 533400 w 533400"/>
                  <a:gd name="connsiteY15" fmla="*/ 45166 h 330916"/>
                  <a:gd name="connsiteX16" fmla="*/ 499110 w 533400"/>
                  <a:gd name="connsiteY16" fmla="*/ 7066 h 330916"/>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 name="connsiteX0" fmla="*/ 499110 w 533400"/>
                  <a:gd name="connsiteY0" fmla="*/ 37506 h 361356"/>
                  <a:gd name="connsiteX1" fmla="*/ 250826 w 533400"/>
                  <a:gd name="connsiteY1" fmla="*/ 34330 h 361356"/>
                  <a:gd name="connsiteX2" fmla="*/ 76200 w 533400"/>
                  <a:gd name="connsiteY2" fmla="*/ 51794 h 361356"/>
                  <a:gd name="connsiteX3" fmla="*/ 76200 w 533400"/>
                  <a:gd name="connsiteY3" fmla="*/ 94656 h 361356"/>
                  <a:gd name="connsiteX4" fmla="*/ 57150 w 533400"/>
                  <a:gd name="connsiteY4" fmla="*/ 94656 h 361356"/>
                  <a:gd name="connsiteX5" fmla="*/ 38100 w 533400"/>
                  <a:gd name="connsiteY5" fmla="*/ 75606 h 361356"/>
                  <a:gd name="connsiteX6" fmla="*/ 0 w 533400"/>
                  <a:gd name="connsiteY6" fmla="*/ 75606 h 361356"/>
                  <a:gd name="connsiteX7" fmla="*/ 0 w 533400"/>
                  <a:gd name="connsiteY7" fmla="*/ 170856 h 361356"/>
                  <a:gd name="connsiteX8" fmla="*/ 38100 w 533400"/>
                  <a:gd name="connsiteY8" fmla="*/ 170856 h 361356"/>
                  <a:gd name="connsiteX9" fmla="*/ 57150 w 533400"/>
                  <a:gd name="connsiteY9" fmla="*/ 151806 h 361356"/>
                  <a:gd name="connsiteX10" fmla="*/ 76200 w 533400"/>
                  <a:gd name="connsiteY10" fmla="*/ 151806 h 361356"/>
                  <a:gd name="connsiteX11" fmla="*/ 76200 w 533400"/>
                  <a:gd name="connsiteY11" fmla="*/ 323256 h 361356"/>
                  <a:gd name="connsiteX12" fmla="*/ 114300 w 533400"/>
                  <a:gd name="connsiteY12" fmla="*/ 361356 h 361356"/>
                  <a:gd name="connsiteX13" fmla="*/ 495300 w 533400"/>
                  <a:gd name="connsiteY13" fmla="*/ 361356 h 361356"/>
                  <a:gd name="connsiteX14" fmla="*/ 533400 w 533400"/>
                  <a:gd name="connsiteY14" fmla="*/ 323256 h 361356"/>
                  <a:gd name="connsiteX15" fmla="*/ 533400 w 533400"/>
                  <a:gd name="connsiteY15" fmla="*/ 75606 h 361356"/>
                  <a:gd name="connsiteX16" fmla="*/ 499110 w 533400"/>
                  <a:gd name="connsiteY16" fmla="*/ 37506 h 361356"/>
                  <a:gd name="connsiteX0" fmla="*/ 499110 w 533400"/>
                  <a:gd name="connsiteY0" fmla="*/ 37506 h 361356"/>
                  <a:gd name="connsiteX1" fmla="*/ 250826 w 533400"/>
                  <a:gd name="connsiteY1" fmla="*/ 34330 h 361356"/>
                  <a:gd name="connsiteX2" fmla="*/ 76200 w 533400"/>
                  <a:gd name="connsiteY2" fmla="*/ 51794 h 361356"/>
                  <a:gd name="connsiteX3" fmla="*/ 76200 w 533400"/>
                  <a:gd name="connsiteY3" fmla="*/ 94656 h 361356"/>
                  <a:gd name="connsiteX4" fmla="*/ 57150 w 533400"/>
                  <a:gd name="connsiteY4" fmla="*/ 94656 h 361356"/>
                  <a:gd name="connsiteX5" fmla="*/ 38100 w 533400"/>
                  <a:gd name="connsiteY5" fmla="*/ 75606 h 361356"/>
                  <a:gd name="connsiteX6" fmla="*/ 0 w 533400"/>
                  <a:gd name="connsiteY6" fmla="*/ 75606 h 361356"/>
                  <a:gd name="connsiteX7" fmla="*/ 0 w 533400"/>
                  <a:gd name="connsiteY7" fmla="*/ 170856 h 361356"/>
                  <a:gd name="connsiteX8" fmla="*/ 38100 w 533400"/>
                  <a:gd name="connsiteY8" fmla="*/ 170856 h 361356"/>
                  <a:gd name="connsiteX9" fmla="*/ 57150 w 533400"/>
                  <a:gd name="connsiteY9" fmla="*/ 151806 h 361356"/>
                  <a:gd name="connsiteX10" fmla="*/ 76200 w 533400"/>
                  <a:gd name="connsiteY10" fmla="*/ 151806 h 361356"/>
                  <a:gd name="connsiteX11" fmla="*/ 76200 w 533400"/>
                  <a:gd name="connsiteY11" fmla="*/ 323256 h 361356"/>
                  <a:gd name="connsiteX12" fmla="*/ 114300 w 533400"/>
                  <a:gd name="connsiteY12" fmla="*/ 361356 h 361356"/>
                  <a:gd name="connsiteX13" fmla="*/ 495300 w 533400"/>
                  <a:gd name="connsiteY13" fmla="*/ 361356 h 361356"/>
                  <a:gd name="connsiteX14" fmla="*/ 533400 w 533400"/>
                  <a:gd name="connsiteY14" fmla="*/ 323256 h 361356"/>
                  <a:gd name="connsiteX15" fmla="*/ 533400 w 533400"/>
                  <a:gd name="connsiteY15" fmla="*/ 75606 h 361356"/>
                  <a:gd name="connsiteX16" fmla="*/ 499110 w 533400"/>
                  <a:gd name="connsiteY16" fmla="*/ 37506 h 361356"/>
                  <a:gd name="connsiteX0" fmla="*/ 499110 w 533400"/>
                  <a:gd name="connsiteY0" fmla="*/ 12503 h 336353"/>
                  <a:gd name="connsiteX1" fmla="*/ 250826 w 533400"/>
                  <a:gd name="connsiteY1" fmla="*/ 9327 h 336353"/>
                  <a:gd name="connsiteX2" fmla="*/ 76200 w 533400"/>
                  <a:gd name="connsiteY2" fmla="*/ 26791 h 336353"/>
                  <a:gd name="connsiteX3" fmla="*/ 76200 w 533400"/>
                  <a:gd name="connsiteY3" fmla="*/ 69653 h 336353"/>
                  <a:gd name="connsiteX4" fmla="*/ 57150 w 533400"/>
                  <a:gd name="connsiteY4" fmla="*/ 69653 h 336353"/>
                  <a:gd name="connsiteX5" fmla="*/ 38100 w 533400"/>
                  <a:gd name="connsiteY5" fmla="*/ 50603 h 336353"/>
                  <a:gd name="connsiteX6" fmla="*/ 0 w 533400"/>
                  <a:gd name="connsiteY6" fmla="*/ 50603 h 336353"/>
                  <a:gd name="connsiteX7" fmla="*/ 0 w 533400"/>
                  <a:gd name="connsiteY7" fmla="*/ 145853 h 336353"/>
                  <a:gd name="connsiteX8" fmla="*/ 38100 w 533400"/>
                  <a:gd name="connsiteY8" fmla="*/ 145853 h 336353"/>
                  <a:gd name="connsiteX9" fmla="*/ 57150 w 533400"/>
                  <a:gd name="connsiteY9" fmla="*/ 126803 h 336353"/>
                  <a:gd name="connsiteX10" fmla="*/ 76200 w 533400"/>
                  <a:gd name="connsiteY10" fmla="*/ 126803 h 336353"/>
                  <a:gd name="connsiteX11" fmla="*/ 76200 w 533400"/>
                  <a:gd name="connsiteY11" fmla="*/ 298253 h 336353"/>
                  <a:gd name="connsiteX12" fmla="*/ 114300 w 533400"/>
                  <a:gd name="connsiteY12" fmla="*/ 336353 h 336353"/>
                  <a:gd name="connsiteX13" fmla="*/ 495300 w 533400"/>
                  <a:gd name="connsiteY13" fmla="*/ 336353 h 336353"/>
                  <a:gd name="connsiteX14" fmla="*/ 533400 w 533400"/>
                  <a:gd name="connsiteY14" fmla="*/ 298253 h 336353"/>
                  <a:gd name="connsiteX15" fmla="*/ 533400 w 533400"/>
                  <a:gd name="connsiteY15" fmla="*/ 50603 h 336353"/>
                  <a:gd name="connsiteX16" fmla="*/ 499110 w 533400"/>
                  <a:gd name="connsiteY16" fmla="*/ 12503 h 336353"/>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 name="connsiteX0" fmla="*/ 499110 w 533400"/>
                  <a:gd name="connsiteY0" fmla="*/ 5069 h 328919"/>
                  <a:gd name="connsiteX1" fmla="*/ 250826 w 533400"/>
                  <a:gd name="connsiteY1" fmla="*/ 1893 h 328919"/>
                  <a:gd name="connsiteX2" fmla="*/ 76200 w 533400"/>
                  <a:gd name="connsiteY2" fmla="*/ 19357 h 328919"/>
                  <a:gd name="connsiteX3" fmla="*/ 76200 w 533400"/>
                  <a:gd name="connsiteY3" fmla="*/ 62219 h 328919"/>
                  <a:gd name="connsiteX4" fmla="*/ 57150 w 533400"/>
                  <a:gd name="connsiteY4" fmla="*/ 62219 h 328919"/>
                  <a:gd name="connsiteX5" fmla="*/ 38100 w 533400"/>
                  <a:gd name="connsiteY5" fmla="*/ 43169 h 328919"/>
                  <a:gd name="connsiteX6" fmla="*/ 0 w 533400"/>
                  <a:gd name="connsiteY6" fmla="*/ 43169 h 328919"/>
                  <a:gd name="connsiteX7" fmla="*/ 0 w 533400"/>
                  <a:gd name="connsiteY7" fmla="*/ 138419 h 328919"/>
                  <a:gd name="connsiteX8" fmla="*/ 38100 w 533400"/>
                  <a:gd name="connsiteY8" fmla="*/ 138419 h 328919"/>
                  <a:gd name="connsiteX9" fmla="*/ 57150 w 533400"/>
                  <a:gd name="connsiteY9" fmla="*/ 119369 h 328919"/>
                  <a:gd name="connsiteX10" fmla="*/ 76200 w 533400"/>
                  <a:gd name="connsiteY10" fmla="*/ 119369 h 328919"/>
                  <a:gd name="connsiteX11" fmla="*/ 76200 w 533400"/>
                  <a:gd name="connsiteY11" fmla="*/ 290819 h 328919"/>
                  <a:gd name="connsiteX12" fmla="*/ 114300 w 533400"/>
                  <a:gd name="connsiteY12" fmla="*/ 328919 h 328919"/>
                  <a:gd name="connsiteX13" fmla="*/ 495300 w 533400"/>
                  <a:gd name="connsiteY13" fmla="*/ 328919 h 328919"/>
                  <a:gd name="connsiteX14" fmla="*/ 533400 w 533400"/>
                  <a:gd name="connsiteY14" fmla="*/ 290819 h 328919"/>
                  <a:gd name="connsiteX15" fmla="*/ 533400 w 533400"/>
                  <a:gd name="connsiteY15" fmla="*/ 43169 h 328919"/>
                  <a:gd name="connsiteX16" fmla="*/ 499110 w 533400"/>
                  <a:gd name="connsiteY16" fmla="*/ 5069 h 328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33400" h="328919">
                    <a:moveTo>
                      <a:pt x="499110" y="5069"/>
                    </a:moveTo>
                    <a:cubicBezTo>
                      <a:pt x="425424" y="2555"/>
                      <a:pt x="321311" y="-2869"/>
                      <a:pt x="250826" y="1893"/>
                    </a:cubicBezTo>
                    <a:cubicBezTo>
                      <a:pt x="180341" y="6655"/>
                      <a:pt x="76333" y="-12526"/>
                      <a:pt x="76200" y="19357"/>
                    </a:cubicBezTo>
                    <a:cubicBezTo>
                      <a:pt x="85725" y="62218"/>
                      <a:pt x="76200" y="47932"/>
                      <a:pt x="76200" y="62219"/>
                    </a:cubicBezTo>
                    <a:lnTo>
                      <a:pt x="57150" y="62219"/>
                    </a:lnTo>
                    <a:lnTo>
                      <a:pt x="38100" y="43169"/>
                    </a:lnTo>
                    <a:lnTo>
                      <a:pt x="0" y="43169"/>
                    </a:lnTo>
                    <a:lnTo>
                      <a:pt x="0" y="138419"/>
                    </a:lnTo>
                    <a:lnTo>
                      <a:pt x="38100" y="138419"/>
                    </a:lnTo>
                    <a:lnTo>
                      <a:pt x="57150" y="119369"/>
                    </a:lnTo>
                    <a:lnTo>
                      <a:pt x="76200" y="119369"/>
                    </a:lnTo>
                    <a:lnTo>
                      <a:pt x="76200" y="290819"/>
                    </a:lnTo>
                    <a:cubicBezTo>
                      <a:pt x="76200" y="311774"/>
                      <a:pt x="93345" y="328919"/>
                      <a:pt x="114300" y="328919"/>
                    </a:cubicBezTo>
                    <a:lnTo>
                      <a:pt x="495300" y="328919"/>
                    </a:lnTo>
                    <a:cubicBezTo>
                      <a:pt x="516255" y="328919"/>
                      <a:pt x="533400" y="311774"/>
                      <a:pt x="533400" y="290819"/>
                    </a:cubicBezTo>
                    <a:lnTo>
                      <a:pt x="533400" y="43169"/>
                    </a:lnTo>
                    <a:cubicBezTo>
                      <a:pt x="533400" y="23167"/>
                      <a:pt x="518160" y="6974"/>
                      <a:pt x="499110" y="5069"/>
                    </a:cubicBezTo>
                    <a:close/>
                  </a:path>
                </a:pathLst>
              </a:custGeom>
              <a:grpFill/>
              <a:ln w="9525"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cxnSp>
          <p:nvCxnSpPr>
            <p:cNvPr id="13" name="Straight Connector 12">
              <a:extLst>
                <a:ext uri="{FF2B5EF4-FFF2-40B4-BE49-F238E27FC236}">
                  <a16:creationId xmlns:a16="http://schemas.microsoft.com/office/drawing/2014/main" id="{892EB97F-34ED-4F63-85B2-F0E9E411BED7}"/>
                </a:ext>
              </a:extLst>
            </p:cNvPr>
            <p:cNvCxnSpPr>
              <a:cxnSpLocks/>
            </p:cNvCxnSpPr>
            <p:nvPr/>
          </p:nvCxnSpPr>
          <p:spPr>
            <a:xfrm flipV="1">
              <a:off x="10021043" y="2575767"/>
              <a:ext cx="0" cy="2682515"/>
            </a:xfrm>
            <a:prstGeom prst="line">
              <a:avLst/>
            </a:prstGeom>
            <a:ln w="57150" cmpd="thickThin"/>
          </p:spPr>
          <p:style>
            <a:lnRef idx="3">
              <a:schemeClr val="dk1"/>
            </a:lnRef>
            <a:fillRef idx="0">
              <a:schemeClr val="dk1"/>
            </a:fillRef>
            <a:effectRef idx="2">
              <a:schemeClr val="dk1"/>
            </a:effectRef>
            <a:fontRef idx="minor">
              <a:schemeClr val="tx1"/>
            </a:fontRef>
          </p:style>
        </p:cxnSp>
        <p:sp>
          <p:nvSpPr>
            <p:cNvPr id="4" name="TextBox 3">
              <a:extLst>
                <a:ext uri="{FF2B5EF4-FFF2-40B4-BE49-F238E27FC236}">
                  <a16:creationId xmlns:a16="http://schemas.microsoft.com/office/drawing/2014/main" id="{FD97FB2A-FF68-4411-86EA-4BD526F65E5B}"/>
                </a:ext>
              </a:extLst>
            </p:cNvPr>
            <p:cNvSpPr txBox="1"/>
            <p:nvPr/>
          </p:nvSpPr>
          <p:spPr>
            <a:xfrm>
              <a:off x="8976271" y="3237564"/>
              <a:ext cx="685758" cy="356072"/>
            </a:xfrm>
            <a:prstGeom prst="rect">
              <a:avLst/>
            </a:prstGeom>
            <a:noFill/>
          </p:spPr>
          <p:txBody>
            <a:bodyPr wrap="none" rtlCol="0">
              <a:spAutoFit/>
            </a:bodyPr>
            <a:lstStyle/>
            <a:p>
              <a:r>
                <a:rPr lang="en-US" sz="1900" dirty="0"/>
                <a:t>Cam 1</a:t>
              </a:r>
            </a:p>
          </p:txBody>
        </p:sp>
        <p:sp>
          <p:nvSpPr>
            <p:cNvPr id="26" name="TextBox 25">
              <a:extLst>
                <a:ext uri="{FF2B5EF4-FFF2-40B4-BE49-F238E27FC236}">
                  <a16:creationId xmlns:a16="http://schemas.microsoft.com/office/drawing/2014/main" id="{C001E707-5E42-40B4-823C-DBDBAD41DEF2}"/>
                </a:ext>
              </a:extLst>
            </p:cNvPr>
            <p:cNvSpPr txBox="1"/>
            <p:nvPr/>
          </p:nvSpPr>
          <p:spPr>
            <a:xfrm>
              <a:off x="8972550" y="4142703"/>
              <a:ext cx="685758" cy="356072"/>
            </a:xfrm>
            <a:prstGeom prst="rect">
              <a:avLst/>
            </a:prstGeom>
            <a:noFill/>
          </p:spPr>
          <p:txBody>
            <a:bodyPr wrap="none" rtlCol="0">
              <a:spAutoFit/>
            </a:bodyPr>
            <a:lstStyle/>
            <a:p>
              <a:r>
                <a:rPr lang="en-US" sz="1900" dirty="0"/>
                <a:t>Cam 2</a:t>
              </a:r>
            </a:p>
          </p:txBody>
        </p:sp>
      </p:grpSp>
      <p:sp>
        <p:nvSpPr>
          <p:cNvPr id="27" name="Slide Number Placeholder 2">
            <a:extLst>
              <a:ext uri="{FF2B5EF4-FFF2-40B4-BE49-F238E27FC236}">
                <a16:creationId xmlns:a16="http://schemas.microsoft.com/office/drawing/2014/main" id="{946A54BA-FEB9-4170-900C-DE2AE5A43D7D}"/>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5</a:t>
            </a:fld>
            <a:endParaRPr lang="en-US" sz="2400" dirty="0"/>
          </a:p>
        </p:txBody>
      </p:sp>
    </p:spTree>
    <p:extLst>
      <p:ext uri="{BB962C8B-B14F-4D97-AF65-F5344CB8AC3E}">
        <p14:creationId xmlns:p14="http://schemas.microsoft.com/office/powerpoint/2010/main" val="23380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DIC Camera Setup</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51187" y="1747344"/>
            <a:ext cx="5587158" cy="4388192"/>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Cameras: Basler </a:t>
            </a:r>
            <a:r>
              <a:rPr lang="en-US" dirty="0">
                <a:latin typeface="Calibri" panose="020F0502020204030204" pitchFamily="34" charset="0"/>
                <a:cs typeface="Calibri" panose="020F0502020204030204" pitchFamily="34" charset="0"/>
              </a:rPr>
              <a:t>Ace 12 MP* </a:t>
            </a:r>
            <a:endParaRPr lang="en-US" dirty="0"/>
          </a:p>
          <a:p>
            <a:r>
              <a:rPr lang="en-US" dirty="0"/>
              <a:t>Image Resolution: 4096 X 3000 pixels</a:t>
            </a:r>
            <a:r>
              <a:rPr lang="en-US" baseline="30000" dirty="0"/>
              <a:t>2</a:t>
            </a:r>
          </a:p>
          <a:p>
            <a:r>
              <a:rPr lang="en-US" dirty="0"/>
              <a:t>Lens: 50-mm lens</a:t>
            </a:r>
          </a:p>
          <a:p>
            <a:r>
              <a:rPr lang="en-US" dirty="0"/>
              <a:t>Aperture: f/5.6</a:t>
            </a:r>
          </a:p>
          <a:p>
            <a:r>
              <a:rPr lang="en-US" dirty="0"/>
              <a:t>Field of View: 5 in</a:t>
            </a:r>
          </a:p>
          <a:p>
            <a:r>
              <a:rPr lang="en-US" dirty="0"/>
              <a:t>Image Scale: 750 pixels/in</a:t>
            </a:r>
          </a:p>
          <a:p>
            <a:r>
              <a:rPr lang="en-US" dirty="0"/>
              <a:t>Stereo-Angle: 22.28°</a:t>
            </a:r>
          </a:p>
          <a:p>
            <a:r>
              <a:rPr lang="en-US" dirty="0"/>
              <a:t>Stand-Off Distance: 20 in</a:t>
            </a:r>
          </a:p>
          <a:p>
            <a:r>
              <a:rPr lang="en-US" dirty="0"/>
              <a:t>Image Acquisition Rate: 1 Hz</a:t>
            </a:r>
          </a:p>
        </p:txBody>
      </p:sp>
      <p:pic>
        <p:nvPicPr>
          <p:cNvPr id="27" name="Content Placeholder 4" descr="A close-up of a machine&#10;&#10;Description automatically generated with low confidence">
            <a:extLst>
              <a:ext uri="{FF2B5EF4-FFF2-40B4-BE49-F238E27FC236}">
                <a16:creationId xmlns:a16="http://schemas.microsoft.com/office/drawing/2014/main" id="{87D83067-4BCD-45B1-AB0E-D996EB63A0C6}"/>
              </a:ext>
            </a:extLst>
          </p:cNvPr>
          <p:cNvPicPr>
            <a:picLocks noChangeAspect="1"/>
          </p:cNvPicPr>
          <p:nvPr/>
        </p:nvPicPr>
        <p:blipFill rotWithShape="1">
          <a:blip r:embed="rId3">
            <a:extLst>
              <a:ext uri="{28A0092B-C50C-407E-A947-70E740481C1C}">
                <a14:useLocalDpi xmlns:a14="http://schemas.microsoft.com/office/drawing/2010/main" val="0"/>
              </a:ext>
            </a:extLst>
          </a:blip>
          <a:srcRect t="9875"/>
          <a:stretch/>
        </p:blipFill>
        <p:spPr>
          <a:xfrm rot="5400000">
            <a:off x="7778192" y="2444198"/>
            <a:ext cx="5267259" cy="3560347"/>
          </a:xfrm>
          <a:prstGeom prst="rect">
            <a:avLst/>
          </a:prstGeom>
          <a:effectLst/>
        </p:spPr>
      </p:pic>
      <p:sp>
        <p:nvSpPr>
          <p:cNvPr id="10" name="Slide Number Placeholder 2">
            <a:extLst>
              <a:ext uri="{FF2B5EF4-FFF2-40B4-BE49-F238E27FC236}">
                <a16:creationId xmlns:a16="http://schemas.microsoft.com/office/drawing/2014/main" id="{04F826C6-1DF7-49A0-91D5-31643995372D}"/>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6</a:t>
            </a:fld>
            <a:endParaRPr lang="en-US" sz="2400" dirty="0"/>
          </a:p>
        </p:txBody>
      </p:sp>
      <p:grpSp>
        <p:nvGrpSpPr>
          <p:cNvPr id="3" name="Group 2">
            <a:extLst>
              <a:ext uri="{FF2B5EF4-FFF2-40B4-BE49-F238E27FC236}">
                <a16:creationId xmlns:a16="http://schemas.microsoft.com/office/drawing/2014/main" id="{FF1C6E8B-04EC-4A96-9B06-A09AE2E5FE6D}"/>
              </a:ext>
            </a:extLst>
          </p:cNvPr>
          <p:cNvGrpSpPr/>
          <p:nvPr/>
        </p:nvGrpSpPr>
        <p:grpSpPr>
          <a:xfrm>
            <a:off x="9188318" y="1979407"/>
            <a:ext cx="965330" cy="4746418"/>
            <a:chOff x="9188318" y="1979407"/>
            <a:chExt cx="965330" cy="4746418"/>
          </a:xfrm>
        </p:grpSpPr>
        <p:sp>
          <p:nvSpPr>
            <p:cNvPr id="11" name="TextBox 10">
              <a:extLst>
                <a:ext uri="{FF2B5EF4-FFF2-40B4-BE49-F238E27FC236}">
                  <a16:creationId xmlns:a16="http://schemas.microsoft.com/office/drawing/2014/main" id="{33ABC651-6B54-4B7D-8976-55B3766DDEF4}"/>
                </a:ext>
              </a:extLst>
            </p:cNvPr>
            <p:cNvSpPr txBox="1"/>
            <p:nvPr/>
          </p:nvSpPr>
          <p:spPr>
            <a:xfrm>
              <a:off x="9188318" y="1979407"/>
              <a:ext cx="965329" cy="461665"/>
            </a:xfrm>
            <a:prstGeom prst="rect">
              <a:avLst/>
            </a:prstGeom>
            <a:solidFill>
              <a:srgbClr val="0070C0"/>
            </a:solidFill>
            <a:ln>
              <a:noFill/>
            </a:ln>
          </p:spPr>
          <p:txBody>
            <a:bodyPr wrap="none" rtlCol="0">
              <a:spAutoFit/>
            </a:bodyPr>
            <a:lstStyle/>
            <a:p>
              <a:r>
                <a:rPr lang="en-US" sz="2400" dirty="0"/>
                <a:t>Cam 1</a:t>
              </a:r>
            </a:p>
          </p:txBody>
        </p:sp>
        <p:sp>
          <p:nvSpPr>
            <p:cNvPr id="12" name="TextBox 11">
              <a:extLst>
                <a:ext uri="{FF2B5EF4-FFF2-40B4-BE49-F238E27FC236}">
                  <a16:creationId xmlns:a16="http://schemas.microsoft.com/office/drawing/2014/main" id="{69FB25E2-86E9-436E-929D-703C0154CD30}"/>
                </a:ext>
              </a:extLst>
            </p:cNvPr>
            <p:cNvSpPr txBox="1"/>
            <p:nvPr/>
          </p:nvSpPr>
          <p:spPr>
            <a:xfrm>
              <a:off x="9188319" y="6264160"/>
              <a:ext cx="965329" cy="461665"/>
            </a:xfrm>
            <a:prstGeom prst="rect">
              <a:avLst/>
            </a:prstGeom>
            <a:solidFill>
              <a:srgbClr val="FF0000"/>
            </a:solidFill>
          </p:spPr>
          <p:txBody>
            <a:bodyPr wrap="none" rtlCol="0">
              <a:spAutoFit/>
            </a:bodyPr>
            <a:lstStyle/>
            <a:p>
              <a:r>
                <a:rPr lang="en-US" sz="2400" dirty="0"/>
                <a:t>Cam 2</a:t>
              </a:r>
            </a:p>
          </p:txBody>
        </p:sp>
      </p:grpSp>
      <p:sp>
        <p:nvSpPr>
          <p:cNvPr id="4" name="TextBox 3">
            <a:extLst>
              <a:ext uri="{FF2B5EF4-FFF2-40B4-BE49-F238E27FC236}">
                <a16:creationId xmlns:a16="http://schemas.microsoft.com/office/drawing/2014/main" id="{030962A0-8D4F-802B-55C8-CB9A3AD511E8}"/>
              </a:ext>
            </a:extLst>
          </p:cNvPr>
          <p:cNvSpPr txBox="1"/>
          <p:nvPr/>
        </p:nvSpPr>
        <p:spPr>
          <a:xfrm>
            <a:off x="-3" y="6427113"/>
            <a:ext cx="8671366" cy="430887"/>
          </a:xfrm>
          <a:prstGeom prst="rect">
            <a:avLst/>
          </a:prstGeom>
          <a:noFill/>
        </p:spPr>
        <p:txBody>
          <a:bodyPr wrap="square" rtlCol="0">
            <a:spAutoFit/>
          </a:bodyPr>
          <a:lstStyle/>
          <a:p>
            <a:pPr marL="137160" indent="-274320"/>
            <a:r>
              <a:rPr lang="en-US" sz="1100" dirty="0"/>
              <a:t>* Specific vendor and manufacturer names are explicitly mentioned only to accurately describe the test hardware. The use of vendor and manufacturer names does not imply an endorsement by the U.S. Government nor does it imply that the specified equipment is the best available.</a:t>
            </a:r>
          </a:p>
        </p:txBody>
      </p:sp>
    </p:spTree>
    <p:extLst>
      <p:ext uri="{BB962C8B-B14F-4D97-AF65-F5344CB8AC3E}">
        <p14:creationId xmlns:p14="http://schemas.microsoft.com/office/powerpoint/2010/main" val="588733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Horizont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Calibration</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5" y="1875968"/>
            <a:ext cx="6653630" cy="438819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Calibration was performed one side at a time	</a:t>
            </a:r>
          </a:p>
          <a:p>
            <a:pPr lvl="1"/>
            <a:r>
              <a:rPr lang="en-US" dirty="0"/>
              <a:t>The side most frequented for removing and replacing test coupons was calibrated last</a:t>
            </a:r>
          </a:p>
          <a:p>
            <a:pPr lvl="1"/>
            <a:r>
              <a:rPr lang="en-US" dirty="0"/>
              <a:t>Calibration grid used: 5 mm</a:t>
            </a:r>
          </a:p>
          <a:p>
            <a:pPr lvl="1"/>
            <a:r>
              <a:rPr lang="en-US" dirty="0"/>
              <a:t>Software used: VIC-3D</a:t>
            </a:r>
          </a:p>
          <a:p>
            <a:r>
              <a:rPr lang="en-US" sz="2400" dirty="0"/>
              <a:t>Calibration was done at room temperature before starting the temperature cycle and testing</a:t>
            </a:r>
          </a:p>
        </p:txBody>
      </p:sp>
      <p:pic>
        <p:nvPicPr>
          <p:cNvPr id="10" name="Picture 9">
            <a:extLst>
              <a:ext uri="{FF2B5EF4-FFF2-40B4-BE49-F238E27FC236}">
                <a16:creationId xmlns:a16="http://schemas.microsoft.com/office/drawing/2014/main" id="{56EED916-0B25-470A-B8B3-EAE37BBE581A}"/>
              </a:ext>
            </a:extLst>
          </p:cNvPr>
          <p:cNvPicPr>
            <a:picLocks noChangeAspect="1"/>
          </p:cNvPicPr>
          <p:nvPr/>
        </p:nvPicPr>
        <p:blipFill rotWithShape="1">
          <a:blip r:embed="rId2">
            <a:extLst>
              <a:ext uri="{28A0092B-C50C-407E-A947-70E740481C1C}">
                <a14:useLocalDpi xmlns:a14="http://schemas.microsoft.com/office/drawing/2010/main" val="0"/>
              </a:ext>
            </a:extLst>
          </a:blip>
          <a:srcRect r="1618"/>
          <a:stretch/>
        </p:blipFill>
        <p:spPr>
          <a:xfrm rot="5400000">
            <a:off x="7775395" y="2441395"/>
            <a:ext cx="5270602" cy="3562607"/>
          </a:xfrm>
          <a:prstGeom prst="rect">
            <a:avLst/>
          </a:prstGeom>
          <a:effectLst/>
        </p:spPr>
      </p:pic>
      <p:sp>
        <p:nvSpPr>
          <p:cNvPr id="11" name="Slide Number Placeholder 2">
            <a:extLst>
              <a:ext uri="{FF2B5EF4-FFF2-40B4-BE49-F238E27FC236}">
                <a16:creationId xmlns:a16="http://schemas.microsoft.com/office/drawing/2014/main" id="{1A9117D6-5D33-45CA-8D55-40CB44DF48E2}"/>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7</a:t>
            </a:fld>
            <a:endParaRPr lang="en-US" sz="2400" dirty="0"/>
          </a:p>
        </p:txBody>
      </p:sp>
    </p:spTree>
    <p:extLst>
      <p:ext uri="{BB962C8B-B14F-4D97-AF65-F5344CB8AC3E}">
        <p14:creationId xmlns:p14="http://schemas.microsoft.com/office/powerpoint/2010/main" val="33481859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Testing Round Notch Coupons</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4" y="1875968"/>
            <a:ext cx="6872705" cy="47034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Quasi-static loading (0.02 in/min) until failure</a:t>
            </a:r>
          </a:p>
          <a:p>
            <a:r>
              <a:rPr lang="en-US" sz="2400" dirty="0"/>
              <a:t>Extensometers were used as a fail-safe if DIC results could not be obtained (mainly during cryogenic) temperatures</a:t>
            </a:r>
          </a:p>
          <a:p>
            <a:pPr lvl="1"/>
            <a:r>
              <a:rPr lang="en-US" dirty="0"/>
              <a:t>Two extensometers mounted on the coupon with springs</a:t>
            </a:r>
          </a:p>
          <a:p>
            <a:r>
              <a:rPr lang="en-US" sz="2400" dirty="0"/>
              <a:t>DIC data recorded with load and temperature data from the load frame using Bayonet Neill–</a:t>
            </a:r>
            <a:r>
              <a:rPr lang="en-US" sz="2400" dirty="0" err="1"/>
              <a:t>Concelman</a:t>
            </a:r>
            <a:r>
              <a:rPr lang="en-US" sz="2400" dirty="0"/>
              <a:t> (BNC)</a:t>
            </a:r>
            <a:r>
              <a:rPr lang="en-US" sz="2400" dirty="0">
                <a:solidFill>
                  <a:srgbClr val="00B050"/>
                </a:solidFill>
              </a:rPr>
              <a:t> </a:t>
            </a:r>
            <a:r>
              <a:rPr lang="en-US" sz="2400" dirty="0"/>
              <a:t>cables </a:t>
            </a:r>
          </a:p>
        </p:txBody>
      </p:sp>
      <p:pic>
        <p:nvPicPr>
          <p:cNvPr id="11" name="Picture 10" descr="A picture containing black&#10;&#10;Description automatically generated">
            <a:extLst>
              <a:ext uri="{FF2B5EF4-FFF2-40B4-BE49-F238E27FC236}">
                <a16:creationId xmlns:a16="http://schemas.microsoft.com/office/drawing/2014/main" id="{0A788C6D-2977-42FB-82AA-42E00C787268}"/>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35000"/>
                    </a14:imgEffect>
                  </a14:imgLayer>
                </a14:imgProps>
              </a:ext>
              <a:ext uri="{28A0092B-C50C-407E-A947-70E740481C1C}">
                <a14:useLocalDpi xmlns:a14="http://schemas.microsoft.com/office/drawing/2010/main" val="0"/>
              </a:ext>
            </a:extLst>
          </a:blip>
          <a:srcRect l="7919" t="6554" r="5245" b="-608"/>
          <a:stretch/>
        </p:blipFill>
        <p:spPr>
          <a:xfrm rot="5400000">
            <a:off x="7658128" y="2324133"/>
            <a:ext cx="5267260" cy="3800474"/>
          </a:xfrm>
          <a:prstGeom prst="rect">
            <a:avLst/>
          </a:prstGeom>
        </p:spPr>
      </p:pic>
      <p:sp>
        <p:nvSpPr>
          <p:cNvPr id="10" name="Slide Number Placeholder 2">
            <a:extLst>
              <a:ext uri="{FF2B5EF4-FFF2-40B4-BE49-F238E27FC236}">
                <a16:creationId xmlns:a16="http://schemas.microsoft.com/office/drawing/2014/main" id="{01C96574-09C2-41F1-877E-7996E940CEA4}"/>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8</a:t>
            </a:fld>
            <a:endParaRPr lang="en-US" sz="2400" dirty="0"/>
          </a:p>
        </p:txBody>
      </p:sp>
    </p:spTree>
    <p:extLst>
      <p:ext uri="{BB962C8B-B14F-4D97-AF65-F5344CB8AC3E}">
        <p14:creationId xmlns:p14="http://schemas.microsoft.com/office/powerpoint/2010/main" val="501708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Initial Results</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3" y="1875968"/>
            <a:ext cx="5644843" cy="47034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Observed data noise levels</a:t>
            </a:r>
          </a:p>
          <a:p>
            <a:pPr lvl="1"/>
            <a:r>
              <a:rPr lang="en-US" dirty="0"/>
              <a:t>Larger than expected projection errors (&gt;0.1 pixels)</a:t>
            </a:r>
          </a:p>
          <a:p>
            <a:pPr lvl="1"/>
            <a:r>
              <a:rPr lang="en-US" dirty="0"/>
              <a:t>Suspected camera vibration due to liquid nitrogen (LN2) inflow</a:t>
            </a:r>
          </a:p>
          <a:p>
            <a:r>
              <a:rPr lang="en-US" sz="2400" dirty="0"/>
              <a:t>Strain errors</a:t>
            </a:r>
          </a:p>
          <a:p>
            <a:pPr lvl="1"/>
            <a:r>
              <a:rPr lang="en-US" dirty="0"/>
              <a:t>Observed at cold temperatures and strains greater than 5%</a:t>
            </a:r>
          </a:p>
          <a:p>
            <a:pPr lvl="1"/>
            <a:r>
              <a:rPr lang="en-US" dirty="0"/>
              <a:t>Errors caused by paint cracking</a:t>
            </a:r>
          </a:p>
        </p:txBody>
      </p:sp>
      <p:pic>
        <p:nvPicPr>
          <p:cNvPr id="15" name="Picture 14">
            <a:extLst>
              <a:ext uri="{FF2B5EF4-FFF2-40B4-BE49-F238E27FC236}">
                <a16:creationId xmlns:a16="http://schemas.microsoft.com/office/drawing/2014/main" id="{147AD46F-954F-4DF3-A796-4020C57213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272885" y="338021"/>
            <a:ext cx="4919116" cy="3568154"/>
          </a:xfrm>
          <a:prstGeom prst="rect">
            <a:avLst/>
          </a:prstGeom>
        </p:spPr>
      </p:pic>
      <p:sp>
        <p:nvSpPr>
          <p:cNvPr id="5" name="TextBox 4">
            <a:extLst>
              <a:ext uri="{FF2B5EF4-FFF2-40B4-BE49-F238E27FC236}">
                <a16:creationId xmlns:a16="http://schemas.microsoft.com/office/drawing/2014/main" id="{A74A00B9-33BB-4930-B44F-B7BDE2390054}"/>
              </a:ext>
            </a:extLst>
          </p:cNvPr>
          <p:cNvSpPr txBox="1"/>
          <p:nvPr/>
        </p:nvSpPr>
        <p:spPr>
          <a:xfrm>
            <a:off x="7272885" y="0"/>
            <a:ext cx="4919119" cy="415900"/>
          </a:xfrm>
          <a:prstGeom prst="rect">
            <a:avLst/>
          </a:prstGeom>
          <a:solidFill>
            <a:schemeClr val="bg1"/>
          </a:solidFill>
        </p:spPr>
        <p:txBody>
          <a:bodyPr wrap="square" rtlCol="0">
            <a:spAutoFit/>
          </a:bodyPr>
          <a:lstStyle/>
          <a:p>
            <a:pPr algn="ctr"/>
            <a:r>
              <a:rPr lang="en-US" sz="2000" dirty="0"/>
              <a:t>Stress-strain curve</a:t>
            </a:r>
          </a:p>
        </p:txBody>
      </p:sp>
      <p:sp>
        <p:nvSpPr>
          <p:cNvPr id="12" name="Slide Number Placeholder 2">
            <a:extLst>
              <a:ext uri="{FF2B5EF4-FFF2-40B4-BE49-F238E27FC236}">
                <a16:creationId xmlns:a16="http://schemas.microsoft.com/office/drawing/2014/main" id="{B0840684-E69A-4CDE-8075-F586D508AFB1}"/>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9</a:t>
            </a:fld>
            <a:endParaRPr lang="en-US" sz="2400" dirty="0"/>
          </a:p>
        </p:txBody>
      </p:sp>
      <p:pic>
        <p:nvPicPr>
          <p:cNvPr id="11" name="Picture 10">
            <a:extLst>
              <a:ext uri="{FF2B5EF4-FFF2-40B4-BE49-F238E27FC236}">
                <a16:creationId xmlns:a16="http://schemas.microsoft.com/office/drawing/2014/main" id="{EF71BBD7-E816-4B65-9DB7-1F069A9D4CA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5400000">
            <a:off x="8789465" y="1622067"/>
            <a:ext cx="2485760" cy="842411"/>
          </a:xfrm>
          <a:prstGeom prst="rect">
            <a:avLst/>
          </a:prstGeom>
        </p:spPr>
      </p:pic>
      <p:sp>
        <p:nvSpPr>
          <p:cNvPr id="13" name="TextBox 12">
            <a:extLst>
              <a:ext uri="{FF2B5EF4-FFF2-40B4-BE49-F238E27FC236}">
                <a16:creationId xmlns:a16="http://schemas.microsoft.com/office/drawing/2014/main" id="{339496A0-9ED5-48E9-BAAA-A021A5206B8C}"/>
              </a:ext>
            </a:extLst>
          </p:cNvPr>
          <p:cNvSpPr txBox="1"/>
          <p:nvPr/>
        </p:nvSpPr>
        <p:spPr>
          <a:xfrm>
            <a:off x="10378440" y="1022827"/>
            <a:ext cx="1690847" cy="307777"/>
          </a:xfrm>
          <a:prstGeom prst="rect">
            <a:avLst/>
          </a:prstGeom>
          <a:noFill/>
        </p:spPr>
        <p:txBody>
          <a:bodyPr wrap="none" rtlCol="0">
            <a:spAutoFit/>
          </a:bodyPr>
          <a:lstStyle/>
          <a:p>
            <a:r>
              <a:rPr lang="en-US" sz="1400" dirty="0"/>
              <a:t>Cracks in paint at 5%</a:t>
            </a:r>
          </a:p>
        </p:txBody>
      </p:sp>
      <p:cxnSp>
        <p:nvCxnSpPr>
          <p:cNvPr id="7" name="Straight Connector 6">
            <a:extLst>
              <a:ext uri="{FF2B5EF4-FFF2-40B4-BE49-F238E27FC236}">
                <a16:creationId xmlns:a16="http://schemas.microsoft.com/office/drawing/2014/main" id="{34493FCE-01FF-4C3B-97E3-3791B339626A}"/>
              </a:ext>
            </a:extLst>
          </p:cNvPr>
          <p:cNvCxnSpPr>
            <a:cxnSpLocks/>
          </p:cNvCxnSpPr>
          <p:nvPr/>
        </p:nvCxnSpPr>
        <p:spPr>
          <a:xfrm flipH="1" flipV="1">
            <a:off x="9611139" y="581025"/>
            <a:ext cx="1" cy="2947367"/>
          </a:xfrm>
          <a:prstGeom prst="line">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Arrow Connector 15">
            <a:extLst>
              <a:ext uri="{FF2B5EF4-FFF2-40B4-BE49-F238E27FC236}">
                <a16:creationId xmlns:a16="http://schemas.microsoft.com/office/drawing/2014/main" id="{CD5A5817-2EFA-4576-B7DF-850BD075DC4C}"/>
              </a:ext>
            </a:extLst>
          </p:cNvPr>
          <p:cNvCxnSpPr>
            <a:stCxn id="13" idx="1"/>
          </p:cNvCxnSpPr>
          <p:nvPr/>
        </p:nvCxnSpPr>
        <p:spPr>
          <a:xfrm flipH="1">
            <a:off x="10153648" y="1176716"/>
            <a:ext cx="224792" cy="23966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4E30795-7CE7-4D48-80C6-F9097099BBA9}"/>
              </a:ext>
            </a:extLst>
          </p:cNvPr>
          <p:cNvCxnSpPr>
            <a:stCxn id="13" idx="1"/>
          </p:cNvCxnSpPr>
          <p:nvPr/>
        </p:nvCxnSpPr>
        <p:spPr>
          <a:xfrm flipH="1">
            <a:off x="10153648" y="1176716"/>
            <a:ext cx="224792" cy="61089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86FC2614-C25B-4BB5-8C87-0EF3E5392E19}"/>
              </a:ext>
            </a:extLst>
          </p:cNvPr>
          <p:cNvCxnSpPr>
            <a:stCxn id="13" idx="1"/>
          </p:cNvCxnSpPr>
          <p:nvPr/>
        </p:nvCxnSpPr>
        <p:spPr>
          <a:xfrm flipH="1">
            <a:off x="10153648" y="1176716"/>
            <a:ext cx="224792" cy="119310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7" name="Picture 25">
            <a:extLst>
              <a:ext uri="{FF2B5EF4-FFF2-40B4-BE49-F238E27FC236}">
                <a16:creationId xmlns:a16="http://schemas.microsoft.com/office/drawing/2014/main" id="{E0C60217-2CB5-48E4-87C2-7AC515A5E5CE}"/>
              </a:ext>
            </a:extLst>
          </p:cNvPr>
          <p:cNvGrpSpPr/>
          <p:nvPr/>
        </p:nvGrpSpPr>
        <p:grpSpPr>
          <a:xfrm>
            <a:off x="6907315" y="3970671"/>
            <a:ext cx="5233053" cy="2891218"/>
            <a:chOff x="6907315" y="3970671"/>
            <a:chExt cx="5233053" cy="2891218"/>
          </a:xfrm>
        </p:grpSpPr>
        <p:sp>
          <p:nvSpPr>
            <p:cNvPr id="31" name="Freeform: Shape 30">
              <a:extLst>
                <a:ext uri="{FF2B5EF4-FFF2-40B4-BE49-F238E27FC236}">
                  <a16:creationId xmlns:a16="http://schemas.microsoft.com/office/drawing/2014/main" id="{B755BF99-B651-46E1-9522-5CB8F3AF7BF3}"/>
                </a:ext>
              </a:extLst>
            </p:cNvPr>
            <p:cNvSpPr/>
            <p:nvPr/>
          </p:nvSpPr>
          <p:spPr>
            <a:xfrm>
              <a:off x="7551543" y="4391786"/>
              <a:ext cx="4588825" cy="1904002"/>
            </a:xfrm>
            <a:custGeom>
              <a:avLst/>
              <a:gdLst>
                <a:gd name="connsiteX0" fmla="*/ -27 w 4588825"/>
                <a:gd name="connsiteY0" fmla="*/ -419 h 1904002"/>
                <a:gd name="connsiteX1" fmla="*/ 4588799 w 4588825"/>
                <a:gd name="connsiteY1" fmla="*/ -419 h 1904002"/>
                <a:gd name="connsiteX2" fmla="*/ 4588799 w 4588825"/>
                <a:gd name="connsiteY2" fmla="*/ 1903583 h 1904002"/>
                <a:gd name="connsiteX3" fmla="*/ -27 w 4588825"/>
                <a:gd name="connsiteY3" fmla="*/ 1903583 h 1904002"/>
              </a:gdLst>
              <a:ahLst/>
              <a:cxnLst>
                <a:cxn ang="0">
                  <a:pos x="connsiteX0" y="connsiteY0"/>
                </a:cxn>
                <a:cxn ang="0">
                  <a:pos x="connsiteX1" y="connsiteY1"/>
                </a:cxn>
                <a:cxn ang="0">
                  <a:pos x="connsiteX2" y="connsiteY2"/>
                </a:cxn>
                <a:cxn ang="0">
                  <a:pos x="connsiteX3" y="connsiteY3"/>
                </a:cxn>
              </a:cxnLst>
              <a:rect l="l" t="t" r="r" b="b"/>
              <a:pathLst>
                <a:path w="4588825" h="1904002">
                  <a:moveTo>
                    <a:pt x="-27" y="-419"/>
                  </a:moveTo>
                  <a:lnTo>
                    <a:pt x="4588799" y="-419"/>
                  </a:lnTo>
                  <a:lnTo>
                    <a:pt x="4588799" y="1903583"/>
                  </a:lnTo>
                  <a:lnTo>
                    <a:pt x="-27" y="1903583"/>
                  </a:lnTo>
                  <a:close/>
                </a:path>
              </a:pathLst>
            </a:custGeom>
            <a:noFill/>
            <a:ln w="15010" cap="flat">
              <a:solidFill>
                <a:srgbClr val="000000"/>
              </a:solidFill>
              <a:prstDash val="solid"/>
              <a:round/>
            </a:ln>
          </p:spPr>
          <p:txBody>
            <a:bodyPr rtlCol="0" anchor="ctr"/>
            <a:lstStyle/>
            <a:p>
              <a:endParaRPr lang="en-US"/>
            </a:p>
          </p:txBody>
        </p:sp>
        <p:sp>
          <p:nvSpPr>
            <p:cNvPr id="33" name="Freeform: Shape 32">
              <a:extLst>
                <a:ext uri="{FF2B5EF4-FFF2-40B4-BE49-F238E27FC236}">
                  <a16:creationId xmlns:a16="http://schemas.microsoft.com/office/drawing/2014/main" id="{10275305-3D69-4EF8-8E4E-FBD8ADE3156D}"/>
                </a:ext>
              </a:extLst>
            </p:cNvPr>
            <p:cNvSpPr/>
            <p:nvPr/>
          </p:nvSpPr>
          <p:spPr>
            <a:xfrm flipV="1">
              <a:off x="7551543" y="4391786"/>
              <a:ext cx="0" cy="1904002"/>
            </a:xfrm>
            <a:custGeom>
              <a:avLst/>
              <a:gdLst>
                <a:gd name="connsiteX0" fmla="*/ 134 w 0"/>
                <a:gd name="connsiteY0" fmla="*/ 75 h 1904002"/>
                <a:gd name="connsiteX1" fmla="*/ 134 w 0"/>
                <a:gd name="connsiteY1" fmla="*/ 1904077 h 1904002"/>
              </a:gdLst>
              <a:ahLst/>
              <a:cxnLst>
                <a:cxn ang="0">
                  <a:pos x="connsiteX0" y="connsiteY0"/>
                </a:cxn>
                <a:cxn ang="0">
                  <a:pos x="connsiteX1" y="connsiteY1"/>
                </a:cxn>
              </a:cxnLst>
              <a:rect l="l" t="t" r="r" b="b"/>
              <a:pathLst>
                <a:path h="1904002">
                  <a:moveTo>
                    <a:pt x="134" y="75"/>
                  </a:moveTo>
                  <a:lnTo>
                    <a:pt x="134" y="1904077"/>
                  </a:lnTo>
                </a:path>
              </a:pathLst>
            </a:custGeom>
            <a:noFill/>
            <a:ln w="7505" cap="flat">
              <a:solidFill>
                <a:srgbClr val="BFBFBF"/>
              </a:solidFill>
              <a:prstDash val="solid"/>
              <a:round/>
            </a:ln>
          </p:spPr>
          <p:txBody>
            <a:bodyPr rtlCol="0" anchor="ctr"/>
            <a:lstStyle/>
            <a:p>
              <a:endParaRPr lang="en-US"/>
            </a:p>
          </p:txBody>
        </p:sp>
        <p:sp>
          <p:nvSpPr>
            <p:cNvPr id="34" name="Freeform: Shape 33">
              <a:extLst>
                <a:ext uri="{FF2B5EF4-FFF2-40B4-BE49-F238E27FC236}">
                  <a16:creationId xmlns:a16="http://schemas.microsoft.com/office/drawing/2014/main" id="{9697AC96-AB86-4606-9B81-3C18535C385A}"/>
                </a:ext>
              </a:extLst>
            </p:cNvPr>
            <p:cNvSpPr/>
            <p:nvPr/>
          </p:nvSpPr>
          <p:spPr>
            <a:xfrm>
              <a:off x="7551543" y="6295788"/>
              <a:ext cx="4588825" cy="6006"/>
            </a:xfrm>
            <a:custGeom>
              <a:avLst/>
              <a:gdLst>
                <a:gd name="connsiteX0" fmla="*/ -27 w 4588825"/>
                <a:gd name="connsiteY0" fmla="*/ -419 h 6006"/>
                <a:gd name="connsiteX1" fmla="*/ 4588799 w 4588825"/>
                <a:gd name="connsiteY1" fmla="*/ -419 h 6006"/>
              </a:gdLst>
              <a:ahLst/>
              <a:cxnLst>
                <a:cxn ang="0">
                  <a:pos x="connsiteX0" y="connsiteY0"/>
                </a:cxn>
                <a:cxn ang="0">
                  <a:pos x="connsiteX1" y="connsiteY1"/>
                </a:cxn>
              </a:cxnLst>
              <a:rect l="l" t="t" r="r" b="b"/>
              <a:pathLst>
                <a:path w="4588825" h="6006">
                  <a:moveTo>
                    <a:pt x="-27" y="-419"/>
                  </a:moveTo>
                  <a:lnTo>
                    <a:pt x="4588799" y="-419"/>
                  </a:lnTo>
                </a:path>
              </a:pathLst>
            </a:custGeom>
            <a:noFill/>
            <a:ln w="7505" cap="flat">
              <a:solidFill>
                <a:srgbClr val="BFBFBF"/>
              </a:solidFill>
              <a:prstDash val="solid"/>
              <a:round/>
            </a:ln>
          </p:spPr>
          <p:txBody>
            <a:bodyPr rtlCol="0" anchor="ctr"/>
            <a:lstStyle/>
            <a:p>
              <a:endParaRPr lang="en-US"/>
            </a:p>
          </p:txBody>
        </p:sp>
        <p:sp>
          <p:nvSpPr>
            <p:cNvPr id="35" name="Freeform: Shape 34">
              <a:extLst>
                <a:ext uri="{FF2B5EF4-FFF2-40B4-BE49-F238E27FC236}">
                  <a16:creationId xmlns:a16="http://schemas.microsoft.com/office/drawing/2014/main" id="{30F08598-712C-43EE-849F-7DF78A5C8EEE}"/>
                </a:ext>
              </a:extLst>
            </p:cNvPr>
            <p:cNvSpPr/>
            <p:nvPr/>
          </p:nvSpPr>
          <p:spPr>
            <a:xfrm>
              <a:off x="7557549" y="4623938"/>
              <a:ext cx="3549732" cy="1638483"/>
            </a:xfrm>
            <a:custGeom>
              <a:avLst/>
              <a:gdLst>
                <a:gd name="connsiteX0" fmla="*/ -27 w 3549732"/>
                <a:gd name="connsiteY0" fmla="*/ 1617861 h 1638483"/>
                <a:gd name="connsiteX1" fmla="*/ 5066 w 3549732"/>
                <a:gd name="connsiteY1" fmla="*/ 917447 h 1638483"/>
                <a:gd name="connsiteX2" fmla="*/ 10160 w 3549732"/>
                <a:gd name="connsiteY2" fmla="*/ 1161711 h 1638483"/>
                <a:gd name="connsiteX3" fmla="*/ 15253 w 3549732"/>
                <a:gd name="connsiteY3" fmla="*/ 1464262 h 1638483"/>
                <a:gd name="connsiteX4" fmla="*/ 20346 w 3549732"/>
                <a:gd name="connsiteY4" fmla="*/ 1480257 h 1638483"/>
                <a:gd name="connsiteX5" fmla="*/ 25440 w 3549732"/>
                <a:gd name="connsiteY5" fmla="*/ 1478202 h 1638483"/>
                <a:gd name="connsiteX6" fmla="*/ 30533 w 3549732"/>
                <a:gd name="connsiteY6" fmla="*/ 964350 h 1638483"/>
                <a:gd name="connsiteX7" fmla="*/ 35627 w 3549732"/>
                <a:gd name="connsiteY7" fmla="*/ 1288481 h 1638483"/>
                <a:gd name="connsiteX8" fmla="*/ 40714 w 3549732"/>
                <a:gd name="connsiteY8" fmla="*/ 1542392 h 1638483"/>
                <a:gd name="connsiteX9" fmla="*/ 45807 w 3549732"/>
                <a:gd name="connsiteY9" fmla="*/ 1480563 h 1638483"/>
                <a:gd name="connsiteX10" fmla="*/ 50901 w 3549732"/>
                <a:gd name="connsiteY10" fmla="*/ 995180 h 1638483"/>
                <a:gd name="connsiteX11" fmla="*/ 55994 w 3549732"/>
                <a:gd name="connsiteY11" fmla="*/ 1220934 h 1638483"/>
                <a:gd name="connsiteX12" fmla="*/ 61087 w 3549732"/>
                <a:gd name="connsiteY12" fmla="*/ 1356412 h 1638483"/>
                <a:gd name="connsiteX13" fmla="*/ 66181 w 3549732"/>
                <a:gd name="connsiteY13" fmla="*/ 1067568 h 1638483"/>
                <a:gd name="connsiteX14" fmla="*/ 71274 w 3549732"/>
                <a:gd name="connsiteY14" fmla="*/ 1580388 h 1638483"/>
                <a:gd name="connsiteX15" fmla="*/ 76367 w 3549732"/>
                <a:gd name="connsiteY15" fmla="*/ 1438603 h 1638483"/>
                <a:gd name="connsiteX16" fmla="*/ 81461 w 3549732"/>
                <a:gd name="connsiteY16" fmla="*/ 1025837 h 1638483"/>
                <a:gd name="connsiteX17" fmla="*/ 86554 w 3549732"/>
                <a:gd name="connsiteY17" fmla="*/ 439836 h 1638483"/>
                <a:gd name="connsiteX18" fmla="*/ 91647 w 3549732"/>
                <a:gd name="connsiteY18" fmla="*/ 1220651 h 1638483"/>
                <a:gd name="connsiteX19" fmla="*/ 96735 w 3549732"/>
                <a:gd name="connsiteY19" fmla="*/ 1583343 h 1638483"/>
                <a:gd name="connsiteX20" fmla="*/ 101828 w 3549732"/>
                <a:gd name="connsiteY20" fmla="*/ 966801 h 1638483"/>
                <a:gd name="connsiteX21" fmla="*/ 106921 w 3549732"/>
                <a:gd name="connsiteY21" fmla="*/ 1377885 h 1638483"/>
                <a:gd name="connsiteX22" fmla="*/ 112015 w 3549732"/>
                <a:gd name="connsiteY22" fmla="*/ 404429 h 1638483"/>
                <a:gd name="connsiteX23" fmla="*/ 117108 w 3549732"/>
                <a:gd name="connsiteY23" fmla="*/ 1216279 h 1638483"/>
                <a:gd name="connsiteX24" fmla="*/ 122202 w 3549732"/>
                <a:gd name="connsiteY24" fmla="*/ 1637766 h 1638483"/>
                <a:gd name="connsiteX25" fmla="*/ 127295 w 3549732"/>
                <a:gd name="connsiteY25" fmla="*/ 1287658 h 1638483"/>
                <a:gd name="connsiteX26" fmla="*/ 132388 w 3549732"/>
                <a:gd name="connsiteY26" fmla="*/ 1550789 h 1638483"/>
                <a:gd name="connsiteX27" fmla="*/ 137482 w 3549732"/>
                <a:gd name="connsiteY27" fmla="*/ 1328183 h 1638483"/>
                <a:gd name="connsiteX28" fmla="*/ 142575 w 3549732"/>
                <a:gd name="connsiteY28" fmla="*/ 1526397 h 1638483"/>
                <a:gd name="connsiteX29" fmla="*/ 147668 w 3549732"/>
                <a:gd name="connsiteY29" fmla="*/ 1573078 h 1638483"/>
                <a:gd name="connsiteX30" fmla="*/ 152762 w 3549732"/>
                <a:gd name="connsiteY30" fmla="*/ 1570976 h 1638483"/>
                <a:gd name="connsiteX31" fmla="*/ 157855 w 3549732"/>
                <a:gd name="connsiteY31" fmla="*/ 1428446 h 1638483"/>
                <a:gd name="connsiteX32" fmla="*/ 162948 w 3549732"/>
                <a:gd name="connsiteY32" fmla="*/ 1353752 h 1638483"/>
                <a:gd name="connsiteX33" fmla="*/ 168036 w 3549732"/>
                <a:gd name="connsiteY33" fmla="*/ 1350892 h 1638483"/>
                <a:gd name="connsiteX34" fmla="*/ 173129 w 3549732"/>
                <a:gd name="connsiteY34" fmla="*/ 1487626 h 1638483"/>
                <a:gd name="connsiteX35" fmla="*/ 178222 w 3549732"/>
                <a:gd name="connsiteY35" fmla="*/ 953749 h 1638483"/>
                <a:gd name="connsiteX36" fmla="*/ 183316 w 3549732"/>
                <a:gd name="connsiteY36" fmla="*/ 1363830 h 1638483"/>
                <a:gd name="connsiteX37" fmla="*/ 188409 w 3549732"/>
                <a:gd name="connsiteY37" fmla="*/ 590547 h 1638483"/>
                <a:gd name="connsiteX38" fmla="*/ 193502 w 3549732"/>
                <a:gd name="connsiteY38" fmla="*/ 939664 h 1638483"/>
                <a:gd name="connsiteX39" fmla="*/ 198596 w 3549732"/>
                <a:gd name="connsiteY39" fmla="*/ 1553095 h 1638483"/>
                <a:gd name="connsiteX40" fmla="*/ 203689 w 3549732"/>
                <a:gd name="connsiteY40" fmla="*/ 1178992 h 1638483"/>
                <a:gd name="connsiteX41" fmla="*/ 208783 w 3549732"/>
                <a:gd name="connsiteY41" fmla="*/ 923633 h 1638483"/>
                <a:gd name="connsiteX42" fmla="*/ 213876 w 3549732"/>
                <a:gd name="connsiteY42" fmla="*/ 841587 h 1638483"/>
                <a:gd name="connsiteX43" fmla="*/ 218969 w 3549732"/>
                <a:gd name="connsiteY43" fmla="*/ 1104279 h 1638483"/>
                <a:gd name="connsiteX44" fmla="*/ 224057 w 3549732"/>
                <a:gd name="connsiteY44" fmla="*/ 1449594 h 1638483"/>
                <a:gd name="connsiteX45" fmla="*/ 229150 w 3549732"/>
                <a:gd name="connsiteY45" fmla="*/ 1286439 h 1638483"/>
                <a:gd name="connsiteX46" fmla="*/ 234243 w 3549732"/>
                <a:gd name="connsiteY46" fmla="*/ 1361572 h 1638483"/>
                <a:gd name="connsiteX47" fmla="*/ 239337 w 3549732"/>
                <a:gd name="connsiteY47" fmla="*/ 1347121 h 1638483"/>
                <a:gd name="connsiteX48" fmla="*/ 244430 w 3549732"/>
                <a:gd name="connsiteY48" fmla="*/ 1354971 h 1638483"/>
                <a:gd name="connsiteX49" fmla="*/ 249523 w 3549732"/>
                <a:gd name="connsiteY49" fmla="*/ 1116580 h 1638483"/>
                <a:gd name="connsiteX50" fmla="*/ 254617 w 3549732"/>
                <a:gd name="connsiteY50" fmla="*/ 1238040 h 1638483"/>
                <a:gd name="connsiteX51" fmla="*/ 259710 w 3549732"/>
                <a:gd name="connsiteY51" fmla="*/ 1483031 h 1638483"/>
                <a:gd name="connsiteX52" fmla="*/ 264803 w 3549732"/>
                <a:gd name="connsiteY52" fmla="*/ 1260690 h 1638483"/>
                <a:gd name="connsiteX53" fmla="*/ 269897 w 3549732"/>
                <a:gd name="connsiteY53" fmla="*/ 1184253 h 1638483"/>
                <a:gd name="connsiteX54" fmla="*/ 274990 w 3549732"/>
                <a:gd name="connsiteY54" fmla="*/ 1373879 h 1638483"/>
                <a:gd name="connsiteX55" fmla="*/ 280084 w 3549732"/>
                <a:gd name="connsiteY55" fmla="*/ 1469373 h 1638483"/>
                <a:gd name="connsiteX56" fmla="*/ 285177 w 3549732"/>
                <a:gd name="connsiteY56" fmla="*/ 1074728 h 1638483"/>
                <a:gd name="connsiteX57" fmla="*/ 290270 w 3549732"/>
                <a:gd name="connsiteY57" fmla="*/ 1163225 h 1638483"/>
                <a:gd name="connsiteX58" fmla="*/ 295358 w 3549732"/>
                <a:gd name="connsiteY58" fmla="*/ 1365770 h 1638483"/>
                <a:gd name="connsiteX59" fmla="*/ 300451 w 3549732"/>
                <a:gd name="connsiteY59" fmla="*/ 1544908 h 1638483"/>
                <a:gd name="connsiteX60" fmla="*/ 305544 w 3549732"/>
                <a:gd name="connsiteY60" fmla="*/ 1293406 h 1638483"/>
                <a:gd name="connsiteX61" fmla="*/ 310638 w 3549732"/>
                <a:gd name="connsiteY61" fmla="*/ 1533316 h 1638483"/>
                <a:gd name="connsiteX62" fmla="*/ 315731 w 3549732"/>
                <a:gd name="connsiteY62" fmla="*/ 1635220 h 1638483"/>
                <a:gd name="connsiteX63" fmla="*/ 320824 w 3549732"/>
                <a:gd name="connsiteY63" fmla="*/ 1587457 h 1638483"/>
                <a:gd name="connsiteX64" fmla="*/ 325918 w 3549732"/>
                <a:gd name="connsiteY64" fmla="*/ 1027422 h 1638483"/>
                <a:gd name="connsiteX65" fmla="*/ 331011 w 3549732"/>
                <a:gd name="connsiteY65" fmla="*/ 1088693 h 1638483"/>
                <a:gd name="connsiteX66" fmla="*/ 336104 w 3549732"/>
                <a:gd name="connsiteY66" fmla="*/ 1377236 h 1638483"/>
                <a:gd name="connsiteX67" fmla="*/ 341198 w 3549732"/>
                <a:gd name="connsiteY67" fmla="*/ 1596821 h 1638483"/>
                <a:gd name="connsiteX68" fmla="*/ 346291 w 3549732"/>
                <a:gd name="connsiteY68" fmla="*/ 1185490 h 1638483"/>
                <a:gd name="connsiteX69" fmla="*/ 351379 w 3549732"/>
                <a:gd name="connsiteY69" fmla="*/ 1513381 h 1638483"/>
                <a:gd name="connsiteX70" fmla="*/ 356472 w 3549732"/>
                <a:gd name="connsiteY70" fmla="*/ 1446117 h 1638483"/>
                <a:gd name="connsiteX71" fmla="*/ 361565 w 3549732"/>
                <a:gd name="connsiteY71" fmla="*/ 1190248 h 1638483"/>
                <a:gd name="connsiteX72" fmla="*/ 366659 w 3549732"/>
                <a:gd name="connsiteY72" fmla="*/ 1416596 h 1638483"/>
                <a:gd name="connsiteX73" fmla="*/ 371752 w 3549732"/>
                <a:gd name="connsiteY73" fmla="*/ 1532001 h 1638483"/>
                <a:gd name="connsiteX74" fmla="*/ 376845 w 3549732"/>
                <a:gd name="connsiteY74" fmla="*/ 796275 h 1638483"/>
                <a:gd name="connsiteX75" fmla="*/ 381939 w 3549732"/>
                <a:gd name="connsiteY75" fmla="*/ 945274 h 1638483"/>
                <a:gd name="connsiteX76" fmla="*/ 387032 w 3549732"/>
                <a:gd name="connsiteY76" fmla="*/ 1127259 h 1638483"/>
                <a:gd name="connsiteX77" fmla="*/ 392125 w 3549732"/>
                <a:gd name="connsiteY77" fmla="*/ 1547563 h 1638483"/>
                <a:gd name="connsiteX78" fmla="*/ 397219 w 3549732"/>
                <a:gd name="connsiteY78" fmla="*/ 1354034 h 1638483"/>
                <a:gd name="connsiteX79" fmla="*/ 402312 w 3549732"/>
                <a:gd name="connsiteY79" fmla="*/ 1410031 h 1638483"/>
                <a:gd name="connsiteX80" fmla="*/ 407405 w 3549732"/>
                <a:gd name="connsiteY80" fmla="*/ 899061 h 1638483"/>
                <a:gd name="connsiteX81" fmla="*/ 412499 w 3549732"/>
                <a:gd name="connsiteY81" fmla="*/ 1025350 h 1638483"/>
                <a:gd name="connsiteX82" fmla="*/ 417592 w 3549732"/>
                <a:gd name="connsiteY82" fmla="*/ 865630 h 1638483"/>
                <a:gd name="connsiteX83" fmla="*/ 422680 w 3549732"/>
                <a:gd name="connsiteY83" fmla="*/ 1488720 h 1638483"/>
                <a:gd name="connsiteX84" fmla="*/ 427773 w 3549732"/>
                <a:gd name="connsiteY84" fmla="*/ 1441023 h 1638483"/>
                <a:gd name="connsiteX85" fmla="*/ 432866 w 3549732"/>
                <a:gd name="connsiteY85" fmla="*/ 1530007 h 1638483"/>
                <a:gd name="connsiteX86" fmla="*/ 437960 w 3549732"/>
                <a:gd name="connsiteY86" fmla="*/ 984321 h 1638483"/>
                <a:gd name="connsiteX87" fmla="*/ 443053 w 3549732"/>
                <a:gd name="connsiteY87" fmla="*/ 1097294 h 1638483"/>
                <a:gd name="connsiteX88" fmla="*/ 448146 w 3549732"/>
                <a:gd name="connsiteY88" fmla="*/ 982711 h 1638483"/>
                <a:gd name="connsiteX89" fmla="*/ 453240 w 3549732"/>
                <a:gd name="connsiteY89" fmla="*/ 1628763 h 1638483"/>
                <a:gd name="connsiteX90" fmla="*/ 458333 w 3549732"/>
                <a:gd name="connsiteY90" fmla="*/ 474421 h 1638483"/>
                <a:gd name="connsiteX91" fmla="*/ 463426 w 3549732"/>
                <a:gd name="connsiteY91" fmla="*/ 1551359 h 1638483"/>
                <a:gd name="connsiteX92" fmla="*/ 468520 w 3549732"/>
                <a:gd name="connsiteY92" fmla="*/ 1572940 h 1638483"/>
                <a:gd name="connsiteX93" fmla="*/ 473613 w 3549732"/>
                <a:gd name="connsiteY93" fmla="*/ 1034606 h 1638483"/>
                <a:gd name="connsiteX94" fmla="*/ 478700 w 3549732"/>
                <a:gd name="connsiteY94" fmla="*/ 1538205 h 1638483"/>
                <a:gd name="connsiteX95" fmla="*/ 483794 w 3549732"/>
                <a:gd name="connsiteY95" fmla="*/ 1415785 h 1638483"/>
                <a:gd name="connsiteX96" fmla="*/ 488887 w 3549732"/>
                <a:gd name="connsiteY96" fmla="*/ 1348256 h 1638483"/>
                <a:gd name="connsiteX97" fmla="*/ 493981 w 3549732"/>
                <a:gd name="connsiteY97" fmla="*/ 1550981 h 1638483"/>
                <a:gd name="connsiteX98" fmla="*/ 499074 w 3549732"/>
                <a:gd name="connsiteY98" fmla="*/ 1236376 h 1638483"/>
                <a:gd name="connsiteX99" fmla="*/ 504167 w 3549732"/>
                <a:gd name="connsiteY99" fmla="*/ 1499573 h 1638483"/>
                <a:gd name="connsiteX100" fmla="*/ 509261 w 3549732"/>
                <a:gd name="connsiteY100" fmla="*/ 1529689 h 1638483"/>
                <a:gd name="connsiteX101" fmla="*/ 514354 w 3549732"/>
                <a:gd name="connsiteY101" fmla="*/ 1525448 h 1638483"/>
                <a:gd name="connsiteX102" fmla="*/ 519447 w 3549732"/>
                <a:gd name="connsiteY102" fmla="*/ 1487662 h 1638483"/>
                <a:gd name="connsiteX103" fmla="*/ 524541 w 3549732"/>
                <a:gd name="connsiteY103" fmla="*/ 1230826 h 1638483"/>
                <a:gd name="connsiteX104" fmla="*/ 529634 w 3549732"/>
                <a:gd name="connsiteY104" fmla="*/ 1268306 h 1638483"/>
                <a:gd name="connsiteX105" fmla="*/ 534727 w 3549732"/>
                <a:gd name="connsiteY105" fmla="*/ 1426812 h 1638483"/>
                <a:gd name="connsiteX106" fmla="*/ 539815 w 3549732"/>
                <a:gd name="connsiteY106" fmla="*/ 1535953 h 1638483"/>
                <a:gd name="connsiteX107" fmla="*/ 544914 w 3549732"/>
                <a:gd name="connsiteY107" fmla="*/ 1578478 h 1638483"/>
                <a:gd name="connsiteX108" fmla="*/ 550001 w 3549732"/>
                <a:gd name="connsiteY108" fmla="*/ 790137 h 1638483"/>
                <a:gd name="connsiteX109" fmla="*/ 555095 w 3549732"/>
                <a:gd name="connsiteY109" fmla="*/ 1492173 h 1638483"/>
                <a:gd name="connsiteX110" fmla="*/ 560188 w 3549732"/>
                <a:gd name="connsiteY110" fmla="*/ 1610888 h 1638483"/>
                <a:gd name="connsiteX111" fmla="*/ 565282 w 3549732"/>
                <a:gd name="connsiteY111" fmla="*/ 1399682 h 1638483"/>
                <a:gd name="connsiteX112" fmla="*/ 570375 w 3549732"/>
                <a:gd name="connsiteY112" fmla="*/ 1228051 h 1638483"/>
                <a:gd name="connsiteX113" fmla="*/ 575468 w 3549732"/>
                <a:gd name="connsiteY113" fmla="*/ 1455613 h 1638483"/>
                <a:gd name="connsiteX114" fmla="*/ 580562 w 3549732"/>
                <a:gd name="connsiteY114" fmla="*/ 1569498 h 1638483"/>
                <a:gd name="connsiteX115" fmla="*/ 585655 w 3549732"/>
                <a:gd name="connsiteY115" fmla="*/ 1244034 h 1638483"/>
                <a:gd name="connsiteX116" fmla="*/ 590748 w 3549732"/>
                <a:gd name="connsiteY116" fmla="*/ 1208639 h 1638483"/>
                <a:gd name="connsiteX117" fmla="*/ 595842 w 3549732"/>
                <a:gd name="connsiteY117" fmla="*/ 1131482 h 1638483"/>
                <a:gd name="connsiteX118" fmla="*/ 600935 w 3549732"/>
                <a:gd name="connsiteY118" fmla="*/ 1059454 h 1638483"/>
                <a:gd name="connsiteX119" fmla="*/ 606022 w 3549732"/>
                <a:gd name="connsiteY119" fmla="*/ 1185857 h 1638483"/>
                <a:gd name="connsiteX120" fmla="*/ 611116 w 3549732"/>
                <a:gd name="connsiteY120" fmla="*/ 1429215 h 1638483"/>
                <a:gd name="connsiteX121" fmla="*/ 616209 w 3549732"/>
                <a:gd name="connsiteY121" fmla="*/ 1418716 h 1638483"/>
                <a:gd name="connsiteX122" fmla="*/ 621303 w 3549732"/>
                <a:gd name="connsiteY122" fmla="*/ 1336243 h 1638483"/>
                <a:gd name="connsiteX123" fmla="*/ 626396 w 3549732"/>
                <a:gd name="connsiteY123" fmla="*/ 1376882 h 1638483"/>
                <a:gd name="connsiteX124" fmla="*/ 631489 w 3549732"/>
                <a:gd name="connsiteY124" fmla="*/ 1506024 h 1638483"/>
                <a:gd name="connsiteX125" fmla="*/ 636582 w 3549732"/>
                <a:gd name="connsiteY125" fmla="*/ 1388564 h 1638483"/>
                <a:gd name="connsiteX126" fmla="*/ 641676 w 3549732"/>
                <a:gd name="connsiteY126" fmla="*/ 983486 h 1638483"/>
                <a:gd name="connsiteX127" fmla="*/ 646769 w 3549732"/>
                <a:gd name="connsiteY127" fmla="*/ 1466304 h 1638483"/>
                <a:gd name="connsiteX128" fmla="*/ 651863 w 3549732"/>
                <a:gd name="connsiteY128" fmla="*/ 1333360 h 1638483"/>
                <a:gd name="connsiteX129" fmla="*/ 656956 w 3549732"/>
                <a:gd name="connsiteY129" fmla="*/ 1450381 h 1638483"/>
                <a:gd name="connsiteX130" fmla="*/ 662049 w 3549732"/>
                <a:gd name="connsiteY130" fmla="*/ 1374089 h 1638483"/>
                <a:gd name="connsiteX131" fmla="*/ 667137 w 3549732"/>
                <a:gd name="connsiteY131" fmla="*/ 1542986 h 1638483"/>
                <a:gd name="connsiteX132" fmla="*/ 672230 w 3549732"/>
                <a:gd name="connsiteY132" fmla="*/ 1422049 h 1638483"/>
                <a:gd name="connsiteX133" fmla="*/ 677323 w 3549732"/>
                <a:gd name="connsiteY133" fmla="*/ 1511675 h 1638483"/>
                <a:gd name="connsiteX134" fmla="*/ 682417 w 3549732"/>
                <a:gd name="connsiteY134" fmla="*/ 1389219 h 1638483"/>
                <a:gd name="connsiteX135" fmla="*/ 687510 w 3549732"/>
                <a:gd name="connsiteY135" fmla="*/ 1067532 h 1638483"/>
                <a:gd name="connsiteX136" fmla="*/ 692603 w 3549732"/>
                <a:gd name="connsiteY136" fmla="*/ 1493651 h 1638483"/>
                <a:gd name="connsiteX137" fmla="*/ 697697 w 3549732"/>
                <a:gd name="connsiteY137" fmla="*/ 1454063 h 1638483"/>
                <a:gd name="connsiteX138" fmla="*/ 702790 w 3549732"/>
                <a:gd name="connsiteY138" fmla="*/ 1595013 h 1638483"/>
                <a:gd name="connsiteX139" fmla="*/ 707883 w 3549732"/>
                <a:gd name="connsiteY139" fmla="*/ 756483 h 1638483"/>
                <a:gd name="connsiteX140" fmla="*/ 712977 w 3549732"/>
                <a:gd name="connsiteY140" fmla="*/ 1511033 h 1638483"/>
                <a:gd name="connsiteX141" fmla="*/ 718070 w 3549732"/>
                <a:gd name="connsiteY141" fmla="*/ 1327083 h 1638483"/>
                <a:gd name="connsiteX142" fmla="*/ 723164 w 3549732"/>
                <a:gd name="connsiteY142" fmla="*/ 1594605 h 1638483"/>
                <a:gd name="connsiteX143" fmla="*/ 728257 w 3549732"/>
                <a:gd name="connsiteY143" fmla="*/ 1570700 h 1638483"/>
                <a:gd name="connsiteX144" fmla="*/ 733344 w 3549732"/>
                <a:gd name="connsiteY144" fmla="*/ 1593554 h 1638483"/>
                <a:gd name="connsiteX145" fmla="*/ 738438 w 3549732"/>
                <a:gd name="connsiteY145" fmla="*/ 1559468 h 1638483"/>
                <a:gd name="connsiteX146" fmla="*/ 743531 w 3549732"/>
                <a:gd name="connsiteY146" fmla="*/ 1322339 h 1638483"/>
                <a:gd name="connsiteX147" fmla="*/ 748624 w 3549732"/>
                <a:gd name="connsiteY147" fmla="*/ 1259170 h 1638483"/>
                <a:gd name="connsiteX148" fmla="*/ 753718 w 3549732"/>
                <a:gd name="connsiteY148" fmla="*/ 1470076 h 1638483"/>
                <a:gd name="connsiteX149" fmla="*/ 758811 w 3549732"/>
                <a:gd name="connsiteY149" fmla="*/ 1290114 h 1638483"/>
                <a:gd name="connsiteX150" fmla="*/ 763904 w 3549732"/>
                <a:gd name="connsiteY150" fmla="*/ 553710 h 1638483"/>
                <a:gd name="connsiteX151" fmla="*/ 768998 w 3549732"/>
                <a:gd name="connsiteY151" fmla="*/ 1013860 h 1638483"/>
                <a:gd name="connsiteX152" fmla="*/ 774091 w 3549732"/>
                <a:gd name="connsiteY152" fmla="*/ 1414289 h 1638483"/>
                <a:gd name="connsiteX153" fmla="*/ 779184 w 3549732"/>
                <a:gd name="connsiteY153" fmla="*/ 586685 h 1638483"/>
                <a:gd name="connsiteX154" fmla="*/ 784278 w 3549732"/>
                <a:gd name="connsiteY154" fmla="*/ 1340976 h 1638483"/>
                <a:gd name="connsiteX155" fmla="*/ 789371 w 3549732"/>
                <a:gd name="connsiteY155" fmla="*/ 1559978 h 1638483"/>
                <a:gd name="connsiteX156" fmla="*/ 794458 w 3549732"/>
                <a:gd name="connsiteY156" fmla="*/ 1561636 h 1638483"/>
                <a:gd name="connsiteX157" fmla="*/ 799552 w 3549732"/>
                <a:gd name="connsiteY157" fmla="*/ 1133368 h 1638483"/>
                <a:gd name="connsiteX158" fmla="*/ 804645 w 3549732"/>
                <a:gd name="connsiteY158" fmla="*/ 769109 h 1638483"/>
                <a:gd name="connsiteX159" fmla="*/ 809739 w 3549732"/>
                <a:gd name="connsiteY159" fmla="*/ 1427377 h 1638483"/>
                <a:gd name="connsiteX160" fmla="*/ 814832 w 3549732"/>
                <a:gd name="connsiteY160" fmla="*/ 1356641 h 1638483"/>
                <a:gd name="connsiteX161" fmla="*/ 819925 w 3549732"/>
                <a:gd name="connsiteY161" fmla="*/ 1053988 h 1638483"/>
                <a:gd name="connsiteX162" fmla="*/ 825019 w 3549732"/>
                <a:gd name="connsiteY162" fmla="*/ 1352688 h 1638483"/>
                <a:gd name="connsiteX163" fmla="*/ 830112 w 3549732"/>
                <a:gd name="connsiteY163" fmla="*/ 1572934 h 1638483"/>
                <a:gd name="connsiteX164" fmla="*/ 835205 w 3549732"/>
                <a:gd name="connsiteY164" fmla="*/ 1509573 h 1638483"/>
                <a:gd name="connsiteX165" fmla="*/ 840299 w 3549732"/>
                <a:gd name="connsiteY165" fmla="*/ 864429 h 1638483"/>
                <a:gd name="connsiteX166" fmla="*/ 845392 w 3549732"/>
                <a:gd name="connsiteY166" fmla="*/ 1126827 h 1638483"/>
                <a:gd name="connsiteX167" fmla="*/ 850485 w 3549732"/>
                <a:gd name="connsiteY167" fmla="*/ 1477998 h 1638483"/>
                <a:gd name="connsiteX168" fmla="*/ 855579 w 3549732"/>
                <a:gd name="connsiteY168" fmla="*/ 1511447 h 1638483"/>
                <a:gd name="connsiteX169" fmla="*/ 860666 w 3549732"/>
                <a:gd name="connsiteY169" fmla="*/ 1532800 h 1638483"/>
                <a:gd name="connsiteX170" fmla="*/ 865759 w 3549732"/>
                <a:gd name="connsiteY170" fmla="*/ 1517045 h 1638483"/>
                <a:gd name="connsiteX171" fmla="*/ 870853 w 3549732"/>
                <a:gd name="connsiteY171" fmla="*/ 1351301 h 1638483"/>
                <a:gd name="connsiteX172" fmla="*/ 875946 w 3549732"/>
                <a:gd name="connsiteY172" fmla="*/ 1426338 h 1638483"/>
                <a:gd name="connsiteX173" fmla="*/ 881040 w 3549732"/>
                <a:gd name="connsiteY173" fmla="*/ 1311329 h 1638483"/>
                <a:gd name="connsiteX174" fmla="*/ 886133 w 3549732"/>
                <a:gd name="connsiteY174" fmla="*/ 1241488 h 1638483"/>
                <a:gd name="connsiteX175" fmla="*/ 891226 w 3549732"/>
                <a:gd name="connsiteY175" fmla="*/ 1325354 h 1638483"/>
                <a:gd name="connsiteX176" fmla="*/ 896320 w 3549732"/>
                <a:gd name="connsiteY176" fmla="*/ 1555191 h 1638483"/>
                <a:gd name="connsiteX177" fmla="*/ 901413 w 3549732"/>
                <a:gd name="connsiteY177" fmla="*/ 1222243 h 1638483"/>
                <a:gd name="connsiteX178" fmla="*/ 906506 w 3549732"/>
                <a:gd name="connsiteY178" fmla="*/ 1410151 h 1638483"/>
                <a:gd name="connsiteX179" fmla="*/ 911600 w 3549732"/>
                <a:gd name="connsiteY179" fmla="*/ 1074025 h 1638483"/>
                <a:gd name="connsiteX180" fmla="*/ 916693 w 3549732"/>
                <a:gd name="connsiteY180" fmla="*/ 1116448 h 1638483"/>
                <a:gd name="connsiteX181" fmla="*/ 921780 w 3549732"/>
                <a:gd name="connsiteY181" fmla="*/ 1384708 h 1638483"/>
                <a:gd name="connsiteX182" fmla="*/ 926874 w 3549732"/>
                <a:gd name="connsiteY182" fmla="*/ 1402613 h 1638483"/>
                <a:gd name="connsiteX183" fmla="*/ 931967 w 3549732"/>
                <a:gd name="connsiteY183" fmla="*/ 939094 h 1638483"/>
                <a:gd name="connsiteX184" fmla="*/ 937060 w 3549732"/>
                <a:gd name="connsiteY184" fmla="*/ 1316056 h 1638483"/>
                <a:gd name="connsiteX185" fmla="*/ 942154 w 3549732"/>
                <a:gd name="connsiteY185" fmla="*/ 954944 h 1638483"/>
                <a:gd name="connsiteX186" fmla="*/ 947247 w 3549732"/>
                <a:gd name="connsiteY186" fmla="*/ 1224976 h 1638483"/>
                <a:gd name="connsiteX187" fmla="*/ 952341 w 3549732"/>
                <a:gd name="connsiteY187" fmla="*/ 1421184 h 1638483"/>
                <a:gd name="connsiteX188" fmla="*/ 957434 w 3549732"/>
                <a:gd name="connsiteY188" fmla="*/ 1436765 h 1638483"/>
                <a:gd name="connsiteX189" fmla="*/ 962527 w 3549732"/>
                <a:gd name="connsiteY189" fmla="*/ 1235295 h 1638483"/>
                <a:gd name="connsiteX190" fmla="*/ 967621 w 3549732"/>
                <a:gd name="connsiteY190" fmla="*/ 1503591 h 1638483"/>
                <a:gd name="connsiteX191" fmla="*/ 972714 w 3549732"/>
                <a:gd name="connsiteY191" fmla="*/ 1273982 h 1638483"/>
                <a:gd name="connsiteX192" fmla="*/ 977807 w 3549732"/>
                <a:gd name="connsiteY192" fmla="*/ 1036486 h 1638483"/>
                <a:gd name="connsiteX193" fmla="*/ 982901 w 3549732"/>
                <a:gd name="connsiteY193" fmla="*/ 1522259 h 1638483"/>
                <a:gd name="connsiteX194" fmla="*/ 987988 w 3549732"/>
                <a:gd name="connsiteY194" fmla="*/ 1433684 h 1638483"/>
                <a:gd name="connsiteX195" fmla="*/ 993081 w 3549732"/>
                <a:gd name="connsiteY195" fmla="*/ 1410439 h 1638483"/>
                <a:gd name="connsiteX196" fmla="*/ 998175 w 3549732"/>
                <a:gd name="connsiteY196" fmla="*/ 1574399 h 1638483"/>
                <a:gd name="connsiteX197" fmla="*/ 1003268 w 3549732"/>
                <a:gd name="connsiteY197" fmla="*/ 1184073 h 1638483"/>
                <a:gd name="connsiteX198" fmla="*/ 1008361 w 3549732"/>
                <a:gd name="connsiteY198" fmla="*/ 1570495 h 1638483"/>
                <a:gd name="connsiteX199" fmla="*/ 1013455 w 3549732"/>
                <a:gd name="connsiteY199" fmla="*/ 1527797 h 1638483"/>
                <a:gd name="connsiteX200" fmla="*/ 1018548 w 3549732"/>
                <a:gd name="connsiteY200" fmla="*/ 1418223 h 1638483"/>
                <a:gd name="connsiteX201" fmla="*/ 1023642 w 3549732"/>
                <a:gd name="connsiteY201" fmla="*/ 1225360 h 1638483"/>
                <a:gd name="connsiteX202" fmla="*/ 1028735 w 3549732"/>
                <a:gd name="connsiteY202" fmla="*/ 1447690 h 1638483"/>
                <a:gd name="connsiteX203" fmla="*/ 1033828 w 3549732"/>
                <a:gd name="connsiteY203" fmla="*/ 1502732 h 1638483"/>
                <a:gd name="connsiteX204" fmla="*/ 1038922 w 3549732"/>
                <a:gd name="connsiteY204" fmla="*/ 1456628 h 1638483"/>
                <a:gd name="connsiteX205" fmla="*/ 1044015 w 3549732"/>
                <a:gd name="connsiteY205" fmla="*/ 1507171 h 1638483"/>
                <a:gd name="connsiteX206" fmla="*/ 1049102 w 3549732"/>
                <a:gd name="connsiteY206" fmla="*/ 1276738 h 1638483"/>
                <a:gd name="connsiteX207" fmla="*/ 1054196 w 3549732"/>
                <a:gd name="connsiteY207" fmla="*/ 1421653 h 1638483"/>
                <a:gd name="connsiteX208" fmla="*/ 1059289 w 3549732"/>
                <a:gd name="connsiteY208" fmla="*/ 1611645 h 1638483"/>
                <a:gd name="connsiteX209" fmla="*/ 1064382 w 3549732"/>
                <a:gd name="connsiteY209" fmla="*/ 1234232 h 1638483"/>
                <a:gd name="connsiteX210" fmla="*/ 1069476 w 3549732"/>
                <a:gd name="connsiteY210" fmla="*/ 1413250 h 1638483"/>
                <a:gd name="connsiteX211" fmla="*/ 1074569 w 3549732"/>
                <a:gd name="connsiteY211" fmla="*/ 1609134 h 1638483"/>
                <a:gd name="connsiteX212" fmla="*/ 1079662 w 3549732"/>
                <a:gd name="connsiteY212" fmla="*/ 1349181 h 1638483"/>
                <a:gd name="connsiteX213" fmla="*/ 1084756 w 3549732"/>
                <a:gd name="connsiteY213" fmla="*/ 1310152 h 1638483"/>
                <a:gd name="connsiteX214" fmla="*/ 1089849 w 3549732"/>
                <a:gd name="connsiteY214" fmla="*/ 1593181 h 1638483"/>
                <a:gd name="connsiteX215" fmla="*/ 1094943 w 3549732"/>
                <a:gd name="connsiteY215" fmla="*/ 1378419 h 1638483"/>
                <a:gd name="connsiteX216" fmla="*/ 1100036 w 3549732"/>
                <a:gd name="connsiteY216" fmla="*/ 995247 h 1638483"/>
                <a:gd name="connsiteX217" fmla="*/ 1105129 w 3549732"/>
                <a:gd name="connsiteY217" fmla="*/ 1305743 h 1638483"/>
                <a:gd name="connsiteX218" fmla="*/ 1110223 w 3549732"/>
                <a:gd name="connsiteY218" fmla="*/ 1386156 h 1638483"/>
                <a:gd name="connsiteX219" fmla="*/ 1115310 w 3549732"/>
                <a:gd name="connsiteY219" fmla="*/ 1099588 h 1638483"/>
                <a:gd name="connsiteX220" fmla="*/ 1120403 w 3549732"/>
                <a:gd name="connsiteY220" fmla="*/ 1573469 h 1638483"/>
                <a:gd name="connsiteX221" fmla="*/ 1125497 w 3549732"/>
                <a:gd name="connsiteY221" fmla="*/ 1468971 h 1638483"/>
                <a:gd name="connsiteX222" fmla="*/ 1130590 w 3549732"/>
                <a:gd name="connsiteY222" fmla="*/ 1311341 h 1638483"/>
                <a:gd name="connsiteX223" fmla="*/ 1135683 w 3549732"/>
                <a:gd name="connsiteY223" fmla="*/ 1523712 h 1638483"/>
                <a:gd name="connsiteX224" fmla="*/ 1140777 w 3549732"/>
                <a:gd name="connsiteY224" fmla="*/ 1255308 h 1638483"/>
                <a:gd name="connsiteX225" fmla="*/ 1145870 w 3549732"/>
                <a:gd name="connsiteY225" fmla="*/ 1421413 h 1638483"/>
                <a:gd name="connsiteX226" fmla="*/ 1150963 w 3549732"/>
                <a:gd name="connsiteY226" fmla="*/ 1088567 h 1638483"/>
                <a:gd name="connsiteX227" fmla="*/ 1156057 w 3549732"/>
                <a:gd name="connsiteY227" fmla="*/ 1425563 h 1638483"/>
                <a:gd name="connsiteX228" fmla="*/ 1161150 w 3549732"/>
                <a:gd name="connsiteY228" fmla="*/ 1117463 h 1638483"/>
                <a:gd name="connsiteX229" fmla="*/ 1166244 w 3549732"/>
                <a:gd name="connsiteY229" fmla="*/ 1493224 h 1638483"/>
                <a:gd name="connsiteX230" fmla="*/ 1171337 w 3549732"/>
                <a:gd name="connsiteY230" fmla="*/ 1606798 h 1638483"/>
                <a:gd name="connsiteX231" fmla="*/ 1176424 w 3549732"/>
                <a:gd name="connsiteY231" fmla="*/ 1527598 h 1638483"/>
                <a:gd name="connsiteX232" fmla="*/ 1181518 w 3549732"/>
                <a:gd name="connsiteY232" fmla="*/ 1592821 h 1638483"/>
                <a:gd name="connsiteX233" fmla="*/ 1186611 w 3549732"/>
                <a:gd name="connsiteY233" fmla="*/ 1484119 h 1638483"/>
                <a:gd name="connsiteX234" fmla="*/ 1191704 w 3549732"/>
                <a:gd name="connsiteY234" fmla="*/ 1295118 h 1638483"/>
                <a:gd name="connsiteX235" fmla="*/ 1196798 w 3549732"/>
                <a:gd name="connsiteY235" fmla="*/ 1477307 h 1638483"/>
                <a:gd name="connsiteX236" fmla="*/ 1201891 w 3549732"/>
                <a:gd name="connsiteY236" fmla="*/ 1417304 h 1638483"/>
                <a:gd name="connsiteX237" fmla="*/ 1206984 w 3549732"/>
                <a:gd name="connsiteY237" fmla="*/ 1114508 h 1638483"/>
                <a:gd name="connsiteX238" fmla="*/ 1212078 w 3549732"/>
                <a:gd name="connsiteY238" fmla="*/ 1078867 h 1638483"/>
                <a:gd name="connsiteX239" fmla="*/ 1217171 w 3549732"/>
                <a:gd name="connsiteY239" fmla="*/ 1172151 h 1638483"/>
                <a:gd name="connsiteX240" fmla="*/ 1222264 w 3549732"/>
                <a:gd name="connsiteY240" fmla="*/ 1177820 h 1638483"/>
                <a:gd name="connsiteX241" fmla="*/ 1227358 w 3549732"/>
                <a:gd name="connsiteY241" fmla="*/ 1504192 h 1638483"/>
                <a:gd name="connsiteX242" fmla="*/ 1232451 w 3549732"/>
                <a:gd name="connsiteY242" fmla="*/ 1593728 h 1638483"/>
                <a:gd name="connsiteX243" fmla="*/ 1237539 w 3549732"/>
                <a:gd name="connsiteY243" fmla="*/ 1516493 h 1638483"/>
                <a:gd name="connsiteX244" fmla="*/ 1242632 w 3549732"/>
                <a:gd name="connsiteY244" fmla="*/ 1364341 h 1638483"/>
                <a:gd name="connsiteX245" fmla="*/ 1247725 w 3549732"/>
                <a:gd name="connsiteY245" fmla="*/ 1549665 h 1638483"/>
                <a:gd name="connsiteX246" fmla="*/ 1252819 w 3549732"/>
                <a:gd name="connsiteY246" fmla="*/ 1275717 h 1638483"/>
                <a:gd name="connsiteX247" fmla="*/ 1257912 w 3549732"/>
                <a:gd name="connsiteY247" fmla="*/ 1340622 h 1638483"/>
                <a:gd name="connsiteX248" fmla="*/ 1263005 w 3549732"/>
                <a:gd name="connsiteY248" fmla="*/ 1395165 h 1638483"/>
                <a:gd name="connsiteX249" fmla="*/ 1268099 w 3549732"/>
                <a:gd name="connsiteY249" fmla="*/ 1034750 h 1638483"/>
                <a:gd name="connsiteX250" fmla="*/ 1273192 w 3549732"/>
                <a:gd name="connsiteY250" fmla="*/ 1403183 h 1638483"/>
                <a:gd name="connsiteX251" fmla="*/ 1278285 w 3549732"/>
                <a:gd name="connsiteY251" fmla="*/ 1125307 h 1638483"/>
                <a:gd name="connsiteX252" fmla="*/ 1283379 w 3549732"/>
                <a:gd name="connsiteY252" fmla="*/ 747408 h 1638483"/>
                <a:gd name="connsiteX253" fmla="*/ 1288472 w 3549732"/>
                <a:gd name="connsiteY253" fmla="*/ 1470820 h 1638483"/>
                <a:gd name="connsiteX254" fmla="*/ 1293565 w 3549732"/>
                <a:gd name="connsiteY254" fmla="*/ 1409706 h 1638483"/>
                <a:gd name="connsiteX255" fmla="*/ 1298659 w 3549732"/>
                <a:gd name="connsiteY255" fmla="*/ 785097 h 1638483"/>
                <a:gd name="connsiteX256" fmla="*/ 1303746 w 3549732"/>
                <a:gd name="connsiteY256" fmla="*/ 1535352 h 1638483"/>
                <a:gd name="connsiteX257" fmla="*/ 1308840 w 3549732"/>
                <a:gd name="connsiteY257" fmla="*/ 1516481 h 1638483"/>
                <a:gd name="connsiteX258" fmla="*/ 1313933 w 3549732"/>
                <a:gd name="connsiteY258" fmla="*/ 891794 h 1638483"/>
                <a:gd name="connsiteX259" fmla="*/ 1319026 w 3549732"/>
                <a:gd name="connsiteY259" fmla="*/ 1240034 h 1638483"/>
                <a:gd name="connsiteX260" fmla="*/ 1324120 w 3549732"/>
                <a:gd name="connsiteY260" fmla="*/ 1624234 h 1638483"/>
                <a:gd name="connsiteX261" fmla="*/ 1329213 w 3549732"/>
                <a:gd name="connsiteY261" fmla="*/ 1057826 h 1638483"/>
                <a:gd name="connsiteX262" fmla="*/ 1334306 w 3549732"/>
                <a:gd name="connsiteY262" fmla="*/ 1277279 h 1638483"/>
                <a:gd name="connsiteX263" fmla="*/ 1339400 w 3549732"/>
                <a:gd name="connsiteY263" fmla="*/ 1537569 h 1638483"/>
                <a:gd name="connsiteX264" fmla="*/ 1344493 w 3549732"/>
                <a:gd name="connsiteY264" fmla="*/ 1506883 h 1638483"/>
                <a:gd name="connsiteX265" fmla="*/ 1349586 w 3549732"/>
                <a:gd name="connsiteY265" fmla="*/ 1465361 h 1638483"/>
                <a:gd name="connsiteX266" fmla="*/ 1354680 w 3549732"/>
                <a:gd name="connsiteY266" fmla="*/ 1605945 h 1638483"/>
                <a:gd name="connsiteX267" fmla="*/ 1359773 w 3549732"/>
                <a:gd name="connsiteY267" fmla="*/ 1254245 h 1638483"/>
                <a:gd name="connsiteX268" fmla="*/ 1364860 w 3549732"/>
                <a:gd name="connsiteY268" fmla="*/ 1470226 h 1638483"/>
                <a:gd name="connsiteX269" fmla="*/ 1369954 w 3549732"/>
                <a:gd name="connsiteY269" fmla="*/ 1137890 h 1638483"/>
                <a:gd name="connsiteX270" fmla="*/ 1375047 w 3549732"/>
                <a:gd name="connsiteY270" fmla="*/ 1593079 h 1638483"/>
                <a:gd name="connsiteX271" fmla="*/ 1380141 w 3549732"/>
                <a:gd name="connsiteY271" fmla="*/ 1461060 h 1638483"/>
                <a:gd name="connsiteX272" fmla="*/ 1385234 w 3549732"/>
                <a:gd name="connsiteY272" fmla="*/ 1135662 h 1638483"/>
                <a:gd name="connsiteX273" fmla="*/ 1390327 w 3549732"/>
                <a:gd name="connsiteY273" fmla="*/ 1559138 h 1638483"/>
                <a:gd name="connsiteX274" fmla="*/ 1395420 w 3549732"/>
                <a:gd name="connsiteY274" fmla="*/ 1436416 h 1638483"/>
                <a:gd name="connsiteX275" fmla="*/ 1400514 w 3549732"/>
                <a:gd name="connsiteY275" fmla="*/ 1615639 h 1638483"/>
                <a:gd name="connsiteX276" fmla="*/ 1405607 w 3549732"/>
                <a:gd name="connsiteY276" fmla="*/ 1517580 h 1638483"/>
                <a:gd name="connsiteX277" fmla="*/ 1410701 w 3549732"/>
                <a:gd name="connsiteY277" fmla="*/ 1332561 h 1638483"/>
                <a:gd name="connsiteX278" fmla="*/ 1415794 w 3549732"/>
                <a:gd name="connsiteY278" fmla="*/ 1313173 h 1638483"/>
                <a:gd name="connsiteX279" fmla="*/ 1420887 w 3549732"/>
                <a:gd name="connsiteY279" fmla="*/ 1359746 h 1638483"/>
                <a:gd name="connsiteX280" fmla="*/ 1425981 w 3549732"/>
                <a:gd name="connsiteY280" fmla="*/ 1400144 h 1638483"/>
                <a:gd name="connsiteX281" fmla="*/ 1431068 w 3549732"/>
                <a:gd name="connsiteY281" fmla="*/ 1546758 h 1638483"/>
                <a:gd name="connsiteX282" fmla="*/ 1436161 w 3549732"/>
                <a:gd name="connsiteY282" fmla="*/ 1451667 h 1638483"/>
                <a:gd name="connsiteX283" fmla="*/ 1441255 w 3549732"/>
                <a:gd name="connsiteY283" fmla="*/ 1055243 h 1638483"/>
                <a:gd name="connsiteX284" fmla="*/ 1446348 w 3549732"/>
                <a:gd name="connsiteY284" fmla="*/ 1247152 h 1638483"/>
                <a:gd name="connsiteX285" fmla="*/ 1451442 w 3549732"/>
                <a:gd name="connsiteY285" fmla="*/ 1210531 h 1638483"/>
                <a:gd name="connsiteX286" fmla="*/ 1456535 w 3549732"/>
                <a:gd name="connsiteY286" fmla="*/ 1301563 h 1638483"/>
                <a:gd name="connsiteX287" fmla="*/ 1461628 w 3549732"/>
                <a:gd name="connsiteY287" fmla="*/ 1471560 h 1638483"/>
                <a:gd name="connsiteX288" fmla="*/ 1466721 w 3549732"/>
                <a:gd name="connsiteY288" fmla="*/ 849930 h 1638483"/>
                <a:gd name="connsiteX289" fmla="*/ 1471815 w 3549732"/>
                <a:gd name="connsiteY289" fmla="*/ 1410890 h 1638483"/>
                <a:gd name="connsiteX290" fmla="*/ 1476908 w 3549732"/>
                <a:gd name="connsiteY290" fmla="*/ 1510426 h 1638483"/>
                <a:gd name="connsiteX291" fmla="*/ 1482002 w 3549732"/>
                <a:gd name="connsiteY291" fmla="*/ 1228742 h 1638483"/>
                <a:gd name="connsiteX292" fmla="*/ 1487095 w 3549732"/>
                <a:gd name="connsiteY292" fmla="*/ 1455222 h 1638483"/>
                <a:gd name="connsiteX293" fmla="*/ 1492182 w 3549732"/>
                <a:gd name="connsiteY293" fmla="*/ 1491554 h 1638483"/>
                <a:gd name="connsiteX294" fmla="*/ 1497276 w 3549732"/>
                <a:gd name="connsiteY294" fmla="*/ 1500270 h 1638483"/>
                <a:gd name="connsiteX295" fmla="*/ 1502369 w 3549732"/>
                <a:gd name="connsiteY295" fmla="*/ 1591199 h 1638483"/>
                <a:gd name="connsiteX296" fmla="*/ 1507462 w 3549732"/>
                <a:gd name="connsiteY296" fmla="*/ 1468538 h 1638483"/>
                <a:gd name="connsiteX297" fmla="*/ 1512556 w 3549732"/>
                <a:gd name="connsiteY297" fmla="*/ 1595506 h 1638483"/>
                <a:gd name="connsiteX298" fmla="*/ 1517649 w 3549732"/>
                <a:gd name="connsiteY298" fmla="*/ 1545732 h 1638483"/>
                <a:gd name="connsiteX299" fmla="*/ 1522742 w 3549732"/>
                <a:gd name="connsiteY299" fmla="*/ 1583295 h 1638483"/>
                <a:gd name="connsiteX300" fmla="*/ 1527836 w 3549732"/>
                <a:gd name="connsiteY300" fmla="*/ 1541149 h 1638483"/>
                <a:gd name="connsiteX301" fmla="*/ 1532929 w 3549732"/>
                <a:gd name="connsiteY301" fmla="*/ 843401 h 1638483"/>
                <a:gd name="connsiteX302" fmla="*/ 1538022 w 3549732"/>
                <a:gd name="connsiteY302" fmla="*/ 1347301 h 1638483"/>
                <a:gd name="connsiteX303" fmla="*/ 1543116 w 3549732"/>
                <a:gd name="connsiteY303" fmla="*/ 1578051 h 1638483"/>
                <a:gd name="connsiteX304" fmla="*/ 1548209 w 3549732"/>
                <a:gd name="connsiteY304" fmla="*/ 1611482 h 1638483"/>
                <a:gd name="connsiteX305" fmla="*/ 1553303 w 3549732"/>
                <a:gd name="connsiteY305" fmla="*/ 1111709 h 1638483"/>
                <a:gd name="connsiteX306" fmla="*/ 1558390 w 3549732"/>
                <a:gd name="connsiteY306" fmla="*/ 1184524 h 1638483"/>
                <a:gd name="connsiteX307" fmla="*/ 1563483 w 3549732"/>
                <a:gd name="connsiteY307" fmla="*/ 1481187 h 1638483"/>
                <a:gd name="connsiteX308" fmla="*/ 1568577 w 3549732"/>
                <a:gd name="connsiteY308" fmla="*/ 1554422 h 1638483"/>
                <a:gd name="connsiteX309" fmla="*/ 1573670 w 3549732"/>
                <a:gd name="connsiteY309" fmla="*/ 1114190 h 1638483"/>
                <a:gd name="connsiteX310" fmla="*/ 1578763 w 3549732"/>
                <a:gd name="connsiteY310" fmla="*/ 1566621 h 1638483"/>
                <a:gd name="connsiteX311" fmla="*/ 1583857 w 3549732"/>
                <a:gd name="connsiteY311" fmla="*/ 1287153 h 1638483"/>
                <a:gd name="connsiteX312" fmla="*/ 1588950 w 3549732"/>
                <a:gd name="connsiteY312" fmla="*/ 1439005 h 1638483"/>
                <a:gd name="connsiteX313" fmla="*/ 1594043 w 3549732"/>
                <a:gd name="connsiteY313" fmla="*/ 1358142 h 1638483"/>
                <a:gd name="connsiteX314" fmla="*/ 1599137 w 3549732"/>
                <a:gd name="connsiteY314" fmla="*/ 1448513 h 1638483"/>
                <a:gd name="connsiteX315" fmla="*/ 1604230 w 3549732"/>
                <a:gd name="connsiteY315" fmla="*/ 1419142 h 1638483"/>
                <a:gd name="connsiteX316" fmla="*/ 1609323 w 3549732"/>
                <a:gd name="connsiteY316" fmla="*/ 1398673 h 1638483"/>
                <a:gd name="connsiteX317" fmla="*/ 1614417 w 3549732"/>
                <a:gd name="connsiteY317" fmla="*/ 1100051 h 1638483"/>
                <a:gd name="connsiteX318" fmla="*/ 1619504 w 3549732"/>
                <a:gd name="connsiteY318" fmla="*/ 953545 h 1638483"/>
                <a:gd name="connsiteX319" fmla="*/ 1624597 w 3549732"/>
                <a:gd name="connsiteY319" fmla="*/ 1478094 h 1638483"/>
                <a:gd name="connsiteX320" fmla="*/ 1629691 w 3549732"/>
                <a:gd name="connsiteY320" fmla="*/ 1566525 h 1638483"/>
                <a:gd name="connsiteX321" fmla="*/ 1634784 w 3549732"/>
                <a:gd name="connsiteY321" fmla="*/ 1385651 h 1638483"/>
                <a:gd name="connsiteX322" fmla="*/ 1639878 w 3549732"/>
                <a:gd name="connsiteY322" fmla="*/ 1430903 h 1638483"/>
                <a:gd name="connsiteX323" fmla="*/ 1644971 w 3549732"/>
                <a:gd name="connsiteY323" fmla="*/ 872760 h 1638483"/>
                <a:gd name="connsiteX324" fmla="*/ 1650064 w 3549732"/>
                <a:gd name="connsiteY324" fmla="*/ 1467872 h 1638483"/>
                <a:gd name="connsiteX325" fmla="*/ 1655158 w 3549732"/>
                <a:gd name="connsiteY325" fmla="*/ 1280535 h 1638483"/>
                <a:gd name="connsiteX326" fmla="*/ 1660251 w 3549732"/>
                <a:gd name="connsiteY326" fmla="*/ 1083389 h 1638483"/>
                <a:gd name="connsiteX327" fmla="*/ 1665344 w 3549732"/>
                <a:gd name="connsiteY327" fmla="*/ 1552795 h 1638483"/>
                <a:gd name="connsiteX328" fmla="*/ 1670438 w 3549732"/>
                <a:gd name="connsiteY328" fmla="*/ 1450369 h 1638483"/>
                <a:gd name="connsiteX329" fmla="*/ 1675531 w 3549732"/>
                <a:gd name="connsiteY329" fmla="*/ 1072668 h 1638483"/>
                <a:gd name="connsiteX330" fmla="*/ 1680624 w 3549732"/>
                <a:gd name="connsiteY330" fmla="*/ 1140299 h 1638483"/>
                <a:gd name="connsiteX331" fmla="*/ 1685712 w 3549732"/>
                <a:gd name="connsiteY331" fmla="*/ 1565462 h 1638483"/>
                <a:gd name="connsiteX332" fmla="*/ 1690805 w 3549732"/>
                <a:gd name="connsiteY332" fmla="*/ 1009572 h 1638483"/>
                <a:gd name="connsiteX333" fmla="*/ 1695898 w 3549732"/>
                <a:gd name="connsiteY333" fmla="*/ 1211125 h 1638483"/>
                <a:gd name="connsiteX334" fmla="*/ 1700992 w 3549732"/>
                <a:gd name="connsiteY334" fmla="*/ 1557846 h 1638483"/>
                <a:gd name="connsiteX335" fmla="*/ 1706085 w 3549732"/>
                <a:gd name="connsiteY335" fmla="*/ 1548020 h 1638483"/>
                <a:gd name="connsiteX336" fmla="*/ 1711179 w 3549732"/>
                <a:gd name="connsiteY336" fmla="*/ 1479398 h 1638483"/>
                <a:gd name="connsiteX337" fmla="*/ 1716272 w 3549732"/>
                <a:gd name="connsiteY337" fmla="*/ 1197011 h 1638483"/>
                <a:gd name="connsiteX338" fmla="*/ 1721365 w 3549732"/>
                <a:gd name="connsiteY338" fmla="*/ 915837 h 1638483"/>
                <a:gd name="connsiteX339" fmla="*/ 1726459 w 3549732"/>
                <a:gd name="connsiteY339" fmla="*/ 1267093 h 1638483"/>
                <a:gd name="connsiteX340" fmla="*/ 1731552 w 3549732"/>
                <a:gd name="connsiteY340" fmla="*/ 1511015 h 1638483"/>
                <a:gd name="connsiteX341" fmla="*/ 1736645 w 3549732"/>
                <a:gd name="connsiteY341" fmla="*/ 1543527 h 1638483"/>
                <a:gd name="connsiteX342" fmla="*/ 1741739 w 3549732"/>
                <a:gd name="connsiteY342" fmla="*/ 1381921 h 1638483"/>
                <a:gd name="connsiteX343" fmla="*/ 1746826 w 3549732"/>
                <a:gd name="connsiteY343" fmla="*/ 1399472 h 1638483"/>
                <a:gd name="connsiteX344" fmla="*/ 1751919 w 3549732"/>
                <a:gd name="connsiteY344" fmla="*/ 1034624 h 1638483"/>
                <a:gd name="connsiteX345" fmla="*/ 1757013 w 3549732"/>
                <a:gd name="connsiteY345" fmla="*/ 358595 h 1638483"/>
                <a:gd name="connsiteX346" fmla="*/ 1762106 w 3549732"/>
                <a:gd name="connsiteY346" fmla="*/ 550845 h 1638483"/>
                <a:gd name="connsiteX347" fmla="*/ 1767199 w 3549732"/>
                <a:gd name="connsiteY347" fmla="*/ 1573931 h 1638483"/>
                <a:gd name="connsiteX348" fmla="*/ 1772293 w 3549732"/>
                <a:gd name="connsiteY348" fmla="*/ 1435606 h 1638483"/>
                <a:gd name="connsiteX349" fmla="*/ 1777386 w 3549732"/>
                <a:gd name="connsiteY349" fmla="*/ 910731 h 1638483"/>
                <a:gd name="connsiteX350" fmla="*/ 1782480 w 3549732"/>
                <a:gd name="connsiteY350" fmla="*/ 676149 h 1638483"/>
                <a:gd name="connsiteX351" fmla="*/ 1787573 w 3549732"/>
                <a:gd name="connsiteY351" fmla="*/ 1431575 h 1638483"/>
                <a:gd name="connsiteX352" fmla="*/ 1792666 w 3549732"/>
                <a:gd name="connsiteY352" fmla="*/ 1323972 h 1638483"/>
                <a:gd name="connsiteX353" fmla="*/ 1797760 w 3549732"/>
                <a:gd name="connsiteY353" fmla="*/ 547133 h 1638483"/>
                <a:gd name="connsiteX354" fmla="*/ 1802853 w 3549732"/>
                <a:gd name="connsiteY354" fmla="*/ 941484 h 1638483"/>
                <a:gd name="connsiteX355" fmla="*/ 1807946 w 3549732"/>
                <a:gd name="connsiteY355" fmla="*/ 1546849 h 1638483"/>
                <a:gd name="connsiteX356" fmla="*/ 1813034 w 3549732"/>
                <a:gd name="connsiteY356" fmla="*/ 1461276 h 1638483"/>
                <a:gd name="connsiteX357" fmla="*/ 1818127 w 3549732"/>
                <a:gd name="connsiteY357" fmla="*/ 635456 h 1638483"/>
                <a:gd name="connsiteX358" fmla="*/ 1823220 w 3549732"/>
                <a:gd name="connsiteY358" fmla="*/ 1326705 h 1638483"/>
                <a:gd name="connsiteX359" fmla="*/ 1828314 w 3549732"/>
                <a:gd name="connsiteY359" fmla="*/ 1489957 h 1638483"/>
                <a:gd name="connsiteX360" fmla="*/ 1833407 w 3549732"/>
                <a:gd name="connsiteY360" fmla="*/ 1446213 h 1638483"/>
                <a:gd name="connsiteX361" fmla="*/ 1838500 w 3549732"/>
                <a:gd name="connsiteY361" fmla="*/ 1211300 h 1638483"/>
                <a:gd name="connsiteX362" fmla="*/ 1843594 w 3549732"/>
                <a:gd name="connsiteY362" fmla="*/ 863798 h 1638483"/>
                <a:gd name="connsiteX363" fmla="*/ 1848687 w 3549732"/>
                <a:gd name="connsiteY363" fmla="*/ 1185076 h 1638483"/>
                <a:gd name="connsiteX364" fmla="*/ 1853781 w 3549732"/>
                <a:gd name="connsiteY364" fmla="*/ 1449739 h 1638483"/>
                <a:gd name="connsiteX365" fmla="*/ 1858874 w 3549732"/>
                <a:gd name="connsiteY365" fmla="*/ 1565204 h 1638483"/>
                <a:gd name="connsiteX366" fmla="*/ 1863967 w 3549732"/>
                <a:gd name="connsiteY366" fmla="*/ 1422428 h 1638483"/>
                <a:gd name="connsiteX367" fmla="*/ 1869061 w 3549732"/>
                <a:gd name="connsiteY367" fmla="*/ 1437996 h 1638483"/>
                <a:gd name="connsiteX368" fmla="*/ 1874148 w 3549732"/>
                <a:gd name="connsiteY368" fmla="*/ 1236586 h 1638483"/>
                <a:gd name="connsiteX369" fmla="*/ 1879241 w 3549732"/>
                <a:gd name="connsiteY369" fmla="*/ 924720 h 1638483"/>
                <a:gd name="connsiteX370" fmla="*/ 1884335 w 3549732"/>
                <a:gd name="connsiteY370" fmla="*/ 1051267 h 1638483"/>
                <a:gd name="connsiteX371" fmla="*/ 1889428 w 3549732"/>
                <a:gd name="connsiteY371" fmla="*/ 865804 h 1638483"/>
                <a:gd name="connsiteX372" fmla="*/ 1894521 w 3549732"/>
                <a:gd name="connsiteY372" fmla="*/ 1406727 h 1638483"/>
                <a:gd name="connsiteX373" fmla="*/ 1899615 w 3549732"/>
                <a:gd name="connsiteY373" fmla="*/ 1467373 h 1638483"/>
                <a:gd name="connsiteX374" fmla="*/ 1904708 w 3549732"/>
                <a:gd name="connsiteY374" fmla="*/ 1062595 h 1638483"/>
                <a:gd name="connsiteX375" fmla="*/ 1909801 w 3549732"/>
                <a:gd name="connsiteY375" fmla="*/ 876267 h 1638483"/>
                <a:gd name="connsiteX376" fmla="*/ 1914895 w 3549732"/>
                <a:gd name="connsiteY376" fmla="*/ 1441138 h 1638483"/>
                <a:gd name="connsiteX377" fmla="*/ 1919988 w 3549732"/>
                <a:gd name="connsiteY377" fmla="*/ 1285550 h 1638483"/>
                <a:gd name="connsiteX378" fmla="*/ 1925082 w 3549732"/>
                <a:gd name="connsiteY378" fmla="*/ 1333318 h 1638483"/>
                <a:gd name="connsiteX379" fmla="*/ 1930175 w 3549732"/>
                <a:gd name="connsiteY379" fmla="*/ 1444020 h 1638483"/>
                <a:gd name="connsiteX380" fmla="*/ 1935268 w 3549732"/>
                <a:gd name="connsiteY380" fmla="*/ 744279 h 1638483"/>
                <a:gd name="connsiteX381" fmla="*/ 1940356 w 3549732"/>
                <a:gd name="connsiteY381" fmla="*/ 1253050 h 1638483"/>
                <a:gd name="connsiteX382" fmla="*/ 1945449 w 3549732"/>
                <a:gd name="connsiteY382" fmla="*/ 701964 h 1638483"/>
                <a:gd name="connsiteX383" fmla="*/ 1950542 w 3549732"/>
                <a:gd name="connsiteY383" fmla="*/ 467201 h 1638483"/>
                <a:gd name="connsiteX384" fmla="*/ 1955636 w 3549732"/>
                <a:gd name="connsiteY384" fmla="*/ 1244557 h 1638483"/>
                <a:gd name="connsiteX385" fmla="*/ 1960729 w 3549732"/>
                <a:gd name="connsiteY385" fmla="*/ 1476713 h 1638483"/>
                <a:gd name="connsiteX386" fmla="*/ 1965822 w 3549732"/>
                <a:gd name="connsiteY386" fmla="*/ 1292559 h 1638483"/>
                <a:gd name="connsiteX387" fmla="*/ 1970916 w 3549732"/>
                <a:gd name="connsiteY387" fmla="*/ 1572243 h 1638483"/>
                <a:gd name="connsiteX388" fmla="*/ 1976009 w 3549732"/>
                <a:gd name="connsiteY388" fmla="*/ 1021230 h 1638483"/>
                <a:gd name="connsiteX389" fmla="*/ 1981102 w 3549732"/>
                <a:gd name="connsiteY389" fmla="*/ 1283724 h 1638483"/>
                <a:gd name="connsiteX390" fmla="*/ 1986196 w 3549732"/>
                <a:gd name="connsiteY390" fmla="*/ 1336892 h 1638483"/>
                <a:gd name="connsiteX391" fmla="*/ 1991289 w 3549732"/>
                <a:gd name="connsiteY391" fmla="*/ 853593 h 1638483"/>
                <a:gd name="connsiteX392" fmla="*/ 1996383 w 3549732"/>
                <a:gd name="connsiteY392" fmla="*/ 1368431 h 1638483"/>
                <a:gd name="connsiteX393" fmla="*/ 2001470 w 3549732"/>
                <a:gd name="connsiteY393" fmla="*/ 621533 h 1638483"/>
                <a:gd name="connsiteX394" fmla="*/ 2006563 w 3549732"/>
                <a:gd name="connsiteY394" fmla="*/ 1187893 h 1638483"/>
                <a:gd name="connsiteX395" fmla="*/ 2011657 w 3549732"/>
                <a:gd name="connsiteY395" fmla="*/ 867486 h 1638483"/>
                <a:gd name="connsiteX396" fmla="*/ 2016750 w 3549732"/>
                <a:gd name="connsiteY396" fmla="*/ 933273 h 1638483"/>
                <a:gd name="connsiteX397" fmla="*/ 2021843 w 3549732"/>
                <a:gd name="connsiteY397" fmla="*/ 1131193 h 1638483"/>
                <a:gd name="connsiteX398" fmla="*/ 2026937 w 3549732"/>
                <a:gd name="connsiteY398" fmla="*/ 1458526 h 1638483"/>
                <a:gd name="connsiteX399" fmla="*/ 2032030 w 3549732"/>
                <a:gd name="connsiteY399" fmla="*/ 1304368 h 1638483"/>
                <a:gd name="connsiteX400" fmla="*/ 2037123 w 3549732"/>
                <a:gd name="connsiteY400" fmla="*/ 1323540 h 1638483"/>
                <a:gd name="connsiteX401" fmla="*/ 2042217 w 3549732"/>
                <a:gd name="connsiteY401" fmla="*/ 1545275 h 1638483"/>
                <a:gd name="connsiteX402" fmla="*/ 2047310 w 3549732"/>
                <a:gd name="connsiteY402" fmla="*/ 1396066 h 1638483"/>
                <a:gd name="connsiteX403" fmla="*/ 2052403 w 3549732"/>
                <a:gd name="connsiteY403" fmla="*/ 1504276 h 1638483"/>
                <a:gd name="connsiteX404" fmla="*/ 2057497 w 3549732"/>
                <a:gd name="connsiteY404" fmla="*/ 805255 h 1638483"/>
                <a:gd name="connsiteX405" fmla="*/ 2062590 w 3549732"/>
                <a:gd name="connsiteY405" fmla="*/ 714241 h 1638483"/>
                <a:gd name="connsiteX406" fmla="*/ 2067677 w 3549732"/>
                <a:gd name="connsiteY406" fmla="*/ 1143933 h 1638483"/>
                <a:gd name="connsiteX407" fmla="*/ 2072771 w 3549732"/>
                <a:gd name="connsiteY407" fmla="*/ 1423016 h 1638483"/>
                <a:gd name="connsiteX408" fmla="*/ 2077864 w 3549732"/>
                <a:gd name="connsiteY408" fmla="*/ 483472 h 1638483"/>
                <a:gd name="connsiteX409" fmla="*/ 2082958 w 3549732"/>
                <a:gd name="connsiteY409" fmla="*/ 1448213 h 1638483"/>
                <a:gd name="connsiteX410" fmla="*/ 2088051 w 3549732"/>
                <a:gd name="connsiteY410" fmla="*/ 1433984 h 1638483"/>
                <a:gd name="connsiteX411" fmla="*/ 2093144 w 3549732"/>
                <a:gd name="connsiteY411" fmla="*/ 1485698 h 1638483"/>
                <a:gd name="connsiteX412" fmla="*/ 2098238 w 3549732"/>
                <a:gd name="connsiteY412" fmla="*/ 910888 h 1638483"/>
                <a:gd name="connsiteX413" fmla="*/ 2103331 w 3549732"/>
                <a:gd name="connsiteY413" fmla="*/ 1425215 h 1638483"/>
                <a:gd name="connsiteX414" fmla="*/ 2108424 w 3549732"/>
                <a:gd name="connsiteY414" fmla="*/ 1232706 h 1638483"/>
                <a:gd name="connsiteX415" fmla="*/ 2113518 w 3549732"/>
                <a:gd name="connsiteY415" fmla="*/ 1220273 h 1638483"/>
                <a:gd name="connsiteX416" fmla="*/ 2118611 w 3549732"/>
                <a:gd name="connsiteY416" fmla="*/ 1006665 h 1638483"/>
                <a:gd name="connsiteX417" fmla="*/ 2123704 w 3549732"/>
                <a:gd name="connsiteY417" fmla="*/ 1124454 h 1638483"/>
                <a:gd name="connsiteX418" fmla="*/ 2128792 w 3549732"/>
                <a:gd name="connsiteY418" fmla="*/ 1188656 h 1638483"/>
                <a:gd name="connsiteX419" fmla="*/ 2133885 w 3549732"/>
                <a:gd name="connsiteY419" fmla="*/ 1318404 h 1638483"/>
                <a:gd name="connsiteX420" fmla="*/ 2138978 w 3549732"/>
                <a:gd name="connsiteY420" fmla="*/ 1188182 h 1638483"/>
                <a:gd name="connsiteX421" fmla="*/ 2144072 w 3549732"/>
                <a:gd name="connsiteY421" fmla="*/ 1117649 h 1638483"/>
                <a:gd name="connsiteX422" fmla="*/ 2149165 w 3549732"/>
                <a:gd name="connsiteY422" fmla="*/ 1253897 h 1638483"/>
                <a:gd name="connsiteX423" fmla="*/ 2154258 w 3549732"/>
                <a:gd name="connsiteY423" fmla="*/ 1234544 h 1638483"/>
                <a:gd name="connsiteX424" fmla="*/ 2159352 w 3549732"/>
                <a:gd name="connsiteY424" fmla="*/ 1051135 h 1638483"/>
                <a:gd name="connsiteX425" fmla="*/ 2164445 w 3549732"/>
                <a:gd name="connsiteY425" fmla="*/ 1284643 h 1638483"/>
                <a:gd name="connsiteX426" fmla="*/ 2169539 w 3549732"/>
                <a:gd name="connsiteY426" fmla="*/ 1055418 h 1638483"/>
                <a:gd name="connsiteX427" fmla="*/ 2174632 w 3549732"/>
                <a:gd name="connsiteY427" fmla="*/ 1373062 h 1638483"/>
                <a:gd name="connsiteX428" fmla="*/ 2179725 w 3549732"/>
                <a:gd name="connsiteY428" fmla="*/ 1121565 h 1638483"/>
                <a:gd name="connsiteX429" fmla="*/ 2184819 w 3549732"/>
                <a:gd name="connsiteY429" fmla="*/ 909434 h 1638483"/>
                <a:gd name="connsiteX430" fmla="*/ 2189906 w 3549732"/>
                <a:gd name="connsiteY430" fmla="*/ 1098579 h 1638483"/>
                <a:gd name="connsiteX431" fmla="*/ 2194999 w 3549732"/>
                <a:gd name="connsiteY431" fmla="*/ 1023788 h 1638483"/>
                <a:gd name="connsiteX432" fmla="*/ 2200093 w 3549732"/>
                <a:gd name="connsiteY432" fmla="*/ 945478 h 1638483"/>
                <a:gd name="connsiteX433" fmla="*/ 2205186 w 3549732"/>
                <a:gd name="connsiteY433" fmla="*/ 827616 h 1638483"/>
                <a:gd name="connsiteX434" fmla="*/ 2210280 w 3549732"/>
                <a:gd name="connsiteY434" fmla="*/ 1286229 h 1638483"/>
                <a:gd name="connsiteX435" fmla="*/ 2215373 w 3549732"/>
                <a:gd name="connsiteY435" fmla="*/ 1258437 h 1638483"/>
                <a:gd name="connsiteX436" fmla="*/ 2220466 w 3549732"/>
                <a:gd name="connsiteY436" fmla="*/ 1169478 h 1638483"/>
                <a:gd name="connsiteX437" fmla="*/ 2225560 w 3549732"/>
                <a:gd name="connsiteY437" fmla="*/ 979047 h 1638483"/>
                <a:gd name="connsiteX438" fmla="*/ 2230653 w 3549732"/>
                <a:gd name="connsiteY438" fmla="*/ 1411899 h 1638483"/>
                <a:gd name="connsiteX439" fmla="*/ 2235746 w 3549732"/>
                <a:gd name="connsiteY439" fmla="*/ 1063280 h 1638483"/>
                <a:gd name="connsiteX440" fmla="*/ 2240840 w 3549732"/>
                <a:gd name="connsiteY440" fmla="*/ 1195533 h 1638483"/>
                <a:gd name="connsiteX441" fmla="*/ 2245933 w 3549732"/>
                <a:gd name="connsiteY441" fmla="*/ 1407965 h 1638483"/>
                <a:gd name="connsiteX442" fmla="*/ 2251026 w 3549732"/>
                <a:gd name="connsiteY442" fmla="*/ 1319858 h 1638483"/>
                <a:gd name="connsiteX443" fmla="*/ 2256114 w 3549732"/>
                <a:gd name="connsiteY443" fmla="*/ 1487350 h 1638483"/>
                <a:gd name="connsiteX444" fmla="*/ 2261207 w 3549732"/>
                <a:gd name="connsiteY444" fmla="*/ 1197557 h 1638483"/>
                <a:gd name="connsiteX445" fmla="*/ 2281580 w 3549732"/>
                <a:gd name="connsiteY445" fmla="*/ 895968 h 1638483"/>
                <a:gd name="connsiteX446" fmla="*/ 2286674 w 3549732"/>
                <a:gd name="connsiteY446" fmla="*/ 1122556 h 1638483"/>
                <a:gd name="connsiteX447" fmla="*/ 2291767 w 3549732"/>
                <a:gd name="connsiteY447" fmla="*/ 1229487 h 1638483"/>
                <a:gd name="connsiteX448" fmla="*/ 2296860 w 3549732"/>
                <a:gd name="connsiteY448" fmla="*/ 1300740 h 1638483"/>
                <a:gd name="connsiteX449" fmla="*/ 2301954 w 3549732"/>
                <a:gd name="connsiteY449" fmla="*/ 1023554 h 1638483"/>
                <a:gd name="connsiteX450" fmla="*/ 2307047 w 3549732"/>
                <a:gd name="connsiteY450" fmla="*/ 896635 h 1638483"/>
                <a:gd name="connsiteX451" fmla="*/ 2312141 w 3549732"/>
                <a:gd name="connsiteY451" fmla="*/ 1030257 h 1638483"/>
                <a:gd name="connsiteX452" fmla="*/ 2317228 w 3549732"/>
                <a:gd name="connsiteY452" fmla="*/ 1262588 h 1638483"/>
                <a:gd name="connsiteX453" fmla="*/ 2322321 w 3549732"/>
                <a:gd name="connsiteY453" fmla="*/ 1244923 h 1638483"/>
                <a:gd name="connsiteX454" fmla="*/ 2327415 w 3549732"/>
                <a:gd name="connsiteY454" fmla="*/ 1120172 h 1638483"/>
                <a:gd name="connsiteX455" fmla="*/ 2332508 w 3549732"/>
                <a:gd name="connsiteY455" fmla="*/ 1398144 h 1638483"/>
                <a:gd name="connsiteX456" fmla="*/ 2337601 w 3549732"/>
                <a:gd name="connsiteY456" fmla="*/ 1122088 h 1638483"/>
                <a:gd name="connsiteX457" fmla="*/ 2342695 w 3549732"/>
                <a:gd name="connsiteY457" fmla="*/ 1519358 h 1638483"/>
                <a:gd name="connsiteX458" fmla="*/ 2347788 w 3549732"/>
                <a:gd name="connsiteY458" fmla="*/ 1242220 h 1638483"/>
                <a:gd name="connsiteX459" fmla="*/ 2352882 w 3549732"/>
                <a:gd name="connsiteY459" fmla="*/ 1065491 h 1638483"/>
                <a:gd name="connsiteX460" fmla="*/ 2357975 w 3549732"/>
                <a:gd name="connsiteY460" fmla="*/ 1263969 h 1638483"/>
                <a:gd name="connsiteX461" fmla="*/ 2363068 w 3549732"/>
                <a:gd name="connsiteY461" fmla="*/ 1391501 h 1638483"/>
                <a:gd name="connsiteX462" fmla="*/ 2368162 w 3549732"/>
                <a:gd name="connsiteY462" fmla="*/ 1099882 h 1638483"/>
                <a:gd name="connsiteX463" fmla="*/ 2373255 w 3549732"/>
                <a:gd name="connsiteY463" fmla="*/ 1060085 h 1638483"/>
                <a:gd name="connsiteX464" fmla="*/ 2378348 w 3549732"/>
                <a:gd name="connsiteY464" fmla="*/ 1429281 h 1638483"/>
                <a:gd name="connsiteX465" fmla="*/ 2383436 w 3549732"/>
                <a:gd name="connsiteY465" fmla="*/ 1420500 h 1638483"/>
                <a:gd name="connsiteX466" fmla="*/ 2388529 w 3549732"/>
                <a:gd name="connsiteY466" fmla="*/ 1501339 h 1638483"/>
                <a:gd name="connsiteX467" fmla="*/ 2393622 w 3549732"/>
                <a:gd name="connsiteY467" fmla="*/ 1141422 h 1638483"/>
                <a:gd name="connsiteX468" fmla="*/ 2398716 w 3549732"/>
                <a:gd name="connsiteY468" fmla="*/ 1469878 h 1638483"/>
                <a:gd name="connsiteX469" fmla="*/ 2403809 w 3549732"/>
                <a:gd name="connsiteY469" fmla="*/ 1303461 h 1638483"/>
                <a:gd name="connsiteX470" fmla="*/ 2408902 w 3549732"/>
                <a:gd name="connsiteY470" fmla="*/ 1417455 h 1638483"/>
                <a:gd name="connsiteX471" fmla="*/ 2413996 w 3549732"/>
                <a:gd name="connsiteY471" fmla="*/ 1466274 h 1638483"/>
                <a:gd name="connsiteX472" fmla="*/ 2419089 w 3549732"/>
                <a:gd name="connsiteY472" fmla="*/ 1395940 h 1638483"/>
                <a:gd name="connsiteX473" fmla="*/ 2424182 w 3549732"/>
                <a:gd name="connsiteY473" fmla="*/ 1267549 h 1638483"/>
                <a:gd name="connsiteX474" fmla="*/ 2429276 w 3549732"/>
                <a:gd name="connsiteY474" fmla="*/ 877396 h 1638483"/>
                <a:gd name="connsiteX475" fmla="*/ 2434369 w 3549732"/>
                <a:gd name="connsiteY475" fmla="*/ 1128725 h 1638483"/>
                <a:gd name="connsiteX476" fmla="*/ 2439462 w 3549732"/>
                <a:gd name="connsiteY476" fmla="*/ 1401610 h 1638483"/>
                <a:gd name="connsiteX477" fmla="*/ 2444550 w 3549732"/>
                <a:gd name="connsiteY477" fmla="*/ 1320723 h 1638483"/>
                <a:gd name="connsiteX478" fmla="*/ 2449643 w 3549732"/>
                <a:gd name="connsiteY478" fmla="*/ -408 h 1638483"/>
                <a:gd name="connsiteX479" fmla="*/ 2454737 w 3549732"/>
                <a:gd name="connsiteY479" fmla="*/ 1344238 h 1638483"/>
                <a:gd name="connsiteX480" fmla="*/ 2459830 w 3549732"/>
                <a:gd name="connsiteY480" fmla="*/ 1123643 h 1638483"/>
                <a:gd name="connsiteX481" fmla="*/ 2464923 w 3549732"/>
                <a:gd name="connsiteY481" fmla="*/ 1349775 h 1638483"/>
                <a:gd name="connsiteX482" fmla="*/ 2470017 w 3549732"/>
                <a:gd name="connsiteY482" fmla="*/ 1422464 h 1638483"/>
                <a:gd name="connsiteX483" fmla="*/ 2475110 w 3549732"/>
                <a:gd name="connsiteY483" fmla="*/ 1404787 h 1638483"/>
                <a:gd name="connsiteX484" fmla="*/ 2480203 w 3549732"/>
                <a:gd name="connsiteY484" fmla="*/ 1267633 h 1638483"/>
                <a:gd name="connsiteX485" fmla="*/ 2485297 w 3549732"/>
                <a:gd name="connsiteY485" fmla="*/ 1174031 h 1638483"/>
                <a:gd name="connsiteX486" fmla="*/ 2490390 w 3549732"/>
                <a:gd name="connsiteY486" fmla="*/ 1294619 h 1638483"/>
                <a:gd name="connsiteX487" fmla="*/ 2495484 w 3549732"/>
                <a:gd name="connsiteY487" fmla="*/ 1415058 h 1638483"/>
                <a:gd name="connsiteX488" fmla="*/ 2500577 w 3549732"/>
                <a:gd name="connsiteY488" fmla="*/ 1142083 h 1638483"/>
                <a:gd name="connsiteX489" fmla="*/ 2505670 w 3549732"/>
                <a:gd name="connsiteY489" fmla="*/ 1083023 h 1638483"/>
                <a:gd name="connsiteX490" fmla="*/ 2510757 w 3549732"/>
                <a:gd name="connsiteY490" fmla="*/ 1376347 h 1638483"/>
                <a:gd name="connsiteX491" fmla="*/ 2515851 w 3549732"/>
                <a:gd name="connsiteY491" fmla="*/ 1180962 h 1638483"/>
                <a:gd name="connsiteX492" fmla="*/ 2520944 w 3549732"/>
                <a:gd name="connsiteY492" fmla="*/ 1298025 h 1638483"/>
                <a:gd name="connsiteX493" fmla="*/ 2526037 w 3549732"/>
                <a:gd name="connsiteY493" fmla="*/ 1415586 h 1638483"/>
                <a:gd name="connsiteX494" fmla="*/ 2531131 w 3549732"/>
                <a:gd name="connsiteY494" fmla="*/ 1074080 h 1638483"/>
                <a:gd name="connsiteX495" fmla="*/ 2536224 w 3549732"/>
                <a:gd name="connsiteY495" fmla="*/ 1427906 h 1638483"/>
                <a:gd name="connsiteX496" fmla="*/ 2541318 w 3549732"/>
                <a:gd name="connsiteY496" fmla="*/ 1439600 h 1638483"/>
                <a:gd name="connsiteX497" fmla="*/ 2546411 w 3549732"/>
                <a:gd name="connsiteY497" fmla="*/ 1077137 h 1638483"/>
                <a:gd name="connsiteX498" fmla="*/ 2551504 w 3549732"/>
                <a:gd name="connsiteY498" fmla="*/ 1404571 h 1638483"/>
                <a:gd name="connsiteX499" fmla="*/ 2556598 w 3549732"/>
                <a:gd name="connsiteY499" fmla="*/ 1375633 h 1638483"/>
                <a:gd name="connsiteX500" fmla="*/ 2561691 w 3549732"/>
                <a:gd name="connsiteY500" fmla="*/ 1277597 h 1638483"/>
                <a:gd name="connsiteX501" fmla="*/ 2566784 w 3549732"/>
                <a:gd name="connsiteY501" fmla="*/ 1404085 h 1638483"/>
                <a:gd name="connsiteX502" fmla="*/ 2571872 w 3549732"/>
                <a:gd name="connsiteY502" fmla="*/ 568672 h 1638483"/>
                <a:gd name="connsiteX503" fmla="*/ 2576965 w 3549732"/>
                <a:gd name="connsiteY503" fmla="*/ 640651 h 1638483"/>
                <a:gd name="connsiteX504" fmla="*/ 2582059 w 3549732"/>
                <a:gd name="connsiteY504" fmla="*/ 1333366 h 1638483"/>
                <a:gd name="connsiteX505" fmla="*/ 2587152 w 3549732"/>
                <a:gd name="connsiteY505" fmla="*/ 829298 h 1638483"/>
                <a:gd name="connsiteX506" fmla="*/ 2592245 w 3549732"/>
                <a:gd name="connsiteY506" fmla="*/ 1428158 h 1638483"/>
                <a:gd name="connsiteX507" fmla="*/ 2597339 w 3549732"/>
                <a:gd name="connsiteY507" fmla="*/ 1137476 h 1638483"/>
                <a:gd name="connsiteX508" fmla="*/ 2602432 w 3549732"/>
                <a:gd name="connsiteY508" fmla="*/ 1259542 h 1638483"/>
                <a:gd name="connsiteX509" fmla="*/ 2607525 w 3549732"/>
                <a:gd name="connsiteY509" fmla="*/ 715689 h 1638483"/>
                <a:gd name="connsiteX510" fmla="*/ 2612618 w 3549732"/>
                <a:gd name="connsiteY510" fmla="*/ 1371254 h 1638483"/>
                <a:gd name="connsiteX511" fmla="*/ 2617712 w 3549732"/>
                <a:gd name="connsiteY511" fmla="*/ 1210597 h 1638483"/>
                <a:gd name="connsiteX512" fmla="*/ 2622805 w 3549732"/>
                <a:gd name="connsiteY512" fmla="*/ 1122923 h 1638483"/>
                <a:gd name="connsiteX513" fmla="*/ 2627899 w 3549732"/>
                <a:gd name="connsiteY513" fmla="*/ 1356821 h 1638483"/>
                <a:gd name="connsiteX514" fmla="*/ 2632992 w 3549732"/>
                <a:gd name="connsiteY514" fmla="*/ 1264522 h 1638483"/>
                <a:gd name="connsiteX515" fmla="*/ 2638079 w 3549732"/>
                <a:gd name="connsiteY515" fmla="*/ 1428831 h 1638483"/>
                <a:gd name="connsiteX516" fmla="*/ 2643173 w 3549732"/>
                <a:gd name="connsiteY516" fmla="*/ 1384942 h 1638483"/>
                <a:gd name="connsiteX517" fmla="*/ 2648266 w 3549732"/>
                <a:gd name="connsiteY517" fmla="*/ 1350706 h 1638483"/>
                <a:gd name="connsiteX518" fmla="*/ 2653359 w 3549732"/>
                <a:gd name="connsiteY518" fmla="*/ 1110123 h 1638483"/>
                <a:gd name="connsiteX519" fmla="*/ 2658453 w 3549732"/>
                <a:gd name="connsiteY519" fmla="*/ 1337691 h 1638483"/>
                <a:gd name="connsiteX520" fmla="*/ 2663546 w 3549732"/>
                <a:gd name="connsiteY520" fmla="*/ 1104135 h 1638483"/>
                <a:gd name="connsiteX521" fmla="*/ 2668639 w 3549732"/>
                <a:gd name="connsiteY521" fmla="*/ 1314038 h 1638483"/>
                <a:gd name="connsiteX522" fmla="*/ 2673733 w 3549732"/>
                <a:gd name="connsiteY522" fmla="*/ 1380738 h 1638483"/>
                <a:gd name="connsiteX523" fmla="*/ 2678826 w 3549732"/>
                <a:gd name="connsiteY523" fmla="*/ 1232965 h 1638483"/>
                <a:gd name="connsiteX524" fmla="*/ 2683920 w 3549732"/>
                <a:gd name="connsiteY524" fmla="*/ 1477542 h 1638483"/>
                <a:gd name="connsiteX525" fmla="*/ 2689013 w 3549732"/>
                <a:gd name="connsiteY525" fmla="*/ 1496384 h 1638483"/>
                <a:gd name="connsiteX526" fmla="*/ 2694106 w 3549732"/>
                <a:gd name="connsiteY526" fmla="*/ 1376846 h 1638483"/>
                <a:gd name="connsiteX527" fmla="*/ 2699193 w 3549732"/>
                <a:gd name="connsiteY527" fmla="*/ 1148083 h 1638483"/>
                <a:gd name="connsiteX528" fmla="*/ 2704287 w 3549732"/>
                <a:gd name="connsiteY528" fmla="*/ 1390150 h 1638483"/>
                <a:gd name="connsiteX529" fmla="*/ 2709380 w 3549732"/>
                <a:gd name="connsiteY529" fmla="*/ 1164865 h 1638483"/>
                <a:gd name="connsiteX530" fmla="*/ 2714474 w 3549732"/>
                <a:gd name="connsiteY530" fmla="*/ 881307 h 1638483"/>
                <a:gd name="connsiteX531" fmla="*/ 2719567 w 3549732"/>
                <a:gd name="connsiteY531" fmla="*/ 1038426 h 1638483"/>
                <a:gd name="connsiteX532" fmla="*/ 2724661 w 3549732"/>
                <a:gd name="connsiteY532" fmla="*/ 1370119 h 1638483"/>
                <a:gd name="connsiteX533" fmla="*/ 2729754 w 3549732"/>
                <a:gd name="connsiteY533" fmla="*/ 1139860 h 1638483"/>
                <a:gd name="connsiteX534" fmla="*/ 2734847 w 3549732"/>
                <a:gd name="connsiteY534" fmla="*/ 1337721 h 1638483"/>
                <a:gd name="connsiteX535" fmla="*/ 2739941 w 3549732"/>
                <a:gd name="connsiteY535" fmla="*/ 1426987 h 1638483"/>
                <a:gd name="connsiteX536" fmla="*/ 2745034 w 3549732"/>
                <a:gd name="connsiteY536" fmla="*/ 1242346 h 1638483"/>
                <a:gd name="connsiteX537" fmla="*/ 2750127 w 3549732"/>
                <a:gd name="connsiteY537" fmla="*/ 1414385 h 1638483"/>
                <a:gd name="connsiteX538" fmla="*/ 2755215 w 3549732"/>
                <a:gd name="connsiteY538" fmla="*/ 1153525 h 1638483"/>
                <a:gd name="connsiteX539" fmla="*/ 2760314 w 3549732"/>
                <a:gd name="connsiteY539" fmla="*/ 1059652 h 1638483"/>
                <a:gd name="connsiteX540" fmla="*/ 2765401 w 3549732"/>
                <a:gd name="connsiteY540" fmla="*/ 1086549 h 1638483"/>
                <a:gd name="connsiteX541" fmla="*/ 2770495 w 3549732"/>
                <a:gd name="connsiteY541" fmla="*/ 1229307 h 1638483"/>
                <a:gd name="connsiteX542" fmla="*/ 2775588 w 3549732"/>
                <a:gd name="connsiteY542" fmla="*/ 1319750 h 1638483"/>
                <a:gd name="connsiteX543" fmla="*/ 2780681 w 3549732"/>
                <a:gd name="connsiteY543" fmla="*/ 1184698 h 1638483"/>
                <a:gd name="connsiteX544" fmla="*/ 2785775 w 3549732"/>
                <a:gd name="connsiteY544" fmla="*/ 1120640 h 1638483"/>
                <a:gd name="connsiteX545" fmla="*/ 2790868 w 3549732"/>
                <a:gd name="connsiteY545" fmla="*/ 1357685 h 1638483"/>
                <a:gd name="connsiteX546" fmla="*/ 2795961 w 3549732"/>
                <a:gd name="connsiteY546" fmla="*/ 1263290 h 1638483"/>
                <a:gd name="connsiteX547" fmla="*/ 2801055 w 3549732"/>
                <a:gd name="connsiteY547" fmla="*/ 1224982 h 1638483"/>
                <a:gd name="connsiteX548" fmla="*/ 2806148 w 3549732"/>
                <a:gd name="connsiteY548" fmla="*/ 1404475 h 1638483"/>
                <a:gd name="connsiteX549" fmla="*/ 2816335 w 3549732"/>
                <a:gd name="connsiteY549" fmla="*/ 1512294 h 1638483"/>
                <a:gd name="connsiteX550" fmla="*/ 2821428 w 3549732"/>
                <a:gd name="connsiteY550" fmla="*/ 1353631 h 1638483"/>
                <a:gd name="connsiteX551" fmla="*/ 2826515 w 3549732"/>
                <a:gd name="connsiteY551" fmla="*/ 1439984 h 1638483"/>
                <a:gd name="connsiteX552" fmla="*/ 2831609 w 3549732"/>
                <a:gd name="connsiteY552" fmla="*/ 1338598 h 1638483"/>
                <a:gd name="connsiteX553" fmla="*/ 2836702 w 3549732"/>
                <a:gd name="connsiteY553" fmla="*/ 1335006 h 1638483"/>
                <a:gd name="connsiteX554" fmla="*/ 2841795 w 3549732"/>
                <a:gd name="connsiteY554" fmla="*/ 1198830 h 1638483"/>
                <a:gd name="connsiteX555" fmla="*/ 2846889 w 3549732"/>
                <a:gd name="connsiteY555" fmla="*/ 1478533 h 1638483"/>
                <a:gd name="connsiteX556" fmla="*/ 2851982 w 3549732"/>
                <a:gd name="connsiteY556" fmla="*/ 1123896 h 1638483"/>
                <a:gd name="connsiteX557" fmla="*/ 2857076 w 3549732"/>
                <a:gd name="connsiteY557" fmla="*/ 1439462 h 1638483"/>
                <a:gd name="connsiteX558" fmla="*/ 2862169 w 3549732"/>
                <a:gd name="connsiteY558" fmla="*/ 1055460 h 1638483"/>
                <a:gd name="connsiteX559" fmla="*/ 2867263 w 3549732"/>
                <a:gd name="connsiteY559" fmla="*/ 1436759 h 1638483"/>
                <a:gd name="connsiteX560" fmla="*/ 2872356 w 3549732"/>
                <a:gd name="connsiteY560" fmla="*/ 1200536 h 1638483"/>
                <a:gd name="connsiteX561" fmla="*/ 2877449 w 3549732"/>
                <a:gd name="connsiteY561" fmla="*/ 1448051 h 1638483"/>
                <a:gd name="connsiteX562" fmla="*/ 2882536 w 3549732"/>
                <a:gd name="connsiteY562" fmla="*/ 1491452 h 1638483"/>
                <a:gd name="connsiteX563" fmla="*/ 2887636 w 3549732"/>
                <a:gd name="connsiteY563" fmla="*/ 1386011 h 1638483"/>
                <a:gd name="connsiteX564" fmla="*/ 2892723 w 3549732"/>
                <a:gd name="connsiteY564" fmla="*/ 1429545 h 1638483"/>
                <a:gd name="connsiteX565" fmla="*/ 2897817 w 3549732"/>
                <a:gd name="connsiteY565" fmla="*/ 1245290 h 1638483"/>
                <a:gd name="connsiteX566" fmla="*/ 2902910 w 3549732"/>
                <a:gd name="connsiteY566" fmla="*/ 1372101 h 1638483"/>
                <a:gd name="connsiteX567" fmla="*/ 2908003 w 3549732"/>
                <a:gd name="connsiteY567" fmla="*/ 1103030 h 1638483"/>
                <a:gd name="connsiteX568" fmla="*/ 2913097 w 3549732"/>
                <a:gd name="connsiteY568" fmla="*/ 1348322 h 1638483"/>
                <a:gd name="connsiteX569" fmla="*/ 2918190 w 3549732"/>
                <a:gd name="connsiteY569" fmla="*/ 1428404 h 1638483"/>
                <a:gd name="connsiteX570" fmla="*/ 2923283 w 3549732"/>
                <a:gd name="connsiteY570" fmla="*/ 1276799 h 1638483"/>
                <a:gd name="connsiteX571" fmla="*/ 2928377 w 3549732"/>
                <a:gd name="connsiteY571" fmla="*/ 780809 h 1638483"/>
                <a:gd name="connsiteX572" fmla="*/ 2933470 w 3549732"/>
                <a:gd name="connsiteY572" fmla="*/ 1401159 h 1638483"/>
                <a:gd name="connsiteX573" fmla="*/ 2938563 w 3549732"/>
                <a:gd name="connsiteY573" fmla="*/ 1221084 h 1638483"/>
                <a:gd name="connsiteX574" fmla="*/ 2943657 w 3549732"/>
                <a:gd name="connsiteY574" fmla="*/ 1146023 h 1638483"/>
                <a:gd name="connsiteX575" fmla="*/ 2948750 w 3549732"/>
                <a:gd name="connsiteY575" fmla="*/ 900329 h 1638483"/>
                <a:gd name="connsiteX576" fmla="*/ 2953838 w 3549732"/>
                <a:gd name="connsiteY576" fmla="*/ 1293694 h 1638483"/>
                <a:gd name="connsiteX577" fmla="*/ 2958931 w 3549732"/>
                <a:gd name="connsiteY577" fmla="*/ 1366635 h 1638483"/>
                <a:gd name="connsiteX578" fmla="*/ 2964024 w 3549732"/>
                <a:gd name="connsiteY578" fmla="*/ 1355745 h 1638483"/>
                <a:gd name="connsiteX579" fmla="*/ 2969117 w 3549732"/>
                <a:gd name="connsiteY579" fmla="*/ 1291046 h 1638483"/>
                <a:gd name="connsiteX580" fmla="*/ 2974211 w 3549732"/>
                <a:gd name="connsiteY580" fmla="*/ 1200512 h 1638483"/>
                <a:gd name="connsiteX581" fmla="*/ 2979304 w 3549732"/>
                <a:gd name="connsiteY581" fmla="*/ 1362623 h 1638483"/>
                <a:gd name="connsiteX582" fmla="*/ 2984397 w 3549732"/>
                <a:gd name="connsiteY582" fmla="*/ 1315035 h 1638483"/>
                <a:gd name="connsiteX583" fmla="*/ 2989491 w 3549732"/>
                <a:gd name="connsiteY583" fmla="*/ 363580 h 1638483"/>
                <a:gd name="connsiteX584" fmla="*/ 2994584 w 3549732"/>
                <a:gd name="connsiteY584" fmla="*/ 1315041 h 1638483"/>
                <a:gd name="connsiteX585" fmla="*/ 2999678 w 3549732"/>
                <a:gd name="connsiteY585" fmla="*/ 1227493 h 1638483"/>
                <a:gd name="connsiteX586" fmla="*/ 3004771 w 3549732"/>
                <a:gd name="connsiteY586" fmla="*/ 1246659 h 1638483"/>
                <a:gd name="connsiteX587" fmla="*/ 3009858 w 3549732"/>
                <a:gd name="connsiteY587" fmla="*/ 1154102 h 1638483"/>
                <a:gd name="connsiteX588" fmla="*/ 3014958 w 3549732"/>
                <a:gd name="connsiteY588" fmla="*/ 1393405 h 1638483"/>
                <a:gd name="connsiteX589" fmla="*/ 3020045 w 3549732"/>
                <a:gd name="connsiteY589" fmla="*/ 1352442 h 1638483"/>
                <a:gd name="connsiteX590" fmla="*/ 3025138 w 3549732"/>
                <a:gd name="connsiteY590" fmla="*/ 1425569 h 1638483"/>
                <a:gd name="connsiteX591" fmla="*/ 3030232 w 3549732"/>
                <a:gd name="connsiteY591" fmla="*/ 1389507 h 1638483"/>
                <a:gd name="connsiteX592" fmla="*/ 3035325 w 3549732"/>
                <a:gd name="connsiteY592" fmla="*/ 1294007 h 1638483"/>
                <a:gd name="connsiteX593" fmla="*/ 3040419 w 3549732"/>
                <a:gd name="connsiteY593" fmla="*/ 1227691 h 1638483"/>
                <a:gd name="connsiteX594" fmla="*/ 3045512 w 3549732"/>
                <a:gd name="connsiteY594" fmla="*/ 1125427 h 1638483"/>
                <a:gd name="connsiteX595" fmla="*/ 3050605 w 3549732"/>
                <a:gd name="connsiteY595" fmla="*/ 1176697 h 1638483"/>
                <a:gd name="connsiteX596" fmla="*/ 3055699 w 3549732"/>
                <a:gd name="connsiteY596" fmla="*/ 1243337 h 1638483"/>
                <a:gd name="connsiteX597" fmla="*/ 3065885 w 3549732"/>
                <a:gd name="connsiteY597" fmla="*/ 678792 h 1638483"/>
                <a:gd name="connsiteX598" fmla="*/ 3070979 w 3549732"/>
                <a:gd name="connsiteY598" fmla="*/ 1409736 h 1638483"/>
                <a:gd name="connsiteX599" fmla="*/ 3076072 w 3549732"/>
                <a:gd name="connsiteY599" fmla="*/ 1354004 h 1638483"/>
                <a:gd name="connsiteX600" fmla="*/ 3081159 w 3549732"/>
                <a:gd name="connsiteY600" fmla="*/ 1385927 h 1638483"/>
                <a:gd name="connsiteX601" fmla="*/ 3086253 w 3549732"/>
                <a:gd name="connsiteY601" fmla="*/ 1296559 h 1638483"/>
                <a:gd name="connsiteX602" fmla="*/ 3091346 w 3549732"/>
                <a:gd name="connsiteY602" fmla="*/ 921963 h 1638483"/>
                <a:gd name="connsiteX603" fmla="*/ 3096439 w 3549732"/>
                <a:gd name="connsiteY603" fmla="*/ 1214939 h 1638483"/>
                <a:gd name="connsiteX604" fmla="*/ 3101533 w 3549732"/>
                <a:gd name="connsiteY604" fmla="*/ 1170487 h 1638483"/>
                <a:gd name="connsiteX605" fmla="*/ 3106626 w 3549732"/>
                <a:gd name="connsiteY605" fmla="*/ 1275261 h 1638483"/>
                <a:gd name="connsiteX606" fmla="*/ 3111719 w 3549732"/>
                <a:gd name="connsiteY606" fmla="*/ 1420782 h 1638483"/>
                <a:gd name="connsiteX607" fmla="*/ 3116813 w 3549732"/>
                <a:gd name="connsiteY607" fmla="*/ 1021446 h 1638483"/>
                <a:gd name="connsiteX608" fmla="*/ 3121906 w 3549732"/>
                <a:gd name="connsiteY608" fmla="*/ 1429215 h 1638483"/>
                <a:gd name="connsiteX609" fmla="*/ 3126999 w 3549732"/>
                <a:gd name="connsiteY609" fmla="*/ 1311323 h 1638483"/>
                <a:gd name="connsiteX610" fmla="*/ 3132093 w 3549732"/>
                <a:gd name="connsiteY610" fmla="*/ 1272720 h 1638483"/>
                <a:gd name="connsiteX611" fmla="*/ 3137180 w 3549732"/>
                <a:gd name="connsiteY611" fmla="*/ 1399952 h 1638483"/>
                <a:gd name="connsiteX612" fmla="*/ 3142280 w 3549732"/>
                <a:gd name="connsiteY612" fmla="*/ 1316350 h 1638483"/>
                <a:gd name="connsiteX613" fmla="*/ 3147367 w 3549732"/>
                <a:gd name="connsiteY613" fmla="*/ 1236682 h 1638483"/>
                <a:gd name="connsiteX614" fmla="*/ 3152460 w 3549732"/>
                <a:gd name="connsiteY614" fmla="*/ 1312783 h 1638483"/>
                <a:gd name="connsiteX615" fmla="*/ 3157554 w 3549732"/>
                <a:gd name="connsiteY615" fmla="*/ 1252995 h 1638483"/>
                <a:gd name="connsiteX616" fmla="*/ 3162647 w 3549732"/>
                <a:gd name="connsiteY616" fmla="*/ 992375 h 1638483"/>
                <a:gd name="connsiteX617" fmla="*/ 3167740 w 3549732"/>
                <a:gd name="connsiteY617" fmla="*/ 1250245 h 1638483"/>
                <a:gd name="connsiteX618" fmla="*/ 3172834 w 3549732"/>
                <a:gd name="connsiteY618" fmla="*/ 1324224 h 1638483"/>
                <a:gd name="connsiteX619" fmla="*/ 3177927 w 3549732"/>
                <a:gd name="connsiteY619" fmla="*/ 1404541 h 1638483"/>
                <a:gd name="connsiteX620" fmla="*/ 3183020 w 3549732"/>
                <a:gd name="connsiteY620" fmla="*/ 917993 h 1638483"/>
                <a:gd name="connsiteX621" fmla="*/ 3188114 w 3549732"/>
                <a:gd name="connsiteY621" fmla="*/ 1373392 h 1638483"/>
                <a:gd name="connsiteX622" fmla="*/ 3193207 w 3549732"/>
                <a:gd name="connsiteY622" fmla="*/ 1312434 h 1638483"/>
                <a:gd name="connsiteX623" fmla="*/ 3198301 w 3549732"/>
                <a:gd name="connsiteY623" fmla="*/ 1105228 h 1638483"/>
                <a:gd name="connsiteX624" fmla="*/ 3203394 w 3549732"/>
                <a:gd name="connsiteY624" fmla="*/ 1493831 h 1638483"/>
                <a:gd name="connsiteX625" fmla="*/ 3208481 w 3549732"/>
                <a:gd name="connsiteY625" fmla="*/ 1322933 h 1638483"/>
                <a:gd name="connsiteX626" fmla="*/ 3213574 w 3549732"/>
                <a:gd name="connsiteY626" fmla="*/ 1284271 h 1638483"/>
                <a:gd name="connsiteX627" fmla="*/ 3218668 w 3549732"/>
                <a:gd name="connsiteY627" fmla="*/ 477928 h 1638483"/>
                <a:gd name="connsiteX628" fmla="*/ 3223761 w 3549732"/>
                <a:gd name="connsiteY628" fmla="*/ 880868 h 1638483"/>
                <a:gd name="connsiteX629" fmla="*/ 3228855 w 3549732"/>
                <a:gd name="connsiteY629" fmla="*/ 1366100 h 1638483"/>
                <a:gd name="connsiteX630" fmla="*/ 3233948 w 3549732"/>
                <a:gd name="connsiteY630" fmla="*/ 1291412 h 1638483"/>
                <a:gd name="connsiteX631" fmla="*/ 3239041 w 3549732"/>
                <a:gd name="connsiteY631" fmla="*/ 1294007 h 1638483"/>
                <a:gd name="connsiteX632" fmla="*/ 3244135 w 3549732"/>
                <a:gd name="connsiteY632" fmla="*/ 1273405 h 1638483"/>
                <a:gd name="connsiteX633" fmla="*/ 3249228 w 3549732"/>
                <a:gd name="connsiteY633" fmla="*/ 1189443 h 1638483"/>
                <a:gd name="connsiteX634" fmla="*/ 3254321 w 3549732"/>
                <a:gd name="connsiteY634" fmla="*/ 1328207 h 1638483"/>
                <a:gd name="connsiteX635" fmla="*/ 3259415 w 3549732"/>
                <a:gd name="connsiteY635" fmla="*/ 1439005 h 1638483"/>
                <a:gd name="connsiteX636" fmla="*/ 3269601 w 3549732"/>
                <a:gd name="connsiteY636" fmla="*/ 1181142 h 1638483"/>
                <a:gd name="connsiteX637" fmla="*/ 3274689 w 3549732"/>
                <a:gd name="connsiteY637" fmla="*/ 1255824 h 1638483"/>
                <a:gd name="connsiteX638" fmla="*/ 3279782 w 3549732"/>
                <a:gd name="connsiteY638" fmla="*/ 1020641 h 1638483"/>
                <a:gd name="connsiteX639" fmla="*/ 3284876 w 3549732"/>
                <a:gd name="connsiteY639" fmla="*/ 1195377 h 1638483"/>
                <a:gd name="connsiteX640" fmla="*/ 3289969 w 3549732"/>
                <a:gd name="connsiteY640" fmla="*/ 788119 h 1638483"/>
                <a:gd name="connsiteX641" fmla="*/ 3295062 w 3549732"/>
                <a:gd name="connsiteY641" fmla="*/ 1249632 h 1638483"/>
                <a:gd name="connsiteX642" fmla="*/ 3300156 w 3549732"/>
                <a:gd name="connsiteY642" fmla="*/ 1089348 h 1638483"/>
                <a:gd name="connsiteX643" fmla="*/ 3305249 w 3549732"/>
                <a:gd name="connsiteY643" fmla="*/ 1142101 h 1638483"/>
                <a:gd name="connsiteX644" fmla="*/ 3310342 w 3549732"/>
                <a:gd name="connsiteY644" fmla="*/ 1114730 h 1638483"/>
                <a:gd name="connsiteX645" fmla="*/ 3315435 w 3549732"/>
                <a:gd name="connsiteY645" fmla="*/ 1155165 h 1638483"/>
                <a:gd name="connsiteX646" fmla="*/ 3320529 w 3549732"/>
                <a:gd name="connsiteY646" fmla="*/ 839028 h 1638483"/>
                <a:gd name="connsiteX647" fmla="*/ 3325622 w 3549732"/>
                <a:gd name="connsiteY647" fmla="*/ 863792 h 1638483"/>
                <a:gd name="connsiteX648" fmla="*/ 3330716 w 3549732"/>
                <a:gd name="connsiteY648" fmla="*/ 1159459 h 1638483"/>
                <a:gd name="connsiteX649" fmla="*/ 3335803 w 3549732"/>
                <a:gd name="connsiteY649" fmla="*/ 1243205 h 1638483"/>
                <a:gd name="connsiteX650" fmla="*/ 3340896 w 3549732"/>
                <a:gd name="connsiteY650" fmla="*/ 1433978 h 1638483"/>
                <a:gd name="connsiteX651" fmla="*/ 3345990 w 3549732"/>
                <a:gd name="connsiteY651" fmla="*/ 1242413 h 1638483"/>
                <a:gd name="connsiteX652" fmla="*/ 3351083 w 3549732"/>
                <a:gd name="connsiteY652" fmla="*/ 1283261 h 1638483"/>
                <a:gd name="connsiteX653" fmla="*/ 3356176 w 3549732"/>
                <a:gd name="connsiteY653" fmla="*/ 1131524 h 1638483"/>
                <a:gd name="connsiteX654" fmla="*/ 3361270 w 3549732"/>
                <a:gd name="connsiteY654" fmla="*/ 1420884 h 1638483"/>
                <a:gd name="connsiteX655" fmla="*/ 3366363 w 3549732"/>
                <a:gd name="connsiteY655" fmla="*/ 1426836 h 1638483"/>
                <a:gd name="connsiteX656" fmla="*/ 3371457 w 3549732"/>
                <a:gd name="connsiteY656" fmla="*/ 1402120 h 1638483"/>
                <a:gd name="connsiteX657" fmla="*/ 3376550 w 3549732"/>
                <a:gd name="connsiteY657" fmla="*/ 1313359 h 1638483"/>
                <a:gd name="connsiteX658" fmla="*/ 3381643 w 3549732"/>
                <a:gd name="connsiteY658" fmla="*/ 1191365 h 1638483"/>
                <a:gd name="connsiteX659" fmla="*/ 3386737 w 3549732"/>
                <a:gd name="connsiteY659" fmla="*/ 576246 h 1638483"/>
                <a:gd name="connsiteX660" fmla="*/ 3391824 w 3549732"/>
                <a:gd name="connsiteY660" fmla="*/ 542989 h 1638483"/>
                <a:gd name="connsiteX661" fmla="*/ 3396917 w 3549732"/>
                <a:gd name="connsiteY661" fmla="*/ 1029633 h 1638483"/>
                <a:gd name="connsiteX662" fmla="*/ 3402011 w 3549732"/>
                <a:gd name="connsiteY662" fmla="*/ 1193035 h 1638483"/>
                <a:gd name="connsiteX663" fmla="*/ 3407104 w 3549732"/>
                <a:gd name="connsiteY663" fmla="*/ 1310830 h 1638483"/>
                <a:gd name="connsiteX664" fmla="*/ 3412198 w 3549732"/>
                <a:gd name="connsiteY664" fmla="*/ 1288787 h 1638483"/>
                <a:gd name="connsiteX665" fmla="*/ 3417291 w 3549732"/>
                <a:gd name="connsiteY665" fmla="*/ 1374569 h 1638483"/>
                <a:gd name="connsiteX666" fmla="*/ 3422384 w 3549732"/>
                <a:gd name="connsiteY666" fmla="*/ 1413340 h 1638483"/>
                <a:gd name="connsiteX667" fmla="*/ 3427478 w 3549732"/>
                <a:gd name="connsiteY667" fmla="*/ 1254161 h 1638483"/>
                <a:gd name="connsiteX668" fmla="*/ 3432571 w 3549732"/>
                <a:gd name="connsiteY668" fmla="*/ 656664 h 1638483"/>
                <a:gd name="connsiteX669" fmla="*/ 3437664 w 3549732"/>
                <a:gd name="connsiteY669" fmla="*/ 986994 h 1638483"/>
                <a:gd name="connsiteX670" fmla="*/ 3442757 w 3549732"/>
                <a:gd name="connsiteY670" fmla="*/ 1122460 h 1638483"/>
                <a:gd name="connsiteX671" fmla="*/ 3447851 w 3549732"/>
                <a:gd name="connsiteY671" fmla="*/ 461357 h 1638483"/>
                <a:gd name="connsiteX672" fmla="*/ 3452944 w 3549732"/>
                <a:gd name="connsiteY672" fmla="*/ 1286084 h 1638483"/>
                <a:gd name="connsiteX673" fmla="*/ 3463125 w 3549732"/>
                <a:gd name="connsiteY673" fmla="*/ 1197689 h 1638483"/>
                <a:gd name="connsiteX674" fmla="*/ 3468218 w 3549732"/>
                <a:gd name="connsiteY674" fmla="*/ 1113283 h 1638483"/>
                <a:gd name="connsiteX675" fmla="*/ 3473312 w 3549732"/>
                <a:gd name="connsiteY675" fmla="*/ 1140305 h 1638483"/>
                <a:gd name="connsiteX676" fmla="*/ 3478405 w 3549732"/>
                <a:gd name="connsiteY676" fmla="*/ 956566 h 1638483"/>
                <a:gd name="connsiteX677" fmla="*/ 3483498 w 3549732"/>
                <a:gd name="connsiteY677" fmla="*/ 906275 h 1638483"/>
                <a:gd name="connsiteX678" fmla="*/ 3488592 w 3549732"/>
                <a:gd name="connsiteY678" fmla="*/ 922997 h 1638483"/>
                <a:gd name="connsiteX679" fmla="*/ 3493685 w 3549732"/>
                <a:gd name="connsiteY679" fmla="*/ 1293688 h 1638483"/>
                <a:gd name="connsiteX680" fmla="*/ 3503872 w 3549732"/>
                <a:gd name="connsiteY680" fmla="*/ 1150179 h 1638483"/>
                <a:gd name="connsiteX681" fmla="*/ 3508965 w 3549732"/>
                <a:gd name="connsiteY681" fmla="*/ 1014611 h 1638483"/>
                <a:gd name="connsiteX682" fmla="*/ 3514059 w 3549732"/>
                <a:gd name="connsiteY682" fmla="*/ 958890 h 1638483"/>
                <a:gd name="connsiteX683" fmla="*/ 3519146 w 3549732"/>
                <a:gd name="connsiteY683" fmla="*/ 1280234 h 1638483"/>
                <a:gd name="connsiteX684" fmla="*/ 3524239 w 3549732"/>
                <a:gd name="connsiteY684" fmla="*/ 1157609 h 1638483"/>
                <a:gd name="connsiteX685" fmla="*/ 3529332 w 3549732"/>
                <a:gd name="connsiteY685" fmla="*/ 1142629 h 1638483"/>
                <a:gd name="connsiteX686" fmla="*/ 3534426 w 3549732"/>
                <a:gd name="connsiteY686" fmla="*/ 1458429 h 1638483"/>
                <a:gd name="connsiteX687" fmla="*/ 3539519 w 3549732"/>
                <a:gd name="connsiteY687" fmla="*/ 966969 h 1638483"/>
                <a:gd name="connsiteX688" fmla="*/ 3544613 w 3549732"/>
                <a:gd name="connsiteY688" fmla="*/ 1231643 h 1638483"/>
                <a:gd name="connsiteX689" fmla="*/ 3549706 w 3549732"/>
                <a:gd name="connsiteY689" fmla="*/ 1242953 h 1638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Lst>
              <a:rect l="l" t="t" r="r" b="b"/>
              <a:pathLst>
                <a:path w="3549732" h="1638483">
                  <a:moveTo>
                    <a:pt x="-27" y="1617861"/>
                  </a:moveTo>
                  <a:cubicBezTo>
                    <a:pt x="1673" y="1384390"/>
                    <a:pt x="3367" y="993469"/>
                    <a:pt x="5066" y="917447"/>
                  </a:cubicBezTo>
                  <a:cubicBezTo>
                    <a:pt x="6766" y="841419"/>
                    <a:pt x="8460" y="1070578"/>
                    <a:pt x="10160" y="1161711"/>
                  </a:cubicBezTo>
                  <a:cubicBezTo>
                    <a:pt x="11853" y="1252846"/>
                    <a:pt x="13553" y="1411166"/>
                    <a:pt x="15253" y="1464262"/>
                  </a:cubicBezTo>
                  <a:cubicBezTo>
                    <a:pt x="15517" y="1472646"/>
                    <a:pt x="20076" y="1479890"/>
                    <a:pt x="20346" y="1480257"/>
                  </a:cubicBezTo>
                  <a:cubicBezTo>
                    <a:pt x="20400" y="1480329"/>
                    <a:pt x="25386" y="1480941"/>
                    <a:pt x="25440" y="1478202"/>
                  </a:cubicBezTo>
                  <a:cubicBezTo>
                    <a:pt x="27134" y="1392216"/>
                    <a:pt x="28833" y="995973"/>
                    <a:pt x="30533" y="964350"/>
                  </a:cubicBezTo>
                  <a:cubicBezTo>
                    <a:pt x="32227" y="932733"/>
                    <a:pt x="33927" y="1192140"/>
                    <a:pt x="35627" y="1288481"/>
                  </a:cubicBezTo>
                  <a:cubicBezTo>
                    <a:pt x="37320" y="1384822"/>
                    <a:pt x="39020" y="1510378"/>
                    <a:pt x="40714" y="1542392"/>
                  </a:cubicBezTo>
                  <a:cubicBezTo>
                    <a:pt x="41290" y="1553275"/>
                    <a:pt x="45231" y="1511574"/>
                    <a:pt x="45807" y="1480563"/>
                  </a:cubicBezTo>
                  <a:cubicBezTo>
                    <a:pt x="47507" y="1389363"/>
                    <a:pt x="49207" y="1038456"/>
                    <a:pt x="50901" y="995180"/>
                  </a:cubicBezTo>
                  <a:cubicBezTo>
                    <a:pt x="52600" y="951911"/>
                    <a:pt x="54294" y="1160726"/>
                    <a:pt x="55994" y="1220934"/>
                  </a:cubicBezTo>
                  <a:cubicBezTo>
                    <a:pt x="57694" y="1281141"/>
                    <a:pt x="59387" y="1381975"/>
                    <a:pt x="61087" y="1356412"/>
                  </a:cubicBezTo>
                  <a:cubicBezTo>
                    <a:pt x="62787" y="1330855"/>
                    <a:pt x="64481" y="1030239"/>
                    <a:pt x="66181" y="1067568"/>
                  </a:cubicBezTo>
                  <a:cubicBezTo>
                    <a:pt x="67880" y="1104898"/>
                    <a:pt x="69574" y="1518547"/>
                    <a:pt x="71274" y="1580388"/>
                  </a:cubicBezTo>
                  <a:cubicBezTo>
                    <a:pt x="72577" y="1627838"/>
                    <a:pt x="75064" y="1509525"/>
                    <a:pt x="76367" y="1438603"/>
                  </a:cubicBezTo>
                  <a:cubicBezTo>
                    <a:pt x="78061" y="1346178"/>
                    <a:pt x="79761" y="1192296"/>
                    <a:pt x="81461" y="1025837"/>
                  </a:cubicBezTo>
                  <a:cubicBezTo>
                    <a:pt x="83154" y="859378"/>
                    <a:pt x="84854" y="407366"/>
                    <a:pt x="86554" y="439836"/>
                  </a:cubicBezTo>
                  <a:cubicBezTo>
                    <a:pt x="88248" y="472307"/>
                    <a:pt x="89948" y="1030071"/>
                    <a:pt x="91647" y="1220651"/>
                  </a:cubicBezTo>
                  <a:cubicBezTo>
                    <a:pt x="93263" y="1402006"/>
                    <a:pt x="95119" y="1623597"/>
                    <a:pt x="96735" y="1583343"/>
                  </a:cubicBezTo>
                  <a:cubicBezTo>
                    <a:pt x="98435" y="1541034"/>
                    <a:pt x="100134" y="1001042"/>
                    <a:pt x="101828" y="966801"/>
                  </a:cubicBezTo>
                  <a:cubicBezTo>
                    <a:pt x="103528" y="932559"/>
                    <a:pt x="105228" y="1471613"/>
                    <a:pt x="106921" y="1377885"/>
                  </a:cubicBezTo>
                  <a:cubicBezTo>
                    <a:pt x="108621" y="1284156"/>
                    <a:pt x="110321" y="431362"/>
                    <a:pt x="112015" y="404429"/>
                  </a:cubicBezTo>
                  <a:cubicBezTo>
                    <a:pt x="113715" y="377497"/>
                    <a:pt x="115414" y="1010725"/>
                    <a:pt x="117108" y="1216279"/>
                  </a:cubicBezTo>
                  <a:cubicBezTo>
                    <a:pt x="118808" y="1421833"/>
                    <a:pt x="120502" y="1625868"/>
                    <a:pt x="122202" y="1637766"/>
                  </a:cubicBezTo>
                  <a:cubicBezTo>
                    <a:pt x="123901" y="1649659"/>
                    <a:pt x="125595" y="1302151"/>
                    <a:pt x="127295" y="1287658"/>
                  </a:cubicBezTo>
                  <a:cubicBezTo>
                    <a:pt x="128995" y="1273159"/>
                    <a:pt x="130688" y="1544037"/>
                    <a:pt x="132388" y="1550789"/>
                  </a:cubicBezTo>
                  <a:cubicBezTo>
                    <a:pt x="134088" y="1557546"/>
                    <a:pt x="135782" y="1332249"/>
                    <a:pt x="137482" y="1328183"/>
                  </a:cubicBezTo>
                  <a:cubicBezTo>
                    <a:pt x="139175" y="1324116"/>
                    <a:pt x="140875" y="1485578"/>
                    <a:pt x="142575" y="1526397"/>
                  </a:cubicBezTo>
                  <a:cubicBezTo>
                    <a:pt x="143548" y="1549858"/>
                    <a:pt x="146689" y="1568808"/>
                    <a:pt x="147668" y="1573078"/>
                  </a:cubicBezTo>
                  <a:cubicBezTo>
                    <a:pt x="147860" y="1573925"/>
                    <a:pt x="152563" y="1573721"/>
                    <a:pt x="152762" y="1570976"/>
                  </a:cubicBezTo>
                  <a:cubicBezTo>
                    <a:pt x="154455" y="1546866"/>
                    <a:pt x="156155" y="1464646"/>
                    <a:pt x="157855" y="1428446"/>
                  </a:cubicBezTo>
                  <a:cubicBezTo>
                    <a:pt x="159549" y="1392240"/>
                    <a:pt x="161249" y="1366677"/>
                    <a:pt x="162948" y="1353752"/>
                  </a:cubicBezTo>
                  <a:cubicBezTo>
                    <a:pt x="163165" y="1352070"/>
                    <a:pt x="167820" y="1347985"/>
                    <a:pt x="168036" y="1350892"/>
                  </a:cubicBezTo>
                  <a:cubicBezTo>
                    <a:pt x="169736" y="1373206"/>
                    <a:pt x="171435" y="1553816"/>
                    <a:pt x="173129" y="1487626"/>
                  </a:cubicBezTo>
                  <a:cubicBezTo>
                    <a:pt x="174829" y="1421431"/>
                    <a:pt x="176529" y="974381"/>
                    <a:pt x="178222" y="953749"/>
                  </a:cubicBezTo>
                  <a:cubicBezTo>
                    <a:pt x="179922" y="933117"/>
                    <a:pt x="181616" y="1424362"/>
                    <a:pt x="183316" y="1363830"/>
                  </a:cubicBezTo>
                  <a:cubicBezTo>
                    <a:pt x="185016" y="1303292"/>
                    <a:pt x="186709" y="661235"/>
                    <a:pt x="188409" y="590547"/>
                  </a:cubicBezTo>
                  <a:cubicBezTo>
                    <a:pt x="190109" y="519852"/>
                    <a:pt x="191803" y="779241"/>
                    <a:pt x="193502" y="939664"/>
                  </a:cubicBezTo>
                  <a:cubicBezTo>
                    <a:pt x="195202" y="1100093"/>
                    <a:pt x="196896" y="1513207"/>
                    <a:pt x="198596" y="1553095"/>
                  </a:cubicBezTo>
                  <a:cubicBezTo>
                    <a:pt x="200296" y="1592983"/>
                    <a:pt x="201989" y="1283904"/>
                    <a:pt x="203689" y="1178992"/>
                  </a:cubicBezTo>
                  <a:cubicBezTo>
                    <a:pt x="205383" y="1074080"/>
                    <a:pt x="207083" y="979870"/>
                    <a:pt x="208783" y="923633"/>
                  </a:cubicBezTo>
                  <a:cubicBezTo>
                    <a:pt x="210020" y="882550"/>
                    <a:pt x="212633" y="819592"/>
                    <a:pt x="213876" y="841587"/>
                  </a:cubicBezTo>
                  <a:cubicBezTo>
                    <a:pt x="215570" y="871697"/>
                    <a:pt x="217269" y="1002947"/>
                    <a:pt x="218969" y="1104279"/>
                  </a:cubicBezTo>
                  <a:cubicBezTo>
                    <a:pt x="220663" y="1205612"/>
                    <a:pt x="222363" y="1419239"/>
                    <a:pt x="224057" y="1449594"/>
                  </a:cubicBezTo>
                  <a:cubicBezTo>
                    <a:pt x="225756" y="1479956"/>
                    <a:pt x="227456" y="1301106"/>
                    <a:pt x="229150" y="1286439"/>
                  </a:cubicBezTo>
                  <a:cubicBezTo>
                    <a:pt x="230850" y="1271765"/>
                    <a:pt x="232550" y="1351457"/>
                    <a:pt x="234243" y="1361572"/>
                  </a:cubicBezTo>
                  <a:cubicBezTo>
                    <a:pt x="235511" y="1369128"/>
                    <a:pt x="238069" y="1347944"/>
                    <a:pt x="239337" y="1347121"/>
                  </a:cubicBezTo>
                  <a:cubicBezTo>
                    <a:pt x="239541" y="1346988"/>
                    <a:pt x="244226" y="1359644"/>
                    <a:pt x="244430" y="1354971"/>
                  </a:cubicBezTo>
                  <a:cubicBezTo>
                    <a:pt x="246130" y="1316548"/>
                    <a:pt x="247824" y="1136065"/>
                    <a:pt x="249523" y="1116580"/>
                  </a:cubicBezTo>
                  <a:cubicBezTo>
                    <a:pt x="251211" y="1097192"/>
                    <a:pt x="252929" y="1177280"/>
                    <a:pt x="254617" y="1238040"/>
                  </a:cubicBezTo>
                  <a:cubicBezTo>
                    <a:pt x="256317" y="1299118"/>
                    <a:pt x="258010" y="1479254"/>
                    <a:pt x="259710" y="1483031"/>
                  </a:cubicBezTo>
                  <a:cubicBezTo>
                    <a:pt x="261410" y="1486803"/>
                    <a:pt x="263104" y="1310482"/>
                    <a:pt x="264803" y="1260690"/>
                  </a:cubicBezTo>
                  <a:cubicBezTo>
                    <a:pt x="266107" y="1222411"/>
                    <a:pt x="268587" y="1169754"/>
                    <a:pt x="269897" y="1184253"/>
                  </a:cubicBezTo>
                  <a:cubicBezTo>
                    <a:pt x="271591" y="1203119"/>
                    <a:pt x="273290" y="1326363"/>
                    <a:pt x="274990" y="1373879"/>
                  </a:cubicBezTo>
                  <a:cubicBezTo>
                    <a:pt x="276618" y="1419425"/>
                    <a:pt x="278456" y="1517159"/>
                    <a:pt x="280084" y="1469373"/>
                  </a:cubicBezTo>
                  <a:cubicBezTo>
                    <a:pt x="281777" y="1419515"/>
                    <a:pt x="283477" y="1125752"/>
                    <a:pt x="285177" y="1074728"/>
                  </a:cubicBezTo>
                  <a:cubicBezTo>
                    <a:pt x="286649" y="1030431"/>
                    <a:pt x="288793" y="1121115"/>
                    <a:pt x="290270" y="1163225"/>
                  </a:cubicBezTo>
                  <a:cubicBezTo>
                    <a:pt x="291964" y="1211732"/>
                    <a:pt x="293664" y="1302157"/>
                    <a:pt x="295358" y="1365770"/>
                  </a:cubicBezTo>
                  <a:cubicBezTo>
                    <a:pt x="297057" y="1429389"/>
                    <a:pt x="298757" y="1556969"/>
                    <a:pt x="300451" y="1544908"/>
                  </a:cubicBezTo>
                  <a:cubicBezTo>
                    <a:pt x="302151" y="1532848"/>
                    <a:pt x="303851" y="1295340"/>
                    <a:pt x="305544" y="1293406"/>
                  </a:cubicBezTo>
                  <a:cubicBezTo>
                    <a:pt x="307244" y="1291472"/>
                    <a:pt x="308938" y="1476347"/>
                    <a:pt x="310638" y="1533316"/>
                  </a:cubicBezTo>
                  <a:cubicBezTo>
                    <a:pt x="312157" y="1584304"/>
                    <a:pt x="314211" y="1627141"/>
                    <a:pt x="315731" y="1635220"/>
                  </a:cubicBezTo>
                  <a:cubicBezTo>
                    <a:pt x="316133" y="1637358"/>
                    <a:pt x="320422" y="1611471"/>
                    <a:pt x="320824" y="1587457"/>
                  </a:cubicBezTo>
                  <a:cubicBezTo>
                    <a:pt x="322524" y="1486155"/>
                    <a:pt x="324218" y="1110550"/>
                    <a:pt x="325918" y="1027422"/>
                  </a:cubicBezTo>
                  <a:cubicBezTo>
                    <a:pt x="326542" y="996688"/>
                    <a:pt x="330380" y="1067136"/>
                    <a:pt x="331011" y="1088693"/>
                  </a:cubicBezTo>
                  <a:cubicBezTo>
                    <a:pt x="332705" y="1146996"/>
                    <a:pt x="334405" y="1292547"/>
                    <a:pt x="336104" y="1377236"/>
                  </a:cubicBezTo>
                  <a:cubicBezTo>
                    <a:pt x="337798" y="1461925"/>
                    <a:pt x="339498" y="1628781"/>
                    <a:pt x="341198" y="1596821"/>
                  </a:cubicBezTo>
                  <a:cubicBezTo>
                    <a:pt x="342892" y="1564867"/>
                    <a:pt x="344591" y="1199395"/>
                    <a:pt x="346291" y="1185490"/>
                  </a:cubicBezTo>
                  <a:cubicBezTo>
                    <a:pt x="347985" y="1171580"/>
                    <a:pt x="349685" y="1469938"/>
                    <a:pt x="351379" y="1513381"/>
                  </a:cubicBezTo>
                  <a:cubicBezTo>
                    <a:pt x="352442" y="1540566"/>
                    <a:pt x="355415" y="1479824"/>
                    <a:pt x="356472" y="1446117"/>
                  </a:cubicBezTo>
                  <a:cubicBezTo>
                    <a:pt x="358172" y="1392264"/>
                    <a:pt x="359871" y="1195167"/>
                    <a:pt x="361565" y="1190248"/>
                  </a:cubicBezTo>
                  <a:cubicBezTo>
                    <a:pt x="363265" y="1185328"/>
                    <a:pt x="364959" y="1359638"/>
                    <a:pt x="366659" y="1416596"/>
                  </a:cubicBezTo>
                  <a:cubicBezTo>
                    <a:pt x="367608" y="1448417"/>
                    <a:pt x="370803" y="1589752"/>
                    <a:pt x="371752" y="1532001"/>
                  </a:cubicBezTo>
                  <a:cubicBezTo>
                    <a:pt x="373452" y="1428614"/>
                    <a:pt x="375146" y="894064"/>
                    <a:pt x="376845" y="796275"/>
                  </a:cubicBezTo>
                  <a:cubicBezTo>
                    <a:pt x="378137" y="721743"/>
                    <a:pt x="380641" y="903230"/>
                    <a:pt x="381939" y="945274"/>
                  </a:cubicBezTo>
                  <a:cubicBezTo>
                    <a:pt x="383476" y="995288"/>
                    <a:pt x="385494" y="1036246"/>
                    <a:pt x="387032" y="1127259"/>
                  </a:cubicBezTo>
                  <a:cubicBezTo>
                    <a:pt x="388732" y="1227637"/>
                    <a:pt x="390426" y="1509765"/>
                    <a:pt x="392125" y="1547563"/>
                  </a:cubicBezTo>
                  <a:cubicBezTo>
                    <a:pt x="393819" y="1585361"/>
                    <a:pt x="395519" y="1376954"/>
                    <a:pt x="397219" y="1354034"/>
                  </a:cubicBezTo>
                  <a:cubicBezTo>
                    <a:pt x="397843" y="1345535"/>
                    <a:pt x="401681" y="1438134"/>
                    <a:pt x="402312" y="1410031"/>
                  </a:cubicBezTo>
                  <a:cubicBezTo>
                    <a:pt x="404006" y="1334201"/>
                    <a:pt x="405706" y="963173"/>
                    <a:pt x="407405" y="899061"/>
                  </a:cubicBezTo>
                  <a:cubicBezTo>
                    <a:pt x="409075" y="835887"/>
                    <a:pt x="410823" y="1030840"/>
                    <a:pt x="412499" y="1025350"/>
                  </a:cubicBezTo>
                  <a:cubicBezTo>
                    <a:pt x="414193" y="1019776"/>
                    <a:pt x="415892" y="788401"/>
                    <a:pt x="417592" y="865630"/>
                  </a:cubicBezTo>
                  <a:cubicBezTo>
                    <a:pt x="419286" y="942853"/>
                    <a:pt x="420986" y="1392816"/>
                    <a:pt x="422680" y="1488720"/>
                  </a:cubicBezTo>
                  <a:cubicBezTo>
                    <a:pt x="423106" y="1512697"/>
                    <a:pt x="427352" y="1439299"/>
                    <a:pt x="427773" y="1441023"/>
                  </a:cubicBezTo>
                  <a:cubicBezTo>
                    <a:pt x="428770" y="1445053"/>
                    <a:pt x="431875" y="1574562"/>
                    <a:pt x="432866" y="1530007"/>
                  </a:cubicBezTo>
                  <a:cubicBezTo>
                    <a:pt x="434566" y="1453889"/>
                    <a:pt x="436260" y="1056439"/>
                    <a:pt x="437960" y="984321"/>
                  </a:cubicBezTo>
                  <a:cubicBezTo>
                    <a:pt x="439293" y="927790"/>
                    <a:pt x="441720" y="1097504"/>
                    <a:pt x="443053" y="1097294"/>
                  </a:cubicBezTo>
                  <a:cubicBezTo>
                    <a:pt x="444152" y="1097120"/>
                    <a:pt x="447047" y="925369"/>
                    <a:pt x="448146" y="982711"/>
                  </a:cubicBezTo>
                  <a:cubicBezTo>
                    <a:pt x="449840" y="1071286"/>
                    <a:pt x="451540" y="1713476"/>
                    <a:pt x="453240" y="1628763"/>
                  </a:cubicBezTo>
                  <a:cubicBezTo>
                    <a:pt x="454933" y="1544044"/>
                    <a:pt x="456633" y="487316"/>
                    <a:pt x="458333" y="474421"/>
                  </a:cubicBezTo>
                  <a:cubicBezTo>
                    <a:pt x="460027" y="461519"/>
                    <a:pt x="461727" y="1368269"/>
                    <a:pt x="463426" y="1551359"/>
                  </a:cubicBezTo>
                  <a:cubicBezTo>
                    <a:pt x="463528" y="1562447"/>
                    <a:pt x="468412" y="1578160"/>
                    <a:pt x="468520" y="1572940"/>
                  </a:cubicBezTo>
                  <a:cubicBezTo>
                    <a:pt x="470214" y="1486815"/>
                    <a:pt x="471913" y="1040396"/>
                    <a:pt x="473613" y="1034606"/>
                  </a:cubicBezTo>
                  <a:cubicBezTo>
                    <a:pt x="475307" y="1028816"/>
                    <a:pt x="477007" y="1474677"/>
                    <a:pt x="478700" y="1538205"/>
                  </a:cubicBezTo>
                  <a:cubicBezTo>
                    <a:pt x="480340" y="1599452"/>
                    <a:pt x="482160" y="1446303"/>
                    <a:pt x="483794" y="1415785"/>
                  </a:cubicBezTo>
                  <a:cubicBezTo>
                    <a:pt x="485494" y="1384126"/>
                    <a:pt x="487193" y="1325726"/>
                    <a:pt x="488887" y="1348256"/>
                  </a:cubicBezTo>
                  <a:cubicBezTo>
                    <a:pt x="490587" y="1370791"/>
                    <a:pt x="492281" y="1569631"/>
                    <a:pt x="493981" y="1550981"/>
                  </a:cubicBezTo>
                  <a:cubicBezTo>
                    <a:pt x="495680" y="1532337"/>
                    <a:pt x="497380" y="1244941"/>
                    <a:pt x="499074" y="1236376"/>
                  </a:cubicBezTo>
                  <a:cubicBezTo>
                    <a:pt x="500774" y="1227805"/>
                    <a:pt x="502467" y="1450687"/>
                    <a:pt x="504167" y="1499573"/>
                  </a:cubicBezTo>
                  <a:cubicBezTo>
                    <a:pt x="504696" y="1514835"/>
                    <a:pt x="508732" y="1528337"/>
                    <a:pt x="509261" y="1529689"/>
                  </a:cubicBezTo>
                  <a:cubicBezTo>
                    <a:pt x="510041" y="1531664"/>
                    <a:pt x="513573" y="1528661"/>
                    <a:pt x="514354" y="1525448"/>
                  </a:cubicBezTo>
                  <a:cubicBezTo>
                    <a:pt x="515015" y="1522727"/>
                    <a:pt x="518787" y="1506714"/>
                    <a:pt x="519447" y="1487662"/>
                  </a:cubicBezTo>
                  <a:cubicBezTo>
                    <a:pt x="521141" y="1438561"/>
                    <a:pt x="522841" y="1267381"/>
                    <a:pt x="524541" y="1230826"/>
                  </a:cubicBezTo>
                  <a:cubicBezTo>
                    <a:pt x="525418" y="1211930"/>
                    <a:pt x="528757" y="1251428"/>
                    <a:pt x="529634" y="1268306"/>
                  </a:cubicBezTo>
                  <a:cubicBezTo>
                    <a:pt x="531328" y="1300974"/>
                    <a:pt x="533028" y="1382209"/>
                    <a:pt x="534727" y="1426812"/>
                  </a:cubicBezTo>
                  <a:cubicBezTo>
                    <a:pt x="536421" y="1471421"/>
                    <a:pt x="538121" y="1510672"/>
                    <a:pt x="539815" y="1535953"/>
                  </a:cubicBezTo>
                  <a:cubicBezTo>
                    <a:pt x="540109" y="1540308"/>
                    <a:pt x="544620" y="1599890"/>
                    <a:pt x="544914" y="1578478"/>
                  </a:cubicBezTo>
                  <a:cubicBezTo>
                    <a:pt x="546608" y="1454177"/>
                    <a:pt x="548308" y="804522"/>
                    <a:pt x="550001" y="790137"/>
                  </a:cubicBezTo>
                  <a:cubicBezTo>
                    <a:pt x="551701" y="775752"/>
                    <a:pt x="553401" y="1355379"/>
                    <a:pt x="555095" y="1492173"/>
                  </a:cubicBezTo>
                  <a:cubicBezTo>
                    <a:pt x="555834" y="1551582"/>
                    <a:pt x="559449" y="1617585"/>
                    <a:pt x="560188" y="1610888"/>
                  </a:cubicBezTo>
                  <a:cubicBezTo>
                    <a:pt x="561888" y="1595476"/>
                    <a:pt x="563582" y="1463487"/>
                    <a:pt x="565282" y="1399682"/>
                  </a:cubicBezTo>
                  <a:cubicBezTo>
                    <a:pt x="566981" y="1335877"/>
                    <a:pt x="568675" y="1218730"/>
                    <a:pt x="570375" y="1228051"/>
                  </a:cubicBezTo>
                  <a:cubicBezTo>
                    <a:pt x="572075" y="1237373"/>
                    <a:pt x="573769" y="1398709"/>
                    <a:pt x="575468" y="1455613"/>
                  </a:cubicBezTo>
                  <a:cubicBezTo>
                    <a:pt x="577162" y="1512523"/>
                    <a:pt x="578862" y="1604762"/>
                    <a:pt x="580562" y="1569498"/>
                  </a:cubicBezTo>
                  <a:cubicBezTo>
                    <a:pt x="582255" y="1534235"/>
                    <a:pt x="583955" y="1304175"/>
                    <a:pt x="585655" y="1244034"/>
                  </a:cubicBezTo>
                  <a:cubicBezTo>
                    <a:pt x="586159" y="1226159"/>
                    <a:pt x="590244" y="1214213"/>
                    <a:pt x="590748" y="1208639"/>
                  </a:cubicBezTo>
                  <a:cubicBezTo>
                    <a:pt x="592442" y="1189881"/>
                    <a:pt x="594142" y="1156348"/>
                    <a:pt x="595842" y="1131482"/>
                  </a:cubicBezTo>
                  <a:cubicBezTo>
                    <a:pt x="597536" y="1106616"/>
                    <a:pt x="599235" y="1050390"/>
                    <a:pt x="600935" y="1059454"/>
                  </a:cubicBezTo>
                  <a:cubicBezTo>
                    <a:pt x="602629" y="1068518"/>
                    <a:pt x="604329" y="1124232"/>
                    <a:pt x="606022" y="1185857"/>
                  </a:cubicBezTo>
                  <a:cubicBezTo>
                    <a:pt x="607722" y="1247482"/>
                    <a:pt x="609422" y="1390402"/>
                    <a:pt x="611116" y="1429215"/>
                  </a:cubicBezTo>
                  <a:cubicBezTo>
                    <a:pt x="611374" y="1435041"/>
                    <a:pt x="615957" y="1421040"/>
                    <a:pt x="616209" y="1418716"/>
                  </a:cubicBezTo>
                  <a:cubicBezTo>
                    <a:pt x="617909" y="1403219"/>
                    <a:pt x="619603" y="1343216"/>
                    <a:pt x="621303" y="1336243"/>
                  </a:cubicBezTo>
                  <a:cubicBezTo>
                    <a:pt x="622528" y="1331204"/>
                    <a:pt x="625170" y="1356442"/>
                    <a:pt x="626396" y="1376882"/>
                  </a:cubicBezTo>
                  <a:cubicBezTo>
                    <a:pt x="628096" y="1405184"/>
                    <a:pt x="629789" y="1504078"/>
                    <a:pt x="631489" y="1506024"/>
                  </a:cubicBezTo>
                  <a:cubicBezTo>
                    <a:pt x="632636" y="1507339"/>
                    <a:pt x="635435" y="1447336"/>
                    <a:pt x="636582" y="1388564"/>
                  </a:cubicBezTo>
                  <a:cubicBezTo>
                    <a:pt x="638282" y="1301473"/>
                    <a:pt x="639976" y="970531"/>
                    <a:pt x="641676" y="983486"/>
                  </a:cubicBezTo>
                  <a:cubicBezTo>
                    <a:pt x="643376" y="996442"/>
                    <a:pt x="645070" y="1407988"/>
                    <a:pt x="646769" y="1466304"/>
                  </a:cubicBezTo>
                  <a:cubicBezTo>
                    <a:pt x="648463" y="1524613"/>
                    <a:pt x="650163" y="1336009"/>
                    <a:pt x="651863" y="1333360"/>
                  </a:cubicBezTo>
                  <a:cubicBezTo>
                    <a:pt x="653556" y="1330705"/>
                    <a:pt x="655256" y="1443594"/>
                    <a:pt x="656956" y="1450381"/>
                  </a:cubicBezTo>
                  <a:cubicBezTo>
                    <a:pt x="658650" y="1457168"/>
                    <a:pt x="660349" y="1358653"/>
                    <a:pt x="662049" y="1374089"/>
                  </a:cubicBezTo>
                  <a:cubicBezTo>
                    <a:pt x="663743" y="1389525"/>
                    <a:pt x="665443" y="1534992"/>
                    <a:pt x="667137" y="1542986"/>
                  </a:cubicBezTo>
                  <a:cubicBezTo>
                    <a:pt x="668836" y="1550981"/>
                    <a:pt x="670536" y="1427269"/>
                    <a:pt x="672230" y="1422049"/>
                  </a:cubicBezTo>
                  <a:cubicBezTo>
                    <a:pt x="673930" y="1416830"/>
                    <a:pt x="675630" y="1517153"/>
                    <a:pt x="677323" y="1511675"/>
                  </a:cubicBezTo>
                  <a:cubicBezTo>
                    <a:pt x="678729" y="1507147"/>
                    <a:pt x="681011" y="1450483"/>
                    <a:pt x="682417" y="1389219"/>
                  </a:cubicBezTo>
                  <a:cubicBezTo>
                    <a:pt x="684116" y="1315191"/>
                    <a:pt x="685816" y="1050126"/>
                    <a:pt x="687510" y="1067532"/>
                  </a:cubicBezTo>
                  <a:cubicBezTo>
                    <a:pt x="689210" y="1084939"/>
                    <a:pt x="690904" y="1429227"/>
                    <a:pt x="692603" y="1493651"/>
                  </a:cubicBezTo>
                  <a:cubicBezTo>
                    <a:pt x="693132" y="1513597"/>
                    <a:pt x="697168" y="1448832"/>
                    <a:pt x="697697" y="1454063"/>
                  </a:cubicBezTo>
                  <a:cubicBezTo>
                    <a:pt x="698724" y="1464310"/>
                    <a:pt x="701757" y="1665528"/>
                    <a:pt x="702790" y="1595013"/>
                  </a:cubicBezTo>
                  <a:cubicBezTo>
                    <a:pt x="704484" y="1478749"/>
                    <a:pt x="706184" y="770478"/>
                    <a:pt x="707883" y="756483"/>
                  </a:cubicBezTo>
                  <a:cubicBezTo>
                    <a:pt x="709577" y="742489"/>
                    <a:pt x="711277" y="1415935"/>
                    <a:pt x="712977" y="1511033"/>
                  </a:cubicBezTo>
                  <a:cubicBezTo>
                    <a:pt x="714617" y="1603032"/>
                    <a:pt x="716424" y="1313611"/>
                    <a:pt x="718070" y="1327083"/>
                  </a:cubicBezTo>
                  <a:cubicBezTo>
                    <a:pt x="719764" y="1341012"/>
                    <a:pt x="721464" y="1554002"/>
                    <a:pt x="723164" y="1594605"/>
                  </a:cubicBezTo>
                  <a:cubicBezTo>
                    <a:pt x="723674" y="1606816"/>
                    <a:pt x="727740" y="1570754"/>
                    <a:pt x="728257" y="1570700"/>
                  </a:cubicBezTo>
                  <a:cubicBezTo>
                    <a:pt x="729951" y="1570526"/>
                    <a:pt x="731650" y="1595428"/>
                    <a:pt x="733344" y="1593554"/>
                  </a:cubicBezTo>
                  <a:cubicBezTo>
                    <a:pt x="733993" y="1592839"/>
                    <a:pt x="737795" y="1576688"/>
                    <a:pt x="738438" y="1559468"/>
                  </a:cubicBezTo>
                  <a:cubicBezTo>
                    <a:pt x="740137" y="1514264"/>
                    <a:pt x="741837" y="1372389"/>
                    <a:pt x="743531" y="1322339"/>
                  </a:cubicBezTo>
                  <a:cubicBezTo>
                    <a:pt x="744606" y="1290673"/>
                    <a:pt x="747549" y="1243590"/>
                    <a:pt x="748624" y="1259170"/>
                  </a:cubicBezTo>
                  <a:cubicBezTo>
                    <a:pt x="750324" y="1283796"/>
                    <a:pt x="752018" y="1464916"/>
                    <a:pt x="753718" y="1470076"/>
                  </a:cubicBezTo>
                  <a:cubicBezTo>
                    <a:pt x="754721" y="1473115"/>
                    <a:pt x="757808" y="1380125"/>
                    <a:pt x="758811" y="1290114"/>
                  </a:cubicBezTo>
                  <a:cubicBezTo>
                    <a:pt x="760511" y="1137386"/>
                    <a:pt x="762205" y="599748"/>
                    <a:pt x="763904" y="553710"/>
                  </a:cubicBezTo>
                  <a:cubicBezTo>
                    <a:pt x="765604" y="507666"/>
                    <a:pt x="767298" y="870429"/>
                    <a:pt x="768998" y="1013860"/>
                  </a:cubicBezTo>
                  <a:cubicBezTo>
                    <a:pt x="770698" y="1157291"/>
                    <a:pt x="772391" y="1485482"/>
                    <a:pt x="774091" y="1414289"/>
                  </a:cubicBezTo>
                  <a:cubicBezTo>
                    <a:pt x="775785" y="1343090"/>
                    <a:pt x="777485" y="598902"/>
                    <a:pt x="779184" y="586685"/>
                  </a:cubicBezTo>
                  <a:cubicBezTo>
                    <a:pt x="780878" y="574468"/>
                    <a:pt x="782578" y="1178763"/>
                    <a:pt x="784278" y="1340976"/>
                  </a:cubicBezTo>
                  <a:cubicBezTo>
                    <a:pt x="785425" y="1450501"/>
                    <a:pt x="788224" y="1535148"/>
                    <a:pt x="789371" y="1559978"/>
                  </a:cubicBezTo>
                  <a:cubicBezTo>
                    <a:pt x="789431" y="1561366"/>
                    <a:pt x="794399" y="1564315"/>
                    <a:pt x="794458" y="1561636"/>
                  </a:cubicBezTo>
                  <a:cubicBezTo>
                    <a:pt x="796158" y="1490533"/>
                    <a:pt x="797858" y="1265453"/>
                    <a:pt x="799552" y="1133368"/>
                  </a:cubicBezTo>
                  <a:cubicBezTo>
                    <a:pt x="801252" y="1001277"/>
                    <a:pt x="802951" y="720109"/>
                    <a:pt x="804645" y="769109"/>
                  </a:cubicBezTo>
                  <a:cubicBezTo>
                    <a:pt x="806345" y="818114"/>
                    <a:pt x="808045" y="1329456"/>
                    <a:pt x="809739" y="1427377"/>
                  </a:cubicBezTo>
                  <a:cubicBezTo>
                    <a:pt x="810357" y="1462832"/>
                    <a:pt x="814219" y="1379170"/>
                    <a:pt x="814832" y="1356641"/>
                  </a:cubicBezTo>
                  <a:cubicBezTo>
                    <a:pt x="816532" y="1294409"/>
                    <a:pt x="818225" y="1054649"/>
                    <a:pt x="819925" y="1053988"/>
                  </a:cubicBezTo>
                  <a:cubicBezTo>
                    <a:pt x="821625" y="1053333"/>
                    <a:pt x="823319" y="1266197"/>
                    <a:pt x="825019" y="1352688"/>
                  </a:cubicBezTo>
                  <a:cubicBezTo>
                    <a:pt x="826718" y="1439179"/>
                    <a:pt x="828412" y="1546788"/>
                    <a:pt x="830112" y="1572934"/>
                  </a:cubicBezTo>
                  <a:cubicBezTo>
                    <a:pt x="830568" y="1579973"/>
                    <a:pt x="834749" y="1541353"/>
                    <a:pt x="835205" y="1509573"/>
                  </a:cubicBezTo>
                  <a:cubicBezTo>
                    <a:pt x="836899" y="1391483"/>
                    <a:pt x="838599" y="928216"/>
                    <a:pt x="840299" y="864429"/>
                  </a:cubicBezTo>
                  <a:cubicBezTo>
                    <a:pt x="841992" y="800636"/>
                    <a:pt x="843692" y="1024563"/>
                    <a:pt x="845392" y="1126827"/>
                  </a:cubicBezTo>
                  <a:cubicBezTo>
                    <a:pt x="847086" y="1229090"/>
                    <a:pt x="848786" y="1413893"/>
                    <a:pt x="850485" y="1477998"/>
                  </a:cubicBezTo>
                  <a:cubicBezTo>
                    <a:pt x="850930" y="1494912"/>
                    <a:pt x="855128" y="1509039"/>
                    <a:pt x="855579" y="1511447"/>
                  </a:cubicBezTo>
                  <a:cubicBezTo>
                    <a:pt x="857273" y="1520583"/>
                    <a:pt x="858972" y="1531869"/>
                    <a:pt x="860666" y="1532800"/>
                  </a:cubicBezTo>
                  <a:cubicBezTo>
                    <a:pt x="861135" y="1533058"/>
                    <a:pt x="865297" y="1525310"/>
                    <a:pt x="865759" y="1517045"/>
                  </a:cubicBezTo>
                  <a:cubicBezTo>
                    <a:pt x="867459" y="1486797"/>
                    <a:pt x="869159" y="1366419"/>
                    <a:pt x="870853" y="1351301"/>
                  </a:cubicBezTo>
                  <a:cubicBezTo>
                    <a:pt x="872553" y="1336183"/>
                    <a:pt x="874246" y="1432999"/>
                    <a:pt x="875946" y="1426338"/>
                  </a:cubicBezTo>
                  <a:cubicBezTo>
                    <a:pt x="877646" y="1419671"/>
                    <a:pt x="879340" y="1342135"/>
                    <a:pt x="881040" y="1311329"/>
                  </a:cubicBezTo>
                  <a:cubicBezTo>
                    <a:pt x="882739" y="1280522"/>
                    <a:pt x="884433" y="1239151"/>
                    <a:pt x="886133" y="1241488"/>
                  </a:cubicBezTo>
                  <a:cubicBezTo>
                    <a:pt x="887496" y="1243361"/>
                    <a:pt x="889863" y="1283364"/>
                    <a:pt x="891226" y="1325354"/>
                  </a:cubicBezTo>
                  <a:cubicBezTo>
                    <a:pt x="892926" y="1377633"/>
                    <a:pt x="894620" y="1572375"/>
                    <a:pt x="896320" y="1555191"/>
                  </a:cubicBezTo>
                  <a:cubicBezTo>
                    <a:pt x="898019" y="1538007"/>
                    <a:pt x="899713" y="1246412"/>
                    <a:pt x="901413" y="1222243"/>
                  </a:cubicBezTo>
                  <a:cubicBezTo>
                    <a:pt x="903107" y="1198068"/>
                    <a:pt x="904807" y="1434855"/>
                    <a:pt x="906506" y="1410151"/>
                  </a:cubicBezTo>
                  <a:cubicBezTo>
                    <a:pt x="908200" y="1385447"/>
                    <a:pt x="909900" y="1122971"/>
                    <a:pt x="911600" y="1074025"/>
                  </a:cubicBezTo>
                  <a:cubicBezTo>
                    <a:pt x="912297" y="1053838"/>
                    <a:pt x="915990" y="1095095"/>
                    <a:pt x="916693" y="1116448"/>
                  </a:cubicBezTo>
                  <a:cubicBezTo>
                    <a:pt x="918387" y="1168228"/>
                    <a:pt x="920087" y="1337012"/>
                    <a:pt x="921780" y="1384708"/>
                  </a:cubicBezTo>
                  <a:cubicBezTo>
                    <a:pt x="921997" y="1390684"/>
                    <a:pt x="926664" y="1411917"/>
                    <a:pt x="926874" y="1402613"/>
                  </a:cubicBezTo>
                  <a:cubicBezTo>
                    <a:pt x="928574" y="1328345"/>
                    <a:pt x="930273" y="953521"/>
                    <a:pt x="931967" y="939094"/>
                  </a:cubicBezTo>
                  <a:cubicBezTo>
                    <a:pt x="933667" y="924666"/>
                    <a:pt x="935361" y="1313413"/>
                    <a:pt x="937060" y="1316056"/>
                  </a:cubicBezTo>
                  <a:cubicBezTo>
                    <a:pt x="938760" y="1318699"/>
                    <a:pt x="940460" y="970122"/>
                    <a:pt x="942154" y="954944"/>
                  </a:cubicBezTo>
                  <a:cubicBezTo>
                    <a:pt x="943854" y="939760"/>
                    <a:pt x="945547" y="1147266"/>
                    <a:pt x="947247" y="1224976"/>
                  </a:cubicBezTo>
                  <a:cubicBezTo>
                    <a:pt x="948947" y="1302680"/>
                    <a:pt x="950641" y="1385885"/>
                    <a:pt x="952341" y="1421184"/>
                  </a:cubicBezTo>
                  <a:cubicBezTo>
                    <a:pt x="952731" y="1429371"/>
                    <a:pt x="957037" y="1443942"/>
                    <a:pt x="957434" y="1436765"/>
                  </a:cubicBezTo>
                  <a:cubicBezTo>
                    <a:pt x="959128" y="1405778"/>
                    <a:pt x="960827" y="1224159"/>
                    <a:pt x="962527" y="1235295"/>
                  </a:cubicBezTo>
                  <a:cubicBezTo>
                    <a:pt x="964221" y="1246431"/>
                    <a:pt x="965921" y="1497140"/>
                    <a:pt x="967621" y="1503591"/>
                  </a:cubicBezTo>
                  <a:cubicBezTo>
                    <a:pt x="969314" y="1510036"/>
                    <a:pt x="971014" y="1351835"/>
                    <a:pt x="972714" y="1273982"/>
                  </a:cubicBezTo>
                  <a:cubicBezTo>
                    <a:pt x="974408" y="1196134"/>
                    <a:pt x="976108" y="995102"/>
                    <a:pt x="977807" y="1036486"/>
                  </a:cubicBezTo>
                  <a:cubicBezTo>
                    <a:pt x="979501" y="1077864"/>
                    <a:pt x="981201" y="1456063"/>
                    <a:pt x="982901" y="1522259"/>
                  </a:cubicBezTo>
                  <a:cubicBezTo>
                    <a:pt x="984036" y="1566609"/>
                    <a:pt x="986853" y="1446165"/>
                    <a:pt x="987988" y="1433684"/>
                  </a:cubicBezTo>
                  <a:cubicBezTo>
                    <a:pt x="988847" y="1424254"/>
                    <a:pt x="992222" y="1398577"/>
                    <a:pt x="993081" y="1410439"/>
                  </a:cubicBezTo>
                  <a:cubicBezTo>
                    <a:pt x="994781" y="1433894"/>
                    <a:pt x="996481" y="1612125"/>
                    <a:pt x="998175" y="1574399"/>
                  </a:cubicBezTo>
                  <a:cubicBezTo>
                    <a:pt x="999875" y="1536668"/>
                    <a:pt x="1001568" y="1184722"/>
                    <a:pt x="1003268" y="1184073"/>
                  </a:cubicBezTo>
                  <a:cubicBezTo>
                    <a:pt x="1004968" y="1183418"/>
                    <a:pt x="1006662" y="1513207"/>
                    <a:pt x="1008361" y="1570495"/>
                  </a:cubicBezTo>
                  <a:cubicBezTo>
                    <a:pt x="1008998" y="1591986"/>
                    <a:pt x="1012818" y="1537317"/>
                    <a:pt x="1013455" y="1527797"/>
                  </a:cubicBezTo>
                  <a:cubicBezTo>
                    <a:pt x="1015155" y="1502414"/>
                    <a:pt x="1016848" y="1468628"/>
                    <a:pt x="1018548" y="1418223"/>
                  </a:cubicBezTo>
                  <a:cubicBezTo>
                    <a:pt x="1020248" y="1367818"/>
                    <a:pt x="1021942" y="1220447"/>
                    <a:pt x="1023642" y="1225360"/>
                  </a:cubicBezTo>
                  <a:cubicBezTo>
                    <a:pt x="1025341" y="1230268"/>
                    <a:pt x="1027035" y="1401460"/>
                    <a:pt x="1028735" y="1447690"/>
                  </a:cubicBezTo>
                  <a:cubicBezTo>
                    <a:pt x="1029750" y="1475307"/>
                    <a:pt x="1032813" y="1501837"/>
                    <a:pt x="1033828" y="1502732"/>
                  </a:cubicBezTo>
                  <a:cubicBezTo>
                    <a:pt x="1035522" y="1504222"/>
                    <a:pt x="1037222" y="1455889"/>
                    <a:pt x="1038922" y="1456628"/>
                  </a:cubicBezTo>
                  <a:cubicBezTo>
                    <a:pt x="1040357" y="1457252"/>
                    <a:pt x="1042574" y="1532530"/>
                    <a:pt x="1044015" y="1507171"/>
                  </a:cubicBezTo>
                  <a:cubicBezTo>
                    <a:pt x="1045709" y="1477187"/>
                    <a:pt x="1047409" y="1290991"/>
                    <a:pt x="1049102" y="1276738"/>
                  </a:cubicBezTo>
                  <a:cubicBezTo>
                    <a:pt x="1050802" y="1262486"/>
                    <a:pt x="1052502" y="1365836"/>
                    <a:pt x="1054196" y="1421653"/>
                  </a:cubicBezTo>
                  <a:cubicBezTo>
                    <a:pt x="1055895" y="1477469"/>
                    <a:pt x="1057595" y="1642884"/>
                    <a:pt x="1059289" y="1611645"/>
                  </a:cubicBezTo>
                  <a:cubicBezTo>
                    <a:pt x="1060989" y="1580406"/>
                    <a:pt x="1062683" y="1267297"/>
                    <a:pt x="1064382" y="1234232"/>
                  </a:cubicBezTo>
                  <a:cubicBezTo>
                    <a:pt x="1066082" y="1201167"/>
                    <a:pt x="1067782" y="1350766"/>
                    <a:pt x="1069476" y="1413250"/>
                  </a:cubicBezTo>
                  <a:cubicBezTo>
                    <a:pt x="1071176" y="1475734"/>
                    <a:pt x="1072869" y="1619813"/>
                    <a:pt x="1074569" y="1609134"/>
                  </a:cubicBezTo>
                  <a:cubicBezTo>
                    <a:pt x="1076269" y="1598455"/>
                    <a:pt x="1077963" y="1399009"/>
                    <a:pt x="1079662" y="1349181"/>
                  </a:cubicBezTo>
                  <a:cubicBezTo>
                    <a:pt x="1080329" y="1329510"/>
                    <a:pt x="1084083" y="1294097"/>
                    <a:pt x="1084756" y="1310152"/>
                  </a:cubicBezTo>
                  <a:cubicBezTo>
                    <a:pt x="1086450" y="1350814"/>
                    <a:pt x="1088149" y="1581805"/>
                    <a:pt x="1089849" y="1593181"/>
                  </a:cubicBezTo>
                  <a:cubicBezTo>
                    <a:pt x="1091543" y="1604563"/>
                    <a:pt x="1093243" y="1478076"/>
                    <a:pt x="1094943" y="1378419"/>
                  </a:cubicBezTo>
                  <a:cubicBezTo>
                    <a:pt x="1096636" y="1278763"/>
                    <a:pt x="1098336" y="1007361"/>
                    <a:pt x="1100036" y="995247"/>
                  </a:cubicBezTo>
                  <a:cubicBezTo>
                    <a:pt x="1101730" y="983132"/>
                    <a:pt x="1103429" y="1240592"/>
                    <a:pt x="1105129" y="1305743"/>
                  </a:cubicBezTo>
                  <a:cubicBezTo>
                    <a:pt x="1106174" y="1346015"/>
                    <a:pt x="1109171" y="1407394"/>
                    <a:pt x="1110223" y="1386156"/>
                  </a:cubicBezTo>
                  <a:cubicBezTo>
                    <a:pt x="1111916" y="1351799"/>
                    <a:pt x="1113616" y="1068367"/>
                    <a:pt x="1115310" y="1099588"/>
                  </a:cubicBezTo>
                  <a:cubicBezTo>
                    <a:pt x="1117010" y="1130803"/>
                    <a:pt x="1118710" y="1511904"/>
                    <a:pt x="1120403" y="1573469"/>
                  </a:cubicBezTo>
                  <a:cubicBezTo>
                    <a:pt x="1121845" y="1625765"/>
                    <a:pt x="1124055" y="1506078"/>
                    <a:pt x="1125497" y="1468971"/>
                  </a:cubicBezTo>
                  <a:cubicBezTo>
                    <a:pt x="1127196" y="1425281"/>
                    <a:pt x="1128890" y="1302217"/>
                    <a:pt x="1130590" y="1311341"/>
                  </a:cubicBezTo>
                  <a:cubicBezTo>
                    <a:pt x="1132290" y="1320465"/>
                    <a:pt x="1133984" y="1533046"/>
                    <a:pt x="1135683" y="1523712"/>
                  </a:cubicBezTo>
                  <a:cubicBezTo>
                    <a:pt x="1137383" y="1514372"/>
                    <a:pt x="1139077" y="1272354"/>
                    <a:pt x="1140777" y="1255308"/>
                  </a:cubicBezTo>
                  <a:cubicBezTo>
                    <a:pt x="1142477" y="1238256"/>
                    <a:pt x="1144170" y="1449204"/>
                    <a:pt x="1145870" y="1421413"/>
                  </a:cubicBezTo>
                  <a:cubicBezTo>
                    <a:pt x="1147570" y="1393621"/>
                    <a:pt x="1149264" y="1087876"/>
                    <a:pt x="1150963" y="1088567"/>
                  </a:cubicBezTo>
                  <a:cubicBezTo>
                    <a:pt x="1152663" y="1089257"/>
                    <a:pt x="1154357" y="1420746"/>
                    <a:pt x="1156057" y="1425563"/>
                  </a:cubicBezTo>
                  <a:cubicBezTo>
                    <a:pt x="1157751" y="1430380"/>
                    <a:pt x="1159450" y="1106183"/>
                    <a:pt x="1161150" y="1117463"/>
                  </a:cubicBezTo>
                  <a:cubicBezTo>
                    <a:pt x="1162844" y="1128737"/>
                    <a:pt x="1164544" y="1411664"/>
                    <a:pt x="1166244" y="1493224"/>
                  </a:cubicBezTo>
                  <a:cubicBezTo>
                    <a:pt x="1167427" y="1550056"/>
                    <a:pt x="1170154" y="1602803"/>
                    <a:pt x="1171337" y="1606798"/>
                  </a:cubicBezTo>
                  <a:cubicBezTo>
                    <a:pt x="1173031" y="1612528"/>
                    <a:pt x="1174730" y="1529929"/>
                    <a:pt x="1176424" y="1527598"/>
                  </a:cubicBezTo>
                  <a:cubicBezTo>
                    <a:pt x="1178124" y="1525268"/>
                    <a:pt x="1179824" y="1600071"/>
                    <a:pt x="1181518" y="1592821"/>
                  </a:cubicBezTo>
                  <a:cubicBezTo>
                    <a:pt x="1183217" y="1585577"/>
                    <a:pt x="1184917" y="1533737"/>
                    <a:pt x="1186611" y="1484119"/>
                  </a:cubicBezTo>
                  <a:cubicBezTo>
                    <a:pt x="1188311" y="1434500"/>
                    <a:pt x="1190005" y="1296253"/>
                    <a:pt x="1191704" y="1295118"/>
                  </a:cubicBezTo>
                  <a:cubicBezTo>
                    <a:pt x="1193404" y="1293983"/>
                    <a:pt x="1195104" y="1456940"/>
                    <a:pt x="1196798" y="1477307"/>
                  </a:cubicBezTo>
                  <a:cubicBezTo>
                    <a:pt x="1197645" y="1487440"/>
                    <a:pt x="1201044" y="1447402"/>
                    <a:pt x="1201891" y="1417304"/>
                  </a:cubicBezTo>
                  <a:cubicBezTo>
                    <a:pt x="1203591" y="1356839"/>
                    <a:pt x="1205285" y="1170913"/>
                    <a:pt x="1206984" y="1114508"/>
                  </a:cubicBezTo>
                  <a:cubicBezTo>
                    <a:pt x="1207525" y="1096519"/>
                    <a:pt x="1211537" y="1075803"/>
                    <a:pt x="1212078" y="1078867"/>
                  </a:cubicBezTo>
                  <a:cubicBezTo>
                    <a:pt x="1213772" y="1088477"/>
                    <a:pt x="1215471" y="1155657"/>
                    <a:pt x="1217171" y="1172151"/>
                  </a:cubicBezTo>
                  <a:cubicBezTo>
                    <a:pt x="1217285" y="1173286"/>
                    <a:pt x="1222144" y="1174013"/>
                    <a:pt x="1222264" y="1177820"/>
                  </a:cubicBezTo>
                  <a:cubicBezTo>
                    <a:pt x="1223958" y="1233163"/>
                    <a:pt x="1225658" y="1434873"/>
                    <a:pt x="1227358" y="1504192"/>
                  </a:cubicBezTo>
                  <a:cubicBezTo>
                    <a:pt x="1228451" y="1549017"/>
                    <a:pt x="1231352" y="1592400"/>
                    <a:pt x="1232451" y="1593728"/>
                  </a:cubicBezTo>
                  <a:cubicBezTo>
                    <a:pt x="1234145" y="1595776"/>
                    <a:pt x="1235845" y="1554723"/>
                    <a:pt x="1237539" y="1516493"/>
                  </a:cubicBezTo>
                  <a:cubicBezTo>
                    <a:pt x="1239238" y="1478262"/>
                    <a:pt x="1240938" y="1358815"/>
                    <a:pt x="1242632" y="1364341"/>
                  </a:cubicBezTo>
                  <a:cubicBezTo>
                    <a:pt x="1244332" y="1369873"/>
                    <a:pt x="1246031" y="1564435"/>
                    <a:pt x="1247725" y="1549665"/>
                  </a:cubicBezTo>
                  <a:cubicBezTo>
                    <a:pt x="1249425" y="1534896"/>
                    <a:pt x="1251125" y="1310554"/>
                    <a:pt x="1252819" y="1275717"/>
                  </a:cubicBezTo>
                  <a:cubicBezTo>
                    <a:pt x="1254404" y="1243199"/>
                    <a:pt x="1256326" y="1322044"/>
                    <a:pt x="1257912" y="1340622"/>
                  </a:cubicBezTo>
                  <a:cubicBezTo>
                    <a:pt x="1258825" y="1351313"/>
                    <a:pt x="1262092" y="1422542"/>
                    <a:pt x="1263005" y="1395165"/>
                  </a:cubicBezTo>
                  <a:cubicBezTo>
                    <a:pt x="1264705" y="1344190"/>
                    <a:pt x="1266399" y="1033417"/>
                    <a:pt x="1268099" y="1034750"/>
                  </a:cubicBezTo>
                  <a:cubicBezTo>
                    <a:pt x="1269798" y="1036089"/>
                    <a:pt x="1271492" y="1388090"/>
                    <a:pt x="1273192" y="1403183"/>
                  </a:cubicBezTo>
                  <a:cubicBezTo>
                    <a:pt x="1274892" y="1418271"/>
                    <a:pt x="1276586" y="1234604"/>
                    <a:pt x="1278285" y="1125307"/>
                  </a:cubicBezTo>
                  <a:cubicBezTo>
                    <a:pt x="1279985" y="1016016"/>
                    <a:pt x="1281679" y="689825"/>
                    <a:pt x="1283379" y="747408"/>
                  </a:cubicBezTo>
                  <a:cubicBezTo>
                    <a:pt x="1285073" y="804996"/>
                    <a:pt x="1286772" y="1360436"/>
                    <a:pt x="1288472" y="1470820"/>
                  </a:cubicBezTo>
                  <a:cubicBezTo>
                    <a:pt x="1288923" y="1500432"/>
                    <a:pt x="1293109" y="1440363"/>
                    <a:pt x="1293565" y="1409706"/>
                  </a:cubicBezTo>
                  <a:cubicBezTo>
                    <a:pt x="1295259" y="1295418"/>
                    <a:pt x="1296959" y="764160"/>
                    <a:pt x="1298659" y="785097"/>
                  </a:cubicBezTo>
                  <a:cubicBezTo>
                    <a:pt x="1300353" y="806041"/>
                    <a:pt x="1302052" y="1413454"/>
                    <a:pt x="1303746" y="1535352"/>
                  </a:cubicBezTo>
                  <a:cubicBezTo>
                    <a:pt x="1303884" y="1545125"/>
                    <a:pt x="1308707" y="1525076"/>
                    <a:pt x="1308840" y="1516481"/>
                  </a:cubicBezTo>
                  <a:cubicBezTo>
                    <a:pt x="1310539" y="1409220"/>
                    <a:pt x="1312239" y="937862"/>
                    <a:pt x="1313933" y="891794"/>
                  </a:cubicBezTo>
                  <a:cubicBezTo>
                    <a:pt x="1315633" y="845719"/>
                    <a:pt x="1317326" y="1117961"/>
                    <a:pt x="1319026" y="1240034"/>
                  </a:cubicBezTo>
                  <a:cubicBezTo>
                    <a:pt x="1320726" y="1362106"/>
                    <a:pt x="1322426" y="1654602"/>
                    <a:pt x="1324120" y="1624234"/>
                  </a:cubicBezTo>
                  <a:cubicBezTo>
                    <a:pt x="1325819" y="1593866"/>
                    <a:pt x="1327513" y="1115655"/>
                    <a:pt x="1329213" y="1057826"/>
                  </a:cubicBezTo>
                  <a:cubicBezTo>
                    <a:pt x="1330913" y="1000004"/>
                    <a:pt x="1332607" y="1197323"/>
                    <a:pt x="1334306" y="1277279"/>
                  </a:cubicBezTo>
                  <a:cubicBezTo>
                    <a:pt x="1336006" y="1357235"/>
                    <a:pt x="1337700" y="1499302"/>
                    <a:pt x="1339400" y="1537569"/>
                  </a:cubicBezTo>
                  <a:cubicBezTo>
                    <a:pt x="1340090" y="1553101"/>
                    <a:pt x="1343802" y="1511772"/>
                    <a:pt x="1344493" y="1506883"/>
                  </a:cubicBezTo>
                  <a:cubicBezTo>
                    <a:pt x="1346187" y="1494852"/>
                    <a:pt x="1347886" y="1448850"/>
                    <a:pt x="1349586" y="1465361"/>
                  </a:cubicBezTo>
                  <a:cubicBezTo>
                    <a:pt x="1351280" y="1481872"/>
                    <a:pt x="1352980" y="1641130"/>
                    <a:pt x="1354680" y="1605945"/>
                  </a:cubicBezTo>
                  <a:cubicBezTo>
                    <a:pt x="1356374" y="1570760"/>
                    <a:pt x="1358073" y="1276865"/>
                    <a:pt x="1359773" y="1254245"/>
                  </a:cubicBezTo>
                  <a:cubicBezTo>
                    <a:pt x="1361467" y="1231625"/>
                    <a:pt x="1363167" y="1489614"/>
                    <a:pt x="1364860" y="1470226"/>
                  </a:cubicBezTo>
                  <a:cubicBezTo>
                    <a:pt x="1366560" y="1450831"/>
                    <a:pt x="1368260" y="1117415"/>
                    <a:pt x="1369954" y="1137890"/>
                  </a:cubicBezTo>
                  <a:cubicBezTo>
                    <a:pt x="1371653" y="1158366"/>
                    <a:pt x="1373353" y="1539215"/>
                    <a:pt x="1375047" y="1593079"/>
                  </a:cubicBezTo>
                  <a:cubicBezTo>
                    <a:pt x="1376519" y="1639736"/>
                    <a:pt x="1378669" y="1527100"/>
                    <a:pt x="1380141" y="1461060"/>
                  </a:cubicBezTo>
                  <a:cubicBezTo>
                    <a:pt x="1381840" y="1384828"/>
                    <a:pt x="1383534" y="1119313"/>
                    <a:pt x="1385234" y="1135662"/>
                  </a:cubicBezTo>
                  <a:cubicBezTo>
                    <a:pt x="1386934" y="1152005"/>
                    <a:pt x="1388627" y="1509009"/>
                    <a:pt x="1390327" y="1559138"/>
                  </a:cubicBezTo>
                  <a:cubicBezTo>
                    <a:pt x="1392027" y="1609260"/>
                    <a:pt x="1393721" y="1426999"/>
                    <a:pt x="1395420" y="1436416"/>
                  </a:cubicBezTo>
                  <a:cubicBezTo>
                    <a:pt x="1397120" y="1445834"/>
                    <a:pt x="1398814" y="1602113"/>
                    <a:pt x="1400514" y="1615639"/>
                  </a:cubicBezTo>
                  <a:cubicBezTo>
                    <a:pt x="1402208" y="1629171"/>
                    <a:pt x="1403908" y="1564759"/>
                    <a:pt x="1405607" y="1517580"/>
                  </a:cubicBezTo>
                  <a:cubicBezTo>
                    <a:pt x="1407307" y="1470400"/>
                    <a:pt x="1409001" y="1366629"/>
                    <a:pt x="1410701" y="1332561"/>
                  </a:cubicBezTo>
                  <a:cubicBezTo>
                    <a:pt x="1411199" y="1322549"/>
                    <a:pt x="1415295" y="1311846"/>
                    <a:pt x="1415794" y="1313173"/>
                  </a:cubicBezTo>
                  <a:cubicBezTo>
                    <a:pt x="1417488" y="1317707"/>
                    <a:pt x="1419187" y="1345252"/>
                    <a:pt x="1420887" y="1359746"/>
                  </a:cubicBezTo>
                  <a:cubicBezTo>
                    <a:pt x="1421992" y="1369200"/>
                    <a:pt x="1424869" y="1379819"/>
                    <a:pt x="1425981" y="1400144"/>
                  </a:cubicBezTo>
                  <a:cubicBezTo>
                    <a:pt x="1427675" y="1431311"/>
                    <a:pt x="1429374" y="1538169"/>
                    <a:pt x="1431068" y="1546758"/>
                  </a:cubicBezTo>
                  <a:cubicBezTo>
                    <a:pt x="1432059" y="1551744"/>
                    <a:pt x="1435176" y="1499267"/>
                    <a:pt x="1436161" y="1451667"/>
                  </a:cubicBezTo>
                  <a:cubicBezTo>
                    <a:pt x="1437861" y="1369746"/>
                    <a:pt x="1439561" y="1089323"/>
                    <a:pt x="1441255" y="1055243"/>
                  </a:cubicBezTo>
                  <a:cubicBezTo>
                    <a:pt x="1442954" y="1021152"/>
                    <a:pt x="1444648" y="1221270"/>
                    <a:pt x="1446348" y="1247152"/>
                  </a:cubicBezTo>
                  <a:cubicBezTo>
                    <a:pt x="1447561" y="1265597"/>
                    <a:pt x="1450234" y="1204062"/>
                    <a:pt x="1451442" y="1210531"/>
                  </a:cubicBezTo>
                  <a:cubicBezTo>
                    <a:pt x="1453141" y="1219600"/>
                    <a:pt x="1454835" y="1258059"/>
                    <a:pt x="1456535" y="1301563"/>
                  </a:cubicBezTo>
                  <a:cubicBezTo>
                    <a:pt x="1458235" y="1345067"/>
                    <a:pt x="1459928" y="1546831"/>
                    <a:pt x="1461628" y="1471560"/>
                  </a:cubicBezTo>
                  <a:cubicBezTo>
                    <a:pt x="1463328" y="1396288"/>
                    <a:pt x="1465022" y="860038"/>
                    <a:pt x="1466721" y="849930"/>
                  </a:cubicBezTo>
                  <a:cubicBezTo>
                    <a:pt x="1468415" y="839815"/>
                    <a:pt x="1470115" y="1300806"/>
                    <a:pt x="1471815" y="1410890"/>
                  </a:cubicBezTo>
                  <a:cubicBezTo>
                    <a:pt x="1472584" y="1460712"/>
                    <a:pt x="1476139" y="1524163"/>
                    <a:pt x="1476908" y="1510426"/>
                  </a:cubicBezTo>
                  <a:cubicBezTo>
                    <a:pt x="1478602" y="1480064"/>
                    <a:pt x="1480302" y="1237938"/>
                    <a:pt x="1482002" y="1228742"/>
                  </a:cubicBezTo>
                  <a:cubicBezTo>
                    <a:pt x="1483695" y="1219540"/>
                    <a:pt x="1485395" y="1411418"/>
                    <a:pt x="1487095" y="1455222"/>
                  </a:cubicBezTo>
                  <a:cubicBezTo>
                    <a:pt x="1487804" y="1473548"/>
                    <a:pt x="1491473" y="1488407"/>
                    <a:pt x="1492182" y="1491554"/>
                  </a:cubicBezTo>
                  <a:cubicBezTo>
                    <a:pt x="1492699" y="1493819"/>
                    <a:pt x="1496765" y="1495248"/>
                    <a:pt x="1497276" y="1500270"/>
                  </a:cubicBezTo>
                  <a:cubicBezTo>
                    <a:pt x="1498975" y="1516877"/>
                    <a:pt x="1500675" y="1596485"/>
                    <a:pt x="1502369" y="1591199"/>
                  </a:cubicBezTo>
                  <a:cubicBezTo>
                    <a:pt x="1504069" y="1585908"/>
                    <a:pt x="1505769" y="1467824"/>
                    <a:pt x="1507462" y="1468538"/>
                  </a:cubicBezTo>
                  <a:cubicBezTo>
                    <a:pt x="1509162" y="1469259"/>
                    <a:pt x="1510856" y="1582640"/>
                    <a:pt x="1512556" y="1595506"/>
                  </a:cubicBezTo>
                  <a:cubicBezTo>
                    <a:pt x="1514255" y="1608371"/>
                    <a:pt x="1515949" y="1547768"/>
                    <a:pt x="1517649" y="1545732"/>
                  </a:cubicBezTo>
                  <a:cubicBezTo>
                    <a:pt x="1519349" y="1543695"/>
                    <a:pt x="1521043" y="1584058"/>
                    <a:pt x="1522742" y="1583295"/>
                  </a:cubicBezTo>
                  <a:cubicBezTo>
                    <a:pt x="1523037" y="1583169"/>
                    <a:pt x="1527541" y="1562375"/>
                    <a:pt x="1527836" y="1541149"/>
                  </a:cubicBezTo>
                  <a:cubicBezTo>
                    <a:pt x="1529529" y="1417833"/>
                    <a:pt x="1531229" y="875709"/>
                    <a:pt x="1532929" y="843401"/>
                  </a:cubicBezTo>
                  <a:cubicBezTo>
                    <a:pt x="1534629" y="811093"/>
                    <a:pt x="1536323" y="1224856"/>
                    <a:pt x="1538022" y="1347301"/>
                  </a:cubicBezTo>
                  <a:cubicBezTo>
                    <a:pt x="1539620" y="1462694"/>
                    <a:pt x="1541512" y="1536554"/>
                    <a:pt x="1543116" y="1578051"/>
                  </a:cubicBezTo>
                  <a:cubicBezTo>
                    <a:pt x="1543482" y="1587625"/>
                    <a:pt x="1547837" y="1628384"/>
                    <a:pt x="1548209" y="1611482"/>
                  </a:cubicBezTo>
                  <a:cubicBezTo>
                    <a:pt x="1549903" y="1533755"/>
                    <a:pt x="1551603" y="1182866"/>
                    <a:pt x="1553303" y="1111709"/>
                  </a:cubicBezTo>
                  <a:cubicBezTo>
                    <a:pt x="1554168" y="1075221"/>
                    <a:pt x="1557519" y="1152948"/>
                    <a:pt x="1558390" y="1184524"/>
                  </a:cubicBezTo>
                  <a:cubicBezTo>
                    <a:pt x="1560090" y="1246100"/>
                    <a:pt x="1561789" y="1419539"/>
                    <a:pt x="1563483" y="1481187"/>
                  </a:cubicBezTo>
                  <a:cubicBezTo>
                    <a:pt x="1564498" y="1517880"/>
                    <a:pt x="1567568" y="1590827"/>
                    <a:pt x="1568577" y="1554422"/>
                  </a:cubicBezTo>
                  <a:cubicBezTo>
                    <a:pt x="1570276" y="1493254"/>
                    <a:pt x="1571970" y="1112159"/>
                    <a:pt x="1573670" y="1114190"/>
                  </a:cubicBezTo>
                  <a:cubicBezTo>
                    <a:pt x="1575370" y="1116220"/>
                    <a:pt x="1577063" y="1537791"/>
                    <a:pt x="1578763" y="1566621"/>
                  </a:cubicBezTo>
                  <a:cubicBezTo>
                    <a:pt x="1580463" y="1595446"/>
                    <a:pt x="1582157" y="1308422"/>
                    <a:pt x="1583857" y="1287153"/>
                  </a:cubicBezTo>
                  <a:cubicBezTo>
                    <a:pt x="1585556" y="1265879"/>
                    <a:pt x="1587250" y="1427173"/>
                    <a:pt x="1588950" y="1439005"/>
                  </a:cubicBezTo>
                  <a:cubicBezTo>
                    <a:pt x="1590650" y="1450838"/>
                    <a:pt x="1592344" y="1356556"/>
                    <a:pt x="1594043" y="1358142"/>
                  </a:cubicBezTo>
                  <a:cubicBezTo>
                    <a:pt x="1595737" y="1359728"/>
                    <a:pt x="1597437" y="1438344"/>
                    <a:pt x="1599137" y="1448513"/>
                  </a:cubicBezTo>
                  <a:cubicBezTo>
                    <a:pt x="1600830" y="1458676"/>
                    <a:pt x="1602530" y="1427449"/>
                    <a:pt x="1604230" y="1419142"/>
                  </a:cubicBezTo>
                  <a:cubicBezTo>
                    <a:pt x="1604566" y="1417496"/>
                    <a:pt x="1608987" y="1409214"/>
                    <a:pt x="1609323" y="1398673"/>
                  </a:cubicBezTo>
                  <a:cubicBezTo>
                    <a:pt x="1611017" y="1345493"/>
                    <a:pt x="1612717" y="1174241"/>
                    <a:pt x="1614417" y="1100051"/>
                  </a:cubicBezTo>
                  <a:cubicBezTo>
                    <a:pt x="1616093" y="1026774"/>
                    <a:pt x="1617828" y="891307"/>
                    <a:pt x="1619504" y="953545"/>
                  </a:cubicBezTo>
                  <a:cubicBezTo>
                    <a:pt x="1621204" y="1016551"/>
                    <a:pt x="1622904" y="1375927"/>
                    <a:pt x="1624597" y="1478094"/>
                  </a:cubicBezTo>
                  <a:cubicBezTo>
                    <a:pt x="1625336" y="1522373"/>
                    <a:pt x="1628958" y="1573198"/>
                    <a:pt x="1629691" y="1566525"/>
                  </a:cubicBezTo>
                  <a:cubicBezTo>
                    <a:pt x="1631391" y="1551119"/>
                    <a:pt x="1633090" y="1408253"/>
                    <a:pt x="1634784" y="1385651"/>
                  </a:cubicBezTo>
                  <a:cubicBezTo>
                    <a:pt x="1635235" y="1379633"/>
                    <a:pt x="1639427" y="1453660"/>
                    <a:pt x="1639878" y="1430903"/>
                  </a:cubicBezTo>
                  <a:cubicBezTo>
                    <a:pt x="1641577" y="1345421"/>
                    <a:pt x="1643271" y="866597"/>
                    <a:pt x="1644971" y="872760"/>
                  </a:cubicBezTo>
                  <a:cubicBezTo>
                    <a:pt x="1646671" y="878922"/>
                    <a:pt x="1648364" y="1399910"/>
                    <a:pt x="1650064" y="1467872"/>
                  </a:cubicBezTo>
                  <a:cubicBezTo>
                    <a:pt x="1651764" y="1535833"/>
                    <a:pt x="1653458" y="1344616"/>
                    <a:pt x="1655158" y="1280535"/>
                  </a:cubicBezTo>
                  <a:cubicBezTo>
                    <a:pt x="1656851" y="1216453"/>
                    <a:pt x="1658551" y="1038012"/>
                    <a:pt x="1660251" y="1083389"/>
                  </a:cubicBezTo>
                  <a:cubicBezTo>
                    <a:pt x="1661945" y="1128767"/>
                    <a:pt x="1663645" y="1491633"/>
                    <a:pt x="1665344" y="1552795"/>
                  </a:cubicBezTo>
                  <a:cubicBezTo>
                    <a:pt x="1666431" y="1591974"/>
                    <a:pt x="1669351" y="1501633"/>
                    <a:pt x="1670438" y="1450369"/>
                  </a:cubicBezTo>
                  <a:cubicBezTo>
                    <a:pt x="1672131" y="1370347"/>
                    <a:pt x="1673831" y="1124346"/>
                    <a:pt x="1675531" y="1072668"/>
                  </a:cubicBezTo>
                  <a:cubicBezTo>
                    <a:pt x="1676228" y="1051333"/>
                    <a:pt x="1679922" y="1106394"/>
                    <a:pt x="1680624" y="1140299"/>
                  </a:cubicBezTo>
                  <a:cubicBezTo>
                    <a:pt x="1682318" y="1222429"/>
                    <a:pt x="1684018" y="1587253"/>
                    <a:pt x="1685712" y="1565462"/>
                  </a:cubicBezTo>
                  <a:cubicBezTo>
                    <a:pt x="1687412" y="1543677"/>
                    <a:pt x="1689111" y="1068632"/>
                    <a:pt x="1690805" y="1009572"/>
                  </a:cubicBezTo>
                  <a:cubicBezTo>
                    <a:pt x="1692505" y="950517"/>
                    <a:pt x="1694205" y="1119745"/>
                    <a:pt x="1695898" y="1211125"/>
                  </a:cubicBezTo>
                  <a:cubicBezTo>
                    <a:pt x="1697598" y="1302506"/>
                    <a:pt x="1699292" y="1501699"/>
                    <a:pt x="1700992" y="1557846"/>
                  </a:cubicBezTo>
                  <a:cubicBezTo>
                    <a:pt x="1701160" y="1563378"/>
                    <a:pt x="1705917" y="1549305"/>
                    <a:pt x="1706085" y="1548020"/>
                  </a:cubicBezTo>
                  <a:cubicBezTo>
                    <a:pt x="1707082" y="1540338"/>
                    <a:pt x="1710181" y="1513790"/>
                    <a:pt x="1711179" y="1479398"/>
                  </a:cubicBezTo>
                  <a:cubicBezTo>
                    <a:pt x="1712878" y="1420896"/>
                    <a:pt x="1714572" y="1290937"/>
                    <a:pt x="1716272" y="1197011"/>
                  </a:cubicBezTo>
                  <a:cubicBezTo>
                    <a:pt x="1717972" y="1103084"/>
                    <a:pt x="1719665" y="904161"/>
                    <a:pt x="1721365" y="915837"/>
                  </a:cubicBezTo>
                  <a:cubicBezTo>
                    <a:pt x="1723059" y="927519"/>
                    <a:pt x="1724759" y="1167898"/>
                    <a:pt x="1726459" y="1267093"/>
                  </a:cubicBezTo>
                  <a:cubicBezTo>
                    <a:pt x="1728152" y="1366287"/>
                    <a:pt x="1729852" y="1464940"/>
                    <a:pt x="1731552" y="1511015"/>
                  </a:cubicBezTo>
                  <a:cubicBezTo>
                    <a:pt x="1732153" y="1527454"/>
                    <a:pt x="1736039" y="1551203"/>
                    <a:pt x="1736645" y="1543527"/>
                  </a:cubicBezTo>
                  <a:cubicBezTo>
                    <a:pt x="1738339" y="1522012"/>
                    <a:pt x="1740039" y="1405934"/>
                    <a:pt x="1741739" y="1381921"/>
                  </a:cubicBezTo>
                  <a:cubicBezTo>
                    <a:pt x="1742003" y="1378137"/>
                    <a:pt x="1746562" y="1408601"/>
                    <a:pt x="1746826" y="1399472"/>
                  </a:cubicBezTo>
                  <a:cubicBezTo>
                    <a:pt x="1748526" y="1341589"/>
                    <a:pt x="1750226" y="1208104"/>
                    <a:pt x="1751919" y="1034624"/>
                  </a:cubicBezTo>
                  <a:cubicBezTo>
                    <a:pt x="1753619" y="861149"/>
                    <a:pt x="1755319" y="439224"/>
                    <a:pt x="1757013" y="358595"/>
                  </a:cubicBezTo>
                  <a:cubicBezTo>
                    <a:pt x="1757824" y="320323"/>
                    <a:pt x="1761301" y="454690"/>
                    <a:pt x="1762106" y="550845"/>
                  </a:cubicBezTo>
                  <a:cubicBezTo>
                    <a:pt x="1763806" y="753402"/>
                    <a:pt x="1765500" y="1426470"/>
                    <a:pt x="1767199" y="1573931"/>
                  </a:cubicBezTo>
                  <a:cubicBezTo>
                    <a:pt x="1767998" y="1643136"/>
                    <a:pt x="1771494" y="1487482"/>
                    <a:pt x="1772293" y="1435606"/>
                  </a:cubicBezTo>
                  <a:cubicBezTo>
                    <a:pt x="1773993" y="1325071"/>
                    <a:pt x="1775686" y="1037309"/>
                    <a:pt x="1777386" y="910731"/>
                  </a:cubicBezTo>
                  <a:cubicBezTo>
                    <a:pt x="1778960" y="793422"/>
                    <a:pt x="1780906" y="595700"/>
                    <a:pt x="1782480" y="676149"/>
                  </a:cubicBezTo>
                  <a:cubicBezTo>
                    <a:pt x="1784173" y="762958"/>
                    <a:pt x="1785873" y="1323606"/>
                    <a:pt x="1787573" y="1431575"/>
                  </a:cubicBezTo>
                  <a:cubicBezTo>
                    <a:pt x="1788192" y="1471025"/>
                    <a:pt x="1792042" y="1377831"/>
                    <a:pt x="1792666" y="1323972"/>
                  </a:cubicBezTo>
                  <a:cubicBezTo>
                    <a:pt x="1794360" y="1176565"/>
                    <a:pt x="1796060" y="610884"/>
                    <a:pt x="1797760" y="547133"/>
                  </a:cubicBezTo>
                  <a:cubicBezTo>
                    <a:pt x="1799453" y="483388"/>
                    <a:pt x="1801153" y="774863"/>
                    <a:pt x="1802853" y="941484"/>
                  </a:cubicBezTo>
                  <a:cubicBezTo>
                    <a:pt x="1804547" y="1108099"/>
                    <a:pt x="1806247" y="1460213"/>
                    <a:pt x="1807946" y="1546849"/>
                  </a:cubicBezTo>
                  <a:cubicBezTo>
                    <a:pt x="1808421" y="1571288"/>
                    <a:pt x="1812559" y="1504132"/>
                    <a:pt x="1813034" y="1461276"/>
                  </a:cubicBezTo>
                  <a:cubicBezTo>
                    <a:pt x="1814733" y="1309377"/>
                    <a:pt x="1816433" y="657884"/>
                    <a:pt x="1818127" y="635456"/>
                  </a:cubicBezTo>
                  <a:cubicBezTo>
                    <a:pt x="1819827" y="613028"/>
                    <a:pt x="1821527" y="1184289"/>
                    <a:pt x="1823220" y="1326705"/>
                  </a:cubicBezTo>
                  <a:cubicBezTo>
                    <a:pt x="1824193" y="1408367"/>
                    <a:pt x="1827341" y="1478539"/>
                    <a:pt x="1828314" y="1489957"/>
                  </a:cubicBezTo>
                  <a:cubicBezTo>
                    <a:pt x="1829119" y="1499393"/>
                    <a:pt x="1832602" y="1468214"/>
                    <a:pt x="1833407" y="1446213"/>
                  </a:cubicBezTo>
                  <a:cubicBezTo>
                    <a:pt x="1835107" y="1399766"/>
                    <a:pt x="1836801" y="1308368"/>
                    <a:pt x="1838500" y="1211300"/>
                  </a:cubicBezTo>
                  <a:cubicBezTo>
                    <a:pt x="1840200" y="1114226"/>
                    <a:pt x="1841894" y="868165"/>
                    <a:pt x="1843594" y="863798"/>
                  </a:cubicBezTo>
                  <a:cubicBezTo>
                    <a:pt x="1845294" y="859426"/>
                    <a:pt x="1846987" y="1087420"/>
                    <a:pt x="1848687" y="1185076"/>
                  </a:cubicBezTo>
                  <a:cubicBezTo>
                    <a:pt x="1850381" y="1282733"/>
                    <a:pt x="1852081" y="1386384"/>
                    <a:pt x="1853781" y="1449739"/>
                  </a:cubicBezTo>
                  <a:cubicBezTo>
                    <a:pt x="1855324" y="1507507"/>
                    <a:pt x="1857324" y="1569354"/>
                    <a:pt x="1858874" y="1565204"/>
                  </a:cubicBezTo>
                  <a:cubicBezTo>
                    <a:pt x="1860568" y="1560651"/>
                    <a:pt x="1862267" y="1443630"/>
                    <a:pt x="1863967" y="1422428"/>
                  </a:cubicBezTo>
                  <a:cubicBezTo>
                    <a:pt x="1864412" y="1416830"/>
                    <a:pt x="1868610" y="1446171"/>
                    <a:pt x="1869061" y="1437996"/>
                  </a:cubicBezTo>
                  <a:cubicBezTo>
                    <a:pt x="1870754" y="1407022"/>
                    <a:pt x="1872454" y="1322128"/>
                    <a:pt x="1874148" y="1236586"/>
                  </a:cubicBezTo>
                  <a:cubicBezTo>
                    <a:pt x="1875848" y="1151038"/>
                    <a:pt x="1877548" y="955605"/>
                    <a:pt x="1879241" y="924720"/>
                  </a:cubicBezTo>
                  <a:cubicBezTo>
                    <a:pt x="1880941" y="893830"/>
                    <a:pt x="1882641" y="1061088"/>
                    <a:pt x="1884335" y="1051267"/>
                  </a:cubicBezTo>
                  <a:cubicBezTo>
                    <a:pt x="1886034" y="1041453"/>
                    <a:pt x="1887734" y="806564"/>
                    <a:pt x="1889428" y="865804"/>
                  </a:cubicBezTo>
                  <a:cubicBezTo>
                    <a:pt x="1891128" y="925051"/>
                    <a:pt x="1892822" y="1306464"/>
                    <a:pt x="1894521" y="1406727"/>
                  </a:cubicBezTo>
                  <a:cubicBezTo>
                    <a:pt x="1895038" y="1437155"/>
                    <a:pt x="1899098" y="1484779"/>
                    <a:pt x="1899615" y="1467373"/>
                  </a:cubicBezTo>
                  <a:cubicBezTo>
                    <a:pt x="1901315" y="1410019"/>
                    <a:pt x="1903008" y="1161117"/>
                    <a:pt x="1904708" y="1062595"/>
                  </a:cubicBezTo>
                  <a:cubicBezTo>
                    <a:pt x="1906312" y="969413"/>
                    <a:pt x="1908198" y="816595"/>
                    <a:pt x="1909801" y="876267"/>
                  </a:cubicBezTo>
                  <a:cubicBezTo>
                    <a:pt x="1911495" y="939358"/>
                    <a:pt x="1913195" y="1372924"/>
                    <a:pt x="1914895" y="1441138"/>
                  </a:cubicBezTo>
                  <a:cubicBezTo>
                    <a:pt x="1916589" y="1509351"/>
                    <a:pt x="1918288" y="1303515"/>
                    <a:pt x="1919988" y="1285550"/>
                  </a:cubicBezTo>
                  <a:cubicBezTo>
                    <a:pt x="1921526" y="1269237"/>
                    <a:pt x="1923538" y="1309347"/>
                    <a:pt x="1925082" y="1333318"/>
                  </a:cubicBezTo>
                  <a:cubicBezTo>
                    <a:pt x="1926037" y="1348226"/>
                    <a:pt x="1929214" y="1499423"/>
                    <a:pt x="1930175" y="1444020"/>
                  </a:cubicBezTo>
                  <a:cubicBezTo>
                    <a:pt x="1931869" y="1345847"/>
                    <a:pt x="1933568" y="776106"/>
                    <a:pt x="1935268" y="744279"/>
                  </a:cubicBezTo>
                  <a:cubicBezTo>
                    <a:pt x="1936962" y="712451"/>
                    <a:pt x="1938662" y="1260101"/>
                    <a:pt x="1940356" y="1253050"/>
                  </a:cubicBezTo>
                  <a:cubicBezTo>
                    <a:pt x="1942055" y="1245998"/>
                    <a:pt x="1943755" y="832938"/>
                    <a:pt x="1945449" y="701964"/>
                  </a:cubicBezTo>
                  <a:cubicBezTo>
                    <a:pt x="1946975" y="584565"/>
                    <a:pt x="1949023" y="386140"/>
                    <a:pt x="1950542" y="467201"/>
                  </a:cubicBezTo>
                  <a:cubicBezTo>
                    <a:pt x="1952242" y="557632"/>
                    <a:pt x="1953936" y="1076308"/>
                    <a:pt x="1955636" y="1244557"/>
                  </a:cubicBezTo>
                  <a:cubicBezTo>
                    <a:pt x="1956807" y="1360659"/>
                    <a:pt x="1959558" y="1471193"/>
                    <a:pt x="1960729" y="1476713"/>
                  </a:cubicBezTo>
                  <a:cubicBezTo>
                    <a:pt x="1962429" y="1484713"/>
                    <a:pt x="1964123" y="1276637"/>
                    <a:pt x="1965822" y="1292559"/>
                  </a:cubicBezTo>
                  <a:cubicBezTo>
                    <a:pt x="1967522" y="1308482"/>
                    <a:pt x="1969216" y="1617465"/>
                    <a:pt x="1970916" y="1572243"/>
                  </a:cubicBezTo>
                  <a:cubicBezTo>
                    <a:pt x="1972616" y="1527022"/>
                    <a:pt x="1974309" y="1069316"/>
                    <a:pt x="1976009" y="1021230"/>
                  </a:cubicBezTo>
                  <a:cubicBezTo>
                    <a:pt x="1977703" y="973143"/>
                    <a:pt x="1979403" y="1231114"/>
                    <a:pt x="1981102" y="1283724"/>
                  </a:cubicBezTo>
                  <a:cubicBezTo>
                    <a:pt x="1981733" y="1303316"/>
                    <a:pt x="1985559" y="1363590"/>
                    <a:pt x="1986196" y="1336892"/>
                  </a:cubicBezTo>
                  <a:cubicBezTo>
                    <a:pt x="1987890" y="1265206"/>
                    <a:pt x="1989589" y="848338"/>
                    <a:pt x="1991289" y="853593"/>
                  </a:cubicBezTo>
                  <a:cubicBezTo>
                    <a:pt x="1992983" y="858849"/>
                    <a:pt x="1994683" y="1407106"/>
                    <a:pt x="1996383" y="1368431"/>
                  </a:cubicBezTo>
                  <a:cubicBezTo>
                    <a:pt x="1998076" y="1329756"/>
                    <a:pt x="1999776" y="651625"/>
                    <a:pt x="2001470" y="621533"/>
                  </a:cubicBezTo>
                  <a:cubicBezTo>
                    <a:pt x="2003170" y="591442"/>
                    <a:pt x="2004869" y="1146900"/>
                    <a:pt x="2006563" y="1187893"/>
                  </a:cubicBezTo>
                  <a:cubicBezTo>
                    <a:pt x="2008263" y="1228886"/>
                    <a:pt x="2009963" y="909921"/>
                    <a:pt x="2011657" y="867486"/>
                  </a:cubicBezTo>
                  <a:cubicBezTo>
                    <a:pt x="2012930" y="835653"/>
                    <a:pt x="2015477" y="900305"/>
                    <a:pt x="2016750" y="933273"/>
                  </a:cubicBezTo>
                  <a:cubicBezTo>
                    <a:pt x="2018450" y="977228"/>
                    <a:pt x="2020143" y="1043651"/>
                    <a:pt x="2021843" y="1131193"/>
                  </a:cubicBezTo>
                  <a:cubicBezTo>
                    <a:pt x="2023543" y="1218736"/>
                    <a:pt x="2025237" y="1429659"/>
                    <a:pt x="2026937" y="1458526"/>
                  </a:cubicBezTo>
                  <a:cubicBezTo>
                    <a:pt x="2028636" y="1487386"/>
                    <a:pt x="2030330" y="1326867"/>
                    <a:pt x="2032030" y="1304368"/>
                  </a:cubicBezTo>
                  <a:cubicBezTo>
                    <a:pt x="2032451" y="1298818"/>
                    <a:pt x="2036703" y="1313629"/>
                    <a:pt x="2037123" y="1323540"/>
                  </a:cubicBezTo>
                  <a:cubicBezTo>
                    <a:pt x="2038817" y="1363686"/>
                    <a:pt x="2040517" y="1533184"/>
                    <a:pt x="2042217" y="1545275"/>
                  </a:cubicBezTo>
                  <a:cubicBezTo>
                    <a:pt x="2043910" y="1557360"/>
                    <a:pt x="2045610" y="1402895"/>
                    <a:pt x="2047310" y="1396066"/>
                  </a:cubicBezTo>
                  <a:cubicBezTo>
                    <a:pt x="2048241" y="1392306"/>
                    <a:pt x="2051466" y="1558429"/>
                    <a:pt x="2052403" y="1504276"/>
                  </a:cubicBezTo>
                  <a:cubicBezTo>
                    <a:pt x="2054097" y="1405808"/>
                    <a:pt x="2055797" y="936931"/>
                    <a:pt x="2057497" y="805255"/>
                  </a:cubicBezTo>
                  <a:cubicBezTo>
                    <a:pt x="2058079" y="759679"/>
                    <a:pt x="2062001" y="694702"/>
                    <a:pt x="2062590" y="714241"/>
                  </a:cubicBezTo>
                  <a:cubicBezTo>
                    <a:pt x="2064284" y="770688"/>
                    <a:pt x="2065984" y="1025801"/>
                    <a:pt x="2067677" y="1143933"/>
                  </a:cubicBezTo>
                  <a:cubicBezTo>
                    <a:pt x="2069377" y="1262065"/>
                    <a:pt x="2071077" y="1533094"/>
                    <a:pt x="2072771" y="1423016"/>
                  </a:cubicBezTo>
                  <a:cubicBezTo>
                    <a:pt x="2074471" y="1312945"/>
                    <a:pt x="2076170" y="479274"/>
                    <a:pt x="2077864" y="483472"/>
                  </a:cubicBezTo>
                  <a:cubicBezTo>
                    <a:pt x="2079564" y="487671"/>
                    <a:pt x="2081258" y="1289796"/>
                    <a:pt x="2082958" y="1448213"/>
                  </a:cubicBezTo>
                  <a:cubicBezTo>
                    <a:pt x="2083042" y="1455769"/>
                    <a:pt x="2087973" y="1433684"/>
                    <a:pt x="2088051" y="1433984"/>
                  </a:cubicBezTo>
                  <a:cubicBezTo>
                    <a:pt x="2088555" y="1435840"/>
                    <a:pt x="2092640" y="1511682"/>
                    <a:pt x="2093144" y="1485698"/>
                  </a:cubicBezTo>
                  <a:cubicBezTo>
                    <a:pt x="2094844" y="1398517"/>
                    <a:pt x="2096538" y="920966"/>
                    <a:pt x="2098238" y="910888"/>
                  </a:cubicBezTo>
                  <a:cubicBezTo>
                    <a:pt x="2099931" y="900803"/>
                    <a:pt x="2101631" y="1371578"/>
                    <a:pt x="2103331" y="1425215"/>
                  </a:cubicBezTo>
                  <a:cubicBezTo>
                    <a:pt x="2105025" y="1478851"/>
                    <a:pt x="2106724" y="1266864"/>
                    <a:pt x="2108424" y="1232706"/>
                  </a:cubicBezTo>
                  <a:cubicBezTo>
                    <a:pt x="2108725" y="1226622"/>
                    <a:pt x="2113211" y="1226982"/>
                    <a:pt x="2113518" y="1220273"/>
                  </a:cubicBezTo>
                  <a:cubicBezTo>
                    <a:pt x="2115212" y="1182595"/>
                    <a:pt x="2116911" y="1022635"/>
                    <a:pt x="2118611" y="1006665"/>
                  </a:cubicBezTo>
                  <a:cubicBezTo>
                    <a:pt x="2120305" y="990694"/>
                    <a:pt x="2122005" y="1094122"/>
                    <a:pt x="2123704" y="1124454"/>
                  </a:cubicBezTo>
                  <a:cubicBezTo>
                    <a:pt x="2125392" y="1154630"/>
                    <a:pt x="2127104" y="1156498"/>
                    <a:pt x="2128792" y="1188656"/>
                  </a:cubicBezTo>
                  <a:cubicBezTo>
                    <a:pt x="2130492" y="1220982"/>
                    <a:pt x="2132191" y="1318482"/>
                    <a:pt x="2133885" y="1318404"/>
                  </a:cubicBezTo>
                  <a:cubicBezTo>
                    <a:pt x="2135585" y="1318326"/>
                    <a:pt x="2137285" y="1221643"/>
                    <a:pt x="2138978" y="1188182"/>
                  </a:cubicBezTo>
                  <a:cubicBezTo>
                    <a:pt x="2140678" y="1154726"/>
                    <a:pt x="2142378" y="1106694"/>
                    <a:pt x="2144072" y="1117649"/>
                  </a:cubicBezTo>
                  <a:cubicBezTo>
                    <a:pt x="2145772" y="1128599"/>
                    <a:pt x="2147465" y="1234418"/>
                    <a:pt x="2149165" y="1253897"/>
                  </a:cubicBezTo>
                  <a:cubicBezTo>
                    <a:pt x="2149670" y="1259657"/>
                    <a:pt x="2153754" y="1244539"/>
                    <a:pt x="2154258" y="1234544"/>
                  </a:cubicBezTo>
                  <a:cubicBezTo>
                    <a:pt x="2155958" y="1200753"/>
                    <a:pt x="2157652" y="1042786"/>
                    <a:pt x="2159352" y="1051135"/>
                  </a:cubicBezTo>
                  <a:cubicBezTo>
                    <a:pt x="2161052" y="1059484"/>
                    <a:pt x="2162746" y="1283928"/>
                    <a:pt x="2164445" y="1284643"/>
                  </a:cubicBezTo>
                  <a:cubicBezTo>
                    <a:pt x="2166139" y="1285352"/>
                    <a:pt x="2167839" y="1040678"/>
                    <a:pt x="2169539" y="1055418"/>
                  </a:cubicBezTo>
                  <a:cubicBezTo>
                    <a:pt x="2171232" y="1070151"/>
                    <a:pt x="2172932" y="1362034"/>
                    <a:pt x="2174632" y="1373062"/>
                  </a:cubicBezTo>
                  <a:cubicBezTo>
                    <a:pt x="2176326" y="1384083"/>
                    <a:pt x="2178026" y="1198837"/>
                    <a:pt x="2179725" y="1121565"/>
                  </a:cubicBezTo>
                  <a:cubicBezTo>
                    <a:pt x="2181419" y="1044294"/>
                    <a:pt x="2183119" y="913260"/>
                    <a:pt x="2184819" y="909434"/>
                  </a:cubicBezTo>
                  <a:cubicBezTo>
                    <a:pt x="2186512" y="905602"/>
                    <a:pt x="2188212" y="1079521"/>
                    <a:pt x="2189906" y="1098579"/>
                  </a:cubicBezTo>
                  <a:cubicBezTo>
                    <a:pt x="2191606" y="1117637"/>
                    <a:pt x="2193306" y="1049303"/>
                    <a:pt x="2194999" y="1023788"/>
                  </a:cubicBezTo>
                  <a:cubicBezTo>
                    <a:pt x="2196699" y="998274"/>
                    <a:pt x="2198399" y="978176"/>
                    <a:pt x="2200093" y="945478"/>
                  </a:cubicBezTo>
                  <a:cubicBezTo>
                    <a:pt x="2201792" y="912786"/>
                    <a:pt x="2203492" y="770827"/>
                    <a:pt x="2205186" y="827616"/>
                  </a:cubicBezTo>
                  <a:cubicBezTo>
                    <a:pt x="2206886" y="884406"/>
                    <a:pt x="2208580" y="1214423"/>
                    <a:pt x="2210280" y="1286229"/>
                  </a:cubicBezTo>
                  <a:cubicBezTo>
                    <a:pt x="2210616" y="1300349"/>
                    <a:pt x="2215036" y="1262263"/>
                    <a:pt x="2215373" y="1258437"/>
                  </a:cubicBezTo>
                  <a:cubicBezTo>
                    <a:pt x="2216994" y="1239830"/>
                    <a:pt x="2218844" y="1213997"/>
                    <a:pt x="2220466" y="1169478"/>
                  </a:cubicBezTo>
                  <a:cubicBezTo>
                    <a:pt x="2222166" y="1122917"/>
                    <a:pt x="2223860" y="938643"/>
                    <a:pt x="2225560" y="979047"/>
                  </a:cubicBezTo>
                  <a:cubicBezTo>
                    <a:pt x="2227253" y="1019452"/>
                    <a:pt x="2228953" y="1397856"/>
                    <a:pt x="2230653" y="1411899"/>
                  </a:cubicBezTo>
                  <a:cubicBezTo>
                    <a:pt x="2232347" y="1425935"/>
                    <a:pt x="2234046" y="1099342"/>
                    <a:pt x="2235746" y="1063280"/>
                  </a:cubicBezTo>
                  <a:cubicBezTo>
                    <a:pt x="2237440" y="1027218"/>
                    <a:pt x="2239140" y="1138089"/>
                    <a:pt x="2240840" y="1195533"/>
                  </a:cubicBezTo>
                  <a:cubicBezTo>
                    <a:pt x="2242533" y="1252983"/>
                    <a:pt x="2244233" y="1387249"/>
                    <a:pt x="2245933" y="1407965"/>
                  </a:cubicBezTo>
                  <a:cubicBezTo>
                    <a:pt x="2247627" y="1428686"/>
                    <a:pt x="2249326" y="1306626"/>
                    <a:pt x="2251026" y="1319858"/>
                  </a:cubicBezTo>
                  <a:cubicBezTo>
                    <a:pt x="2252720" y="1333090"/>
                    <a:pt x="2254420" y="1507729"/>
                    <a:pt x="2256114" y="1487350"/>
                  </a:cubicBezTo>
                  <a:cubicBezTo>
                    <a:pt x="2257814" y="1466965"/>
                    <a:pt x="2260360" y="1245854"/>
                    <a:pt x="2261207" y="1197557"/>
                  </a:cubicBezTo>
                  <a:moveTo>
                    <a:pt x="2281580" y="895968"/>
                  </a:moveTo>
                  <a:cubicBezTo>
                    <a:pt x="2282427" y="933736"/>
                    <a:pt x="2284974" y="1066968"/>
                    <a:pt x="2286674" y="1122556"/>
                  </a:cubicBezTo>
                  <a:cubicBezTo>
                    <a:pt x="2288307" y="1176055"/>
                    <a:pt x="2290133" y="1200903"/>
                    <a:pt x="2291767" y="1229487"/>
                  </a:cubicBezTo>
                  <a:cubicBezTo>
                    <a:pt x="2293461" y="1259188"/>
                    <a:pt x="2295161" y="1335066"/>
                    <a:pt x="2296860" y="1300740"/>
                  </a:cubicBezTo>
                  <a:cubicBezTo>
                    <a:pt x="2298554" y="1266419"/>
                    <a:pt x="2300254" y="1090903"/>
                    <a:pt x="2301954" y="1023554"/>
                  </a:cubicBezTo>
                  <a:cubicBezTo>
                    <a:pt x="2303552" y="960061"/>
                    <a:pt x="2305444" y="895584"/>
                    <a:pt x="2307047" y="896635"/>
                  </a:cubicBezTo>
                  <a:cubicBezTo>
                    <a:pt x="2308741" y="897752"/>
                    <a:pt x="2310441" y="969263"/>
                    <a:pt x="2312141" y="1030257"/>
                  </a:cubicBezTo>
                  <a:cubicBezTo>
                    <a:pt x="2313834" y="1091252"/>
                    <a:pt x="2315534" y="1226808"/>
                    <a:pt x="2317228" y="1262588"/>
                  </a:cubicBezTo>
                  <a:cubicBezTo>
                    <a:pt x="2317666" y="1271765"/>
                    <a:pt x="2321889" y="1251014"/>
                    <a:pt x="2322321" y="1244923"/>
                  </a:cubicBezTo>
                  <a:cubicBezTo>
                    <a:pt x="2324021" y="1221186"/>
                    <a:pt x="2325721" y="1094639"/>
                    <a:pt x="2327415" y="1120172"/>
                  </a:cubicBezTo>
                  <a:cubicBezTo>
                    <a:pt x="2329114" y="1145711"/>
                    <a:pt x="2330814" y="1397826"/>
                    <a:pt x="2332508" y="1398144"/>
                  </a:cubicBezTo>
                  <a:cubicBezTo>
                    <a:pt x="2334208" y="1398462"/>
                    <a:pt x="2335902" y="1101883"/>
                    <a:pt x="2337601" y="1122088"/>
                  </a:cubicBezTo>
                  <a:cubicBezTo>
                    <a:pt x="2339301" y="1142287"/>
                    <a:pt x="2340995" y="1499332"/>
                    <a:pt x="2342695" y="1519358"/>
                  </a:cubicBezTo>
                  <a:cubicBezTo>
                    <a:pt x="2344394" y="1539377"/>
                    <a:pt x="2346088" y="1317870"/>
                    <a:pt x="2347788" y="1242220"/>
                  </a:cubicBezTo>
                  <a:cubicBezTo>
                    <a:pt x="2349488" y="1166577"/>
                    <a:pt x="2351182" y="1061863"/>
                    <a:pt x="2352882" y="1065491"/>
                  </a:cubicBezTo>
                  <a:cubicBezTo>
                    <a:pt x="2354575" y="1069112"/>
                    <a:pt x="2356275" y="1209636"/>
                    <a:pt x="2357975" y="1263969"/>
                  </a:cubicBezTo>
                  <a:cubicBezTo>
                    <a:pt x="2359669" y="1318302"/>
                    <a:pt x="2361368" y="1418848"/>
                    <a:pt x="2363068" y="1391501"/>
                  </a:cubicBezTo>
                  <a:cubicBezTo>
                    <a:pt x="2364762" y="1364154"/>
                    <a:pt x="2366462" y="1155123"/>
                    <a:pt x="2368162" y="1099882"/>
                  </a:cubicBezTo>
                  <a:cubicBezTo>
                    <a:pt x="2368774" y="1079834"/>
                    <a:pt x="2372636" y="1040156"/>
                    <a:pt x="2373255" y="1060085"/>
                  </a:cubicBezTo>
                  <a:cubicBezTo>
                    <a:pt x="2374949" y="1114988"/>
                    <a:pt x="2376648" y="1369212"/>
                    <a:pt x="2378348" y="1429281"/>
                  </a:cubicBezTo>
                  <a:cubicBezTo>
                    <a:pt x="2378486" y="1434356"/>
                    <a:pt x="2383297" y="1419484"/>
                    <a:pt x="2383436" y="1420500"/>
                  </a:cubicBezTo>
                  <a:cubicBezTo>
                    <a:pt x="2384913" y="1430951"/>
                    <a:pt x="2387051" y="1541815"/>
                    <a:pt x="2388529" y="1501339"/>
                  </a:cubicBezTo>
                  <a:cubicBezTo>
                    <a:pt x="2390229" y="1454826"/>
                    <a:pt x="2391928" y="1146666"/>
                    <a:pt x="2393622" y="1141422"/>
                  </a:cubicBezTo>
                  <a:cubicBezTo>
                    <a:pt x="2395322" y="1136179"/>
                    <a:pt x="2397022" y="1442867"/>
                    <a:pt x="2398716" y="1469878"/>
                  </a:cubicBezTo>
                  <a:cubicBezTo>
                    <a:pt x="2400416" y="1496882"/>
                    <a:pt x="2402109" y="1312200"/>
                    <a:pt x="2403809" y="1303461"/>
                  </a:cubicBezTo>
                  <a:cubicBezTo>
                    <a:pt x="2405509" y="1294721"/>
                    <a:pt x="2407203" y="1390318"/>
                    <a:pt x="2408902" y="1417455"/>
                  </a:cubicBezTo>
                  <a:cubicBezTo>
                    <a:pt x="2410434" y="1441948"/>
                    <a:pt x="2412464" y="1469505"/>
                    <a:pt x="2413996" y="1466274"/>
                  </a:cubicBezTo>
                  <a:cubicBezTo>
                    <a:pt x="2415696" y="1462682"/>
                    <a:pt x="2417389" y="1429059"/>
                    <a:pt x="2419089" y="1395940"/>
                  </a:cubicBezTo>
                  <a:cubicBezTo>
                    <a:pt x="2420350" y="1371320"/>
                    <a:pt x="2422921" y="1331780"/>
                    <a:pt x="2424182" y="1267549"/>
                  </a:cubicBezTo>
                  <a:cubicBezTo>
                    <a:pt x="2425876" y="1181124"/>
                    <a:pt x="2427576" y="900533"/>
                    <a:pt x="2429276" y="877396"/>
                  </a:cubicBezTo>
                  <a:cubicBezTo>
                    <a:pt x="2430970" y="854260"/>
                    <a:pt x="2432669" y="1041357"/>
                    <a:pt x="2434369" y="1128725"/>
                  </a:cubicBezTo>
                  <a:cubicBezTo>
                    <a:pt x="2436063" y="1216093"/>
                    <a:pt x="2437763" y="1369608"/>
                    <a:pt x="2439462" y="1401610"/>
                  </a:cubicBezTo>
                  <a:cubicBezTo>
                    <a:pt x="2439757" y="1407160"/>
                    <a:pt x="2444256" y="1361247"/>
                    <a:pt x="2444550" y="1320723"/>
                  </a:cubicBezTo>
                  <a:cubicBezTo>
                    <a:pt x="2446250" y="1087053"/>
                    <a:pt x="2447950" y="-4331"/>
                    <a:pt x="2449643" y="-408"/>
                  </a:cubicBezTo>
                  <a:cubicBezTo>
                    <a:pt x="2451343" y="3508"/>
                    <a:pt x="2453043" y="1156894"/>
                    <a:pt x="2454737" y="1344238"/>
                  </a:cubicBezTo>
                  <a:cubicBezTo>
                    <a:pt x="2455740" y="1454562"/>
                    <a:pt x="2458833" y="1123103"/>
                    <a:pt x="2459830" y="1123643"/>
                  </a:cubicBezTo>
                  <a:cubicBezTo>
                    <a:pt x="2461530" y="1124569"/>
                    <a:pt x="2463223" y="1299971"/>
                    <a:pt x="2464923" y="1349775"/>
                  </a:cubicBezTo>
                  <a:cubicBezTo>
                    <a:pt x="2466166" y="1386185"/>
                    <a:pt x="2468773" y="1415761"/>
                    <a:pt x="2470017" y="1422464"/>
                  </a:cubicBezTo>
                  <a:cubicBezTo>
                    <a:pt x="2470623" y="1425725"/>
                    <a:pt x="2474509" y="1413965"/>
                    <a:pt x="2475110" y="1404787"/>
                  </a:cubicBezTo>
                  <a:cubicBezTo>
                    <a:pt x="2476810" y="1378978"/>
                    <a:pt x="2478503" y="1306091"/>
                    <a:pt x="2480203" y="1267633"/>
                  </a:cubicBezTo>
                  <a:cubicBezTo>
                    <a:pt x="2481897" y="1229174"/>
                    <a:pt x="2483597" y="1169532"/>
                    <a:pt x="2485297" y="1174031"/>
                  </a:cubicBezTo>
                  <a:cubicBezTo>
                    <a:pt x="2486991" y="1178529"/>
                    <a:pt x="2488690" y="1254449"/>
                    <a:pt x="2490390" y="1294619"/>
                  </a:cubicBezTo>
                  <a:cubicBezTo>
                    <a:pt x="2492084" y="1334790"/>
                    <a:pt x="2493784" y="1440483"/>
                    <a:pt x="2495484" y="1415058"/>
                  </a:cubicBezTo>
                  <a:cubicBezTo>
                    <a:pt x="2497177" y="1389633"/>
                    <a:pt x="2498877" y="1197419"/>
                    <a:pt x="2500577" y="1142083"/>
                  </a:cubicBezTo>
                  <a:cubicBezTo>
                    <a:pt x="2501484" y="1112454"/>
                    <a:pt x="2504757" y="1062121"/>
                    <a:pt x="2505670" y="1083023"/>
                  </a:cubicBezTo>
                  <a:cubicBezTo>
                    <a:pt x="2507364" y="1122064"/>
                    <a:pt x="2509064" y="1360028"/>
                    <a:pt x="2510757" y="1376347"/>
                  </a:cubicBezTo>
                  <a:cubicBezTo>
                    <a:pt x="2512457" y="1392672"/>
                    <a:pt x="2514157" y="1194013"/>
                    <a:pt x="2515851" y="1180962"/>
                  </a:cubicBezTo>
                  <a:cubicBezTo>
                    <a:pt x="2517551" y="1167904"/>
                    <a:pt x="2519250" y="1258918"/>
                    <a:pt x="2520944" y="1298025"/>
                  </a:cubicBezTo>
                  <a:cubicBezTo>
                    <a:pt x="2522644" y="1337126"/>
                    <a:pt x="2524338" y="1452910"/>
                    <a:pt x="2526037" y="1415586"/>
                  </a:cubicBezTo>
                  <a:cubicBezTo>
                    <a:pt x="2527737" y="1378257"/>
                    <a:pt x="2529431" y="1072025"/>
                    <a:pt x="2531131" y="1074080"/>
                  </a:cubicBezTo>
                  <a:cubicBezTo>
                    <a:pt x="2532831" y="1076134"/>
                    <a:pt x="2534525" y="1366983"/>
                    <a:pt x="2536224" y="1427906"/>
                  </a:cubicBezTo>
                  <a:cubicBezTo>
                    <a:pt x="2536404" y="1434278"/>
                    <a:pt x="2541137" y="1445714"/>
                    <a:pt x="2541318" y="1439600"/>
                  </a:cubicBezTo>
                  <a:cubicBezTo>
                    <a:pt x="2543018" y="1381140"/>
                    <a:pt x="2544711" y="1082975"/>
                    <a:pt x="2546411" y="1077137"/>
                  </a:cubicBezTo>
                  <a:cubicBezTo>
                    <a:pt x="2548105" y="1071299"/>
                    <a:pt x="2549805" y="1354821"/>
                    <a:pt x="2551504" y="1404571"/>
                  </a:cubicBezTo>
                  <a:cubicBezTo>
                    <a:pt x="2552003" y="1419250"/>
                    <a:pt x="2556093" y="1381879"/>
                    <a:pt x="2556598" y="1375633"/>
                  </a:cubicBezTo>
                  <a:cubicBezTo>
                    <a:pt x="2558291" y="1354472"/>
                    <a:pt x="2559991" y="1272853"/>
                    <a:pt x="2561691" y="1277597"/>
                  </a:cubicBezTo>
                  <a:cubicBezTo>
                    <a:pt x="2562598" y="1280138"/>
                    <a:pt x="2565871" y="1467379"/>
                    <a:pt x="2566784" y="1404085"/>
                  </a:cubicBezTo>
                  <a:cubicBezTo>
                    <a:pt x="2568478" y="1285934"/>
                    <a:pt x="2570178" y="695910"/>
                    <a:pt x="2571872" y="568672"/>
                  </a:cubicBezTo>
                  <a:cubicBezTo>
                    <a:pt x="2572352" y="532652"/>
                    <a:pt x="2576484" y="604578"/>
                    <a:pt x="2576965" y="640651"/>
                  </a:cubicBezTo>
                  <a:cubicBezTo>
                    <a:pt x="2578665" y="768100"/>
                    <a:pt x="2580365" y="1301923"/>
                    <a:pt x="2582059" y="1333366"/>
                  </a:cubicBezTo>
                  <a:cubicBezTo>
                    <a:pt x="2583758" y="1364803"/>
                    <a:pt x="2585458" y="813501"/>
                    <a:pt x="2587152" y="829298"/>
                  </a:cubicBezTo>
                  <a:cubicBezTo>
                    <a:pt x="2588852" y="845100"/>
                    <a:pt x="2590545" y="1376798"/>
                    <a:pt x="2592245" y="1428158"/>
                  </a:cubicBezTo>
                  <a:cubicBezTo>
                    <a:pt x="2593945" y="1479524"/>
                    <a:pt x="2595639" y="1165580"/>
                    <a:pt x="2597339" y="1137476"/>
                  </a:cubicBezTo>
                  <a:cubicBezTo>
                    <a:pt x="2598816" y="1113060"/>
                    <a:pt x="2600954" y="1320609"/>
                    <a:pt x="2602432" y="1259542"/>
                  </a:cubicBezTo>
                  <a:cubicBezTo>
                    <a:pt x="2604132" y="1189244"/>
                    <a:pt x="2605825" y="697069"/>
                    <a:pt x="2607525" y="715689"/>
                  </a:cubicBezTo>
                  <a:cubicBezTo>
                    <a:pt x="2609219" y="734308"/>
                    <a:pt x="2610919" y="1288769"/>
                    <a:pt x="2612618" y="1371254"/>
                  </a:cubicBezTo>
                  <a:cubicBezTo>
                    <a:pt x="2614270" y="1451606"/>
                    <a:pt x="2616054" y="1250911"/>
                    <a:pt x="2617712" y="1210597"/>
                  </a:cubicBezTo>
                  <a:cubicBezTo>
                    <a:pt x="2619406" y="1169207"/>
                    <a:pt x="2621105" y="1098555"/>
                    <a:pt x="2622805" y="1122923"/>
                  </a:cubicBezTo>
                  <a:cubicBezTo>
                    <a:pt x="2624499" y="1147297"/>
                    <a:pt x="2626199" y="1333222"/>
                    <a:pt x="2627899" y="1356821"/>
                  </a:cubicBezTo>
                  <a:cubicBezTo>
                    <a:pt x="2629593" y="1380420"/>
                    <a:pt x="2631292" y="1252515"/>
                    <a:pt x="2632992" y="1264522"/>
                  </a:cubicBezTo>
                  <a:cubicBezTo>
                    <a:pt x="2634686" y="1276522"/>
                    <a:pt x="2636386" y="1408758"/>
                    <a:pt x="2638079" y="1428831"/>
                  </a:cubicBezTo>
                  <a:cubicBezTo>
                    <a:pt x="2639779" y="1448898"/>
                    <a:pt x="2641479" y="1397958"/>
                    <a:pt x="2643173" y="1384942"/>
                  </a:cubicBezTo>
                  <a:cubicBezTo>
                    <a:pt x="2643815" y="1380023"/>
                    <a:pt x="2647623" y="1367999"/>
                    <a:pt x="2648266" y="1350706"/>
                  </a:cubicBezTo>
                  <a:cubicBezTo>
                    <a:pt x="2649966" y="1304908"/>
                    <a:pt x="2651659" y="1112292"/>
                    <a:pt x="2653359" y="1110123"/>
                  </a:cubicBezTo>
                  <a:cubicBezTo>
                    <a:pt x="2655059" y="1107955"/>
                    <a:pt x="2656753" y="1338688"/>
                    <a:pt x="2658453" y="1337691"/>
                  </a:cubicBezTo>
                  <a:cubicBezTo>
                    <a:pt x="2660152" y="1336688"/>
                    <a:pt x="2661846" y="1108081"/>
                    <a:pt x="2663546" y="1104135"/>
                  </a:cubicBezTo>
                  <a:cubicBezTo>
                    <a:pt x="2665246" y="1100195"/>
                    <a:pt x="2666940" y="1267939"/>
                    <a:pt x="2668639" y="1314038"/>
                  </a:cubicBezTo>
                  <a:cubicBezTo>
                    <a:pt x="2669871" y="1347463"/>
                    <a:pt x="2672502" y="1390534"/>
                    <a:pt x="2673733" y="1380738"/>
                  </a:cubicBezTo>
                  <a:cubicBezTo>
                    <a:pt x="2675427" y="1367224"/>
                    <a:pt x="2677127" y="1216831"/>
                    <a:pt x="2678826" y="1232965"/>
                  </a:cubicBezTo>
                  <a:cubicBezTo>
                    <a:pt x="2680520" y="1249097"/>
                    <a:pt x="2682220" y="1433641"/>
                    <a:pt x="2683920" y="1477542"/>
                  </a:cubicBezTo>
                  <a:cubicBezTo>
                    <a:pt x="2684292" y="1487296"/>
                    <a:pt x="2688634" y="1500113"/>
                    <a:pt x="2689013" y="1496384"/>
                  </a:cubicBezTo>
                  <a:cubicBezTo>
                    <a:pt x="2690707" y="1479602"/>
                    <a:pt x="2692407" y="1434891"/>
                    <a:pt x="2694106" y="1376846"/>
                  </a:cubicBezTo>
                  <a:cubicBezTo>
                    <a:pt x="2695800" y="1318795"/>
                    <a:pt x="2697500" y="1145867"/>
                    <a:pt x="2699193" y="1148083"/>
                  </a:cubicBezTo>
                  <a:cubicBezTo>
                    <a:pt x="2700893" y="1150300"/>
                    <a:pt x="2702593" y="1387351"/>
                    <a:pt x="2704287" y="1390150"/>
                  </a:cubicBezTo>
                  <a:cubicBezTo>
                    <a:pt x="2705987" y="1392943"/>
                    <a:pt x="2707686" y="1249674"/>
                    <a:pt x="2709380" y="1164865"/>
                  </a:cubicBezTo>
                  <a:cubicBezTo>
                    <a:pt x="2711080" y="1080062"/>
                    <a:pt x="2712780" y="902383"/>
                    <a:pt x="2714474" y="881307"/>
                  </a:cubicBezTo>
                  <a:cubicBezTo>
                    <a:pt x="2716113" y="860981"/>
                    <a:pt x="2717927" y="959839"/>
                    <a:pt x="2719567" y="1038426"/>
                  </a:cubicBezTo>
                  <a:cubicBezTo>
                    <a:pt x="2721267" y="1119889"/>
                    <a:pt x="2722961" y="1353211"/>
                    <a:pt x="2724661" y="1370119"/>
                  </a:cubicBezTo>
                  <a:cubicBezTo>
                    <a:pt x="2726360" y="1387021"/>
                    <a:pt x="2728054" y="1145260"/>
                    <a:pt x="2729754" y="1139860"/>
                  </a:cubicBezTo>
                  <a:cubicBezTo>
                    <a:pt x="2731454" y="1134461"/>
                    <a:pt x="2733147" y="1289862"/>
                    <a:pt x="2734847" y="1337721"/>
                  </a:cubicBezTo>
                  <a:cubicBezTo>
                    <a:pt x="2736433" y="1382396"/>
                    <a:pt x="2738355" y="1441828"/>
                    <a:pt x="2739941" y="1426987"/>
                  </a:cubicBezTo>
                  <a:cubicBezTo>
                    <a:pt x="2741634" y="1411094"/>
                    <a:pt x="2743334" y="1244449"/>
                    <a:pt x="2745034" y="1242346"/>
                  </a:cubicBezTo>
                  <a:cubicBezTo>
                    <a:pt x="2746727" y="1240250"/>
                    <a:pt x="2748427" y="1429191"/>
                    <a:pt x="2750127" y="1414385"/>
                  </a:cubicBezTo>
                  <a:cubicBezTo>
                    <a:pt x="2751821" y="1399586"/>
                    <a:pt x="2753521" y="1212645"/>
                    <a:pt x="2755215" y="1153525"/>
                  </a:cubicBezTo>
                  <a:cubicBezTo>
                    <a:pt x="2756566" y="1106538"/>
                    <a:pt x="2758963" y="1068518"/>
                    <a:pt x="2760314" y="1059652"/>
                  </a:cubicBezTo>
                  <a:cubicBezTo>
                    <a:pt x="2761131" y="1054258"/>
                    <a:pt x="2764584" y="1072884"/>
                    <a:pt x="2765401" y="1086549"/>
                  </a:cubicBezTo>
                  <a:cubicBezTo>
                    <a:pt x="2767101" y="1114826"/>
                    <a:pt x="2768801" y="1190440"/>
                    <a:pt x="2770495" y="1229307"/>
                  </a:cubicBezTo>
                  <a:cubicBezTo>
                    <a:pt x="2772195" y="1268174"/>
                    <a:pt x="2773894" y="1327185"/>
                    <a:pt x="2775588" y="1319750"/>
                  </a:cubicBezTo>
                  <a:cubicBezTo>
                    <a:pt x="2777288" y="1312314"/>
                    <a:pt x="2778982" y="1217882"/>
                    <a:pt x="2780681" y="1184698"/>
                  </a:cubicBezTo>
                  <a:cubicBezTo>
                    <a:pt x="2782321" y="1152612"/>
                    <a:pt x="2784135" y="1092765"/>
                    <a:pt x="2785775" y="1120640"/>
                  </a:cubicBezTo>
                  <a:cubicBezTo>
                    <a:pt x="2787474" y="1149471"/>
                    <a:pt x="2789168" y="1333913"/>
                    <a:pt x="2790868" y="1357685"/>
                  </a:cubicBezTo>
                  <a:cubicBezTo>
                    <a:pt x="2792568" y="1381459"/>
                    <a:pt x="2794261" y="1285412"/>
                    <a:pt x="2795961" y="1263290"/>
                  </a:cubicBezTo>
                  <a:cubicBezTo>
                    <a:pt x="2797349" y="1245175"/>
                    <a:pt x="2799661" y="1205708"/>
                    <a:pt x="2801055" y="1224982"/>
                  </a:cubicBezTo>
                  <a:cubicBezTo>
                    <a:pt x="2802749" y="1248515"/>
                    <a:pt x="2805295" y="1374557"/>
                    <a:pt x="2806148" y="1404475"/>
                  </a:cubicBezTo>
                  <a:moveTo>
                    <a:pt x="2816335" y="1512294"/>
                  </a:moveTo>
                  <a:cubicBezTo>
                    <a:pt x="2817182" y="1485848"/>
                    <a:pt x="2819729" y="1365680"/>
                    <a:pt x="2821428" y="1353631"/>
                  </a:cubicBezTo>
                  <a:cubicBezTo>
                    <a:pt x="2823122" y="1341577"/>
                    <a:pt x="2824822" y="1442489"/>
                    <a:pt x="2826515" y="1439984"/>
                  </a:cubicBezTo>
                  <a:cubicBezTo>
                    <a:pt x="2828215" y="1437480"/>
                    <a:pt x="2829915" y="1356094"/>
                    <a:pt x="2831609" y="1338598"/>
                  </a:cubicBezTo>
                  <a:cubicBezTo>
                    <a:pt x="2831837" y="1336267"/>
                    <a:pt x="2836480" y="1338111"/>
                    <a:pt x="2836702" y="1335006"/>
                  </a:cubicBezTo>
                  <a:cubicBezTo>
                    <a:pt x="2838402" y="1311713"/>
                    <a:pt x="2840102" y="1174907"/>
                    <a:pt x="2841795" y="1198830"/>
                  </a:cubicBezTo>
                  <a:cubicBezTo>
                    <a:pt x="2843495" y="1222748"/>
                    <a:pt x="2845189" y="1491026"/>
                    <a:pt x="2846889" y="1478533"/>
                  </a:cubicBezTo>
                  <a:cubicBezTo>
                    <a:pt x="2848589" y="1466046"/>
                    <a:pt x="2850283" y="1130407"/>
                    <a:pt x="2851982" y="1123896"/>
                  </a:cubicBezTo>
                  <a:cubicBezTo>
                    <a:pt x="2853682" y="1117385"/>
                    <a:pt x="2855376" y="1450868"/>
                    <a:pt x="2857076" y="1439462"/>
                  </a:cubicBezTo>
                  <a:cubicBezTo>
                    <a:pt x="2858775" y="1428056"/>
                    <a:pt x="2860469" y="1055910"/>
                    <a:pt x="2862169" y="1055460"/>
                  </a:cubicBezTo>
                  <a:cubicBezTo>
                    <a:pt x="2863863" y="1055009"/>
                    <a:pt x="2865563" y="1412577"/>
                    <a:pt x="2867263" y="1436759"/>
                  </a:cubicBezTo>
                  <a:cubicBezTo>
                    <a:pt x="2868956" y="1460940"/>
                    <a:pt x="2870656" y="1198656"/>
                    <a:pt x="2872356" y="1200536"/>
                  </a:cubicBezTo>
                  <a:cubicBezTo>
                    <a:pt x="2874049" y="1202422"/>
                    <a:pt x="2875749" y="1399568"/>
                    <a:pt x="2877449" y="1448051"/>
                  </a:cubicBezTo>
                  <a:cubicBezTo>
                    <a:pt x="2878212" y="1469890"/>
                    <a:pt x="2881774" y="1496113"/>
                    <a:pt x="2882536" y="1491452"/>
                  </a:cubicBezTo>
                  <a:cubicBezTo>
                    <a:pt x="2884236" y="1481116"/>
                    <a:pt x="2885936" y="1396330"/>
                    <a:pt x="2887636" y="1386011"/>
                  </a:cubicBezTo>
                  <a:cubicBezTo>
                    <a:pt x="2889215" y="1376401"/>
                    <a:pt x="2891143" y="1451402"/>
                    <a:pt x="2892723" y="1429545"/>
                  </a:cubicBezTo>
                  <a:cubicBezTo>
                    <a:pt x="2894423" y="1406091"/>
                    <a:pt x="2896123" y="1254864"/>
                    <a:pt x="2897817" y="1245290"/>
                  </a:cubicBezTo>
                  <a:cubicBezTo>
                    <a:pt x="2899516" y="1235715"/>
                    <a:pt x="2901216" y="1395808"/>
                    <a:pt x="2902910" y="1372101"/>
                  </a:cubicBezTo>
                  <a:cubicBezTo>
                    <a:pt x="2904610" y="1348388"/>
                    <a:pt x="2906304" y="1106988"/>
                    <a:pt x="2908003" y="1103030"/>
                  </a:cubicBezTo>
                  <a:cubicBezTo>
                    <a:pt x="2909703" y="1099066"/>
                    <a:pt x="2911397" y="1294091"/>
                    <a:pt x="2913097" y="1348322"/>
                  </a:cubicBezTo>
                  <a:cubicBezTo>
                    <a:pt x="2914352" y="1388420"/>
                    <a:pt x="2916935" y="1437215"/>
                    <a:pt x="2918190" y="1428404"/>
                  </a:cubicBezTo>
                  <a:cubicBezTo>
                    <a:pt x="2919385" y="1420025"/>
                    <a:pt x="2922088" y="1352634"/>
                    <a:pt x="2923283" y="1276799"/>
                  </a:cubicBezTo>
                  <a:cubicBezTo>
                    <a:pt x="2924983" y="1168871"/>
                    <a:pt x="2926677" y="760081"/>
                    <a:pt x="2928377" y="780809"/>
                  </a:cubicBezTo>
                  <a:cubicBezTo>
                    <a:pt x="2930070" y="801531"/>
                    <a:pt x="2931770" y="1327780"/>
                    <a:pt x="2933470" y="1401159"/>
                  </a:cubicBezTo>
                  <a:cubicBezTo>
                    <a:pt x="2935164" y="1474538"/>
                    <a:pt x="2936863" y="1263603"/>
                    <a:pt x="2938563" y="1221084"/>
                  </a:cubicBezTo>
                  <a:cubicBezTo>
                    <a:pt x="2939753" y="1191178"/>
                    <a:pt x="2942461" y="1183623"/>
                    <a:pt x="2943657" y="1146023"/>
                  </a:cubicBezTo>
                  <a:cubicBezTo>
                    <a:pt x="2945351" y="1092567"/>
                    <a:pt x="2947050" y="875715"/>
                    <a:pt x="2948750" y="900329"/>
                  </a:cubicBezTo>
                  <a:cubicBezTo>
                    <a:pt x="2950444" y="924943"/>
                    <a:pt x="2952144" y="1215979"/>
                    <a:pt x="2953838" y="1293694"/>
                  </a:cubicBezTo>
                  <a:cubicBezTo>
                    <a:pt x="2954636" y="1330249"/>
                    <a:pt x="2958132" y="1361776"/>
                    <a:pt x="2958931" y="1366635"/>
                  </a:cubicBezTo>
                  <a:cubicBezTo>
                    <a:pt x="2959736" y="1371524"/>
                    <a:pt x="2963225" y="1361704"/>
                    <a:pt x="2964024" y="1355745"/>
                  </a:cubicBezTo>
                  <a:cubicBezTo>
                    <a:pt x="2965724" y="1343150"/>
                    <a:pt x="2967424" y="1316921"/>
                    <a:pt x="2969117" y="1291046"/>
                  </a:cubicBezTo>
                  <a:cubicBezTo>
                    <a:pt x="2970817" y="1265176"/>
                    <a:pt x="2972511" y="1188584"/>
                    <a:pt x="2974211" y="1200512"/>
                  </a:cubicBezTo>
                  <a:cubicBezTo>
                    <a:pt x="2975911" y="1212441"/>
                    <a:pt x="2977604" y="1343541"/>
                    <a:pt x="2979304" y="1362623"/>
                  </a:cubicBezTo>
                  <a:cubicBezTo>
                    <a:pt x="2979550" y="1365368"/>
                    <a:pt x="2984151" y="1338964"/>
                    <a:pt x="2984397" y="1315035"/>
                  </a:cubicBezTo>
                  <a:cubicBezTo>
                    <a:pt x="2986097" y="1148528"/>
                    <a:pt x="2987791" y="363580"/>
                    <a:pt x="2989491" y="363580"/>
                  </a:cubicBezTo>
                  <a:cubicBezTo>
                    <a:pt x="2991185" y="363580"/>
                    <a:pt x="2992885" y="1171057"/>
                    <a:pt x="2994584" y="1315041"/>
                  </a:cubicBezTo>
                  <a:cubicBezTo>
                    <a:pt x="2995101" y="1358887"/>
                    <a:pt x="2999161" y="1230964"/>
                    <a:pt x="2999678" y="1227493"/>
                  </a:cubicBezTo>
                  <a:cubicBezTo>
                    <a:pt x="3001041" y="1218345"/>
                    <a:pt x="3003408" y="1256479"/>
                    <a:pt x="3004771" y="1246659"/>
                  </a:cubicBezTo>
                  <a:cubicBezTo>
                    <a:pt x="3006465" y="1234424"/>
                    <a:pt x="3008165" y="1129644"/>
                    <a:pt x="3009858" y="1154102"/>
                  </a:cubicBezTo>
                  <a:cubicBezTo>
                    <a:pt x="3011558" y="1178553"/>
                    <a:pt x="3013258" y="1360346"/>
                    <a:pt x="3014958" y="1393405"/>
                  </a:cubicBezTo>
                  <a:cubicBezTo>
                    <a:pt x="3016015" y="1414013"/>
                    <a:pt x="3018988" y="1349103"/>
                    <a:pt x="3020045" y="1352442"/>
                  </a:cubicBezTo>
                  <a:cubicBezTo>
                    <a:pt x="3021745" y="1357806"/>
                    <a:pt x="3023445" y="1419388"/>
                    <a:pt x="3025138" y="1425569"/>
                  </a:cubicBezTo>
                  <a:cubicBezTo>
                    <a:pt x="3026544" y="1430680"/>
                    <a:pt x="3028826" y="1407658"/>
                    <a:pt x="3030232" y="1389507"/>
                  </a:cubicBezTo>
                  <a:cubicBezTo>
                    <a:pt x="3031931" y="1367578"/>
                    <a:pt x="3033625" y="1320975"/>
                    <a:pt x="3035325" y="1294007"/>
                  </a:cubicBezTo>
                  <a:cubicBezTo>
                    <a:pt x="3037025" y="1267038"/>
                    <a:pt x="3038719" y="1255789"/>
                    <a:pt x="3040419" y="1227691"/>
                  </a:cubicBezTo>
                  <a:cubicBezTo>
                    <a:pt x="3042118" y="1199593"/>
                    <a:pt x="3043812" y="1133926"/>
                    <a:pt x="3045512" y="1125427"/>
                  </a:cubicBezTo>
                  <a:cubicBezTo>
                    <a:pt x="3047212" y="1116928"/>
                    <a:pt x="3048905" y="1157045"/>
                    <a:pt x="3050605" y="1176697"/>
                  </a:cubicBezTo>
                  <a:cubicBezTo>
                    <a:pt x="3052305" y="1196350"/>
                    <a:pt x="3054846" y="1232232"/>
                    <a:pt x="3055699" y="1243337"/>
                  </a:cubicBezTo>
                  <a:moveTo>
                    <a:pt x="3065885" y="678792"/>
                  </a:moveTo>
                  <a:cubicBezTo>
                    <a:pt x="3066732" y="800618"/>
                    <a:pt x="3069279" y="1297202"/>
                    <a:pt x="3070979" y="1409736"/>
                  </a:cubicBezTo>
                  <a:cubicBezTo>
                    <a:pt x="3071399" y="1437720"/>
                    <a:pt x="3075645" y="1354989"/>
                    <a:pt x="3076072" y="1354004"/>
                  </a:cubicBezTo>
                  <a:cubicBezTo>
                    <a:pt x="3077766" y="1350034"/>
                    <a:pt x="3079465" y="1395496"/>
                    <a:pt x="3081159" y="1385927"/>
                  </a:cubicBezTo>
                  <a:cubicBezTo>
                    <a:pt x="3082145" y="1380384"/>
                    <a:pt x="3085274" y="1341300"/>
                    <a:pt x="3086253" y="1296559"/>
                  </a:cubicBezTo>
                  <a:cubicBezTo>
                    <a:pt x="3087952" y="1219234"/>
                    <a:pt x="3089652" y="935562"/>
                    <a:pt x="3091346" y="921963"/>
                  </a:cubicBezTo>
                  <a:cubicBezTo>
                    <a:pt x="3093046" y="908359"/>
                    <a:pt x="3094746" y="1173514"/>
                    <a:pt x="3096439" y="1214939"/>
                  </a:cubicBezTo>
                  <a:cubicBezTo>
                    <a:pt x="3097358" y="1237289"/>
                    <a:pt x="3100614" y="1165063"/>
                    <a:pt x="3101533" y="1170487"/>
                  </a:cubicBezTo>
                  <a:cubicBezTo>
                    <a:pt x="3103233" y="1180541"/>
                    <a:pt x="3104926" y="1233547"/>
                    <a:pt x="3106626" y="1275261"/>
                  </a:cubicBezTo>
                  <a:cubicBezTo>
                    <a:pt x="3108326" y="1316975"/>
                    <a:pt x="3110020" y="1463078"/>
                    <a:pt x="3111719" y="1420782"/>
                  </a:cubicBezTo>
                  <a:cubicBezTo>
                    <a:pt x="3113419" y="1378480"/>
                    <a:pt x="3115113" y="1020041"/>
                    <a:pt x="3116813" y="1021446"/>
                  </a:cubicBezTo>
                  <a:cubicBezTo>
                    <a:pt x="3118506" y="1022852"/>
                    <a:pt x="3120206" y="1380900"/>
                    <a:pt x="3121906" y="1429215"/>
                  </a:cubicBezTo>
                  <a:cubicBezTo>
                    <a:pt x="3123600" y="1477524"/>
                    <a:pt x="3125300" y="1337408"/>
                    <a:pt x="3126999" y="1311323"/>
                  </a:cubicBezTo>
                  <a:cubicBezTo>
                    <a:pt x="3128261" y="1291892"/>
                    <a:pt x="3130826" y="1261717"/>
                    <a:pt x="3132093" y="1272720"/>
                  </a:cubicBezTo>
                  <a:cubicBezTo>
                    <a:pt x="3133787" y="1287490"/>
                    <a:pt x="3135486" y="1392679"/>
                    <a:pt x="3137180" y="1399952"/>
                  </a:cubicBezTo>
                  <a:cubicBezTo>
                    <a:pt x="3138880" y="1407220"/>
                    <a:pt x="3140580" y="1343559"/>
                    <a:pt x="3142280" y="1316350"/>
                  </a:cubicBezTo>
                  <a:cubicBezTo>
                    <a:pt x="3143973" y="1289136"/>
                    <a:pt x="3145673" y="1237277"/>
                    <a:pt x="3147367" y="1236682"/>
                  </a:cubicBezTo>
                  <a:cubicBezTo>
                    <a:pt x="3149067" y="1236088"/>
                    <a:pt x="3150767" y="1310062"/>
                    <a:pt x="3152460" y="1312783"/>
                  </a:cubicBezTo>
                  <a:cubicBezTo>
                    <a:pt x="3153415" y="1314308"/>
                    <a:pt x="3156599" y="1282979"/>
                    <a:pt x="3157554" y="1252995"/>
                  </a:cubicBezTo>
                  <a:cubicBezTo>
                    <a:pt x="3159253" y="1199593"/>
                    <a:pt x="3160947" y="992838"/>
                    <a:pt x="3162647" y="992375"/>
                  </a:cubicBezTo>
                  <a:cubicBezTo>
                    <a:pt x="3164347" y="991919"/>
                    <a:pt x="3166040" y="1194932"/>
                    <a:pt x="3167740" y="1250245"/>
                  </a:cubicBezTo>
                  <a:cubicBezTo>
                    <a:pt x="3168875" y="1287304"/>
                    <a:pt x="3171699" y="1306992"/>
                    <a:pt x="3172834" y="1324224"/>
                  </a:cubicBezTo>
                  <a:cubicBezTo>
                    <a:pt x="3173843" y="1339505"/>
                    <a:pt x="3176918" y="1444771"/>
                    <a:pt x="3177927" y="1404541"/>
                  </a:cubicBezTo>
                  <a:cubicBezTo>
                    <a:pt x="3179621" y="1336838"/>
                    <a:pt x="3181321" y="923183"/>
                    <a:pt x="3183020" y="917993"/>
                  </a:cubicBezTo>
                  <a:cubicBezTo>
                    <a:pt x="3184714" y="912798"/>
                    <a:pt x="3186414" y="1307647"/>
                    <a:pt x="3188114" y="1373392"/>
                  </a:cubicBezTo>
                  <a:cubicBezTo>
                    <a:pt x="3188901" y="1403964"/>
                    <a:pt x="3192414" y="1333222"/>
                    <a:pt x="3193207" y="1312434"/>
                  </a:cubicBezTo>
                  <a:cubicBezTo>
                    <a:pt x="3194901" y="1267741"/>
                    <a:pt x="3196601" y="1074992"/>
                    <a:pt x="3198301" y="1105228"/>
                  </a:cubicBezTo>
                  <a:cubicBezTo>
                    <a:pt x="3199994" y="1135458"/>
                    <a:pt x="3201694" y="1457547"/>
                    <a:pt x="3203394" y="1493831"/>
                  </a:cubicBezTo>
                  <a:cubicBezTo>
                    <a:pt x="3205088" y="1530115"/>
                    <a:pt x="3206787" y="1357860"/>
                    <a:pt x="3208481" y="1322933"/>
                  </a:cubicBezTo>
                  <a:cubicBezTo>
                    <a:pt x="3208721" y="1318098"/>
                    <a:pt x="3213340" y="1303767"/>
                    <a:pt x="3213574" y="1284271"/>
                  </a:cubicBezTo>
                  <a:cubicBezTo>
                    <a:pt x="3215274" y="1143434"/>
                    <a:pt x="3216974" y="545163"/>
                    <a:pt x="3218668" y="477928"/>
                  </a:cubicBezTo>
                  <a:cubicBezTo>
                    <a:pt x="3220368" y="410694"/>
                    <a:pt x="3222067" y="732842"/>
                    <a:pt x="3223761" y="880868"/>
                  </a:cubicBezTo>
                  <a:cubicBezTo>
                    <a:pt x="3225461" y="1028894"/>
                    <a:pt x="3227155" y="1297677"/>
                    <a:pt x="3228855" y="1366100"/>
                  </a:cubicBezTo>
                  <a:cubicBezTo>
                    <a:pt x="3229786" y="1403514"/>
                    <a:pt x="3233017" y="1297983"/>
                    <a:pt x="3233948" y="1291412"/>
                  </a:cubicBezTo>
                  <a:cubicBezTo>
                    <a:pt x="3234344" y="1288583"/>
                    <a:pt x="3238639" y="1294709"/>
                    <a:pt x="3239041" y="1294007"/>
                  </a:cubicBezTo>
                  <a:cubicBezTo>
                    <a:pt x="3240068" y="1292187"/>
                    <a:pt x="3243107" y="1283964"/>
                    <a:pt x="3244135" y="1273405"/>
                  </a:cubicBezTo>
                  <a:cubicBezTo>
                    <a:pt x="3245828" y="1255975"/>
                    <a:pt x="3247528" y="1180307"/>
                    <a:pt x="3249228" y="1189443"/>
                  </a:cubicBezTo>
                  <a:cubicBezTo>
                    <a:pt x="3250922" y="1198578"/>
                    <a:pt x="3252622" y="1286613"/>
                    <a:pt x="3254321" y="1328207"/>
                  </a:cubicBezTo>
                  <a:cubicBezTo>
                    <a:pt x="3256015" y="1369800"/>
                    <a:pt x="3258562" y="1420536"/>
                    <a:pt x="3259415" y="1439005"/>
                  </a:cubicBezTo>
                  <a:moveTo>
                    <a:pt x="3269601" y="1181142"/>
                  </a:moveTo>
                  <a:cubicBezTo>
                    <a:pt x="3270448" y="1193593"/>
                    <a:pt x="3272995" y="1282571"/>
                    <a:pt x="3274689" y="1255824"/>
                  </a:cubicBezTo>
                  <a:cubicBezTo>
                    <a:pt x="3276389" y="1229072"/>
                    <a:pt x="3278088" y="1030714"/>
                    <a:pt x="3279782" y="1020641"/>
                  </a:cubicBezTo>
                  <a:cubicBezTo>
                    <a:pt x="3281482" y="1010568"/>
                    <a:pt x="3283182" y="1234130"/>
                    <a:pt x="3284876" y="1195377"/>
                  </a:cubicBezTo>
                  <a:cubicBezTo>
                    <a:pt x="3286575" y="1156624"/>
                    <a:pt x="3288269" y="779079"/>
                    <a:pt x="3289969" y="788119"/>
                  </a:cubicBezTo>
                  <a:cubicBezTo>
                    <a:pt x="3291669" y="797164"/>
                    <a:pt x="3293362" y="1199431"/>
                    <a:pt x="3295062" y="1249632"/>
                  </a:cubicBezTo>
                  <a:cubicBezTo>
                    <a:pt x="3296762" y="1299839"/>
                    <a:pt x="3298456" y="1107270"/>
                    <a:pt x="3300156" y="1089348"/>
                  </a:cubicBezTo>
                  <a:cubicBezTo>
                    <a:pt x="3301855" y="1071425"/>
                    <a:pt x="3303549" y="1137872"/>
                    <a:pt x="3305249" y="1142101"/>
                  </a:cubicBezTo>
                  <a:cubicBezTo>
                    <a:pt x="3306943" y="1146335"/>
                    <a:pt x="3308642" y="1112550"/>
                    <a:pt x="3310342" y="1114730"/>
                  </a:cubicBezTo>
                  <a:cubicBezTo>
                    <a:pt x="3311093" y="1115691"/>
                    <a:pt x="3314679" y="1175532"/>
                    <a:pt x="3315435" y="1155165"/>
                  </a:cubicBezTo>
                  <a:cubicBezTo>
                    <a:pt x="3317130" y="1109216"/>
                    <a:pt x="3318829" y="887595"/>
                    <a:pt x="3320529" y="839028"/>
                  </a:cubicBezTo>
                  <a:cubicBezTo>
                    <a:pt x="3320932" y="827544"/>
                    <a:pt x="3325220" y="851161"/>
                    <a:pt x="3325622" y="863792"/>
                  </a:cubicBezTo>
                  <a:cubicBezTo>
                    <a:pt x="3327316" y="917195"/>
                    <a:pt x="3329016" y="1096225"/>
                    <a:pt x="3330716" y="1159459"/>
                  </a:cubicBezTo>
                  <a:cubicBezTo>
                    <a:pt x="3331839" y="1201395"/>
                    <a:pt x="3334680" y="1212861"/>
                    <a:pt x="3335803" y="1243205"/>
                  </a:cubicBezTo>
                  <a:cubicBezTo>
                    <a:pt x="3337503" y="1288955"/>
                    <a:pt x="3339203" y="1434110"/>
                    <a:pt x="3340896" y="1433978"/>
                  </a:cubicBezTo>
                  <a:cubicBezTo>
                    <a:pt x="3342596" y="1433846"/>
                    <a:pt x="3344296" y="1267531"/>
                    <a:pt x="3345990" y="1242413"/>
                  </a:cubicBezTo>
                  <a:cubicBezTo>
                    <a:pt x="3347377" y="1221877"/>
                    <a:pt x="3349696" y="1298367"/>
                    <a:pt x="3351083" y="1283261"/>
                  </a:cubicBezTo>
                  <a:cubicBezTo>
                    <a:pt x="3352783" y="1264780"/>
                    <a:pt x="3354477" y="1108592"/>
                    <a:pt x="3356176" y="1131524"/>
                  </a:cubicBezTo>
                  <a:cubicBezTo>
                    <a:pt x="3357876" y="1154462"/>
                    <a:pt x="3359570" y="1371668"/>
                    <a:pt x="3361270" y="1420884"/>
                  </a:cubicBezTo>
                  <a:cubicBezTo>
                    <a:pt x="3361408" y="1424794"/>
                    <a:pt x="3366225" y="1427083"/>
                    <a:pt x="3366363" y="1426836"/>
                  </a:cubicBezTo>
                  <a:cubicBezTo>
                    <a:pt x="3367493" y="1424758"/>
                    <a:pt x="3370327" y="1414686"/>
                    <a:pt x="3371457" y="1402120"/>
                  </a:cubicBezTo>
                  <a:cubicBezTo>
                    <a:pt x="3373150" y="1383206"/>
                    <a:pt x="3374850" y="1348484"/>
                    <a:pt x="3376550" y="1313359"/>
                  </a:cubicBezTo>
                  <a:cubicBezTo>
                    <a:pt x="3377391" y="1295905"/>
                    <a:pt x="3380796" y="1252407"/>
                    <a:pt x="3381643" y="1191365"/>
                  </a:cubicBezTo>
                  <a:cubicBezTo>
                    <a:pt x="3383337" y="1068512"/>
                    <a:pt x="3385037" y="684312"/>
                    <a:pt x="3386737" y="576246"/>
                  </a:cubicBezTo>
                  <a:cubicBezTo>
                    <a:pt x="3387001" y="559428"/>
                    <a:pt x="3391560" y="531222"/>
                    <a:pt x="3391824" y="542989"/>
                  </a:cubicBezTo>
                  <a:cubicBezTo>
                    <a:pt x="3393524" y="618548"/>
                    <a:pt x="3395224" y="921291"/>
                    <a:pt x="3396917" y="1029633"/>
                  </a:cubicBezTo>
                  <a:cubicBezTo>
                    <a:pt x="3398203" y="1111361"/>
                    <a:pt x="3400731" y="1157675"/>
                    <a:pt x="3402011" y="1193035"/>
                  </a:cubicBezTo>
                  <a:cubicBezTo>
                    <a:pt x="3403710" y="1239902"/>
                    <a:pt x="3405410" y="1294866"/>
                    <a:pt x="3407104" y="1310830"/>
                  </a:cubicBezTo>
                  <a:cubicBezTo>
                    <a:pt x="3408299" y="1322074"/>
                    <a:pt x="3411002" y="1281303"/>
                    <a:pt x="3412198" y="1288787"/>
                  </a:cubicBezTo>
                  <a:cubicBezTo>
                    <a:pt x="3413897" y="1299412"/>
                    <a:pt x="3415591" y="1353812"/>
                    <a:pt x="3417291" y="1374569"/>
                  </a:cubicBezTo>
                  <a:cubicBezTo>
                    <a:pt x="3418882" y="1394060"/>
                    <a:pt x="3420792" y="1432182"/>
                    <a:pt x="3422384" y="1413340"/>
                  </a:cubicBezTo>
                  <a:cubicBezTo>
                    <a:pt x="3423453" y="1400673"/>
                    <a:pt x="3426402" y="1333786"/>
                    <a:pt x="3427478" y="1254161"/>
                  </a:cubicBezTo>
                  <a:cubicBezTo>
                    <a:pt x="3429177" y="1128046"/>
                    <a:pt x="3430871" y="701195"/>
                    <a:pt x="3432571" y="656664"/>
                  </a:cubicBezTo>
                  <a:cubicBezTo>
                    <a:pt x="3434265" y="612140"/>
                    <a:pt x="3435964" y="909362"/>
                    <a:pt x="3437664" y="986994"/>
                  </a:cubicBezTo>
                  <a:cubicBezTo>
                    <a:pt x="3438974" y="1047045"/>
                    <a:pt x="3441442" y="1190229"/>
                    <a:pt x="3442757" y="1122460"/>
                  </a:cubicBezTo>
                  <a:cubicBezTo>
                    <a:pt x="3444451" y="1034852"/>
                    <a:pt x="3446151" y="434082"/>
                    <a:pt x="3447851" y="461357"/>
                  </a:cubicBezTo>
                  <a:cubicBezTo>
                    <a:pt x="3449545" y="488626"/>
                    <a:pt x="3452091" y="1148630"/>
                    <a:pt x="3452944" y="1286084"/>
                  </a:cubicBezTo>
                  <a:moveTo>
                    <a:pt x="3463125" y="1197689"/>
                  </a:moveTo>
                  <a:cubicBezTo>
                    <a:pt x="3463978" y="1183623"/>
                    <a:pt x="3466525" y="1122851"/>
                    <a:pt x="3468218" y="1113283"/>
                  </a:cubicBezTo>
                  <a:cubicBezTo>
                    <a:pt x="3469113" y="1108261"/>
                    <a:pt x="3472423" y="1154024"/>
                    <a:pt x="3473312" y="1140305"/>
                  </a:cubicBezTo>
                  <a:cubicBezTo>
                    <a:pt x="3475012" y="1114184"/>
                    <a:pt x="3476705" y="995571"/>
                    <a:pt x="3478405" y="956566"/>
                  </a:cubicBezTo>
                  <a:cubicBezTo>
                    <a:pt x="3479504" y="931315"/>
                    <a:pt x="3482399" y="909897"/>
                    <a:pt x="3483498" y="906275"/>
                  </a:cubicBezTo>
                  <a:cubicBezTo>
                    <a:pt x="3483727" y="905518"/>
                    <a:pt x="3488363" y="914257"/>
                    <a:pt x="3488592" y="922997"/>
                  </a:cubicBezTo>
                  <a:cubicBezTo>
                    <a:pt x="3490291" y="987565"/>
                    <a:pt x="3492838" y="1231907"/>
                    <a:pt x="3493685" y="1293688"/>
                  </a:cubicBezTo>
                  <a:moveTo>
                    <a:pt x="3503872" y="1150179"/>
                  </a:moveTo>
                  <a:cubicBezTo>
                    <a:pt x="3504719" y="1127584"/>
                    <a:pt x="3507266" y="1046492"/>
                    <a:pt x="3508965" y="1014611"/>
                  </a:cubicBezTo>
                  <a:cubicBezTo>
                    <a:pt x="3510034" y="994478"/>
                    <a:pt x="3512983" y="930931"/>
                    <a:pt x="3514059" y="958890"/>
                  </a:cubicBezTo>
                  <a:cubicBezTo>
                    <a:pt x="3515752" y="1003157"/>
                    <a:pt x="3517452" y="1247109"/>
                    <a:pt x="3519146" y="1280234"/>
                  </a:cubicBezTo>
                  <a:cubicBezTo>
                    <a:pt x="3520846" y="1313353"/>
                    <a:pt x="3522546" y="1180541"/>
                    <a:pt x="3524239" y="1157609"/>
                  </a:cubicBezTo>
                  <a:cubicBezTo>
                    <a:pt x="3524509" y="1153994"/>
                    <a:pt x="3529068" y="1134719"/>
                    <a:pt x="3529332" y="1142629"/>
                  </a:cubicBezTo>
                  <a:cubicBezTo>
                    <a:pt x="3531032" y="1192764"/>
                    <a:pt x="3532726" y="1487704"/>
                    <a:pt x="3534426" y="1458429"/>
                  </a:cubicBezTo>
                  <a:cubicBezTo>
                    <a:pt x="3536126" y="1429155"/>
                    <a:pt x="3537825" y="1004766"/>
                    <a:pt x="3539519" y="966969"/>
                  </a:cubicBezTo>
                  <a:cubicBezTo>
                    <a:pt x="3541219" y="929171"/>
                    <a:pt x="3542913" y="1185641"/>
                    <a:pt x="3544613" y="1231643"/>
                  </a:cubicBezTo>
                  <a:cubicBezTo>
                    <a:pt x="3544841" y="1237841"/>
                    <a:pt x="3549478" y="1242448"/>
                    <a:pt x="3549706" y="1242953"/>
                  </a:cubicBezTo>
                </a:path>
              </a:pathLst>
            </a:custGeom>
            <a:noFill/>
            <a:ln w="20013" cap="rnd">
              <a:solidFill>
                <a:srgbClr val="ED7D31"/>
              </a:solidFill>
              <a:prstDash val="solid"/>
              <a:round/>
            </a:ln>
          </p:spPr>
          <p:txBody>
            <a:bodyPr rtlCol="0" anchor="ctr"/>
            <a:lstStyle/>
            <a:p>
              <a:endParaRPr lang="en-US"/>
            </a:p>
          </p:txBody>
        </p:sp>
        <p:sp>
          <p:nvSpPr>
            <p:cNvPr id="36" name="Freeform: Shape 35">
              <a:extLst>
                <a:ext uri="{FF2B5EF4-FFF2-40B4-BE49-F238E27FC236}">
                  <a16:creationId xmlns:a16="http://schemas.microsoft.com/office/drawing/2014/main" id="{DC0ABDE6-9F49-4E4D-96F4-A61D5C0720BD}"/>
                </a:ext>
              </a:extLst>
            </p:cNvPr>
            <p:cNvSpPr/>
            <p:nvPr/>
          </p:nvSpPr>
          <p:spPr>
            <a:xfrm>
              <a:off x="7557549" y="5243907"/>
              <a:ext cx="4174389" cy="1003971"/>
            </a:xfrm>
            <a:custGeom>
              <a:avLst/>
              <a:gdLst>
                <a:gd name="connsiteX0" fmla="*/ -27 w 4174389"/>
                <a:gd name="connsiteY0" fmla="*/ 875369 h 1003971"/>
                <a:gd name="connsiteX1" fmla="*/ 5072 w 4174389"/>
                <a:gd name="connsiteY1" fmla="*/ 739693 h 1003971"/>
                <a:gd name="connsiteX2" fmla="*/ 10166 w 4174389"/>
                <a:gd name="connsiteY2" fmla="*/ 377656 h 1003971"/>
                <a:gd name="connsiteX3" fmla="*/ 15265 w 4174389"/>
                <a:gd name="connsiteY3" fmla="*/ 968948 h 1003971"/>
                <a:gd name="connsiteX4" fmla="*/ 20358 w 4174389"/>
                <a:gd name="connsiteY4" fmla="*/ 793929 h 1003971"/>
                <a:gd name="connsiteX5" fmla="*/ 25458 w 4174389"/>
                <a:gd name="connsiteY5" fmla="*/ 873765 h 1003971"/>
                <a:gd name="connsiteX6" fmla="*/ 30557 w 4174389"/>
                <a:gd name="connsiteY6" fmla="*/ 719787 h 1003971"/>
                <a:gd name="connsiteX7" fmla="*/ 35651 w 4174389"/>
                <a:gd name="connsiteY7" fmla="*/ 828532 h 1003971"/>
                <a:gd name="connsiteX8" fmla="*/ 40750 w 4174389"/>
                <a:gd name="connsiteY8" fmla="*/ 920741 h 1003971"/>
                <a:gd name="connsiteX9" fmla="*/ 45843 w 4174389"/>
                <a:gd name="connsiteY9" fmla="*/ 783256 h 1003971"/>
                <a:gd name="connsiteX10" fmla="*/ 50943 w 4174389"/>
                <a:gd name="connsiteY10" fmla="*/ 758991 h 1003971"/>
                <a:gd name="connsiteX11" fmla="*/ 56042 w 4174389"/>
                <a:gd name="connsiteY11" fmla="*/ 768979 h 1003971"/>
                <a:gd name="connsiteX12" fmla="*/ 61135 w 4174389"/>
                <a:gd name="connsiteY12" fmla="*/ 854443 h 1003971"/>
                <a:gd name="connsiteX13" fmla="*/ 66235 w 4174389"/>
                <a:gd name="connsiteY13" fmla="*/ 856816 h 1003971"/>
                <a:gd name="connsiteX14" fmla="*/ 71328 w 4174389"/>
                <a:gd name="connsiteY14" fmla="*/ 685047 h 1003971"/>
                <a:gd name="connsiteX15" fmla="*/ 76427 w 4174389"/>
                <a:gd name="connsiteY15" fmla="*/ 656271 h 1003971"/>
                <a:gd name="connsiteX16" fmla="*/ 81527 w 4174389"/>
                <a:gd name="connsiteY16" fmla="*/ 869225 h 1003971"/>
                <a:gd name="connsiteX17" fmla="*/ 86620 w 4174389"/>
                <a:gd name="connsiteY17" fmla="*/ 851974 h 1003971"/>
                <a:gd name="connsiteX18" fmla="*/ 91719 w 4174389"/>
                <a:gd name="connsiteY18" fmla="*/ 691143 h 1003971"/>
                <a:gd name="connsiteX19" fmla="*/ 96813 w 4174389"/>
                <a:gd name="connsiteY19" fmla="*/ 654529 h 1003971"/>
                <a:gd name="connsiteX20" fmla="*/ 101912 w 4174389"/>
                <a:gd name="connsiteY20" fmla="*/ 924002 h 1003971"/>
                <a:gd name="connsiteX21" fmla="*/ 107012 w 4174389"/>
                <a:gd name="connsiteY21" fmla="*/ 735542 h 1003971"/>
                <a:gd name="connsiteX22" fmla="*/ 112105 w 4174389"/>
                <a:gd name="connsiteY22" fmla="*/ 273626 h 1003971"/>
                <a:gd name="connsiteX23" fmla="*/ 117204 w 4174389"/>
                <a:gd name="connsiteY23" fmla="*/ 784157 h 1003971"/>
                <a:gd name="connsiteX24" fmla="*/ 122298 w 4174389"/>
                <a:gd name="connsiteY24" fmla="*/ 753585 h 1003971"/>
                <a:gd name="connsiteX25" fmla="*/ 127397 w 4174389"/>
                <a:gd name="connsiteY25" fmla="*/ 839385 h 1003971"/>
                <a:gd name="connsiteX26" fmla="*/ 132496 w 4174389"/>
                <a:gd name="connsiteY26" fmla="*/ 819474 h 1003971"/>
                <a:gd name="connsiteX27" fmla="*/ 137590 w 4174389"/>
                <a:gd name="connsiteY27" fmla="*/ 694639 h 1003971"/>
                <a:gd name="connsiteX28" fmla="*/ 142689 w 4174389"/>
                <a:gd name="connsiteY28" fmla="*/ 947138 h 1003971"/>
                <a:gd name="connsiteX29" fmla="*/ 147782 w 4174389"/>
                <a:gd name="connsiteY29" fmla="*/ 808981 h 1003971"/>
                <a:gd name="connsiteX30" fmla="*/ 152882 w 4174389"/>
                <a:gd name="connsiteY30" fmla="*/ 829006 h 1003971"/>
                <a:gd name="connsiteX31" fmla="*/ 157975 w 4174389"/>
                <a:gd name="connsiteY31" fmla="*/ 978125 h 1003971"/>
                <a:gd name="connsiteX32" fmla="*/ 163075 w 4174389"/>
                <a:gd name="connsiteY32" fmla="*/ 859957 h 1003971"/>
                <a:gd name="connsiteX33" fmla="*/ 168174 w 4174389"/>
                <a:gd name="connsiteY33" fmla="*/ 760589 h 1003971"/>
                <a:gd name="connsiteX34" fmla="*/ 173267 w 4174389"/>
                <a:gd name="connsiteY34" fmla="*/ 659520 h 1003971"/>
                <a:gd name="connsiteX35" fmla="*/ 178367 w 4174389"/>
                <a:gd name="connsiteY35" fmla="*/ 867105 h 1003971"/>
                <a:gd name="connsiteX36" fmla="*/ 183466 w 4174389"/>
                <a:gd name="connsiteY36" fmla="*/ 924999 h 1003971"/>
                <a:gd name="connsiteX37" fmla="*/ 188559 w 4174389"/>
                <a:gd name="connsiteY37" fmla="*/ 842514 h 1003971"/>
                <a:gd name="connsiteX38" fmla="*/ 193659 w 4174389"/>
                <a:gd name="connsiteY38" fmla="*/ 671323 h 1003971"/>
                <a:gd name="connsiteX39" fmla="*/ 198752 w 4174389"/>
                <a:gd name="connsiteY39" fmla="*/ 752564 h 1003971"/>
                <a:gd name="connsiteX40" fmla="*/ 203851 w 4174389"/>
                <a:gd name="connsiteY40" fmla="*/ 873501 h 1003971"/>
                <a:gd name="connsiteX41" fmla="*/ 208945 w 4174389"/>
                <a:gd name="connsiteY41" fmla="*/ 920230 h 1003971"/>
                <a:gd name="connsiteX42" fmla="*/ 214044 w 4174389"/>
                <a:gd name="connsiteY42" fmla="*/ 873291 h 1003971"/>
                <a:gd name="connsiteX43" fmla="*/ 219144 w 4174389"/>
                <a:gd name="connsiteY43" fmla="*/ 814032 h 1003971"/>
                <a:gd name="connsiteX44" fmla="*/ 224237 w 4174389"/>
                <a:gd name="connsiteY44" fmla="*/ 898253 h 1003971"/>
                <a:gd name="connsiteX45" fmla="*/ 229336 w 4174389"/>
                <a:gd name="connsiteY45" fmla="*/ 656775 h 1003971"/>
                <a:gd name="connsiteX46" fmla="*/ 234430 w 4174389"/>
                <a:gd name="connsiteY46" fmla="*/ 649766 h 1003971"/>
                <a:gd name="connsiteX47" fmla="*/ 239529 w 4174389"/>
                <a:gd name="connsiteY47" fmla="*/ 806597 h 1003971"/>
                <a:gd name="connsiteX48" fmla="*/ 244628 w 4174389"/>
                <a:gd name="connsiteY48" fmla="*/ 919708 h 1003971"/>
                <a:gd name="connsiteX49" fmla="*/ 249722 w 4174389"/>
                <a:gd name="connsiteY49" fmla="*/ 975627 h 1003971"/>
                <a:gd name="connsiteX50" fmla="*/ 254821 w 4174389"/>
                <a:gd name="connsiteY50" fmla="*/ 963938 h 1003971"/>
                <a:gd name="connsiteX51" fmla="*/ 259914 w 4174389"/>
                <a:gd name="connsiteY51" fmla="*/ 930651 h 1003971"/>
                <a:gd name="connsiteX52" fmla="*/ 265014 w 4174389"/>
                <a:gd name="connsiteY52" fmla="*/ 822718 h 1003971"/>
                <a:gd name="connsiteX53" fmla="*/ 270113 w 4174389"/>
                <a:gd name="connsiteY53" fmla="*/ 979008 h 1003971"/>
                <a:gd name="connsiteX54" fmla="*/ 275206 w 4174389"/>
                <a:gd name="connsiteY54" fmla="*/ 705631 h 1003971"/>
                <a:gd name="connsiteX55" fmla="*/ 280306 w 4174389"/>
                <a:gd name="connsiteY55" fmla="*/ 854479 h 1003971"/>
                <a:gd name="connsiteX56" fmla="*/ 285399 w 4174389"/>
                <a:gd name="connsiteY56" fmla="*/ 923155 h 1003971"/>
                <a:gd name="connsiteX57" fmla="*/ 290499 w 4174389"/>
                <a:gd name="connsiteY57" fmla="*/ 819576 h 1003971"/>
                <a:gd name="connsiteX58" fmla="*/ 295598 w 4174389"/>
                <a:gd name="connsiteY58" fmla="*/ 635837 h 1003971"/>
                <a:gd name="connsiteX59" fmla="*/ 300691 w 4174389"/>
                <a:gd name="connsiteY59" fmla="*/ 921786 h 1003971"/>
                <a:gd name="connsiteX60" fmla="*/ 305791 w 4174389"/>
                <a:gd name="connsiteY60" fmla="*/ 176420 h 1003971"/>
                <a:gd name="connsiteX61" fmla="*/ 310884 w 4174389"/>
                <a:gd name="connsiteY61" fmla="*/ 756474 h 1003971"/>
                <a:gd name="connsiteX62" fmla="*/ 315983 w 4174389"/>
                <a:gd name="connsiteY62" fmla="*/ 793617 h 1003971"/>
                <a:gd name="connsiteX63" fmla="*/ 321083 w 4174389"/>
                <a:gd name="connsiteY63" fmla="*/ 853975 h 1003971"/>
                <a:gd name="connsiteX64" fmla="*/ 326176 w 4174389"/>
                <a:gd name="connsiteY64" fmla="*/ 520834 h 1003971"/>
                <a:gd name="connsiteX65" fmla="*/ 331275 w 4174389"/>
                <a:gd name="connsiteY65" fmla="*/ 884787 h 1003971"/>
                <a:gd name="connsiteX66" fmla="*/ 336369 w 4174389"/>
                <a:gd name="connsiteY66" fmla="*/ 804711 h 1003971"/>
                <a:gd name="connsiteX67" fmla="*/ 341468 w 4174389"/>
                <a:gd name="connsiteY67" fmla="*/ 956460 h 1003971"/>
                <a:gd name="connsiteX68" fmla="*/ 346568 w 4174389"/>
                <a:gd name="connsiteY68" fmla="*/ 573497 h 1003971"/>
                <a:gd name="connsiteX69" fmla="*/ 351661 w 4174389"/>
                <a:gd name="connsiteY69" fmla="*/ 715048 h 1003971"/>
                <a:gd name="connsiteX70" fmla="*/ 356760 w 4174389"/>
                <a:gd name="connsiteY70" fmla="*/ 773292 h 1003971"/>
                <a:gd name="connsiteX71" fmla="*/ 361854 w 4174389"/>
                <a:gd name="connsiteY71" fmla="*/ 887231 h 1003971"/>
                <a:gd name="connsiteX72" fmla="*/ 366953 w 4174389"/>
                <a:gd name="connsiteY72" fmla="*/ 740630 h 1003971"/>
                <a:gd name="connsiteX73" fmla="*/ 372052 w 4174389"/>
                <a:gd name="connsiteY73" fmla="*/ 919990 h 1003971"/>
                <a:gd name="connsiteX74" fmla="*/ 377146 w 4174389"/>
                <a:gd name="connsiteY74" fmla="*/ 340753 h 1003971"/>
                <a:gd name="connsiteX75" fmla="*/ 382245 w 4174389"/>
                <a:gd name="connsiteY75" fmla="*/ 984942 h 1003971"/>
                <a:gd name="connsiteX76" fmla="*/ 387338 w 4174389"/>
                <a:gd name="connsiteY76" fmla="*/ 805768 h 1003971"/>
                <a:gd name="connsiteX77" fmla="*/ 392438 w 4174389"/>
                <a:gd name="connsiteY77" fmla="*/ 555334 h 1003971"/>
                <a:gd name="connsiteX78" fmla="*/ 397531 w 4174389"/>
                <a:gd name="connsiteY78" fmla="*/ 912344 h 1003971"/>
                <a:gd name="connsiteX79" fmla="*/ 402630 w 4174389"/>
                <a:gd name="connsiteY79" fmla="*/ 951169 h 1003971"/>
                <a:gd name="connsiteX80" fmla="*/ 407730 w 4174389"/>
                <a:gd name="connsiteY80" fmla="*/ 835835 h 1003971"/>
                <a:gd name="connsiteX81" fmla="*/ 412823 w 4174389"/>
                <a:gd name="connsiteY81" fmla="*/ 764451 h 1003971"/>
                <a:gd name="connsiteX82" fmla="*/ 417923 w 4174389"/>
                <a:gd name="connsiteY82" fmla="*/ 877249 h 1003971"/>
                <a:gd name="connsiteX83" fmla="*/ 423022 w 4174389"/>
                <a:gd name="connsiteY83" fmla="*/ 783935 h 1003971"/>
                <a:gd name="connsiteX84" fmla="*/ 428115 w 4174389"/>
                <a:gd name="connsiteY84" fmla="*/ 739014 h 1003971"/>
                <a:gd name="connsiteX85" fmla="*/ 433215 w 4174389"/>
                <a:gd name="connsiteY85" fmla="*/ 971362 h 1003971"/>
                <a:gd name="connsiteX86" fmla="*/ 438308 w 4174389"/>
                <a:gd name="connsiteY86" fmla="*/ 950598 h 1003971"/>
                <a:gd name="connsiteX87" fmla="*/ 443407 w 4174389"/>
                <a:gd name="connsiteY87" fmla="*/ 881916 h 1003971"/>
                <a:gd name="connsiteX88" fmla="*/ 448501 w 4174389"/>
                <a:gd name="connsiteY88" fmla="*/ 910873 h 1003971"/>
                <a:gd name="connsiteX89" fmla="*/ 453600 w 4174389"/>
                <a:gd name="connsiteY89" fmla="*/ 929714 h 1003971"/>
                <a:gd name="connsiteX90" fmla="*/ 458699 w 4174389"/>
                <a:gd name="connsiteY90" fmla="*/ 770078 h 1003971"/>
                <a:gd name="connsiteX91" fmla="*/ 463793 w 4174389"/>
                <a:gd name="connsiteY91" fmla="*/ 394239 h 1003971"/>
                <a:gd name="connsiteX92" fmla="*/ 468892 w 4174389"/>
                <a:gd name="connsiteY92" fmla="*/ 448458 h 1003971"/>
                <a:gd name="connsiteX93" fmla="*/ 473986 w 4174389"/>
                <a:gd name="connsiteY93" fmla="*/ 771340 h 1003971"/>
                <a:gd name="connsiteX94" fmla="*/ 479085 w 4174389"/>
                <a:gd name="connsiteY94" fmla="*/ 972515 h 1003971"/>
                <a:gd name="connsiteX95" fmla="*/ 484184 w 4174389"/>
                <a:gd name="connsiteY95" fmla="*/ 950160 h 1003971"/>
                <a:gd name="connsiteX96" fmla="*/ 489278 w 4174389"/>
                <a:gd name="connsiteY96" fmla="*/ 773352 h 1003971"/>
                <a:gd name="connsiteX97" fmla="*/ 494377 w 4174389"/>
                <a:gd name="connsiteY97" fmla="*/ 744792 h 1003971"/>
                <a:gd name="connsiteX98" fmla="*/ 499470 w 4174389"/>
                <a:gd name="connsiteY98" fmla="*/ 865549 h 1003971"/>
                <a:gd name="connsiteX99" fmla="*/ 504570 w 4174389"/>
                <a:gd name="connsiteY99" fmla="*/ 966461 h 1003971"/>
                <a:gd name="connsiteX100" fmla="*/ 509669 w 4174389"/>
                <a:gd name="connsiteY100" fmla="*/ 746660 h 1003971"/>
                <a:gd name="connsiteX101" fmla="*/ 514762 w 4174389"/>
                <a:gd name="connsiteY101" fmla="*/ 676260 h 1003971"/>
                <a:gd name="connsiteX102" fmla="*/ 519862 w 4174389"/>
                <a:gd name="connsiteY102" fmla="*/ 763670 h 1003971"/>
                <a:gd name="connsiteX103" fmla="*/ 524955 w 4174389"/>
                <a:gd name="connsiteY103" fmla="*/ 726719 h 1003971"/>
                <a:gd name="connsiteX104" fmla="*/ 530054 w 4174389"/>
                <a:gd name="connsiteY104" fmla="*/ 973951 h 1003971"/>
                <a:gd name="connsiteX105" fmla="*/ 535154 w 4174389"/>
                <a:gd name="connsiteY105" fmla="*/ 783983 h 1003971"/>
                <a:gd name="connsiteX106" fmla="*/ 540247 w 4174389"/>
                <a:gd name="connsiteY106" fmla="*/ 942934 h 1003971"/>
                <a:gd name="connsiteX107" fmla="*/ 545347 w 4174389"/>
                <a:gd name="connsiteY107" fmla="*/ 792115 h 1003971"/>
                <a:gd name="connsiteX108" fmla="*/ 550440 w 4174389"/>
                <a:gd name="connsiteY108" fmla="*/ 825829 h 1003971"/>
                <a:gd name="connsiteX109" fmla="*/ 555539 w 4174389"/>
                <a:gd name="connsiteY109" fmla="*/ 735002 h 1003971"/>
                <a:gd name="connsiteX110" fmla="*/ 560639 w 4174389"/>
                <a:gd name="connsiteY110" fmla="*/ 967212 h 1003971"/>
                <a:gd name="connsiteX111" fmla="*/ 565732 w 4174389"/>
                <a:gd name="connsiteY111" fmla="*/ 902469 h 1003971"/>
                <a:gd name="connsiteX112" fmla="*/ 570831 w 4174389"/>
                <a:gd name="connsiteY112" fmla="*/ 809053 h 1003971"/>
                <a:gd name="connsiteX113" fmla="*/ 575925 w 4174389"/>
                <a:gd name="connsiteY113" fmla="*/ 929877 h 1003971"/>
                <a:gd name="connsiteX114" fmla="*/ 581024 w 4174389"/>
                <a:gd name="connsiteY114" fmla="*/ 857668 h 1003971"/>
                <a:gd name="connsiteX115" fmla="*/ 586123 w 4174389"/>
                <a:gd name="connsiteY115" fmla="*/ 855957 h 1003971"/>
                <a:gd name="connsiteX116" fmla="*/ 591217 w 4174389"/>
                <a:gd name="connsiteY116" fmla="*/ 938748 h 1003971"/>
                <a:gd name="connsiteX117" fmla="*/ 596316 w 4174389"/>
                <a:gd name="connsiteY117" fmla="*/ 968815 h 1003971"/>
                <a:gd name="connsiteX118" fmla="*/ 601410 w 4174389"/>
                <a:gd name="connsiteY118" fmla="*/ 886841 h 1003971"/>
                <a:gd name="connsiteX119" fmla="*/ 606509 w 4174389"/>
                <a:gd name="connsiteY119" fmla="*/ 951817 h 1003971"/>
                <a:gd name="connsiteX120" fmla="*/ 611608 w 4174389"/>
                <a:gd name="connsiteY120" fmla="*/ 826874 h 1003971"/>
                <a:gd name="connsiteX121" fmla="*/ 616702 w 4174389"/>
                <a:gd name="connsiteY121" fmla="*/ 940219 h 1003971"/>
                <a:gd name="connsiteX122" fmla="*/ 621801 w 4174389"/>
                <a:gd name="connsiteY122" fmla="*/ 975909 h 1003971"/>
                <a:gd name="connsiteX123" fmla="*/ 626894 w 4174389"/>
                <a:gd name="connsiteY123" fmla="*/ 928038 h 1003971"/>
                <a:gd name="connsiteX124" fmla="*/ 631994 w 4174389"/>
                <a:gd name="connsiteY124" fmla="*/ 851764 h 1003971"/>
                <a:gd name="connsiteX125" fmla="*/ 637087 w 4174389"/>
                <a:gd name="connsiteY125" fmla="*/ 477174 h 1003971"/>
                <a:gd name="connsiteX126" fmla="*/ 642186 w 4174389"/>
                <a:gd name="connsiteY126" fmla="*/ 790037 h 1003971"/>
                <a:gd name="connsiteX127" fmla="*/ 647286 w 4174389"/>
                <a:gd name="connsiteY127" fmla="*/ 677215 h 1003971"/>
                <a:gd name="connsiteX128" fmla="*/ 652379 w 4174389"/>
                <a:gd name="connsiteY128" fmla="*/ 591817 h 1003971"/>
                <a:gd name="connsiteX129" fmla="*/ 657478 w 4174389"/>
                <a:gd name="connsiteY129" fmla="*/ 938994 h 1003971"/>
                <a:gd name="connsiteX130" fmla="*/ 662578 w 4174389"/>
                <a:gd name="connsiteY130" fmla="*/ 877664 h 1003971"/>
                <a:gd name="connsiteX131" fmla="*/ 667671 w 4174389"/>
                <a:gd name="connsiteY131" fmla="*/ 604646 h 1003971"/>
                <a:gd name="connsiteX132" fmla="*/ 672771 w 4174389"/>
                <a:gd name="connsiteY132" fmla="*/ 686525 h 1003971"/>
                <a:gd name="connsiteX133" fmla="*/ 677864 w 4174389"/>
                <a:gd name="connsiteY133" fmla="*/ 810501 h 1003971"/>
                <a:gd name="connsiteX134" fmla="*/ 682963 w 4174389"/>
                <a:gd name="connsiteY134" fmla="*/ 903503 h 1003971"/>
                <a:gd name="connsiteX135" fmla="*/ 688063 w 4174389"/>
                <a:gd name="connsiteY135" fmla="*/ 746504 h 1003971"/>
                <a:gd name="connsiteX136" fmla="*/ 693156 w 4174389"/>
                <a:gd name="connsiteY136" fmla="*/ 769099 h 1003971"/>
                <a:gd name="connsiteX137" fmla="*/ 698255 w 4174389"/>
                <a:gd name="connsiteY137" fmla="*/ 470285 h 1003971"/>
                <a:gd name="connsiteX138" fmla="*/ 703349 w 4174389"/>
                <a:gd name="connsiteY138" fmla="*/ 887598 h 1003971"/>
                <a:gd name="connsiteX139" fmla="*/ 708448 w 4174389"/>
                <a:gd name="connsiteY139" fmla="*/ 986558 h 1003971"/>
                <a:gd name="connsiteX140" fmla="*/ 713541 w 4174389"/>
                <a:gd name="connsiteY140" fmla="*/ 520858 h 1003971"/>
                <a:gd name="connsiteX141" fmla="*/ 718641 w 4174389"/>
                <a:gd name="connsiteY141" fmla="*/ 843572 h 1003971"/>
                <a:gd name="connsiteX142" fmla="*/ 723740 w 4174389"/>
                <a:gd name="connsiteY142" fmla="*/ 950052 h 1003971"/>
                <a:gd name="connsiteX143" fmla="*/ 728833 w 4174389"/>
                <a:gd name="connsiteY143" fmla="*/ 293507 h 1003971"/>
                <a:gd name="connsiteX144" fmla="*/ 733933 w 4174389"/>
                <a:gd name="connsiteY144" fmla="*/ 885496 h 1003971"/>
                <a:gd name="connsiteX145" fmla="*/ 739026 w 4174389"/>
                <a:gd name="connsiteY145" fmla="*/ 969842 h 1003971"/>
                <a:gd name="connsiteX146" fmla="*/ 744126 w 4174389"/>
                <a:gd name="connsiteY146" fmla="*/ 688585 h 1003971"/>
                <a:gd name="connsiteX147" fmla="*/ 749225 w 4174389"/>
                <a:gd name="connsiteY147" fmla="*/ 851049 h 1003971"/>
                <a:gd name="connsiteX148" fmla="*/ 754318 w 4174389"/>
                <a:gd name="connsiteY148" fmla="*/ 926921 h 1003971"/>
                <a:gd name="connsiteX149" fmla="*/ 759418 w 4174389"/>
                <a:gd name="connsiteY149" fmla="*/ 947811 h 1003971"/>
                <a:gd name="connsiteX150" fmla="*/ 764511 w 4174389"/>
                <a:gd name="connsiteY150" fmla="*/ 847386 h 1003971"/>
                <a:gd name="connsiteX151" fmla="*/ 769610 w 4174389"/>
                <a:gd name="connsiteY151" fmla="*/ 938892 h 1003971"/>
                <a:gd name="connsiteX152" fmla="*/ 774710 w 4174389"/>
                <a:gd name="connsiteY152" fmla="*/ 962665 h 1003971"/>
                <a:gd name="connsiteX153" fmla="*/ 779803 w 4174389"/>
                <a:gd name="connsiteY153" fmla="*/ 325773 h 1003971"/>
                <a:gd name="connsiteX154" fmla="*/ 784902 w 4174389"/>
                <a:gd name="connsiteY154" fmla="*/ 669442 h 1003971"/>
                <a:gd name="connsiteX155" fmla="*/ 789996 w 4174389"/>
                <a:gd name="connsiteY155" fmla="*/ 822754 h 1003971"/>
                <a:gd name="connsiteX156" fmla="*/ 795095 w 4174389"/>
                <a:gd name="connsiteY156" fmla="*/ 949884 h 1003971"/>
                <a:gd name="connsiteX157" fmla="*/ 800195 w 4174389"/>
                <a:gd name="connsiteY157" fmla="*/ 881321 h 1003971"/>
                <a:gd name="connsiteX158" fmla="*/ 805288 w 4174389"/>
                <a:gd name="connsiteY158" fmla="*/ 847608 h 1003971"/>
                <a:gd name="connsiteX159" fmla="*/ 810387 w 4174389"/>
                <a:gd name="connsiteY159" fmla="*/ 693222 h 1003971"/>
                <a:gd name="connsiteX160" fmla="*/ 815481 w 4174389"/>
                <a:gd name="connsiteY160" fmla="*/ 967770 h 1003971"/>
                <a:gd name="connsiteX161" fmla="*/ 820580 w 4174389"/>
                <a:gd name="connsiteY161" fmla="*/ 485012 h 1003971"/>
                <a:gd name="connsiteX162" fmla="*/ 825679 w 4174389"/>
                <a:gd name="connsiteY162" fmla="*/ 972527 h 1003971"/>
                <a:gd name="connsiteX163" fmla="*/ 830773 w 4174389"/>
                <a:gd name="connsiteY163" fmla="*/ 726815 h 1003971"/>
                <a:gd name="connsiteX164" fmla="*/ 835872 w 4174389"/>
                <a:gd name="connsiteY164" fmla="*/ 968839 h 1003971"/>
                <a:gd name="connsiteX165" fmla="*/ 840965 w 4174389"/>
                <a:gd name="connsiteY165" fmla="*/ 962226 h 1003971"/>
                <a:gd name="connsiteX166" fmla="*/ 846065 w 4174389"/>
                <a:gd name="connsiteY166" fmla="*/ 506095 h 1003971"/>
                <a:gd name="connsiteX167" fmla="*/ 851164 w 4174389"/>
                <a:gd name="connsiteY167" fmla="*/ 963620 h 1003971"/>
                <a:gd name="connsiteX168" fmla="*/ 856257 w 4174389"/>
                <a:gd name="connsiteY168" fmla="*/ 839631 h 1003971"/>
                <a:gd name="connsiteX169" fmla="*/ 861357 w 4174389"/>
                <a:gd name="connsiteY169" fmla="*/ 906001 h 1003971"/>
                <a:gd name="connsiteX170" fmla="*/ 866450 w 4174389"/>
                <a:gd name="connsiteY170" fmla="*/ 780589 h 1003971"/>
                <a:gd name="connsiteX171" fmla="*/ 871549 w 4174389"/>
                <a:gd name="connsiteY171" fmla="*/ 788812 h 1003971"/>
                <a:gd name="connsiteX172" fmla="*/ 876643 w 4174389"/>
                <a:gd name="connsiteY172" fmla="*/ 982804 h 1003971"/>
                <a:gd name="connsiteX173" fmla="*/ 881742 w 4174389"/>
                <a:gd name="connsiteY173" fmla="*/ 914566 h 1003971"/>
                <a:gd name="connsiteX174" fmla="*/ 886842 w 4174389"/>
                <a:gd name="connsiteY174" fmla="*/ 845704 h 1003971"/>
                <a:gd name="connsiteX175" fmla="*/ 891935 w 4174389"/>
                <a:gd name="connsiteY175" fmla="*/ 948352 h 1003971"/>
                <a:gd name="connsiteX176" fmla="*/ 897034 w 4174389"/>
                <a:gd name="connsiteY176" fmla="*/ 983675 h 1003971"/>
                <a:gd name="connsiteX177" fmla="*/ 902134 w 4174389"/>
                <a:gd name="connsiteY177" fmla="*/ 984570 h 1003971"/>
                <a:gd name="connsiteX178" fmla="*/ 907227 w 4174389"/>
                <a:gd name="connsiteY178" fmla="*/ 865062 h 1003971"/>
                <a:gd name="connsiteX179" fmla="*/ 912326 w 4174389"/>
                <a:gd name="connsiteY179" fmla="*/ 954490 h 1003971"/>
                <a:gd name="connsiteX180" fmla="*/ 917420 w 4174389"/>
                <a:gd name="connsiteY180" fmla="*/ 611794 h 1003971"/>
                <a:gd name="connsiteX181" fmla="*/ 922519 w 4174389"/>
                <a:gd name="connsiteY181" fmla="*/ 957067 h 1003971"/>
                <a:gd name="connsiteX182" fmla="*/ 927619 w 4174389"/>
                <a:gd name="connsiteY182" fmla="*/ 791041 h 1003971"/>
                <a:gd name="connsiteX183" fmla="*/ 932712 w 4174389"/>
                <a:gd name="connsiteY183" fmla="*/ 871267 h 1003971"/>
                <a:gd name="connsiteX184" fmla="*/ 937811 w 4174389"/>
                <a:gd name="connsiteY184" fmla="*/ 831073 h 1003971"/>
                <a:gd name="connsiteX185" fmla="*/ 942905 w 4174389"/>
                <a:gd name="connsiteY185" fmla="*/ 901238 h 1003971"/>
                <a:gd name="connsiteX186" fmla="*/ 948004 w 4174389"/>
                <a:gd name="connsiteY186" fmla="*/ 921239 h 1003971"/>
                <a:gd name="connsiteX187" fmla="*/ 953097 w 4174389"/>
                <a:gd name="connsiteY187" fmla="*/ 750972 h 1003971"/>
                <a:gd name="connsiteX188" fmla="*/ 958197 w 4174389"/>
                <a:gd name="connsiteY188" fmla="*/ 862762 h 1003971"/>
                <a:gd name="connsiteX189" fmla="*/ 963296 w 4174389"/>
                <a:gd name="connsiteY189" fmla="*/ 802543 h 1003971"/>
                <a:gd name="connsiteX190" fmla="*/ 968389 w 4174389"/>
                <a:gd name="connsiteY190" fmla="*/ 614407 h 1003971"/>
                <a:gd name="connsiteX191" fmla="*/ 973489 w 4174389"/>
                <a:gd name="connsiteY191" fmla="*/ 767141 h 1003971"/>
                <a:gd name="connsiteX192" fmla="*/ 978582 w 4174389"/>
                <a:gd name="connsiteY192" fmla="*/ 960010 h 1003971"/>
                <a:gd name="connsiteX193" fmla="*/ 983681 w 4174389"/>
                <a:gd name="connsiteY193" fmla="*/ 466393 h 1003971"/>
                <a:gd name="connsiteX194" fmla="*/ 988781 w 4174389"/>
                <a:gd name="connsiteY194" fmla="*/ 786169 h 1003971"/>
                <a:gd name="connsiteX195" fmla="*/ 993874 w 4174389"/>
                <a:gd name="connsiteY195" fmla="*/ 941715 h 1003971"/>
                <a:gd name="connsiteX196" fmla="*/ 998974 w 4174389"/>
                <a:gd name="connsiteY196" fmla="*/ 947433 h 1003971"/>
                <a:gd name="connsiteX197" fmla="*/ 1004067 w 4174389"/>
                <a:gd name="connsiteY197" fmla="*/ 889100 h 1003971"/>
                <a:gd name="connsiteX198" fmla="*/ 1009166 w 4174389"/>
                <a:gd name="connsiteY198" fmla="*/ 936213 h 1003971"/>
                <a:gd name="connsiteX199" fmla="*/ 1014266 w 4174389"/>
                <a:gd name="connsiteY199" fmla="*/ 924915 h 1003971"/>
                <a:gd name="connsiteX200" fmla="*/ 1019359 w 4174389"/>
                <a:gd name="connsiteY200" fmla="*/ 972737 h 1003971"/>
                <a:gd name="connsiteX201" fmla="*/ 1024458 w 4174389"/>
                <a:gd name="connsiteY201" fmla="*/ 788788 h 1003971"/>
                <a:gd name="connsiteX202" fmla="*/ 1029552 w 4174389"/>
                <a:gd name="connsiteY202" fmla="*/ 874420 h 1003971"/>
                <a:gd name="connsiteX203" fmla="*/ 1034651 w 4174389"/>
                <a:gd name="connsiteY203" fmla="*/ 592291 h 1003971"/>
                <a:gd name="connsiteX204" fmla="*/ 1039751 w 4174389"/>
                <a:gd name="connsiteY204" fmla="*/ 829631 h 1003971"/>
                <a:gd name="connsiteX205" fmla="*/ 1044844 w 4174389"/>
                <a:gd name="connsiteY205" fmla="*/ 956629 h 1003971"/>
                <a:gd name="connsiteX206" fmla="*/ 1049943 w 4174389"/>
                <a:gd name="connsiteY206" fmla="*/ 905016 h 1003971"/>
                <a:gd name="connsiteX207" fmla="*/ 1055037 w 4174389"/>
                <a:gd name="connsiteY207" fmla="*/ 793100 h 1003971"/>
                <a:gd name="connsiteX208" fmla="*/ 1060136 w 4174389"/>
                <a:gd name="connsiteY208" fmla="*/ 824358 h 1003971"/>
                <a:gd name="connsiteX209" fmla="*/ 1065235 w 4174389"/>
                <a:gd name="connsiteY209" fmla="*/ 545725 h 1003971"/>
                <a:gd name="connsiteX210" fmla="*/ 1070329 w 4174389"/>
                <a:gd name="connsiteY210" fmla="*/ 985627 h 1003971"/>
                <a:gd name="connsiteX211" fmla="*/ 1075428 w 4174389"/>
                <a:gd name="connsiteY211" fmla="*/ 709679 h 1003971"/>
                <a:gd name="connsiteX212" fmla="*/ 1080521 w 4174389"/>
                <a:gd name="connsiteY212" fmla="*/ 389242 h 1003971"/>
                <a:gd name="connsiteX213" fmla="*/ 1085621 w 4174389"/>
                <a:gd name="connsiteY213" fmla="*/ 884799 h 1003971"/>
                <a:gd name="connsiteX214" fmla="*/ 1090720 w 4174389"/>
                <a:gd name="connsiteY214" fmla="*/ 903515 h 1003971"/>
                <a:gd name="connsiteX215" fmla="*/ 1095813 w 4174389"/>
                <a:gd name="connsiteY215" fmla="*/ 722875 h 1003971"/>
                <a:gd name="connsiteX216" fmla="*/ 1100913 w 4174389"/>
                <a:gd name="connsiteY216" fmla="*/ 828304 h 1003971"/>
                <a:gd name="connsiteX217" fmla="*/ 1106006 w 4174389"/>
                <a:gd name="connsiteY217" fmla="*/ 962857 h 1003971"/>
                <a:gd name="connsiteX218" fmla="*/ 1111105 w 4174389"/>
                <a:gd name="connsiteY218" fmla="*/ 537832 h 1003971"/>
                <a:gd name="connsiteX219" fmla="*/ 1116199 w 4174389"/>
                <a:gd name="connsiteY219" fmla="*/ 956707 h 1003971"/>
                <a:gd name="connsiteX220" fmla="*/ 1121298 w 4174389"/>
                <a:gd name="connsiteY220" fmla="*/ 803540 h 1003971"/>
                <a:gd name="connsiteX221" fmla="*/ 1126398 w 4174389"/>
                <a:gd name="connsiteY221" fmla="*/ 708952 h 1003971"/>
                <a:gd name="connsiteX222" fmla="*/ 1131491 w 4174389"/>
                <a:gd name="connsiteY222" fmla="*/ 733302 h 1003971"/>
                <a:gd name="connsiteX223" fmla="*/ 1136590 w 4174389"/>
                <a:gd name="connsiteY223" fmla="*/ 912962 h 1003971"/>
                <a:gd name="connsiteX224" fmla="*/ 1141690 w 4174389"/>
                <a:gd name="connsiteY224" fmla="*/ 784638 h 1003971"/>
                <a:gd name="connsiteX225" fmla="*/ 1146783 w 4174389"/>
                <a:gd name="connsiteY225" fmla="*/ 941481 h 1003971"/>
                <a:gd name="connsiteX226" fmla="*/ 1151882 w 4174389"/>
                <a:gd name="connsiteY226" fmla="*/ 987826 h 1003971"/>
                <a:gd name="connsiteX227" fmla="*/ 1156976 w 4174389"/>
                <a:gd name="connsiteY227" fmla="*/ 968635 h 1003971"/>
                <a:gd name="connsiteX228" fmla="*/ 1162075 w 4174389"/>
                <a:gd name="connsiteY228" fmla="*/ 865375 h 1003971"/>
                <a:gd name="connsiteX229" fmla="*/ 1167175 w 4174389"/>
                <a:gd name="connsiteY229" fmla="*/ 818682 h 1003971"/>
                <a:gd name="connsiteX230" fmla="*/ 1172268 w 4174389"/>
                <a:gd name="connsiteY230" fmla="*/ 920909 h 1003971"/>
                <a:gd name="connsiteX231" fmla="*/ 1177367 w 4174389"/>
                <a:gd name="connsiteY231" fmla="*/ 644150 h 1003971"/>
                <a:gd name="connsiteX232" fmla="*/ 1182461 w 4174389"/>
                <a:gd name="connsiteY232" fmla="*/ 852851 h 1003971"/>
                <a:gd name="connsiteX233" fmla="*/ 1187560 w 4174389"/>
                <a:gd name="connsiteY233" fmla="*/ 963458 h 1003971"/>
                <a:gd name="connsiteX234" fmla="*/ 1192653 w 4174389"/>
                <a:gd name="connsiteY234" fmla="*/ 915353 h 1003971"/>
                <a:gd name="connsiteX235" fmla="*/ 1197753 w 4174389"/>
                <a:gd name="connsiteY235" fmla="*/ 970383 h 1003971"/>
                <a:gd name="connsiteX236" fmla="*/ 1202852 w 4174389"/>
                <a:gd name="connsiteY236" fmla="*/ 882691 h 1003971"/>
                <a:gd name="connsiteX237" fmla="*/ 1207945 w 4174389"/>
                <a:gd name="connsiteY237" fmla="*/ 878180 h 1003971"/>
                <a:gd name="connsiteX238" fmla="*/ 1213045 w 4174389"/>
                <a:gd name="connsiteY238" fmla="*/ 526066 h 1003971"/>
                <a:gd name="connsiteX239" fmla="*/ 1218138 w 4174389"/>
                <a:gd name="connsiteY239" fmla="*/ 756780 h 1003971"/>
                <a:gd name="connsiteX240" fmla="*/ 1223237 w 4174389"/>
                <a:gd name="connsiteY240" fmla="*/ 852341 h 1003971"/>
                <a:gd name="connsiteX241" fmla="*/ 1228337 w 4174389"/>
                <a:gd name="connsiteY241" fmla="*/ 963398 h 1003971"/>
                <a:gd name="connsiteX242" fmla="*/ 1233430 w 4174389"/>
                <a:gd name="connsiteY242" fmla="*/ 826442 h 1003971"/>
                <a:gd name="connsiteX243" fmla="*/ 1238530 w 4174389"/>
                <a:gd name="connsiteY243" fmla="*/ 757249 h 1003971"/>
                <a:gd name="connsiteX244" fmla="*/ 1243623 w 4174389"/>
                <a:gd name="connsiteY244" fmla="*/ 984305 h 1003971"/>
                <a:gd name="connsiteX245" fmla="*/ 1248722 w 4174389"/>
                <a:gd name="connsiteY245" fmla="*/ 785220 h 1003971"/>
                <a:gd name="connsiteX246" fmla="*/ 1253822 w 4174389"/>
                <a:gd name="connsiteY246" fmla="*/ 979362 h 1003971"/>
                <a:gd name="connsiteX247" fmla="*/ 1258915 w 4174389"/>
                <a:gd name="connsiteY247" fmla="*/ 947757 h 1003971"/>
                <a:gd name="connsiteX248" fmla="*/ 1264014 w 4174389"/>
                <a:gd name="connsiteY248" fmla="*/ 887802 h 1003971"/>
                <a:gd name="connsiteX249" fmla="*/ 1269108 w 4174389"/>
                <a:gd name="connsiteY249" fmla="*/ 762841 h 1003971"/>
                <a:gd name="connsiteX250" fmla="*/ 1274207 w 4174389"/>
                <a:gd name="connsiteY250" fmla="*/ 901977 h 1003971"/>
                <a:gd name="connsiteX251" fmla="*/ 1279306 w 4174389"/>
                <a:gd name="connsiteY251" fmla="*/ 940477 h 1003971"/>
                <a:gd name="connsiteX252" fmla="*/ 1284400 w 4174389"/>
                <a:gd name="connsiteY252" fmla="*/ 725223 h 1003971"/>
                <a:gd name="connsiteX253" fmla="*/ 1289499 w 4174389"/>
                <a:gd name="connsiteY253" fmla="*/ 972599 h 1003971"/>
                <a:gd name="connsiteX254" fmla="*/ 1294592 w 4174389"/>
                <a:gd name="connsiteY254" fmla="*/ 679101 h 1003971"/>
                <a:gd name="connsiteX255" fmla="*/ 1299692 w 4174389"/>
                <a:gd name="connsiteY255" fmla="*/ 794891 h 1003971"/>
                <a:gd name="connsiteX256" fmla="*/ 1304791 w 4174389"/>
                <a:gd name="connsiteY256" fmla="*/ 973927 h 1003971"/>
                <a:gd name="connsiteX257" fmla="*/ 1309885 w 4174389"/>
                <a:gd name="connsiteY257" fmla="*/ 111672 h 1003971"/>
                <a:gd name="connsiteX258" fmla="*/ 1314984 w 4174389"/>
                <a:gd name="connsiteY258" fmla="*/ 820189 h 1003971"/>
                <a:gd name="connsiteX259" fmla="*/ 1320077 w 4174389"/>
                <a:gd name="connsiteY259" fmla="*/ 408114 h 1003971"/>
                <a:gd name="connsiteX260" fmla="*/ 1325177 w 4174389"/>
                <a:gd name="connsiteY260" fmla="*/ 740972 h 1003971"/>
                <a:gd name="connsiteX261" fmla="*/ 1330276 w 4174389"/>
                <a:gd name="connsiteY261" fmla="*/ 981813 h 1003971"/>
                <a:gd name="connsiteX262" fmla="*/ 1335369 w 4174389"/>
                <a:gd name="connsiteY262" fmla="*/ 505314 h 1003971"/>
                <a:gd name="connsiteX263" fmla="*/ 1340469 w 4174389"/>
                <a:gd name="connsiteY263" fmla="*/ 698970 h 1003971"/>
                <a:gd name="connsiteX264" fmla="*/ 1345562 w 4174389"/>
                <a:gd name="connsiteY264" fmla="*/ 845398 h 1003971"/>
                <a:gd name="connsiteX265" fmla="*/ 1350661 w 4174389"/>
                <a:gd name="connsiteY265" fmla="*/ 890343 h 1003971"/>
                <a:gd name="connsiteX266" fmla="*/ 1355755 w 4174389"/>
                <a:gd name="connsiteY266" fmla="*/ 696297 h 1003971"/>
                <a:gd name="connsiteX267" fmla="*/ 1360854 w 4174389"/>
                <a:gd name="connsiteY267" fmla="*/ 583306 h 1003971"/>
                <a:gd name="connsiteX268" fmla="*/ 1365954 w 4174389"/>
                <a:gd name="connsiteY268" fmla="*/ 854293 h 1003971"/>
                <a:gd name="connsiteX269" fmla="*/ 1371047 w 4174389"/>
                <a:gd name="connsiteY269" fmla="*/ 855758 h 1003971"/>
                <a:gd name="connsiteX270" fmla="*/ 1376146 w 4174389"/>
                <a:gd name="connsiteY270" fmla="*/ 964298 h 1003971"/>
                <a:gd name="connsiteX271" fmla="*/ 1381246 w 4174389"/>
                <a:gd name="connsiteY271" fmla="*/ 874810 h 1003971"/>
                <a:gd name="connsiteX272" fmla="*/ 1386339 w 4174389"/>
                <a:gd name="connsiteY272" fmla="*/ 861741 h 1003971"/>
                <a:gd name="connsiteX273" fmla="*/ 1391438 w 4174389"/>
                <a:gd name="connsiteY273" fmla="*/ 886276 h 1003971"/>
                <a:gd name="connsiteX274" fmla="*/ 1396532 w 4174389"/>
                <a:gd name="connsiteY274" fmla="*/ 957500 h 1003971"/>
                <a:gd name="connsiteX275" fmla="*/ 1401631 w 4174389"/>
                <a:gd name="connsiteY275" fmla="*/ 743488 h 1003971"/>
                <a:gd name="connsiteX276" fmla="*/ 1406730 w 4174389"/>
                <a:gd name="connsiteY276" fmla="*/ 699780 h 1003971"/>
                <a:gd name="connsiteX277" fmla="*/ 1411824 w 4174389"/>
                <a:gd name="connsiteY277" fmla="*/ 861585 h 1003971"/>
                <a:gd name="connsiteX278" fmla="*/ 1416923 w 4174389"/>
                <a:gd name="connsiteY278" fmla="*/ 893118 h 1003971"/>
                <a:gd name="connsiteX279" fmla="*/ 1422016 w 4174389"/>
                <a:gd name="connsiteY279" fmla="*/ 872246 h 1003971"/>
                <a:gd name="connsiteX280" fmla="*/ 1427116 w 4174389"/>
                <a:gd name="connsiteY280" fmla="*/ 800164 h 1003971"/>
                <a:gd name="connsiteX281" fmla="*/ 1432209 w 4174389"/>
                <a:gd name="connsiteY281" fmla="*/ 814885 h 1003971"/>
                <a:gd name="connsiteX282" fmla="*/ 1437308 w 4174389"/>
                <a:gd name="connsiteY282" fmla="*/ 767279 h 1003971"/>
                <a:gd name="connsiteX283" fmla="*/ 1442408 w 4174389"/>
                <a:gd name="connsiteY283" fmla="*/ 934105 h 1003971"/>
                <a:gd name="connsiteX284" fmla="*/ 1447501 w 4174389"/>
                <a:gd name="connsiteY284" fmla="*/ 902608 h 1003971"/>
                <a:gd name="connsiteX285" fmla="*/ 1452601 w 4174389"/>
                <a:gd name="connsiteY285" fmla="*/ 826544 h 1003971"/>
                <a:gd name="connsiteX286" fmla="*/ 1457694 w 4174389"/>
                <a:gd name="connsiteY286" fmla="*/ 749381 h 1003971"/>
                <a:gd name="connsiteX287" fmla="*/ 1462793 w 4174389"/>
                <a:gd name="connsiteY287" fmla="*/ 921503 h 1003971"/>
                <a:gd name="connsiteX288" fmla="*/ 1467893 w 4174389"/>
                <a:gd name="connsiteY288" fmla="*/ 556488 h 1003971"/>
                <a:gd name="connsiteX289" fmla="*/ 1472986 w 4174389"/>
                <a:gd name="connsiteY289" fmla="*/ 864510 h 1003971"/>
                <a:gd name="connsiteX290" fmla="*/ 1478085 w 4174389"/>
                <a:gd name="connsiteY290" fmla="*/ 876330 h 1003971"/>
                <a:gd name="connsiteX291" fmla="*/ 1483179 w 4174389"/>
                <a:gd name="connsiteY291" fmla="*/ 631861 h 1003971"/>
                <a:gd name="connsiteX292" fmla="*/ 1488278 w 4174389"/>
                <a:gd name="connsiteY292" fmla="*/ 917017 h 1003971"/>
                <a:gd name="connsiteX293" fmla="*/ 1493378 w 4174389"/>
                <a:gd name="connsiteY293" fmla="*/ 657238 h 1003971"/>
                <a:gd name="connsiteX294" fmla="*/ 1498471 w 4174389"/>
                <a:gd name="connsiteY294" fmla="*/ 981062 h 1003971"/>
                <a:gd name="connsiteX295" fmla="*/ 1503570 w 4174389"/>
                <a:gd name="connsiteY295" fmla="*/ 916152 h 1003971"/>
                <a:gd name="connsiteX296" fmla="*/ 1508664 w 4174389"/>
                <a:gd name="connsiteY296" fmla="*/ 978930 h 1003971"/>
                <a:gd name="connsiteX297" fmla="*/ 1513763 w 4174389"/>
                <a:gd name="connsiteY297" fmla="*/ 599667 h 1003971"/>
                <a:gd name="connsiteX298" fmla="*/ 1518862 w 4174389"/>
                <a:gd name="connsiteY298" fmla="*/ 983459 h 1003971"/>
                <a:gd name="connsiteX299" fmla="*/ 1523956 w 4174389"/>
                <a:gd name="connsiteY299" fmla="*/ 527844 h 1003971"/>
                <a:gd name="connsiteX300" fmla="*/ 1529055 w 4174389"/>
                <a:gd name="connsiteY300" fmla="*/ 972203 h 1003971"/>
                <a:gd name="connsiteX301" fmla="*/ 1534148 w 4174389"/>
                <a:gd name="connsiteY301" fmla="*/ 823444 h 1003971"/>
                <a:gd name="connsiteX302" fmla="*/ 1539248 w 4174389"/>
                <a:gd name="connsiteY302" fmla="*/ 797912 h 1003971"/>
                <a:gd name="connsiteX303" fmla="*/ 1544347 w 4174389"/>
                <a:gd name="connsiteY303" fmla="*/ 910530 h 1003971"/>
                <a:gd name="connsiteX304" fmla="*/ 1549440 w 4174389"/>
                <a:gd name="connsiteY304" fmla="*/ 715265 h 1003971"/>
                <a:gd name="connsiteX305" fmla="*/ 1554540 w 4174389"/>
                <a:gd name="connsiteY305" fmla="*/ 853170 h 1003971"/>
                <a:gd name="connsiteX306" fmla="*/ 1559633 w 4174389"/>
                <a:gd name="connsiteY306" fmla="*/ 863651 h 1003971"/>
                <a:gd name="connsiteX307" fmla="*/ 1564733 w 4174389"/>
                <a:gd name="connsiteY307" fmla="*/ 793917 h 1003971"/>
                <a:gd name="connsiteX308" fmla="*/ 1569832 w 4174389"/>
                <a:gd name="connsiteY308" fmla="*/ 674211 h 1003971"/>
                <a:gd name="connsiteX309" fmla="*/ 1574925 w 4174389"/>
                <a:gd name="connsiteY309" fmla="*/ 909870 h 1003971"/>
                <a:gd name="connsiteX310" fmla="*/ 1580025 w 4174389"/>
                <a:gd name="connsiteY310" fmla="*/ 842839 h 1003971"/>
                <a:gd name="connsiteX311" fmla="*/ 1585118 w 4174389"/>
                <a:gd name="connsiteY311" fmla="*/ 941649 h 1003971"/>
                <a:gd name="connsiteX312" fmla="*/ 1590217 w 4174389"/>
                <a:gd name="connsiteY312" fmla="*/ 672218 h 1003971"/>
                <a:gd name="connsiteX313" fmla="*/ 1595311 w 4174389"/>
                <a:gd name="connsiteY313" fmla="*/ 952316 h 1003971"/>
                <a:gd name="connsiteX314" fmla="*/ 1600410 w 4174389"/>
                <a:gd name="connsiteY314" fmla="*/ 903028 h 1003971"/>
                <a:gd name="connsiteX315" fmla="*/ 1605510 w 4174389"/>
                <a:gd name="connsiteY315" fmla="*/ 889562 h 1003971"/>
                <a:gd name="connsiteX316" fmla="*/ 1610603 w 4174389"/>
                <a:gd name="connsiteY316" fmla="*/ 887244 h 1003971"/>
                <a:gd name="connsiteX317" fmla="*/ 1615702 w 4174389"/>
                <a:gd name="connsiteY317" fmla="*/ 892829 h 1003971"/>
                <a:gd name="connsiteX318" fmla="*/ 1620802 w 4174389"/>
                <a:gd name="connsiteY318" fmla="*/ 688230 h 1003971"/>
                <a:gd name="connsiteX319" fmla="*/ 1625895 w 4174389"/>
                <a:gd name="connsiteY319" fmla="*/ 886030 h 1003971"/>
                <a:gd name="connsiteX320" fmla="*/ 1630994 w 4174389"/>
                <a:gd name="connsiteY320" fmla="*/ 467144 h 1003971"/>
                <a:gd name="connsiteX321" fmla="*/ 1636088 w 4174389"/>
                <a:gd name="connsiteY321" fmla="*/ 908049 h 1003971"/>
                <a:gd name="connsiteX322" fmla="*/ 1641187 w 4174389"/>
                <a:gd name="connsiteY322" fmla="*/ 967236 h 1003971"/>
                <a:gd name="connsiteX323" fmla="*/ 1646286 w 4174389"/>
                <a:gd name="connsiteY323" fmla="*/ 610869 h 1003971"/>
                <a:gd name="connsiteX324" fmla="*/ 1651380 w 4174389"/>
                <a:gd name="connsiteY324" fmla="*/ 959193 h 1003971"/>
                <a:gd name="connsiteX325" fmla="*/ 1656479 w 4174389"/>
                <a:gd name="connsiteY325" fmla="*/ 905641 h 1003971"/>
                <a:gd name="connsiteX326" fmla="*/ 1661572 w 4174389"/>
                <a:gd name="connsiteY326" fmla="*/ 984239 h 1003971"/>
                <a:gd name="connsiteX327" fmla="*/ 1666672 w 4174389"/>
                <a:gd name="connsiteY327" fmla="*/ 807612 h 1003971"/>
                <a:gd name="connsiteX328" fmla="*/ 1671765 w 4174389"/>
                <a:gd name="connsiteY328" fmla="*/ 933684 h 1003971"/>
                <a:gd name="connsiteX329" fmla="*/ 1676864 w 4174389"/>
                <a:gd name="connsiteY329" fmla="*/ 410594 h 1003971"/>
                <a:gd name="connsiteX330" fmla="*/ 1681964 w 4174389"/>
                <a:gd name="connsiteY330" fmla="*/ 682759 h 1003971"/>
                <a:gd name="connsiteX331" fmla="*/ 1687057 w 4174389"/>
                <a:gd name="connsiteY331" fmla="*/ 618785 h 1003971"/>
                <a:gd name="connsiteX332" fmla="*/ 1692157 w 4174389"/>
                <a:gd name="connsiteY332" fmla="*/ 966473 h 1003971"/>
                <a:gd name="connsiteX333" fmla="*/ 1697250 w 4174389"/>
                <a:gd name="connsiteY333" fmla="*/ 831535 h 1003971"/>
                <a:gd name="connsiteX334" fmla="*/ 1702349 w 4174389"/>
                <a:gd name="connsiteY334" fmla="*/ 497818 h 1003971"/>
                <a:gd name="connsiteX335" fmla="*/ 1707449 w 4174389"/>
                <a:gd name="connsiteY335" fmla="*/ 754252 h 1003971"/>
                <a:gd name="connsiteX336" fmla="*/ 1712542 w 4174389"/>
                <a:gd name="connsiteY336" fmla="*/ 427520 h 1003971"/>
                <a:gd name="connsiteX337" fmla="*/ 1717641 w 4174389"/>
                <a:gd name="connsiteY337" fmla="*/ 858281 h 1003971"/>
                <a:gd name="connsiteX338" fmla="*/ 1722735 w 4174389"/>
                <a:gd name="connsiteY338" fmla="*/ 973320 h 1003971"/>
                <a:gd name="connsiteX339" fmla="*/ 1727834 w 4174389"/>
                <a:gd name="connsiteY339" fmla="*/ 425220 h 1003971"/>
                <a:gd name="connsiteX340" fmla="*/ 1732934 w 4174389"/>
                <a:gd name="connsiteY340" fmla="*/ 676110 h 1003971"/>
                <a:gd name="connsiteX341" fmla="*/ 1738027 w 4174389"/>
                <a:gd name="connsiteY341" fmla="*/ 563509 h 1003971"/>
                <a:gd name="connsiteX342" fmla="*/ 1743126 w 4174389"/>
                <a:gd name="connsiteY342" fmla="*/ 498142 h 1003971"/>
                <a:gd name="connsiteX343" fmla="*/ 1748219 w 4174389"/>
                <a:gd name="connsiteY343" fmla="*/ 395314 h 1003971"/>
                <a:gd name="connsiteX344" fmla="*/ 1753319 w 4174389"/>
                <a:gd name="connsiteY344" fmla="*/ 810111 h 1003971"/>
                <a:gd name="connsiteX345" fmla="*/ 1758418 w 4174389"/>
                <a:gd name="connsiteY345" fmla="*/ 975867 h 1003971"/>
                <a:gd name="connsiteX346" fmla="*/ 1763512 w 4174389"/>
                <a:gd name="connsiteY346" fmla="*/ 943228 h 1003971"/>
                <a:gd name="connsiteX347" fmla="*/ 1768611 w 4174389"/>
                <a:gd name="connsiteY347" fmla="*/ 959830 h 1003971"/>
                <a:gd name="connsiteX348" fmla="*/ 1773704 w 4174389"/>
                <a:gd name="connsiteY348" fmla="*/ 936579 h 1003971"/>
                <a:gd name="connsiteX349" fmla="*/ 1778804 w 4174389"/>
                <a:gd name="connsiteY349" fmla="*/ 935426 h 1003971"/>
                <a:gd name="connsiteX350" fmla="*/ 1783903 w 4174389"/>
                <a:gd name="connsiteY350" fmla="*/ 882150 h 1003971"/>
                <a:gd name="connsiteX351" fmla="*/ 1788996 w 4174389"/>
                <a:gd name="connsiteY351" fmla="*/ 649117 h 1003971"/>
                <a:gd name="connsiteX352" fmla="*/ 1794096 w 4174389"/>
                <a:gd name="connsiteY352" fmla="*/ 676992 h 1003971"/>
                <a:gd name="connsiteX353" fmla="*/ 1799189 w 4174389"/>
                <a:gd name="connsiteY353" fmla="*/ 634924 h 1003971"/>
                <a:gd name="connsiteX354" fmla="*/ 1804289 w 4174389"/>
                <a:gd name="connsiteY354" fmla="*/ 898644 h 1003971"/>
                <a:gd name="connsiteX355" fmla="*/ 1809388 w 4174389"/>
                <a:gd name="connsiteY355" fmla="*/ 925762 h 1003971"/>
                <a:gd name="connsiteX356" fmla="*/ 1814481 w 4174389"/>
                <a:gd name="connsiteY356" fmla="*/ 836971 h 1003971"/>
                <a:gd name="connsiteX357" fmla="*/ 1819581 w 4174389"/>
                <a:gd name="connsiteY357" fmla="*/ 742888 h 1003971"/>
                <a:gd name="connsiteX358" fmla="*/ 1824674 w 4174389"/>
                <a:gd name="connsiteY358" fmla="*/ 824640 h 1003971"/>
                <a:gd name="connsiteX359" fmla="*/ 1829773 w 4174389"/>
                <a:gd name="connsiteY359" fmla="*/ 890205 h 1003971"/>
                <a:gd name="connsiteX360" fmla="*/ 1834873 w 4174389"/>
                <a:gd name="connsiteY360" fmla="*/ 774253 h 1003971"/>
                <a:gd name="connsiteX361" fmla="*/ 1839966 w 4174389"/>
                <a:gd name="connsiteY361" fmla="*/ 936027 h 1003971"/>
                <a:gd name="connsiteX362" fmla="*/ 1845065 w 4174389"/>
                <a:gd name="connsiteY362" fmla="*/ 971626 h 1003971"/>
                <a:gd name="connsiteX363" fmla="*/ 1850159 w 4174389"/>
                <a:gd name="connsiteY363" fmla="*/ 219149 h 1003971"/>
                <a:gd name="connsiteX364" fmla="*/ 1855258 w 4174389"/>
                <a:gd name="connsiteY364" fmla="*/ 914014 h 1003971"/>
                <a:gd name="connsiteX365" fmla="*/ 1860351 w 4174389"/>
                <a:gd name="connsiteY365" fmla="*/ 320530 h 1003971"/>
                <a:gd name="connsiteX366" fmla="*/ 1865451 w 4174389"/>
                <a:gd name="connsiteY366" fmla="*/ 832604 h 1003971"/>
                <a:gd name="connsiteX367" fmla="*/ 1870550 w 4174389"/>
                <a:gd name="connsiteY367" fmla="*/ 891352 h 1003971"/>
                <a:gd name="connsiteX368" fmla="*/ 1875643 w 4174389"/>
                <a:gd name="connsiteY368" fmla="*/ 914314 h 1003971"/>
                <a:gd name="connsiteX369" fmla="*/ 1880743 w 4174389"/>
                <a:gd name="connsiteY369" fmla="*/ 808807 h 1003971"/>
                <a:gd name="connsiteX370" fmla="*/ 1885842 w 4174389"/>
                <a:gd name="connsiteY370" fmla="*/ 882426 h 1003971"/>
                <a:gd name="connsiteX371" fmla="*/ 1890936 w 4174389"/>
                <a:gd name="connsiteY371" fmla="*/ 779208 h 1003971"/>
                <a:gd name="connsiteX372" fmla="*/ 1896035 w 4174389"/>
                <a:gd name="connsiteY372" fmla="*/ 905821 h 1003971"/>
                <a:gd name="connsiteX373" fmla="*/ 1901128 w 4174389"/>
                <a:gd name="connsiteY373" fmla="*/ 853524 h 1003971"/>
                <a:gd name="connsiteX374" fmla="*/ 1906228 w 4174389"/>
                <a:gd name="connsiteY374" fmla="*/ 868882 h 1003971"/>
                <a:gd name="connsiteX375" fmla="*/ 1911321 w 4174389"/>
                <a:gd name="connsiteY375" fmla="*/ 859885 h 1003971"/>
                <a:gd name="connsiteX376" fmla="*/ 1916420 w 4174389"/>
                <a:gd name="connsiteY376" fmla="*/ 915191 h 1003971"/>
                <a:gd name="connsiteX377" fmla="*/ 1921520 w 4174389"/>
                <a:gd name="connsiteY377" fmla="*/ 939595 h 1003971"/>
                <a:gd name="connsiteX378" fmla="*/ 1926613 w 4174389"/>
                <a:gd name="connsiteY378" fmla="*/ 383548 h 1003971"/>
                <a:gd name="connsiteX379" fmla="*/ 1931713 w 4174389"/>
                <a:gd name="connsiteY379" fmla="*/ 802795 h 1003971"/>
                <a:gd name="connsiteX380" fmla="*/ 1936806 w 4174389"/>
                <a:gd name="connsiteY380" fmla="*/ 811156 h 1003971"/>
                <a:gd name="connsiteX381" fmla="*/ 1941905 w 4174389"/>
                <a:gd name="connsiteY381" fmla="*/ 695011 h 1003971"/>
                <a:gd name="connsiteX382" fmla="*/ 1947005 w 4174389"/>
                <a:gd name="connsiteY382" fmla="*/ 871039 h 1003971"/>
                <a:gd name="connsiteX383" fmla="*/ 1952098 w 4174389"/>
                <a:gd name="connsiteY383" fmla="*/ 896079 h 1003971"/>
                <a:gd name="connsiteX384" fmla="*/ 1957197 w 4174389"/>
                <a:gd name="connsiteY384" fmla="*/ 620923 h 1003971"/>
                <a:gd name="connsiteX385" fmla="*/ 1962297 w 4174389"/>
                <a:gd name="connsiteY385" fmla="*/ 521489 h 1003971"/>
                <a:gd name="connsiteX386" fmla="*/ 1967390 w 4174389"/>
                <a:gd name="connsiteY386" fmla="*/ 615998 h 1003971"/>
                <a:gd name="connsiteX387" fmla="*/ 1972489 w 4174389"/>
                <a:gd name="connsiteY387" fmla="*/ 771910 h 1003971"/>
                <a:gd name="connsiteX388" fmla="*/ 1977583 w 4174389"/>
                <a:gd name="connsiteY388" fmla="*/ 822285 h 1003971"/>
                <a:gd name="connsiteX389" fmla="*/ 1982682 w 4174389"/>
                <a:gd name="connsiteY389" fmla="*/ 805672 h 1003971"/>
                <a:gd name="connsiteX390" fmla="*/ 1987775 w 4174389"/>
                <a:gd name="connsiteY390" fmla="*/ -87 h 1003971"/>
                <a:gd name="connsiteX391" fmla="*/ 1992875 w 4174389"/>
                <a:gd name="connsiteY391" fmla="*/ 911107 h 1003971"/>
                <a:gd name="connsiteX392" fmla="*/ 1997974 w 4174389"/>
                <a:gd name="connsiteY392" fmla="*/ 823168 h 1003971"/>
                <a:gd name="connsiteX393" fmla="*/ 2003067 w 4174389"/>
                <a:gd name="connsiteY393" fmla="*/ 950526 h 1003971"/>
                <a:gd name="connsiteX394" fmla="*/ 2008167 w 4174389"/>
                <a:gd name="connsiteY394" fmla="*/ 747380 h 1003971"/>
                <a:gd name="connsiteX395" fmla="*/ 2013260 w 4174389"/>
                <a:gd name="connsiteY395" fmla="*/ 671491 h 1003971"/>
                <a:gd name="connsiteX396" fmla="*/ 2018360 w 4174389"/>
                <a:gd name="connsiteY396" fmla="*/ 882979 h 1003971"/>
                <a:gd name="connsiteX397" fmla="*/ 2023459 w 4174389"/>
                <a:gd name="connsiteY397" fmla="*/ 734070 h 1003971"/>
                <a:gd name="connsiteX398" fmla="*/ 2028552 w 4174389"/>
                <a:gd name="connsiteY398" fmla="*/ 792572 h 1003971"/>
                <a:gd name="connsiteX399" fmla="*/ 2033652 w 4174389"/>
                <a:gd name="connsiteY399" fmla="*/ 641363 h 1003971"/>
                <a:gd name="connsiteX400" fmla="*/ 2038745 w 4174389"/>
                <a:gd name="connsiteY400" fmla="*/ 731386 h 1003971"/>
                <a:gd name="connsiteX401" fmla="*/ 2043844 w 4174389"/>
                <a:gd name="connsiteY401" fmla="*/ 891742 h 1003971"/>
                <a:gd name="connsiteX402" fmla="*/ 2048944 w 4174389"/>
                <a:gd name="connsiteY402" fmla="*/ 78241 h 1003971"/>
                <a:gd name="connsiteX403" fmla="*/ 2054037 w 4174389"/>
                <a:gd name="connsiteY403" fmla="*/ 931708 h 1003971"/>
                <a:gd name="connsiteX404" fmla="*/ 2059137 w 4174389"/>
                <a:gd name="connsiteY404" fmla="*/ 928219 h 1003971"/>
                <a:gd name="connsiteX405" fmla="*/ 2064230 w 4174389"/>
                <a:gd name="connsiteY405" fmla="*/ 615055 h 1003971"/>
                <a:gd name="connsiteX406" fmla="*/ 2069329 w 4174389"/>
                <a:gd name="connsiteY406" fmla="*/ 846424 h 1003971"/>
                <a:gd name="connsiteX407" fmla="*/ 2074429 w 4174389"/>
                <a:gd name="connsiteY407" fmla="*/ 869026 h 1003971"/>
                <a:gd name="connsiteX408" fmla="*/ 2079522 w 4174389"/>
                <a:gd name="connsiteY408" fmla="*/ 795058 h 1003971"/>
                <a:gd name="connsiteX409" fmla="*/ 2084621 w 4174389"/>
                <a:gd name="connsiteY409" fmla="*/ 601217 h 1003971"/>
                <a:gd name="connsiteX410" fmla="*/ 2089715 w 4174389"/>
                <a:gd name="connsiteY410" fmla="*/ 820982 h 1003971"/>
                <a:gd name="connsiteX411" fmla="*/ 2094814 w 4174389"/>
                <a:gd name="connsiteY411" fmla="*/ 975158 h 1003971"/>
                <a:gd name="connsiteX412" fmla="*/ 2099913 w 4174389"/>
                <a:gd name="connsiteY412" fmla="*/ 693660 h 1003971"/>
                <a:gd name="connsiteX413" fmla="*/ 2105007 w 4174389"/>
                <a:gd name="connsiteY413" fmla="*/ 679905 h 1003971"/>
                <a:gd name="connsiteX414" fmla="*/ 2110106 w 4174389"/>
                <a:gd name="connsiteY414" fmla="*/ 827175 h 1003971"/>
                <a:gd name="connsiteX415" fmla="*/ 2115199 w 4174389"/>
                <a:gd name="connsiteY415" fmla="*/ 714826 h 1003971"/>
                <a:gd name="connsiteX416" fmla="*/ 2120299 w 4174389"/>
                <a:gd name="connsiteY416" fmla="*/ 912590 h 1003971"/>
                <a:gd name="connsiteX417" fmla="*/ 2125398 w 4174389"/>
                <a:gd name="connsiteY417" fmla="*/ 827367 h 1003971"/>
                <a:gd name="connsiteX418" fmla="*/ 2130492 w 4174389"/>
                <a:gd name="connsiteY418" fmla="*/ 850887 h 1003971"/>
                <a:gd name="connsiteX419" fmla="*/ 2135591 w 4174389"/>
                <a:gd name="connsiteY419" fmla="*/ 652847 h 1003971"/>
                <a:gd name="connsiteX420" fmla="*/ 2140684 w 4174389"/>
                <a:gd name="connsiteY420" fmla="*/ 898962 h 1003971"/>
                <a:gd name="connsiteX421" fmla="*/ 2145783 w 4174389"/>
                <a:gd name="connsiteY421" fmla="*/ 432349 h 1003971"/>
                <a:gd name="connsiteX422" fmla="*/ 2150877 w 4174389"/>
                <a:gd name="connsiteY422" fmla="*/ 827613 h 1003971"/>
                <a:gd name="connsiteX423" fmla="*/ 2155976 w 4174389"/>
                <a:gd name="connsiteY423" fmla="*/ 657418 h 1003971"/>
                <a:gd name="connsiteX424" fmla="*/ 2161076 w 4174389"/>
                <a:gd name="connsiteY424" fmla="*/ 737026 h 1003971"/>
                <a:gd name="connsiteX425" fmla="*/ 2166169 w 4174389"/>
                <a:gd name="connsiteY425" fmla="*/ 911683 h 1003971"/>
                <a:gd name="connsiteX426" fmla="*/ 2171269 w 4174389"/>
                <a:gd name="connsiteY426" fmla="*/ 771928 h 1003971"/>
                <a:gd name="connsiteX427" fmla="*/ 2176362 w 4174389"/>
                <a:gd name="connsiteY427" fmla="*/ 837379 h 1003971"/>
                <a:gd name="connsiteX428" fmla="*/ 2181461 w 4174389"/>
                <a:gd name="connsiteY428" fmla="*/ 829679 h 1003971"/>
                <a:gd name="connsiteX429" fmla="*/ 2186560 w 4174389"/>
                <a:gd name="connsiteY429" fmla="*/ 433623 h 1003971"/>
                <a:gd name="connsiteX430" fmla="*/ 2191654 w 4174389"/>
                <a:gd name="connsiteY430" fmla="*/ 773010 h 1003971"/>
                <a:gd name="connsiteX431" fmla="*/ 2196753 w 4174389"/>
                <a:gd name="connsiteY431" fmla="*/ 849350 h 1003971"/>
                <a:gd name="connsiteX432" fmla="*/ 2201853 w 4174389"/>
                <a:gd name="connsiteY432" fmla="*/ 908794 h 1003971"/>
                <a:gd name="connsiteX433" fmla="*/ 2206946 w 4174389"/>
                <a:gd name="connsiteY433" fmla="*/ 809864 h 1003971"/>
                <a:gd name="connsiteX434" fmla="*/ 2212045 w 4174389"/>
                <a:gd name="connsiteY434" fmla="*/ 765243 h 1003971"/>
                <a:gd name="connsiteX435" fmla="*/ 2217139 w 4174389"/>
                <a:gd name="connsiteY435" fmla="*/ 952772 h 1003971"/>
                <a:gd name="connsiteX436" fmla="*/ 2222238 w 4174389"/>
                <a:gd name="connsiteY436" fmla="*/ 720965 h 1003971"/>
                <a:gd name="connsiteX437" fmla="*/ 2227331 w 4174389"/>
                <a:gd name="connsiteY437" fmla="*/ 793845 h 1003971"/>
                <a:gd name="connsiteX438" fmla="*/ 2232431 w 4174389"/>
                <a:gd name="connsiteY438" fmla="*/ 894235 h 1003971"/>
                <a:gd name="connsiteX439" fmla="*/ 2237530 w 4174389"/>
                <a:gd name="connsiteY439" fmla="*/ 912536 h 1003971"/>
                <a:gd name="connsiteX440" fmla="*/ 2242624 w 4174389"/>
                <a:gd name="connsiteY440" fmla="*/ 861819 h 1003971"/>
                <a:gd name="connsiteX441" fmla="*/ 2247723 w 4174389"/>
                <a:gd name="connsiteY441" fmla="*/ 836316 h 1003971"/>
                <a:gd name="connsiteX442" fmla="*/ 2252816 w 4174389"/>
                <a:gd name="connsiteY442" fmla="*/ 907833 h 1003971"/>
                <a:gd name="connsiteX443" fmla="*/ 2257915 w 4174389"/>
                <a:gd name="connsiteY443" fmla="*/ 794116 h 1003971"/>
                <a:gd name="connsiteX444" fmla="*/ 2263015 w 4174389"/>
                <a:gd name="connsiteY444" fmla="*/ 682422 h 1003971"/>
                <a:gd name="connsiteX445" fmla="*/ 2268108 w 4174389"/>
                <a:gd name="connsiteY445" fmla="*/ 951337 h 1003971"/>
                <a:gd name="connsiteX446" fmla="*/ 2273208 w 4174389"/>
                <a:gd name="connsiteY446" fmla="*/ 722670 h 1003971"/>
                <a:gd name="connsiteX447" fmla="*/ 2278301 w 4174389"/>
                <a:gd name="connsiteY447" fmla="*/ 925131 h 1003971"/>
                <a:gd name="connsiteX448" fmla="*/ 2283400 w 4174389"/>
                <a:gd name="connsiteY448" fmla="*/ 816183 h 1003971"/>
                <a:gd name="connsiteX449" fmla="*/ 2288500 w 4174389"/>
                <a:gd name="connsiteY449" fmla="*/ 728262 h 1003971"/>
                <a:gd name="connsiteX450" fmla="*/ 2293593 w 4174389"/>
                <a:gd name="connsiteY450" fmla="*/ 937198 h 1003971"/>
                <a:gd name="connsiteX451" fmla="*/ 2298692 w 4174389"/>
                <a:gd name="connsiteY451" fmla="*/ 732178 h 1003971"/>
                <a:gd name="connsiteX452" fmla="*/ 2303786 w 4174389"/>
                <a:gd name="connsiteY452" fmla="*/ 710015 h 1003971"/>
                <a:gd name="connsiteX453" fmla="*/ 2308885 w 4174389"/>
                <a:gd name="connsiteY453" fmla="*/ 725367 h 1003971"/>
                <a:gd name="connsiteX454" fmla="*/ 2313985 w 4174389"/>
                <a:gd name="connsiteY454" fmla="*/ 319635 h 1003971"/>
                <a:gd name="connsiteX455" fmla="*/ 2319078 w 4174389"/>
                <a:gd name="connsiteY455" fmla="*/ 855488 h 1003971"/>
                <a:gd name="connsiteX456" fmla="*/ 2324177 w 4174389"/>
                <a:gd name="connsiteY456" fmla="*/ 907725 h 1003971"/>
                <a:gd name="connsiteX457" fmla="*/ 2329271 w 4174389"/>
                <a:gd name="connsiteY457" fmla="*/ 943481 h 1003971"/>
                <a:gd name="connsiteX458" fmla="*/ 2334370 w 4174389"/>
                <a:gd name="connsiteY458" fmla="*/ 468964 h 1003971"/>
                <a:gd name="connsiteX459" fmla="*/ 2339463 w 4174389"/>
                <a:gd name="connsiteY459" fmla="*/ 931906 h 1003971"/>
                <a:gd name="connsiteX460" fmla="*/ 2344563 w 4174389"/>
                <a:gd name="connsiteY460" fmla="*/ 633957 h 1003971"/>
                <a:gd name="connsiteX461" fmla="*/ 2349662 w 4174389"/>
                <a:gd name="connsiteY461" fmla="*/ 950172 h 1003971"/>
                <a:gd name="connsiteX462" fmla="*/ 2354756 w 4174389"/>
                <a:gd name="connsiteY462" fmla="*/ 634486 h 1003971"/>
                <a:gd name="connsiteX463" fmla="*/ 2359855 w 4174389"/>
                <a:gd name="connsiteY463" fmla="*/ 272858 h 1003971"/>
                <a:gd name="connsiteX464" fmla="*/ 2364954 w 4174389"/>
                <a:gd name="connsiteY464" fmla="*/ 923582 h 1003971"/>
                <a:gd name="connsiteX465" fmla="*/ 2370047 w 4174389"/>
                <a:gd name="connsiteY465" fmla="*/ 672314 h 1003971"/>
                <a:gd name="connsiteX466" fmla="*/ 2375147 w 4174389"/>
                <a:gd name="connsiteY466" fmla="*/ 903269 h 1003971"/>
                <a:gd name="connsiteX467" fmla="*/ 2380240 w 4174389"/>
                <a:gd name="connsiteY467" fmla="*/ 748149 h 1003971"/>
                <a:gd name="connsiteX468" fmla="*/ 2385340 w 4174389"/>
                <a:gd name="connsiteY468" fmla="*/ 274689 h 1003971"/>
                <a:gd name="connsiteX469" fmla="*/ 2390433 w 4174389"/>
                <a:gd name="connsiteY469" fmla="*/ 557125 h 1003971"/>
                <a:gd name="connsiteX470" fmla="*/ 2395532 w 4174389"/>
                <a:gd name="connsiteY470" fmla="*/ 752810 h 1003971"/>
                <a:gd name="connsiteX471" fmla="*/ 2400632 w 4174389"/>
                <a:gd name="connsiteY471" fmla="*/ 946538 h 1003971"/>
                <a:gd name="connsiteX472" fmla="*/ 2405725 w 4174389"/>
                <a:gd name="connsiteY472" fmla="*/ 693672 h 1003971"/>
                <a:gd name="connsiteX473" fmla="*/ 2410824 w 4174389"/>
                <a:gd name="connsiteY473" fmla="*/ 813816 h 1003971"/>
                <a:gd name="connsiteX474" fmla="*/ 2415918 w 4174389"/>
                <a:gd name="connsiteY474" fmla="*/ 883454 h 1003971"/>
                <a:gd name="connsiteX475" fmla="*/ 2421017 w 4174389"/>
                <a:gd name="connsiteY475" fmla="*/ 677401 h 1003971"/>
                <a:gd name="connsiteX476" fmla="*/ 2426116 w 4174389"/>
                <a:gd name="connsiteY476" fmla="*/ 634648 h 1003971"/>
                <a:gd name="connsiteX477" fmla="*/ 2431210 w 4174389"/>
                <a:gd name="connsiteY477" fmla="*/ 749056 h 1003971"/>
                <a:gd name="connsiteX478" fmla="*/ 2436309 w 4174389"/>
                <a:gd name="connsiteY478" fmla="*/ 415640 h 1003971"/>
                <a:gd name="connsiteX479" fmla="*/ 2441409 w 4174389"/>
                <a:gd name="connsiteY479" fmla="*/ 759730 h 1003971"/>
                <a:gd name="connsiteX480" fmla="*/ 2446502 w 4174389"/>
                <a:gd name="connsiteY480" fmla="*/ 902626 h 1003971"/>
                <a:gd name="connsiteX481" fmla="*/ 2451601 w 4174389"/>
                <a:gd name="connsiteY481" fmla="*/ 891460 h 1003971"/>
                <a:gd name="connsiteX482" fmla="*/ 2456695 w 4174389"/>
                <a:gd name="connsiteY482" fmla="*/ 713270 h 1003971"/>
                <a:gd name="connsiteX483" fmla="*/ 2461794 w 4174389"/>
                <a:gd name="connsiteY483" fmla="*/ 941553 h 1003971"/>
                <a:gd name="connsiteX484" fmla="*/ 2466887 w 4174389"/>
                <a:gd name="connsiteY484" fmla="*/ 956911 h 1003971"/>
                <a:gd name="connsiteX485" fmla="*/ 2471987 w 4174389"/>
                <a:gd name="connsiteY485" fmla="*/ 453936 h 1003971"/>
                <a:gd name="connsiteX486" fmla="*/ 2477086 w 4174389"/>
                <a:gd name="connsiteY486" fmla="*/ 671605 h 1003971"/>
                <a:gd name="connsiteX487" fmla="*/ 2482179 w 4174389"/>
                <a:gd name="connsiteY487" fmla="*/ 896343 h 1003971"/>
                <a:gd name="connsiteX488" fmla="*/ 2487279 w 4174389"/>
                <a:gd name="connsiteY488" fmla="*/ 820585 h 1003971"/>
                <a:gd name="connsiteX489" fmla="*/ 2492372 w 4174389"/>
                <a:gd name="connsiteY489" fmla="*/ 864564 h 1003971"/>
                <a:gd name="connsiteX490" fmla="*/ 2497472 w 4174389"/>
                <a:gd name="connsiteY490" fmla="*/ 809197 h 1003971"/>
                <a:gd name="connsiteX491" fmla="*/ 2502571 w 4174389"/>
                <a:gd name="connsiteY491" fmla="*/ 594508 h 1003971"/>
                <a:gd name="connsiteX492" fmla="*/ 2507664 w 4174389"/>
                <a:gd name="connsiteY492" fmla="*/ 765862 h 1003971"/>
                <a:gd name="connsiteX493" fmla="*/ 2512763 w 4174389"/>
                <a:gd name="connsiteY493" fmla="*/ 789611 h 1003971"/>
                <a:gd name="connsiteX494" fmla="*/ 2517857 w 4174389"/>
                <a:gd name="connsiteY494" fmla="*/ 867237 h 1003971"/>
                <a:gd name="connsiteX495" fmla="*/ 2522956 w 4174389"/>
                <a:gd name="connsiteY495" fmla="*/ 391692 h 1003971"/>
                <a:gd name="connsiteX496" fmla="*/ 2528056 w 4174389"/>
                <a:gd name="connsiteY496" fmla="*/ 946952 h 1003971"/>
                <a:gd name="connsiteX497" fmla="*/ 2533149 w 4174389"/>
                <a:gd name="connsiteY497" fmla="*/ 692176 h 1003971"/>
                <a:gd name="connsiteX498" fmla="*/ 2538248 w 4174389"/>
                <a:gd name="connsiteY498" fmla="*/ 837403 h 1003971"/>
                <a:gd name="connsiteX499" fmla="*/ 2543342 w 4174389"/>
                <a:gd name="connsiteY499" fmla="*/ 906182 h 1003971"/>
                <a:gd name="connsiteX500" fmla="*/ 2548441 w 4174389"/>
                <a:gd name="connsiteY500" fmla="*/ 692663 h 1003971"/>
                <a:gd name="connsiteX501" fmla="*/ 2553540 w 4174389"/>
                <a:gd name="connsiteY501" fmla="*/ 770216 h 1003971"/>
                <a:gd name="connsiteX502" fmla="*/ 2558634 w 4174389"/>
                <a:gd name="connsiteY502" fmla="*/ 861747 h 1003971"/>
                <a:gd name="connsiteX503" fmla="*/ 2563733 w 4174389"/>
                <a:gd name="connsiteY503" fmla="*/ 748161 h 1003971"/>
                <a:gd name="connsiteX504" fmla="*/ 2568827 w 4174389"/>
                <a:gd name="connsiteY504" fmla="*/ 911239 h 1003971"/>
                <a:gd name="connsiteX505" fmla="*/ 2573926 w 4174389"/>
                <a:gd name="connsiteY505" fmla="*/ 732395 h 1003971"/>
                <a:gd name="connsiteX506" fmla="*/ 2579025 w 4174389"/>
                <a:gd name="connsiteY506" fmla="*/ 830676 h 1003971"/>
                <a:gd name="connsiteX507" fmla="*/ 2584118 w 4174389"/>
                <a:gd name="connsiteY507" fmla="*/ 922525 h 1003971"/>
                <a:gd name="connsiteX508" fmla="*/ 2589218 w 4174389"/>
                <a:gd name="connsiteY508" fmla="*/ 715998 h 1003971"/>
                <a:gd name="connsiteX509" fmla="*/ 2594311 w 4174389"/>
                <a:gd name="connsiteY509" fmla="*/ 817072 h 1003971"/>
                <a:gd name="connsiteX510" fmla="*/ 2599411 w 4174389"/>
                <a:gd name="connsiteY510" fmla="*/ 926849 h 1003971"/>
                <a:gd name="connsiteX511" fmla="*/ 2604510 w 4174389"/>
                <a:gd name="connsiteY511" fmla="*/ 918699 h 1003971"/>
                <a:gd name="connsiteX512" fmla="*/ 2609604 w 4174389"/>
                <a:gd name="connsiteY512" fmla="*/ 767640 h 1003971"/>
                <a:gd name="connsiteX513" fmla="*/ 2614703 w 4174389"/>
                <a:gd name="connsiteY513" fmla="*/ 618599 h 1003971"/>
                <a:gd name="connsiteX514" fmla="*/ 2619796 w 4174389"/>
                <a:gd name="connsiteY514" fmla="*/ 471042 h 1003971"/>
                <a:gd name="connsiteX515" fmla="*/ 2624895 w 4174389"/>
                <a:gd name="connsiteY515" fmla="*/ 833463 h 1003971"/>
                <a:gd name="connsiteX516" fmla="*/ 2629989 w 4174389"/>
                <a:gd name="connsiteY516" fmla="*/ 848653 h 1003971"/>
                <a:gd name="connsiteX517" fmla="*/ 2635088 w 4174389"/>
                <a:gd name="connsiteY517" fmla="*/ 922897 h 1003971"/>
                <a:gd name="connsiteX518" fmla="*/ 2640188 w 4174389"/>
                <a:gd name="connsiteY518" fmla="*/ 640720 h 1003971"/>
                <a:gd name="connsiteX519" fmla="*/ 2645281 w 4174389"/>
                <a:gd name="connsiteY519" fmla="*/ 899665 h 1003971"/>
                <a:gd name="connsiteX520" fmla="*/ 2650380 w 4174389"/>
                <a:gd name="connsiteY520" fmla="*/ 868642 h 1003971"/>
                <a:gd name="connsiteX521" fmla="*/ 2655474 w 4174389"/>
                <a:gd name="connsiteY521" fmla="*/ 909959 h 1003971"/>
                <a:gd name="connsiteX522" fmla="*/ 2660573 w 4174389"/>
                <a:gd name="connsiteY522" fmla="*/ 706315 h 1003971"/>
                <a:gd name="connsiteX523" fmla="*/ 2665672 w 4174389"/>
                <a:gd name="connsiteY523" fmla="*/ 735752 h 1003971"/>
                <a:gd name="connsiteX524" fmla="*/ 2670766 w 4174389"/>
                <a:gd name="connsiteY524" fmla="*/ 951577 h 1003971"/>
                <a:gd name="connsiteX525" fmla="*/ 2675865 w 4174389"/>
                <a:gd name="connsiteY525" fmla="*/ 395146 h 1003971"/>
                <a:gd name="connsiteX526" fmla="*/ 2680964 w 4174389"/>
                <a:gd name="connsiteY526" fmla="*/ 866131 h 1003971"/>
                <a:gd name="connsiteX527" fmla="*/ 2686058 w 4174389"/>
                <a:gd name="connsiteY527" fmla="*/ 775304 h 1003971"/>
                <a:gd name="connsiteX528" fmla="*/ 2691157 w 4174389"/>
                <a:gd name="connsiteY528" fmla="*/ 831583 h 1003971"/>
                <a:gd name="connsiteX529" fmla="*/ 2696250 w 4174389"/>
                <a:gd name="connsiteY529" fmla="*/ 859452 h 1003971"/>
                <a:gd name="connsiteX530" fmla="*/ 2701350 w 4174389"/>
                <a:gd name="connsiteY530" fmla="*/ 517182 h 1003971"/>
                <a:gd name="connsiteX531" fmla="*/ 2706443 w 4174389"/>
                <a:gd name="connsiteY531" fmla="*/ 886745 h 1003971"/>
                <a:gd name="connsiteX532" fmla="*/ 2711543 w 4174389"/>
                <a:gd name="connsiteY532" fmla="*/ 918819 h 1003971"/>
                <a:gd name="connsiteX533" fmla="*/ 2716642 w 4174389"/>
                <a:gd name="connsiteY533" fmla="*/ 942904 h 1003971"/>
                <a:gd name="connsiteX534" fmla="*/ 2721735 w 4174389"/>
                <a:gd name="connsiteY534" fmla="*/ 825835 h 1003971"/>
                <a:gd name="connsiteX535" fmla="*/ 2726835 w 4174389"/>
                <a:gd name="connsiteY535" fmla="*/ 575498 h 1003971"/>
                <a:gd name="connsiteX536" fmla="*/ 2731928 w 4174389"/>
                <a:gd name="connsiteY536" fmla="*/ 755675 h 1003971"/>
                <a:gd name="connsiteX537" fmla="*/ 2737027 w 4174389"/>
                <a:gd name="connsiteY537" fmla="*/ 810369 h 1003971"/>
                <a:gd name="connsiteX538" fmla="*/ 2742127 w 4174389"/>
                <a:gd name="connsiteY538" fmla="*/ 763321 h 1003971"/>
                <a:gd name="connsiteX539" fmla="*/ 2747220 w 4174389"/>
                <a:gd name="connsiteY539" fmla="*/ 949914 h 1003971"/>
                <a:gd name="connsiteX540" fmla="*/ 2752320 w 4174389"/>
                <a:gd name="connsiteY540" fmla="*/ 870966 h 1003971"/>
                <a:gd name="connsiteX541" fmla="*/ 2757413 w 4174389"/>
                <a:gd name="connsiteY541" fmla="*/ 805750 h 1003971"/>
                <a:gd name="connsiteX542" fmla="*/ 2762512 w 4174389"/>
                <a:gd name="connsiteY542" fmla="*/ 863663 h 1003971"/>
                <a:gd name="connsiteX543" fmla="*/ 2767612 w 4174389"/>
                <a:gd name="connsiteY543" fmla="*/ 682494 h 1003971"/>
                <a:gd name="connsiteX544" fmla="*/ 2772705 w 4174389"/>
                <a:gd name="connsiteY544" fmla="*/ 835193 h 1003971"/>
                <a:gd name="connsiteX545" fmla="*/ 2777804 w 4174389"/>
                <a:gd name="connsiteY545" fmla="*/ 699744 h 1003971"/>
                <a:gd name="connsiteX546" fmla="*/ 2782898 w 4174389"/>
                <a:gd name="connsiteY546" fmla="*/ 840358 h 1003971"/>
                <a:gd name="connsiteX547" fmla="*/ 2787997 w 4174389"/>
                <a:gd name="connsiteY547" fmla="*/ 736245 h 1003971"/>
                <a:gd name="connsiteX548" fmla="*/ 2793096 w 4174389"/>
                <a:gd name="connsiteY548" fmla="*/ 825667 h 1003971"/>
                <a:gd name="connsiteX549" fmla="*/ 2798190 w 4174389"/>
                <a:gd name="connsiteY549" fmla="*/ 921870 h 1003971"/>
                <a:gd name="connsiteX550" fmla="*/ 2803289 w 4174389"/>
                <a:gd name="connsiteY550" fmla="*/ 890577 h 1003971"/>
                <a:gd name="connsiteX551" fmla="*/ 2808382 w 4174389"/>
                <a:gd name="connsiteY551" fmla="*/ 633915 h 1003971"/>
                <a:gd name="connsiteX552" fmla="*/ 2813482 w 4174389"/>
                <a:gd name="connsiteY552" fmla="*/ 810327 h 1003971"/>
                <a:gd name="connsiteX553" fmla="*/ 2818581 w 4174389"/>
                <a:gd name="connsiteY553" fmla="*/ 774685 h 1003971"/>
                <a:gd name="connsiteX554" fmla="*/ 2823675 w 4174389"/>
                <a:gd name="connsiteY554" fmla="*/ 926290 h 1003971"/>
                <a:gd name="connsiteX555" fmla="*/ 2828774 w 4174389"/>
                <a:gd name="connsiteY555" fmla="*/ 291915 h 1003971"/>
                <a:gd name="connsiteX556" fmla="*/ 2833867 w 4174389"/>
                <a:gd name="connsiteY556" fmla="*/ 607049 h 1003971"/>
                <a:gd name="connsiteX557" fmla="*/ 2838967 w 4174389"/>
                <a:gd name="connsiteY557" fmla="*/ 887598 h 1003971"/>
                <a:gd name="connsiteX558" fmla="*/ 2844066 w 4174389"/>
                <a:gd name="connsiteY558" fmla="*/ 654042 h 1003971"/>
                <a:gd name="connsiteX559" fmla="*/ 2849159 w 4174389"/>
                <a:gd name="connsiteY559" fmla="*/ 695546 h 1003971"/>
                <a:gd name="connsiteX560" fmla="*/ 2854259 w 4174389"/>
                <a:gd name="connsiteY560" fmla="*/ 797419 h 1003971"/>
                <a:gd name="connsiteX561" fmla="*/ 2859352 w 4174389"/>
                <a:gd name="connsiteY561" fmla="*/ 771249 h 1003971"/>
                <a:gd name="connsiteX562" fmla="*/ 2864451 w 4174389"/>
                <a:gd name="connsiteY562" fmla="*/ 787833 h 1003971"/>
                <a:gd name="connsiteX563" fmla="*/ 2869545 w 4174389"/>
                <a:gd name="connsiteY563" fmla="*/ 907227 h 1003971"/>
                <a:gd name="connsiteX564" fmla="*/ 2874644 w 4174389"/>
                <a:gd name="connsiteY564" fmla="*/ 849434 h 1003971"/>
                <a:gd name="connsiteX565" fmla="*/ 2879743 w 4174389"/>
                <a:gd name="connsiteY565" fmla="*/ 877453 h 1003971"/>
                <a:gd name="connsiteX566" fmla="*/ 2884837 w 4174389"/>
                <a:gd name="connsiteY566" fmla="*/ 762625 h 1003971"/>
                <a:gd name="connsiteX567" fmla="*/ 2889936 w 4174389"/>
                <a:gd name="connsiteY567" fmla="*/ 857590 h 1003971"/>
                <a:gd name="connsiteX568" fmla="*/ 2895036 w 4174389"/>
                <a:gd name="connsiteY568" fmla="*/ 921407 h 1003971"/>
                <a:gd name="connsiteX569" fmla="*/ 2900129 w 4174389"/>
                <a:gd name="connsiteY569" fmla="*/ 560746 h 1003971"/>
                <a:gd name="connsiteX570" fmla="*/ 2905228 w 4174389"/>
                <a:gd name="connsiteY570" fmla="*/ 940147 h 1003971"/>
                <a:gd name="connsiteX571" fmla="*/ 2910321 w 4174389"/>
                <a:gd name="connsiteY571" fmla="*/ 814417 h 1003971"/>
                <a:gd name="connsiteX572" fmla="*/ 2915421 w 4174389"/>
                <a:gd name="connsiteY572" fmla="*/ 802284 h 1003971"/>
                <a:gd name="connsiteX573" fmla="*/ 2920514 w 4174389"/>
                <a:gd name="connsiteY573" fmla="*/ 516125 h 1003971"/>
                <a:gd name="connsiteX574" fmla="*/ 2925614 w 4174389"/>
                <a:gd name="connsiteY574" fmla="*/ 504539 h 1003971"/>
                <a:gd name="connsiteX575" fmla="*/ 2930713 w 4174389"/>
                <a:gd name="connsiteY575" fmla="*/ 880985 h 1003971"/>
                <a:gd name="connsiteX576" fmla="*/ 2935807 w 4174389"/>
                <a:gd name="connsiteY576" fmla="*/ 785106 h 1003971"/>
                <a:gd name="connsiteX577" fmla="*/ 2940906 w 4174389"/>
                <a:gd name="connsiteY577" fmla="*/ 773334 h 1003971"/>
                <a:gd name="connsiteX578" fmla="*/ 2945999 w 4174389"/>
                <a:gd name="connsiteY578" fmla="*/ 873177 h 1003971"/>
                <a:gd name="connsiteX579" fmla="*/ 2951098 w 4174389"/>
                <a:gd name="connsiteY579" fmla="*/ 948652 h 1003971"/>
                <a:gd name="connsiteX580" fmla="*/ 2956198 w 4174389"/>
                <a:gd name="connsiteY580" fmla="*/ 676842 h 1003971"/>
                <a:gd name="connsiteX581" fmla="*/ 2961291 w 4174389"/>
                <a:gd name="connsiteY581" fmla="*/ 644282 h 1003971"/>
                <a:gd name="connsiteX582" fmla="*/ 2966391 w 4174389"/>
                <a:gd name="connsiteY582" fmla="*/ 908710 h 1003971"/>
                <a:gd name="connsiteX583" fmla="*/ 2971484 w 4174389"/>
                <a:gd name="connsiteY583" fmla="*/ 754847 h 1003971"/>
                <a:gd name="connsiteX584" fmla="*/ 2976583 w 4174389"/>
                <a:gd name="connsiteY584" fmla="*/ 792716 h 1003971"/>
                <a:gd name="connsiteX585" fmla="*/ 2981683 w 4174389"/>
                <a:gd name="connsiteY585" fmla="*/ 810387 h 1003971"/>
                <a:gd name="connsiteX586" fmla="*/ 2986776 w 4174389"/>
                <a:gd name="connsiteY586" fmla="*/ 961926 h 1003971"/>
                <a:gd name="connsiteX587" fmla="*/ 2991875 w 4174389"/>
                <a:gd name="connsiteY587" fmla="*/ 890896 h 1003971"/>
                <a:gd name="connsiteX588" fmla="*/ 2996969 w 4174389"/>
                <a:gd name="connsiteY588" fmla="*/ 561191 h 1003971"/>
                <a:gd name="connsiteX589" fmla="*/ 3002068 w 4174389"/>
                <a:gd name="connsiteY589" fmla="*/ 927414 h 1003971"/>
                <a:gd name="connsiteX590" fmla="*/ 3007167 w 4174389"/>
                <a:gd name="connsiteY590" fmla="*/ 799623 h 1003971"/>
                <a:gd name="connsiteX591" fmla="*/ 3012261 w 4174389"/>
                <a:gd name="connsiteY591" fmla="*/ 767339 h 1003971"/>
                <a:gd name="connsiteX592" fmla="*/ 3017360 w 4174389"/>
                <a:gd name="connsiteY592" fmla="*/ 955770 h 1003971"/>
                <a:gd name="connsiteX593" fmla="*/ 3022453 w 4174389"/>
                <a:gd name="connsiteY593" fmla="*/ 710832 h 1003971"/>
                <a:gd name="connsiteX594" fmla="*/ 3027553 w 4174389"/>
                <a:gd name="connsiteY594" fmla="*/ 812921 h 1003971"/>
                <a:gd name="connsiteX595" fmla="*/ 3032652 w 4174389"/>
                <a:gd name="connsiteY595" fmla="*/ 850707 h 1003971"/>
                <a:gd name="connsiteX596" fmla="*/ 3037746 w 4174389"/>
                <a:gd name="connsiteY596" fmla="*/ 687119 h 1003971"/>
                <a:gd name="connsiteX597" fmla="*/ 3042845 w 4174389"/>
                <a:gd name="connsiteY597" fmla="*/ 908230 h 1003971"/>
                <a:gd name="connsiteX598" fmla="*/ 3047938 w 4174389"/>
                <a:gd name="connsiteY598" fmla="*/ 903004 h 1003971"/>
                <a:gd name="connsiteX599" fmla="*/ 3053038 w 4174389"/>
                <a:gd name="connsiteY599" fmla="*/ 575144 h 1003971"/>
                <a:gd name="connsiteX600" fmla="*/ 3058131 w 4174389"/>
                <a:gd name="connsiteY600" fmla="*/ 962773 h 1003971"/>
                <a:gd name="connsiteX601" fmla="*/ 3063230 w 4174389"/>
                <a:gd name="connsiteY601" fmla="*/ 691239 h 1003971"/>
                <a:gd name="connsiteX602" fmla="*/ 3068330 w 4174389"/>
                <a:gd name="connsiteY602" fmla="*/ 582778 h 1003971"/>
                <a:gd name="connsiteX603" fmla="*/ 3073423 w 4174389"/>
                <a:gd name="connsiteY603" fmla="*/ 705258 h 1003971"/>
                <a:gd name="connsiteX604" fmla="*/ 3078523 w 4174389"/>
                <a:gd name="connsiteY604" fmla="*/ 535790 h 1003971"/>
                <a:gd name="connsiteX605" fmla="*/ 3083622 w 4174389"/>
                <a:gd name="connsiteY605" fmla="*/ 603685 h 1003971"/>
                <a:gd name="connsiteX606" fmla="*/ 3088715 w 4174389"/>
                <a:gd name="connsiteY606" fmla="*/ 845373 h 1003971"/>
                <a:gd name="connsiteX607" fmla="*/ 3093815 w 4174389"/>
                <a:gd name="connsiteY607" fmla="*/ 830202 h 1003971"/>
                <a:gd name="connsiteX608" fmla="*/ 3098908 w 4174389"/>
                <a:gd name="connsiteY608" fmla="*/ 736311 h 1003971"/>
                <a:gd name="connsiteX609" fmla="*/ 3104007 w 4174389"/>
                <a:gd name="connsiteY609" fmla="*/ 684176 h 1003971"/>
                <a:gd name="connsiteX610" fmla="*/ 3109107 w 4174389"/>
                <a:gd name="connsiteY610" fmla="*/ 636414 h 1003971"/>
                <a:gd name="connsiteX611" fmla="*/ 3114200 w 4174389"/>
                <a:gd name="connsiteY611" fmla="*/ 922567 h 1003971"/>
                <a:gd name="connsiteX612" fmla="*/ 3119299 w 4174389"/>
                <a:gd name="connsiteY612" fmla="*/ 914903 h 1003971"/>
                <a:gd name="connsiteX613" fmla="*/ 3124393 w 4174389"/>
                <a:gd name="connsiteY613" fmla="*/ 777953 h 1003971"/>
                <a:gd name="connsiteX614" fmla="*/ 3129492 w 4174389"/>
                <a:gd name="connsiteY614" fmla="*/ 949697 h 1003971"/>
                <a:gd name="connsiteX615" fmla="*/ 3134585 w 4174389"/>
                <a:gd name="connsiteY615" fmla="*/ 908806 h 1003971"/>
                <a:gd name="connsiteX616" fmla="*/ 3139685 w 4174389"/>
                <a:gd name="connsiteY616" fmla="*/ 747843 h 1003971"/>
                <a:gd name="connsiteX617" fmla="*/ 3144784 w 4174389"/>
                <a:gd name="connsiteY617" fmla="*/ 851098 h 1003971"/>
                <a:gd name="connsiteX618" fmla="*/ 3149878 w 4174389"/>
                <a:gd name="connsiteY618" fmla="*/ 802915 h 1003971"/>
                <a:gd name="connsiteX619" fmla="*/ 3154977 w 4174389"/>
                <a:gd name="connsiteY619" fmla="*/ 674716 h 1003971"/>
                <a:gd name="connsiteX620" fmla="*/ 3160076 w 4174389"/>
                <a:gd name="connsiteY620" fmla="*/ 670572 h 1003971"/>
                <a:gd name="connsiteX621" fmla="*/ 3165170 w 4174389"/>
                <a:gd name="connsiteY621" fmla="*/ 945102 h 1003971"/>
                <a:gd name="connsiteX622" fmla="*/ 3170269 w 4174389"/>
                <a:gd name="connsiteY622" fmla="*/ 820441 h 1003971"/>
                <a:gd name="connsiteX623" fmla="*/ 3175362 w 4174389"/>
                <a:gd name="connsiteY623" fmla="*/ 689131 h 1003971"/>
                <a:gd name="connsiteX624" fmla="*/ 3180462 w 4174389"/>
                <a:gd name="connsiteY624" fmla="*/ 791719 h 1003971"/>
                <a:gd name="connsiteX625" fmla="*/ 3185555 w 4174389"/>
                <a:gd name="connsiteY625" fmla="*/ 832316 h 1003971"/>
                <a:gd name="connsiteX626" fmla="*/ 3190654 w 4174389"/>
                <a:gd name="connsiteY626" fmla="*/ 694675 h 1003971"/>
                <a:gd name="connsiteX627" fmla="*/ 3195754 w 4174389"/>
                <a:gd name="connsiteY627" fmla="*/ 664860 h 1003971"/>
                <a:gd name="connsiteX628" fmla="*/ 3200847 w 4174389"/>
                <a:gd name="connsiteY628" fmla="*/ 616563 h 1003971"/>
                <a:gd name="connsiteX629" fmla="*/ 3205947 w 4174389"/>
                <a:gd name="connsiteY629" fmla="*/ 962262 h 1003971"/>
                <a:gd name="connsiteX630" fmla="*/ 3211040 w 4174389"/>
                <a:gd name="connsiteY630" fmla="*/ 913359 h 1003971"/>
                <a:gd name="connsiteX631" fmla="*/ 3216139 w 4174389"/>
                <a:gd name="connsiteY631" fmla="*/ 689474 h 1003971"/>
                <a:gd name="connsiteX632" fmla="*/ 3221239 w 4174389"/>
                <a:gd name="connsiteY632" fmla="*/ 864774 h 1003971"/>
                <a:gd name="connsiteX633" fmla="*/ 3226332 w 4174389"/>
                <a:gd name="connsiteY633" fmla="*/ 920411 h 1003971"/>
                <a:gd name="connsiteX634" fmla="*/ 3231431 w 4174389"/>
                <a:gd name="connsiteY634" fmla="*/ 436608 h 1003971"/>
                <a:gd name="connsiteX635" fmla="*/ 3236525 w 4174389"/>
                <a:gd name="connsiteY635" fmla="*/ 944556 h 1003971"/>
                <a:gd name="connsiteX636" fmla="*/ 3241624 w 4174389"/>
                <a:gd name="connsiteY636" fmla="*/ 950856 h 1003971"/>
                <a:gd name="connsiteX637" fmla="*/ 3246724 w 4174389"/>
                <a:gd name="connsiteY637" fmla="*/ 721385 h 1003971"/>
                <a:gd name="connsiteX638" fmla="*/ 3251817 w 4174389"/>
                <a:gd name="connsiteY638" fmla="*/ 888974 h 1003971"/>
                <a:gd name="connsiteX639" fmla="*/ 3256916 w 4174389"/>
                <a:gd name="connsiteY639" fmla="*/ 895971 h 1003971"/>
                <a:gd name="connsiteX640" fmla="*/ 3262010 w 4174389"/>
                <a:gd name="connsiteY640" fmla="*/ 731205 h 1003971"/>
                <a:gd name="connsiteX641" fmla="*/ 3267109 w 4174389"/>
                <a:gd name="connsiteY641" fmla="*/ 960160 h 1003971"/>
                <a:gd name="connsiteX642" fmla="*/ 3272208 w 4174389"/>
                <a:gd name="connsiteY642" fmla="*/ 697648 h 1003971"/>
                <a:gd name="connsiteX643" fmla="*/ 3277301 w 4174389"/>
                <a:gd name="connsiteY643" fmla="*/ 569990 h 1003971"/>
                <a:gd name="connsiteX644" fmla="*/ 3282401 w 4174389"/>
                <a:gd name="connsiteY644" fmla="*/ 855861 h 1003971"/>
                <a:gd name="connsiteX645" fmla="*/ 3287494 w 4174389"/>
                <a:gd name="connsiteY645" fmla="*/ 828171 h 1003971"/>
                <a:gd name="connsiteX646" fmla="*/ 3292594 w 4174389"/>
                <a:gd name="connsiteY646" fmla="*/ 754282 h 1003971"/>
                <a:gd name="connsiteX647" fmla="*/ 3297693 w 4174389"/>
                <a:gd name="connsiteY647" fmla="*/ 844683 h 1003971"/>
                <a:gd name="connsiteX648" fmla="*/ 3302786 w 4174389"/>
                <a:gd name="connsiteY648" fmla="*/ 782361 h 1003971"/>
                <a:gd name="connsiteX649" fmla="*/ 3307886 w 4174389"/>
                <a:gd name="connsiteY649" fmla="*/ 928795 h 1003971"/>
                <a:gd name="connsiteX650" fmla="*/ 3312979 w 4174389"/>
                <a:gd name="connsiteY650" fmla="*/ 940706 h 1003971"/>
                <a:gd name="connsiteX651" fmla="*/ 3318078 w 4174389"/>
                <a:gd name="connsiteY651" fmla="*/ 952406 h 1003971"/>
                <a:gd name="connsiteX652" fmla="*/ 3323178 w 4174389"/>
                <a:gd name="connsiteY652" fmla="*/ 926753 h 1003971"/>
                <a:gd name="connsiteX653" fmla="*/ 3328271 w 4174389"/>
                <a:gd name="connsiteY653" fmla="*/ 894349 h 1003971"/>
                <a:gd name="connsiteX654" fmla="*/ 3333370 w 4174389"/>
                <a:gd name="connsiteY654" fmla="*/ 677521 h 1003971"/>
                <a:gd name="connsiteX655" fmla="*/ 3338464 w 4174389"/>
                <a:gd name="connsiteY655" fmla="*/ 833048 h 1003971"/>
                <a:gd name="connsiteX656" fmla="*/ 3343563 w 4174389"/>
                <a:gd name="connsiteY656" fmla="*/ 872961 h 1003971"/>
                <a:gd name="connsiteX657" fmla="*/ 3348663 w 4174389"/>
                <a:gd name="connsiteY657" fmla="*/ 683071 h 1003971"/>
                <a:gd name="connsiteX658" fmla="*/ 3353756 w 4174389"/>
                <a:gd name="connsiteY658" fmla="*/ 936748 h 1003971"/>
                <a:gd name="connsiteX659" fmla="*/ 3358855 w 4174389"/>
                <a:gd name="connsiteY659" fmla="*/ 950388 h 1003971"/>
                <a:gd name="connsiteX660" fmla="*/ 3363949 w 4174389"/>
                <a:gd name="connsiteY660" fmla="*/ 879970 h 1003971"/>
                <a:gd name="connsiteX661" fmla="*/ 3369048 w 4174389"/>
                <a:gd name="connsiteY661" fmla="*/ 919624 h 1003971"/>
                <a:gd name="connsiteX662" fmla="*/ 3374142 w 4174389"/>
                <a:gd name="connsiteY662" fmla="*/ 965662 h 1003971"/>
                <a:gd name="connsiteX663" fmla="*/ 3379241 w 4174389"/>
                <a:gd name="connsiteY663" fmla="*/ 778259 h 1003971"/>
                <a:gd name="connsiteX664" fmla="*/ 3384340 w 4174389"/>
                <a:gd name="connsiteY664" fmla="*/ 646949 h 1003971"/>
                <a:gd name="connsiteX665" fmla="*/ 3389433 w 4174389"/>
                <a:gd name="connsiteY665" fmla="*/ 766576 h 1003971"/>
                <a:gd name="connsiteX666" fmla="*/ 3394533 w 4174389"/>
                <a:gd name="connsiteY666" fmla="*/ 869507 h 1003971"/>
                <a:gd name="connsiteX667" fmla="*/ 3399626 w 4174389"/>
                <a:gd name="connsiteY667" fmla="*/ 950364 h 1003971"/>
                <a:gd name="connsiteX668" fmla="*/ 3404726 w 4174389"/>
                <a:gd name="connsiteY668" fmla="*/ 765051 h 1003971"/>
                <a:gd name="connsiteX669" fmla="*/ 3409825 w 4174389"/>
                <a:gd name="connsiteY669" fmla="*/ 830562 h 1003971"/>
                <a:gd name="connsiteX670" fmla="*/ 3414918 w 4174389"/>
                <a:gd name="connsiteY670" fmla="*/ 848455 h 1003971"/>
                <a:gd name="connsiteX671" fmla="*/ 3420018 w 4174389"/>
                <a:gd name="connsiteY671" fmla="*/ 780841 h 1003971"/>
                <a:gd name="connsiteX672" fmla="*/ 3425111 w 4174389"/>
                <a:gd name="connsiteY672" fmla="*/ 665953 h 1003971"/>
                <a:gd name="connsiteX673" fmla="*/ 3430210 w 4174389"/>
                <a:gd name="connsiteY673" fmla="*/ 674566 h 1003971"/>
                <a:gd name="connsiteX674" fmla="*/ 3435310 w 4174389"/>
                <a:gd name="connsiteY674" fmla="*/ 883808 h 1003971"/>
                <a:gd name="connsiteX675" fmla="*/ 3440403 w 4174389"/>
                <a:gd name="connsiteY675" fmla="*/ 909226 h 1003971"/>
                <a:gd name="connsiteX676" fmla="*/ 3445502 w 4174389"/>
                <a:gd name="connsiteY676" fmla="*/ 782644 h 1003971"/>
                <a:gd name="connsiteX677" fmla="*/ 3450596 w 4174389"/>
                <a:gd name="connsiteY677" fmla="*/ 955235 h 1003971"/>
                <a:gd name="connsiteX678" fmla="*/ 3455695 w 4174389"/>
                <a:gd name="connsiteY678" fmla="*/ 924621 h 1003971"/>
                <a:gd name="connsiteX679" fmla="*/ 3460795 w 4174389"/>
                <a:gd name="connsiteY679" fmla="*/ 424589 h 1003971"/>
                <a:gd name="connsiteX680" fmla="*/ 3465888 w 4174389"/>
                <a:gd name="connsiteY680" fmla="*/ 914566 h 1003971"/>
                <a:gd name="connsiteX681" fmla="*/ 3470987 w 4174389"/>
                <a:gd name="connsiteY681" fmla="*/ 129198 h 1003971"/>
                <a:gd name="connsiteX682" fmla="*/ 3476081 w 4174389"/>
                <a:gd name="connsiteY682" fmla="*/ 931925 h 1003971"/>
                <a:gd name="connsiteX683" fmla="*/ 3481180 w 4174389"/>
                <a:gd name="connsiteY683" fmla="*/ 641231 h 1003971"/>
                <a:gd name="connsiteX684" fmla="*/ 3486279 w 4174389"/>
                <a:gd name="connsiteY684" fmla="*/ 741380 h 1003971"/>
                <a:gd name="connsiteX685" fmla="*/ 3491373 w 4174389"/>
                <a:gd name="connsiteY685" fmla="*/ 859843 h 1003971"/>
                <a:gd name="connsiteX686" fmla="*/ 3496472 w 4174389"/>
                <a:gd name="connsiteY686" fmla="*/ 953181 h 1003971"/>
                <a:gd name="connsiteX687" fmla="*/ 3501565 w 4174389"/>
                <a:gd name="connsiteY687" fmla="*/ 783521 h 1003971"/>
                <a:gd name="connsiteX688" fmla="*/ 3506665 w 4174389"/>
                <a:gd name="connsiteY688" fmla="*/ 524606 h 1003971"/>
                <a:gd name="connsiteX689" fmla="*/ 3511764 w 4174389"/>
                <a:gd name="connsiteY689" fmla="*/ 578987 h 1003971"/>
                <a:gd name="connsiteX690" fmla="*/ 3516858 w 4174389"/>
                <a:gd name="connsiteY690" fmla="*/ 903767 h 1003971"/>
                <a:gd name="connsiteX691" fmla="*/ 3521957 w 4174389"/>
                <a:gd name="connsiteY691" fmla="*/ 451341 h 1003971"/>
                <a:gd name="connsiteX692" fmla="*/ 3527050 w 4174389"/>
                <a:gd name="connsiteY692" fmla="*/ 929726 h 1003971"/>
                <a:gd name="connsiteX693" fmla="*/ 3532150 w 4174389"/>
                <a:gd name="connsiteY693" fmla="*/ 745477 h 1003971"/>
                <a:gd name="connsiteX694" fmla="*/ 3537249 w 4174389"/>
                <a:gd name="connsiteY694" fmla="*/ 919702 h 1003971"/>
                <a:gd name="connsiteX695" fmla="*/ 3542342 w 4174389"/>
                <a:gd name="connsiteY695" fmla="*/ 584159 h 1003971"/>
                <a:gd name="connsiteX696" fmla="*/ 3547442 w 4174389"/>
                <a:gd name="connsiteY696" fmla="*/ 798831 h 1003971"/>
                <a:gd name="connsiteX697" fmla="*/ 3552535 w 4174389"/>
                <a:gd name="connsiteY697" fmla="*/ 813654 h 1003971"/>
                <a:gd name="connsiteX698" fmla="*/ 3557634 w 4174389"/>
                <a:gd name="connsiteY698" fmla="*/ 826243 h 1003971"/>
                <a:gd name="connsiteX699" fmla="*/ 3562734 w 4174389"/>
                <a:gd name="connsiteY699" fmla="*/ 626738 h 1003971"/>
                <a:gd name="connsiteX700" fmla="*/ 3567827 w 4174389"/>
                <a:gd name="connsiteY700" fmla="*/ 776619 h 1003971"/>
                <a:gd name="connsiteX701" fmla="*/ 3572927 w 4174389"/>
                <a:gd name="connsiteY701" fmla="*/ 687209 h 1003971"/>
                <a:gd name="connsiteX702" fmla="*/ 3578020 w 4174389"/>
                <a:gd name="connsiteY702" fmla="*/ 943769 h 1003971"/>
                <a:gd name="connsiteX703" fmla="*/ 3583119 w 4174389"/>
                <a:gd name="connsiteY703" fmla="*/ 541664 h 1003971"/>
                <a:gd name="connsiteX704" fmla="*/ 3588218 w 4174389"/>
                <a:gd name="connsiteY704" fmla="*/ 605998 h 1003971"/>
                <a:gd name="connsiteX705" fmla="*/ 3593312 w 4174389"/>
                <a:gd name="connsiteY705" fmla="*/ 700682 h 1003971"/>
                <a:gd name="connsiteX706" fmla="*/ 3598411 w 4174389"/>
                <a:gd name="connsiteY706" fmla="*/ 760498 h 1003971"/>
                <a:gd name="connsiteX707" fmla="*/ 3603504 w 4174389"/>
                <a:gd name="connsiteY707" fmla="*/ 881808 h 1003971"/>
                <a:gd name="connsiteX708" fmla="*/ 3608604 w 4174389"/>
                <a:gd name="connsiteY708" fmla="*/ 766931 h 1003971"/>
                <a:gd name="connsiteX709" fmla="*/ 3613697 w 4174389"/>
                <a:gd name="connsiteY709" fmla="*/ 963007 h 1003971"/>
                <a:gd name="connsiteX710" fmla="*/ 3618797 w 4174389"/>
                <a:gd name="connsiteY710" fmla="*/ 688380 h 1003971"/>
                <a:gd name="connsiteX711" fmla="*/ 3623896 w 4174389"/>
                <a:gd name="connsiteY711" fmla="*/ 552157 h 1003971"/>
                <a:gd name="connsiteX712" fmla="*/ 3628989 w 4174389"/>
                <a:gd name="connsiteY712" fmla="*/ 690843 h 1003971"/>
                <a:gd name="connsiteX713" fmla="*/ 3634089 w 4174389"/>
                <a:gd name="connsiteY713" fmla="*/ 771826 h 1003971"/>
                <a:gd name="connsiteX714" fmla="*/ 3639188 w 4174389"/>
                <a:gd name="connsiteY714" fmla="*/ 888817 h 1003971"/>
                <a:gd name="connsiteX715" fmla="*/ 3644281 w 4174389"/>
                <a:gd name="connsiteY715" fmla="*/ 585799 h 1003971"/>
                <a:gd name="connsiteX716" fmla="*/ 3649381 w 4174389"/>
                <a:gd name="connsiteY716" fmla="*/ 941462 h 1003971"/>
                <a:gd name="connsiteX717" fmla="*/ 3654474 w 4174389"/>
                <a:gd name="connsiteY717" fmla="*/ 663226 h 1003971"/>
                <a:gd name="connsiteX718" fmla="*/ 3659574 w 4174389"/>
                <a:gd name="connsiteY718" fmla="*/ 757868 h 1003971"/>
                <a:gd name="connsiteX719" fmla="*/ 3664667 w 4174389"/>
                <a:gd name="connsiteY719" fmla="*/ 672482 h 1003971"/>
                <a:gd name="connsiteX720" fmla="*/ 3669766 w 4174389"/>
                <a:gd name="connsiteY720" fmla="*/ 940544 h 1003971"/>
                <a:gd name="connsiteX721" fmla="*/ 3674866 w 4174389"/>
                <a:gd name="connsiteY721" fmla="*/ 857746 h 1003971"/>
                <a:gd name="connsiteX722" fmla="*/ 3679959 w 4174389"/>
                <a:gd name="connsiteY722" fmla="*/ 719992 h 1003971"/>
                <a:gd name="connsiteX723" fmla="*/ 3685058 w 4174389"/>
                <a:gd name="connsiteY723" fmla="*/ 898548 h 1003971"/>
                <a:gd name="connsiteX724" fmla="*/ 3690152 w 4174389"/>
                <a:gd name="connsiteY724" fmla="*/ 716917 h 1003971"/>
                <a:gd name="connsiteX725" fmla="*/ 3695251 w 4174389"/>
                <a:gd name="connsiteY725" fmla="*/ 918494 h 1003971"/>
                <a:gd name="connsiteX726" fmla="*/ 3700350 w 4174389"/>
                <a:gd name="connsiteY726" fmla="*/ 910542 h 1003971"/>
                <a:gd name="connsiteX727" fmla="*/ 3705444 w 4174389"/>
                <a:gd name="connsiteY727" fmla="*/ 740551 h 1003971"/>
                <a:gd name="connsiteX728" fmla="*/ 3710543 w 4174389"/>
                <a:gd name="connsiteY728" fmla="*/ 946940 h 1003971"/>
                <a:gd name="connsiteX729" fmla="*/ 3715643 w 4174389"/>
                <a:gd name="connsiteY729" fmla="*/ 734839 h 1003971"/>
                <a:gd name="connsiteX730" fmla="*/ 3720736 w 4174389"/>
                <a:gd name="connsiteY730" fmla="*/ 870786 h 1003971"/>
                <a:gd name="connsiteX731" fmla="*/ 3725835 w 4174389"/>
                <a:gd name="connsiteY731" fmla="*/ 922585 h 1003971"/>
                <a:gd name="connsiteX732" fmla="*/ 3730929 w 4174389"/>
                <a:gd name="connsiteY732" fmla="*/ 911473 h 1003971"/>
                <a:gd name="connsiteX733" fmla="*/ 3736028 w 4174389"/>
                <a:gd name="connsiteY733" fmla="*/ 907995 h 1003971"/>
                <a:gd name="connsiteX734" fmla="*/ 3741121 w 4174389"/>
                <a:gd name="connsiteY734" fmla="*/ 848947 h 1003971"/>
                <a:gd name="connsiteX735" fmla="*/ 3746221 w 4174389"/>
                <a:gd name="connsiteY735" fmla="*/ 516149 h 1003971"/>
                <a:gd name="connsiteX736" fmla="*/ 3751320 w 4174389"/>
                <a:gd name="connsiteY736" fmla="*/ 858227 h 1003971"/>
                <a:gd name="connsiteX737" fmla="*/ 3756413 w 4174389"/>
                <a:gd name="connsiteY737" fmla="*/ 970515 h 1003971"/>
                <a:gd name="connsiteX738" fmla="*/ 3761513 w 4174389"/>
                <a:gd name="connsiteY738" fmla="*/ 930459 h 1003971"/>
                <a:gd name="connsiteX739" fmla="*/ 3766606 w 4174389"/>
                <a:gd name="connsiteY739" fmla="*/ 607944 h 1003971"/>
                <a:gd name="connsiteX740" fmla="*/ 3771705 w 4174389"/>
                <a:gd name="connsiteY740" fmla="*/ 912674 h 1003971"/>
                <a:gd name="connsiteX741" fmla="*/ 3776805 w 4174389"/>
                <a:gd name="connsiteY741" fmla="*/ 864011 h 1003971"/>
                <a:gd name="connsiteX742" fmla="*/ 3781898 w 4174389"/>
                <a:gd name="connsiteY742" fmla="*/ 854239 h 1003971"/>
                <a:gd name="connsiteX743" fmla="*/ 3786998 w 4174389"/>
                <a:gd name="connsiteY743" fmla="*/ 965488 h 1003971"/>
                <a:gd name="connsiteX744" fmla="*/ 3792091 w 4174389"/>
                <a:gd name="connsiteY744" fmla="*/ 746816 h 1003971"/>
                <a:gd name="connsiteX745" fmla="*/ 3797190 w 4174389"/>
                <a:gd name="connsiteY745" fmla="*/ 700946 h 1003971"/>
                <a:gd name="connsiteX746" fmla="*/ 3802290 w 4174389"/>
                <a:gd name="connsiteY746" fmla="*/ 691462 h 1003971"/>
                <a:gd name="connsiteX747" fmla="*/ 3807383 w 4174389"/>
                <a:gd name="connsiteY747" fmla="*/ 665652 h 1003971"/>
                <a:gd name="connsiteX748" fmla="*/ 3812482 w 4174389"/>
                <a:gd name="connsiteY748" fmla="*/ 832190 h 1003971"/>
                <a:gd name="connsiteX749" fmla="*/ 3817576 w 4174389"/>
                <a:gd name="connsiteY749" fmla="*/ 932946 h 1003971"/>
                <a:gd name="connsiteX750" fmla="*/ 3822675 w 4174389"/>
                <a:gd name="connsiteY750" fmla="*/ 642576 h 1003971"/>
                <a:gd name="connsiteX751" fmla="*/ 3827775 w 4174389"/>
                <a:gd name="connsiteY751" fmla="*/ 560032 h 1003971"/>
                <a:gd name="connsiteX752" fmla="*/ 3832868 w 4174389"/>
                <a:gd name="connsiteY752" fmla="*/ 957457 h 1003971"/>
                <a:gd name="connsiteX753" fmla="*/ 3837967 w 4174389"/>
                <a:gd name="connsiteY753" fmla="*/ 784710 h 1003971"/>
                <a:gd name="connsiteX754" fmla="*/ 3843061 w 4174389"/>
                <a:gd name="connsiteY754" fmla="*/ 956827 h 1003971"/>
                <a:gd name="connsiteX755" fmla="*/ 3848160 w 4174389"/>
                <a:gd name="connsiteY755" fmla="*/ 884859 h 1003971"/>
                <a:gd name="connsiteX756" fmla="*/ 3853253 w 4174389"/>
                <a:gd name="connsiteY756" fmla="*/ 774307 h 1003971"/>
                <a:gd name="connsiteX757" fmla="*/ 3858353 w 4174389"/>
                <a:gd name="connsiteY757" fmla="*/ 729536 h 1003971"/>
                <a:gd name="connsiteX758" fmla="*/ 3863452 w 4174389"/>
                <a:gd name="connsiteY758" fmla="*/ 953565 h 1003971"/>
                <a:gd name="connsiteX759" fmla="*/ 3868545 w 4174389"/>
                <a:gd name="connsiteY759" fmla="*/ 539646 h 1003971"/>
                <a:gd name="connsiteX760" fmla="*/ 3873645 w 4174389"/>
                <a:gd name="connsiteY760" fmla="*/ 739386 h 1003971"/>
                <a:gd name="connsiteX761" fmla="*/ 3878738 w 4174389"/>
                <a:gd name="connsiteY761" fmla="*/ 964791 h 1003971"/>
                <a:gd name="connsiteX762" fmla="*/ 3883837 w 4174389"/>
                <a:gd name="connsiteY762" fmla="*/ 937660 h 1003971"/>
                <a:gd name="connsiteX763" fmla="*/ 3888937 w 4174389"/>
                <a:gd name="connsiteY763" fmla="*/ 443353 h 1003971"/>
                <a:gd name="connsiteX764" fmla="*/ 3894030 w 4174389"/>
                <a:gd name="connsiteY764" fmla="*/ 806525 h 1003971"/>
                <a:gd name="connsiteX765" fmla="*/ 3899130 w 4174389"/>
                <a:gd name="connsiteY765" fmla="*/ 738329 h 1003971"/>
                <a:gd name="connsiteX766" fmla="*/ 3904223 w 4174389"/>
                <a:gd name="connsiteY766" fmla="*/ 848323 h 1003971"/>
                <a:gd name="connsiteX767" fmla="*/ 3909322 w 4174389"/>
                <a:gd name="connsiteY767" fmla="*/ 864432 h 1003971"/>
                <a:gd name="connsiteX768" fmla="*/ 3914421 w 4174389"/>
                <a:gd name="connsiteY768" fmla="*/ 854479 h 1003971"/>
                <a:gd name="connsiteX769" fmla="*/ 3919515 w 4174389"/>
                <a:gd name="connsiteY769" fmla="*/ 901352 h 1003971"/>
                <a:gd name="connsiteX770" fmla="*/ 3924614 w 4174389"/>
                <a:gd name="connsiteY770" fmla="*/ 420325 h 1003971"/>
                <a:gd name="connsiteX771" fmla="*/ 3929708 w 4174389"/>
                <a:gd name="connsiteY771" fmla="*/ 904914 h 1003971"/>
                <a:gd name="connsiteX772" fmla="*/ 3934807 w 4174389"/>
                <a:gd name="connsiteY772" fmla="*/ 625770 h 1003971"/>
                <a:gd name="connsiteX773" fmla="*/ 3939907 w 4174389"/>
                <a:gd name="connsiteY773" fmla="*/ 944027 h 1003971"/>
                <a:gd name="connsiteX774" fmla="*/ 3945000 w 4174389"/>
                <a:gd name="connsiteY774" fmla="*/ 695732 h 1003971"/>
                <a:gd name="connsiteX775" fmla="*/ 3950099 w 4174389"/>
                <a:gd name="connsiteY775" fmla="*/ 777598 h 1003971"/>
                <a:gd name="connsiteX776" fmla="*/ 3955192 w 4174389"/>
                <a:gd name="connsiteY776" fmla="*/ 933114 h 1003971"/>
                <a:gd name="connsiteX777" fmla="*/ 3960292 w 4174389"/>
                <a:gd name="connsiteY777" fmla="*/ 803708 h 1003971"/>
                <a:gd name="connsiteX778" fmla="*/ 3965391 w 4174389"/>
                <a:gd name="connsiteY778" fmla="*/ 893052 h 1003971"/>
                <a:gd name="connsiteX779" fmla="*/ 3970485 w 4174389"/>
                <a:gd name="connsiteY779" fmla="*/ 837169 h 1003971"/>
                <a:gd name="connsiteX780" fmla="*/ 3975584 w 4174389"/>
                <a:gd name="connsiteY780" fmla="*/ 742089 h 1003971"/>
                <a:gd name="connsiteX781" fmla="*/ 3980677 w 4174389"/>
                <a:gd name="connsiteY781" fmla="*/ 881724 h 1003971"/>
                <a:gd name="connsiteX782" fmla="*/ 3985777 w 4174389"/>
                <a:gd name="connsiteY782" fmla="*/ 810309 h 1003971"/>
                <a:gd name="connsiteX783" fmla="*/ 3990876 w 4174389"/>
                <a:gd name="connsiteY783" fmla="*/ 758757 h 1003971"/>
                <a:gd name="connsiteX784" fmla="*/ 3995969 w 4174389"/>
                <a:gd name="connsiteY784" fmla="*/ 338500 h 1003971"/>
                <a:gd name="connsiteX785" fmla="*/ 4001069 w 4174389"/>
                <a:gd name="connsiteY785" fmla="*/ 713415 h 1003971"/>
                <a:gd name="connsiteX786" fmla="*/ 4006162 w 4174389"/>
                <a:gd name="connsiteY786" fmla="*/ 760498 h 1003971"/>
                <a:gd name="connsiteX787" fmla="*/ 4011261 w 4174389"/>
                <a:gd name="connsiteY787" fmla="*/ 641213 h 1003971"/>
                <a:gd name="connsiteX788" fmla="*/ 4016355 w 4174389"/>
                <a:gd name="connsiteY788" fmla="*/ 589679 h 1003971"/>
                <a:gd name="connsiteX789" fmla="*/ 4021454 w 4174389"/>
                <a:gd name="connsiteY789" fmla="*/ 730364 h 1003971"/>
                <a:gd name="connsiteX790" fmla="*/ 4026553 w 4174389"/>
                <a:gd name="connsiteY790" fmla="*/ 816267 h 1003971"/>
                <a:gd name="connsiteX791" fmla="*/ 4031647 w 4174389"/>
                <a:gd name="connsiteY791" fmla="*/ 915545 h 1003971"/>
                <a:gd name="connsiteX792" fmla="*/ 4036746 w 4174389"/>
                <a:gd name="connsiteY792" fmla="*/ 623716 h 1003971"/>
                <a:gd name="connsiteX793" fmla="*/ 4041846 w 4174389"/>
                <a:gd name="connsiteY793" fmla="*/ 708327 h 1003971"/>
                <a:gd name="connsiteX794" fmla="*/ 4046939 w 4174389"/>
                <a:gd name="connsiteY794" fmla="*/ 860233 h 1003971"/>
                <a:gd name="connsiteX795" fmla="*/ 4052038 w 4174389"/>
                <a:gd name="connsiteY795" fmla="*/ 675088 h 1003971"/>
                <a:gd name="connsiteX796" fmla="*/ 4057132 w 4174389"/>
                <a:gd name="connsiteY796" fmla="*/ 948748 h 1003971"/>
                <a:gd name="connsiteX797" fmla="*/ 4062231 w 4174389"/>
                <a:gd name="connsiteY797" fmla="*/ 428535 h 1003971"/>
                <a:gd name="connsiteX798" fmla="*/ 4067330 w 4174389"/>
                <a:gd name="connsiteY798" fmla="*/ 458897 h 1003971"/>
                <a:gd name="connsiteX799" fmla="*/ 4072424 w 4174389"/>
                <a:gd name="connsiteY799" fmla="*/ 621572 h 1003971"/>
                <a:gd name="connsiteX800" fmla="*/ 4077523 w 4174389"/>
                <a:gd name="connsiteY800" fmla="*/ 725788 h 1003971"/>
                <a:gd name="connsiteX801" fmla="*/ 4082616 w 4174389"/>
                <a:gd name="connsiteY801" fmla="*/ 660049 h 1003971"/>
                <a:gd name="connsiteX802" fmla="*/ 4087716 w 4174389"/>
                <a:gd name="connsiteY802" fmla="*/ 953655 h 1003971"/>
                <a:gd name="connsiteX803" fmla="*/ 4092809 w 4174389"/>
                <a:gd name="connsiteY803" fmla="*/ 782001 h 1003971"/>
                <a:gd name="connsiteX804" fmla="*/ 4097908 w 4174389"/>
                <a:gd name="connsiteY804" fmla="*/ 953301 h 1003971"/>
                <a:gd name="connsiteX805" fmla="*/ 4103008 w 4174389"/>
                <a:gd name="connsiteY805" fmla="*/ 557893 h 1003971"/>
                <a:gd name="connsiteX806" fmla="*/ 4108101 w 4174389"/>
                <a:gd name="connsiteY806" fmla="*/ 677983 h 1003971"/>
                <a:gd name="connsiteX807" fmla="*/ 4113201 w 4174389"/>
                <a:gd name="connsiteY807" fmla="*/ 914410 h 1003971"/>
                <a:gd name="connsiteX808" fmla="*/ 4118294 w 4174389"/>
                <a:gd name="connsiteY808" fmla="*/ 739266 h 1003971"/>
                <a:gd name="connsiteX809" fmla="*/ 4123393 w 4174389"/>
                <a:gd name="connsiteY809" fmla="*/ 701949 h 1003971"/>
                <a:gd name="connsiteX810" fmla="*/ 4128493 w 4174389"/>
                <a:gd name="connsiteY810" fmla="*/ 555665 h 1003971"/>
                <a:gd name="connsiteX811" fmla="*/ 4133586 w 4174389"/>
                <a:gd name="connsiteY811" fmla="*/ 952346 h 1003971"/>
                <a:gd name="connsiteX812" fmla="*/ 4138685 w 4174389"/>
                <a:gd name="connsiteY812" fmla="*/ 945673 h 1003971"/>
                <a:gd name="connsiteX813" fmla="*/ 4143779 w 4174389"/>
                <a:gd name="connsiteY813" fmla="*/ 891892 h 1003971"/>
                <a:gd name="connsiteX814" fmla="*/ 4148878 w 4174389"/>
                <a:gd name="connsiteY814" fmla="*/ 940255 h 1003971"/>
                <a:gd name="connsiteX815" fmla="*/ 4153978 w 4174389"/>
                <a:gd name="connsiteY815" fmla="*/ 719427 h 1003971"/>
                <a:gd name="connsiteX816" fmla="*/ 4159071 w 4174389"/>
                <a:gd name="connsiteY816" fmla="*/ 899725 h 1003971"/>
                <a:gd name="connsiteX817" fmla="*/ 4164170 w 4174389"/>
                <a:gd name="connsiteY817" fmla="*/ 865008 h 1003971"/>
                <a:gd name="connsiteX818" fmla="*/ 4169264 w 4174389"/>
                <a:gd name="connsiteY818" fmla="*/ 870041 h 1003971"/>
                <a:gd name="connsiteX819" fmla="*/ 4174363 w 4174389"/>
                <a:gd name="connsiteY819" fmla="*/ 915035 h 1003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Lst>
              <a:rect l="l" t="t" r="r" b="b"/>
              <a:pathLst>
                <a:path w="4174389" h="1003971">
                  <a:moveTo>
                    <a:pt x="-27" y="875369"/>
                  </a:moveTo>
                  <a:cubicBezTo>
                    <a:pt x="1360" y="838364"/>
                    <a:pt x="3679" y="807564"/>
                    <a:pt x="5072" y="739693"/>
                  </a:cubicBezTo>
                  <a:cubicBezTo>
                    <a:pt x="6772" y="656739"/>
                    <a:pt x="8466" y="339444"/>
                    <a:pt x="10166" y="377656"/>
                  </a:cubicBezTo>
                  <a:cubicBezTo>
                    <a:pt x="11865" y="415862"/>
                    <a:pt x="13565" y="899569"/>
                    <a:pt x="15265" y="968948"/>
                  </a:cubicBezTo>
                  <a:cubicBezTo>
                    <a:pt x="16965" y="1038326"/>
                    <a:pt x="18665" y="809792"/>
                    <a:pt x="20358" y="793929"/>
                  </a:cubicBezTo>
                  <a:cubicBezTo>
                    <a:pt x="22058" y="778067"/>
                    <a:pt x="23758" y="886120"/>
                    <a:pt x="25458" y="873765"/>
                  </a:cubicBezTo>
                  <a:cubicBezTo>
                    <a:pt x="27158" y="861410"/>
                    <a:pt x="28857" y="727325"/>
                    <a:pt x="30557" y="719787"/>
                  </a:cubicBezTo>
                  <a:cubicBezTo>
                    <a:pt x="32251" y="712249"/>
                    <a:pt x="33951" y="795035"/>
                    <a:pt x="35651" y="828532"/>
                  </a:cubicBezTo>
                  <a:cubicBezTo>
                    <a:pt x="37350" y="862023"/>
                    <a:pt x="39050" y="928285"/>
                    <a:pt x="40750" y="920741"/>
                  </a:cubicBezTo>
                  <a:cubicBezTo>
                    <a:pt x="42450" y="913197"/>
                    <a:pt x="44143" y="810212"/>
                    <a:pt x="45843" y="783256"/>
                  </a:cubicBezTo>
                  <a:cubicBezTo>
                    <a:pt x="46624" y="770883"/>
                    <a:pt x="50162" y="760078"/>
                    <a:pt x="50943" y="758991"/>
                  </a:cubicBezTo>
                  <a:cubicBezTo>
                    <a:pt x="51537" y="758156"/>
                    <a:pt x="55447" y="763405"/>
                    <a:pt x="56042" y="768979"/>
                  </a:cubicBezTo>
                  <a:cubicBezTo>
                    <a:pt x="57736" y="784884"/>
                    <a:pt x="59435" y="839806"/>
                    <a:pt x="61135" y="854443"/>
                  </a:cubicBezTo>
                  <a:cubicBezTo>
                    <a:pt x="61303" y="855891"/>
                    <a:pt x="66066" y="859608"/>
                    <a:pt x="66235" y="856816"/>
                  </a:cubicBezTo>
                  <a:cubicBezTo>
                    <a:pt x="67934" y="828586"/>
                    <a:pt x="69628" y="718466"/>
                    <a:pt x="71328" y="685047"/>
                  </a:cubicBezTo>
                  <a:cubicBezTo>
                    <a:pt x="72073" y="670452"/>
                    <a:pt x="75683" y="642871"/>
                    <a:pt x="76427" y="656271"/>
                  </a:cubicBezTo>
                  <a:cubicBezTo>
                    <a:pt x="78127" y="686969"/>
                    <a:pt x="79827" y="836610"/>
                    <a:pt x="81527" y="869225"/>
                  </a:cubicBezTo>
                  <a:cubicBezTo>
                    <a:pt x="81989" y="878204"/>
                    <a:pt x="86152" y="860143"/>
                    <a:pt x="86620" y="851974"/>
                  </a:cubicBezTo>
                  <a:cubicBezTo>
                    <a:pt x="88320" y="822291"/>
                    <a:pt x="90020" y="724052"/>
                    <a:pt x="91719" y="691143"/>
                  </a:cubicBezTo>
                  <a:cubicBezTo>
                    <a:pt x="92524" y="675491"/>
                    <a:pt x="96008" y="636066"/>
                    <a:pt x="96813" y="654529"/>
                  </a:cubicBezTo>
                  <a:cubicBezTo>
                    <a:pt x="98513" y="693336"/>
                    <a:pt x="100212" y="910500"/>
                    <a:pt x="101912" y="924002"/>
                  </a:cubicBezTo>
                  <a:cubicBezTo>
                    <a:pt x="103390" y="935745"/>
                    <a:pt x="105534" y="829799"/>
                    <a:pt x="107012" y="735542"/>
                  </a:cubicBezTo>
                  <a:cubicBezTo>
                    <a:pt x="108705" y="627146"/>
                    <a:pt x="110405" y="265524"/>
                    <a:pt x="112105" y="273626"/>
                  </a:cubicBezTo>
                  <a:cubicBezTo>
                    <a:pt x="113805" y="281729"/>
                    <a:pt x="115505" y="704165"/>
                    <a:pt x="117204" y="784157"/>
                  </a:cubicBezTo>
                  <a:cubicBezTo>
                    <a:pt x="117535" y="799648"/>
                    <a:pt x="121967" y="751801"/>
                    <a:pt x="122298" y="753585"/>
                  </a:cubicBezTo>
                  <a:cubicBezTo>
                    <a:pt x="123997" y="762787"/>
                    <a:pt x="125697" y="828400"/>
                    <a:pt x="127397" y="839385"/>
                  </a:cubicBezTo>
                  <a:cubicBezTo>
                    <a:pt x="128118" y="844046"/>
                    <a:pt x="131770" y="829721"/>
                    <a:pt x="132496" y="819474"/>
                  </a:cubicBezTo>
                  <a:cubicBezTo>
                    <a:pt x="134190" y="795353"/>
                    <a:pt x="135890" y="673365"/>
                    <a:pt x="137590" y="694639"/>
                  </a:cubicBezTo>
                  <a:cubicBezTo>
                    <a:pt x="139290" y="715919"/>
                    <a:pt x="140989" y="928086"/>
                    <a:pt x="142689" y="947138"/>
                  </a:cubicBezTo>
                  <a:cubicBezTo>
                    <a:pt x="144389" y="966197"/>
                    <a:pt x="146083" y="828670"/>
                    <a:pt x="147782" y="808981"/>
                  </a:cubicBezTo>
                  <a:cubicBezTo>
                    <a:pt x="148407" y="801780"/>
                    <a:pt x="152257" y="818700"/>
                    <a:pt x="152882" y="829006"/>
                  </a:cubicBezTo>
                  <a:cubicBezTo>
                    <a:pt x="154582" y="857200"/>
                    <a:pt x="156281" y="972966"/>
                    <a:pt x="157975" y="978125"/>
                  </a:cubicBezTo>
                  <a:cubicBezTo>
                    <a:pt x="159675" y="983284"/>
                    <a:pt x="161375" y="896211"/>
                    <a:pt x="163075" y="859957"/>
                  </a:cubicBezTo>
                  <a:cubicBezTo>
                    <a:pt x="164774" y="823703"/>
                    <a:pt x="166474" y="793995"/>
                    <a:pt x="168174" y="760589"/>
                  </a:cubicBezTo>
                  <a:cubicBezTo>
                    <a:pt x="169874" y="727181"/>
                    <a:pt x="171567" y="641765"/>
                    <a:pt x="173267" y="659520"/>
                  </a:cubicBezTo>
                  <a:cubicBezTo>
                    <a:pt x="174967" y="677269"/>
                    <a:pt x="176667" y="822856"/>
                    <a:pt x="178367" y="867105"/>
                  </a:cubicBezTo>
                  <a:cubicBezTo>
                    <a:pt x="179484" y="896139"/>
                    <a:pt x="182349" y="927690"/>
                    <a:pt x="183466" y="924999"/>
                  </a:cubicBezTo>
                  <a:cubicBezTo>
                    <a:pt x="185124" y="920999"/>
                    <a:pt x="186902" y="883802"/>
                    <a:pt x="188559" y="842514"/>
                  </a:cubicBezTo>
                  <a:cubicBezTo>
                    <a:pt x="190259" y="800230"/>
                    <a:pt x="191959" y="686308"/>
                    <a:pt x="193659" y="671323"/>
                  </a:cubicBezTo>
                  <a:cubicBezTo>
                    <a:pt x="195353" y="656331"/>
                    <a:pt x="197052" y="718868"/>
                    <a:pt x="198752" y="752564"/>
                  </a:cubicBezTo>
                  <a:cubicBezTo>
                    <a:pt x="200452" y="786259"/>
                    <a:pt x="202152" y="845560"/>
                    <a:pt x="203851" y="873501"/>
                  </a:cubicBezTo>
                  <a:cubicBezTo>
                    <a:pt x="205275" y="896962"/>
                    <a:pt x="207521" y="920260"/>
                    <a:pt x="208945" y="920230"/>
                  </a:cubicBezTo>
                  <a:cubicBezTo>
                    <a:pt x="210645" y="920194"/>
                    <a:pt x="212344" y="890992"/>
                    <a:pt x="214044" y="873291"/>
                  </a:cubicBezTo>
                  <a:cubicBezTo>
                    <a:pt x="215744" y="855590"/>
                    <a:pt x="217444" y="809870"/>
                    <a:pt x="219144" y="814032"/>
                  </a:cubicBezTo>
                  <a:cubicBezTo>
                    <a:pt x="220837" y="818189"/>
                    <a:pt x="222537" y="924459"/>
                    <a:pt x="224237" y="898253"/>
                  </a:cubicBezTo>
                  <a:cubicBezTo>
                    <a:pt x="225937" y="872042"/>
                    <a:pt x="227636" y="698189"/>
                    <a:pt x="229336" y="656775"/>
                  </a:cubicBezTo>
                  <a:cubicBezTo>
                    <a:pt x="229510" y="652456"/>
                    <a:pt x="234255" y="647159"/>
                    <a:pt x="234430" y="649766"/>
                  </a:cubicBezTo>
                  <a:cubicBezTo>
                    <a:pt x="236129" y="674734"/>
                    <a:pt x="237829" y="761604"/>
                    <a:pt x="239529" y="806597"/>
                  </a:cubicBezTo>
                  <a:cubicBezTo>
                    <a:pt x="241229" y="851584"/>
                    <a:pt x="242928" y="891538"/>
                    <a:pt x="244628" y="919708"/>
                  </a:cubicBezTo>
                  <a:cubicBezTo>
                    <a:pt x="246316" y="947733"/>
                    <a:pt x="248034" y="968299"/>
                    <a:pt x="249722" y="975627"/>
                  </a:cubicBezTo>
                  <a:cubicBezTo>
                    <a:pt x="251133" y="981741"/>
                    <a:pt x="253410" y="970149"/>
                    <a:pt x="254821" y="963938"/>
                  </a:cubicBezTo>
                  <a:cubicBezTo>
                    <a:pt x="256034" y="958587"/>
                    <a:pt x="258707" y="947445"/>
                    <a:pt x="259914" y="930651"/>
                  </a:cubicBezTo>
                  <a:cubicBezTo>
                    <a:pt x="261614" y="907112"/>
                    <a:pt x="263314" y="814657"/>
                    <a:pt x="265014" y="822718"/>
                  </a:cubicBezTo>
                  <a:cubicBezTo>
                    <a:pt x="266714" y="830778"/>
                    <a:pt x="268413" y="998522"/>
                    <a:pt x="270113" y="979008"/>
                  </a:cubicBezTo>
                  <a:cubicBezTo>
                    <a:pt x="271807" y="959493"/>
                    <a:pt x="273507" y="726382"/>
                    <a:pt x="275206" y="705631"/>
                  </a:cubicBezTo>
                  <a:cubicBezTo>
                    <a:pt x="276906" y="684873"/>
                    <a:pt x="278606" y="818225"/>
                    <a:pt x="280306" y="854479"/>
                  </a:cubicBezTo>
                  <a:cubicBezTo>
                    <a:pt x="281915" y="888871"/>
                    <a:pt x="283790" y="928669"/>
                    <a:pt x="285399" y="923155"/>
                  </a:cubicBezTo>
                  <a:cubicBezTo>
                    <a:pt x="287099" y="917335"/>
                    <a:pt x="288799" y="867459"/>
                    <a:pt x="290499" y="819576"/>
                  </a:cubicBezTo>
                  <a:cubicBezTo>
                    <a:pt x="292198" y="771688"/>
                    <a:pt x="293898" y="618797"/>
                    <a:pt x="295598" y="635837"/>
                  </a:cubicBezTo>
                  <a:cubicBezTo>
                    <a:pt x="297292" y="652871"/>
                    <a:pt x="298991" y="998355"/>
                    <a:pt x="300691" y="921786"/>
                  </a:cubicBezTo>
                  <a:cubicBezTo>
                    <a:pt x="302391" y="845217"/>
                    <a:pt x="304091" y="203971"/>
                    <a:pt x="305791" y="176420"/>
                  </a:cubicBezTo>
                  <a:cubicBezTo>
                    <a:pt x="307490" y="148869"/>
                    <a:pt x="309184" y="653610"/>
                    <a:pt x="310884" y="756474"/>
                  </a:cubicBezTo>
                  <a:cubicBezTo>
                    <a:pt x="311196" y="775214"/>
                    <a:pt x="315671" y="790656"/>
                    <a:pt x="315983" y="793617"/>
                  </a:cubicBezTo>
                  <a:cubicBezTo>
                    <a:pt x="317112" y="804435"/>
                    <a:pt x="319947" y="884240"/>
                    <a:pt x="321083" y="853975"/>
                  </a:cubicBezTo>
                  <a:cubicBezTo>
                    <a:pt x="322776" y="808513"/>
                    <a:pt x="324476" y="515699"/>
                    <a:pt x="326176" y="520834"/>
                  </a:cubicBezTo>
                  <a:cubicBezTo>
                    <a:pt x="327876" y="525970"/>
                    <a:pt x="329576" y="837469"/>
                    <a:pt x="331275" y="884787"/>
                  </a:cubicBezTo>
                  <a:cubicBezTo>
                    <a:pt x="332711" y="924873"/>
                    <a:pt x="334933" y="794590"/>
                    <a:pt x="336369" y="804711"/>
                  </a:cubicBezTo>
                  <a:cubicBezTo>
                    <a:pt x="338069" y="816657"/>
                    <a:pt x="339768" y="994997"/>
                    <a:pt x="341468" y="956460"/>
                  </a:cubicBezTo>
                  <a:cubicBezTo>
                    <a:pt x="343168" y="917924"/>
                    <a:pt x="344868" y="613734"/>
                    <a:pt x="346568" y="573497"/>
                  </a:cubicBezTo>
                  <a:cubicBezTo>
                    <a:pt x="348261" y="533261"/>
                    <a:pt x="349961" y="681749"/>
                    <a:pt x="351661" y="715048"/>
                  </a:cubicBezTo>
                  <a:cubicBezTo>
                    <a:pt x="353150" y="744239"/>
                    <a:pt x="355271" y="748131"/>
                    <a:pt x="356760" y="773292"/>
                  </a:cubicBezTo>
                  <a:cubicBezTo>
                    <a:pt x="358460" y="801984"/>
                    <a:pt x="360154" y="892679"/>
                    <a:pt x="361854" y="887231"/>
                  </a:cubicBezTo>
                  <a:cubicBezTo>
                    <a:pt x="363553" y="881790"/>
                    <a:pt x="365253" y="735170"/>
                    <a:pt x="366953" y="740630"/>
                  </a:cubicBezTo>
                  <a:cubicBezTo>
                    <a:pt x="368653" y="746089"/>
                    <a:pt x="370352" y="986630"/>
                    <a:pt x="372052" y="919990"/>
                  </a:cubicBezTo>
                  <a:cubicBezTo>
                    <a:pt x="373746" y="853344"/>
                    <a:pt x="375446" y="329929"/>
                    <a:pt x="377146" y="340753"/>
                  </a:cubicBezTo>
                  <a:cubicBezTo>
                    <a:pt x="378845" y="351576"/>
                    <a:pt x="380545" y="907437"/>
                    <a:pt x="382245" y="984942"/>
                  </a:cubicBezTo>
                  <a:cubicBezTo>
                    <a:pt x="383939" y="1062442"/>
                    <a:pt x="385639" y="877369"/>
                    <a:pt x="387338" y="805768"/>
                  </a:cubicBezTo>
                  <a:cubicBezTo>
                    <a:pt x="389038" y="734166"/>
                    <a:pt x="390738" y="537574"/>
                    <a:pt x="392438" y="555334"/>
                  </a:cubicBezTo>
                  <a:cubicBezTo>
                    <a:pt x="394138" y="573101"/>
                    <a:pt x="395837" y="846371"/>
                    <a:pt x="397531" y="912344"/>
                  </a:cubicBezTo>
                  <a:cubicBezTo>
                    <a:pt x="398036" y="931913"/>
                    <a:pt x="402126" y="954953"/>
                    <a:pt x="402630" y="951169"/>
                  </a:cubicBezTo>
                  <a:cubicBezTo>
                    <a:pt x="404330" y="938417"/>
                    <a:pt x="406030" y="866954"/>
                    <a:pt x="407730" y="835835"/>
                  </a:cubicBezTo>
                  <a:cubicBezTo>
                    <a:pt x="409430" y="804717"/>
                    <a:pt x="411123" y="757549"/>
                    <a:pt x="412823" y="764451"/>
                  </a:cubicBezTo>
                  <a:cubicBezTo>
                    <a:pt x="414523" y="771352"/>
                    <a:pt x="416223" y="874006"/>
                    <a:pt x="417923" y="877249"/>
                  </a:cubicBezTo>
                  <a:cubicBezTo>
                    <a:pt x="419622" y="880499"/>
                    <a:pt x="421322" y="806975"/>
                    <a:pt x="423022" y="783935"/>
                  </a:cubicBezTo>
                  <a:cubicBezTo>
                    <a:pt x="424247" y="767285"/>
                    <a:pt x="426890" y="716442"/>
                    <a:pt x="428115" y="739014"/>
                  </a:cubicBezTo>
                  <a:cubicBezTo>
                    <a:pt x="429815" y="770253"/>
                    <a:pt x="431515" y="936099"/>
                    <a:pt x="433215" y="971362"/>
                  </a:cubicBezTo>
                  <a:cubicBezTo>
                    <a:pt x="433725" y="982041"/>
                    <a:pt x="437797" y="955109"/>
                    <a:pt x="438308" y="950598"/>
                  </a:cubicBezTo>
                  <a:cubicBezTo>
                    <a:pt x="440008" y="935684"/>
                    <a:pt x="441708" y="888535"/>
                    <a:pt x="443407" y="881916"/>
                  </a:cubicBezTo>
                  <a:cubicBezTo>
                    <a:pt x="445107" y="875297"/>
                    <a:pt x="446801" y="902902"/>
                    <a:pt x="448501" y="910873"/>
                  </a:cubicBezTo>
                  <a:cubicBezTo>
                    <a:pt x="449209" y="914176"/>
                    <a:pt x="452897" y="939444"/>
                    <a:pt x="453600" y="929714"/>
                  </a:cubicBezTo>
                  <a:cubicBezTo>
                    <a:pt x="455120" y="908722"/>
                    <a:pt x="457180" y="849920"/>
                    <a:pt x="458699" y="770078"/>
                  </a:cubicBezTo>
                  <a:cubicBezTo>
                    <a:pt x="460393" y="680837"/>
                    <a:pt x="462093" y="447840"/>
                    <a:pt x="463793" y="394239"/>
                  </a:cubicBezTo>
                  <a:cubicBezTo>
                    <a:pt x="464532" y="371025"/>
                    <a:pt x="468153" y="421238"/>
                    <a:pt x="468892" y="448458"/>
                  </a:cubicBezTo>
                  <a:cubicBezTo>
                    <a:pt x="470592" y="511308"/>
                    <a:pt x="472292" y="683996"/>
                    <a:pt x="473986" y="771340"/>
                  </a:cubicBezTo>
                  <a:cubicBezTo>
                    <a:pt x="475685" y="858678"/>
                    <a:pt x="477385" y="942712"/>
                    <a:pt x="479085" y="972515"/>
                  </a:cubicBezTo>
                  <a:cubicBezTo>
                    <a:pt x="479667" y="982792"/>
                    <a:pt x="483596" y="961608"/>
                    <a:pt x="484184" y="950160"/>
                  </a:cubicBezTo>
                  <a:cubicBezTo>
                    <a:pt x="485878" y="916963"/>
                    <a:pt x="487578" y="807576"/>
                    <a:pt x="489278" y="773352"/>
                  </a:cubicBezTo>
                  <a:cubicBezTo>
                    <a:pt x="489998" y="758864"/>
                    <a:pt x="493656" y="738293"/>
                    <a:pt x="494377" y="744792"/>
                  </a:cubicBezTo>
                  <a:cubicBezTo>
                    <a:pt x="496077" y="760162"/>
                    <a:pt x="497777" y="828604"/>
                    <a:pt x="499470" y="865549"/>
                  </a:cubicBezTo>
                  <a:cubicBezTo>
                    <a:pt x="501170" y="902488"/>
                    <a:pt x="502870" y="986276"/>
                    <a:pt x="504570" y="966461"/>
                  </a:cubicBezTo>
                  <a:cubicBezTo>
                    <a:pt x="506269" y="946646"/>
                    <a:pt x="507969" y="795023"/>
                    <a:pt x="509669" y="746660"/>
                  </a:cubicBezTo>
                  <a:cubicBezTo>
                    <a:pt x="510906" y="711391"/>
                    <a:pt x="513525" y="674193"/>
                    <a:pt x="514762" y="676260"/>
                  </a:cubicBezTo>
                  <a:cubicBezTo>
                    <a:pt x="516462" y="679095"/>
                    <a:pt x="518162" y="755261"/>
                    <a:pt x="519862" y="763670"/>
                  </a:cubicBezTo>
                  <a:cubicBezTo>
                    <a:pt x="520763" y="768144"/>
                    <a:pt x="524054" y="708093"/>
                    <a:pt x="524955" y="726719"/>
                  </a:cubicBezTo>
                  <a:cubicBezTo>
                    <a:pt x="526655" y="761766"/>
                    <a:pt x="528355" y="964407"/>
                    <a:pt x="530054" y="973951"/>
                  </a:cubicBezTo>
                  <a:cubicBezTo>
                    <a:pt x="531754" y="983495"/>
                    <a:pt x="533454" y="789154"/>
                    <a:pt x="535154" y="783983"/>
                  </a:cubicBezTo>
                  <a:cubicBezTo>
                    <a:pt x="536848" y="778812"/>
                    <a:pt x="538547" y="941577"/>
                    <a:pt x="540247" y="942934"/>
                  </a:cubicBezTo>
                  <a:cubicBezTo>
                    <a:pt x="541947" y="944286"/>
                    <a:pt x="543647" y="811636"/>
                    <a:pt x="545347" y="792115"/>
                  </a:cubicBezTo>
                  <a:cubicBezTo>
                    <a:pt x="546824" y="775136"/>
                    <a:pt x="548962" y="834106"/>
                    <a:pt x="550440" y="825829"/>
                  </a:cubicBezTo>
                  <a:cubicBezTo>
                    <a:pt x="552140" y="816309"/>
                    <a:pt x="553840" y="711439"/>
                    <a:pt x="555539" y="735002"/>
                  </a:cubicBezTo>
                  <a:cubicBezTo>
                    <a:pt x="557239" y="758564"/>
                    <a:pt x="558939" y="939300"/>
                    <a:pt x="560639" y="967212"/>
                  </a:cubicBezTo>
                  <a:cubicBezTo>
                    <a:pt x="562332" y="995123"/>
                    <a:pt x="564032" y="928831"/>
                    <a:pt x="565732" y="902469"/>
                  </a:cubicBezTo>
                  <a:cubicBezTo>
                    <a:pt x="567432" y="876108"/>
                    <a:pt x="569132" y="804488"/>
                    <a:pt x="570831" y="809053"/>
                  </a:cubicBezTo>
                  <a:cubicBezTo>
                    <a:pt x="572531" y="813618"/>
                    <a:pt x="574225" y="921774"/>
                    <a:pt x="575925" y="929877"/>
                  </a:cubicBezTo>
                  <a:cubicBezTo>
                    <a:pt x="577625" y="937979"/>
                    <a:pt x="579324" y="869987"/>
                    <a:pt x="581024" y="857668"/>
                  </a:cubicBezTo>
                  <a:cubicBezTo>
                    <a:pt x="581354" y="855248"/>
                    <a:pt x="585787" y="853302"/>
                    <a:pt x="586123" y="855957"/>
                  </a:cubicBezTo>
                  <a:cubicBezTo>
                    <a:pt x="587817" y="869471"/>
                    <a:pt x="589517" y="919942"/>
                    <a:pt x="591217" y="938748"/>
                  </a:cubicBezTo>
                  <a:cubicBezTo>
                    <a:pt x="592586" y="953932"/>
                    <a:pt x="594941" y="975795"/>
                    <a:pt x="596316" y="968815"/>
                  </a:cubicBezTo>
                  <a:cubicBezTo>
                    <a:pt x="598016" y="960160"/>
                    <a:pt x="599710" y="889676"/>
                    <a:pt x="601410" y="886841"/>
                  </a:cubicBezTo>
                  <a:cubicBezTo>
                    <a:pt x="603109" y="884012"/>
                    <a:pt x="604809" y="961812"/>
                    <a:pt x="606509" y="951817"/>
                  </a:cubicBezTo>
                  <a:cubicBezTo>
                    <a:pt x="608209" y="941817"/>
                    <a:pt x="609909" y="828808"/>
                    <a:pt x="611608" y="826874"/>
                  </a:cubicBezTo>
                  <a:cubicBezTo>
                    <a:pt x="613302" y="824940"/>
                    <a:pt x="615002" y="915377"/>
                    <a:pt x="616702" y="940219"/>
                  </a:cubicBezTo>
                  <a:cubicBezTo>
                    <a:pt x="617933" y="958202"/>
                    <a:pt x="620570" y="977380"/>
                    <a:pt x="621801" y="975909"/>
                  </a:cubicBezTo>
                  <a:cubicBezTo>
                    <a:pt x="623495" y="973879"/>
                    <a:pt x="625194" y="948730"/>
                    <a:pt x="626894" y="928038"/>
                  </a:cubicBezTo>
                  <a:cubicBezTo>
                    <a:pt x="627759" y="917515"/>
                    <a:pt x="631129" y="889977"/>
                    <a:pt x="631994" y="851764"/>
                  </a:cubicBezTo>
                  <a:cubicBezTo>
                    <a:pt x="633693" y="776619"/>
                    <a:pt x="635393" y="487463"/>
                    <a:pt x="637087" y="477174"/>
                  </a:cubicBezTo>
                  <a:cubicBezTo>
                    <a:pt x="638787" y="466885"/>
                    <a:pt x="640487" y="756696"/>
                    <a:pt x="642186" y="790037"/>
                  </a:cubicBezTo>
                  <a:cubicBezTo>
                    <a:pt x="643886" y="823378"/>
                    <a:pt x="645586" y="710256"/>
                    <a:pt x="647286" y="677215"/>
                  </a:cubicBezTo>
                  <a:cubicBezTo>
                    <a:pt x="648950" y="644853"/>
                    <a:pt x="650715" y="549076"/>
                    <a:pt x="652379" y="591817"/>
                  </a:cubicBezTo>
                  <a:cubicBezTo>
                    <a:pt x="654079" y="635447"/>
                    <a:pt x="655779" y="891352"/>
                    <a:pt x="657478" y="938994"/>
                  </a:cubicBezTo>
                  <a:cubicBezTo>
                    <a:pt x="658415" y="965283"/>
                    <a:pt x="661635" y="908416"/>
                    <a:pt x="662578" y="877664"/>
                  </a:cubicBezTo>
                  <a:cubicBezTo>
                    <a:pt x="664272" y="821943"/>
                    <a:pt x="665971" y="636498"/>
                    <a:pt x="667671" y="604646"/>
                  </a:cubicBezTo>
                  <a:cubicBezTo>
                    <a:pt x="669371" y="572789"/>
                    <a:pt x="671071" y="652216"/>
                    <a:pt x="672771" y="686525"/>
                  </a:cubicBezTo>
                  <a:cubicBezTo>
                    <a:pt x="674470" y="720833"/>
                    <a:pt x="676164" y="774337"/>
                    <a:pt x="677864" y="810501"/>
                  </a:cubicBezTo>
                  <a:cubicBezTo>
                    <a:pt x="679564" y="846659"/>
                    <a:pt x="681263" y="914164"/>
                    <a:pt x="682963" y="903503"/>
                  </a:cubicBezTo>
                  <a:cubicBezTo>
                    <a:pt x="684663" y="892836"/>
                    <a:pt x="686363" y="768901"/>
                    <a:pt x="688063" y="746504"/>
                  </a:cubicBezTo>
                  <a:cubicBezTo>
                    <a:pt x="688489" y="740870"/>
                    <a:pt x="692730" y="780667"/>
                    <a:pt x="693156" y="769099"/>
                  </a:cubicBezTo>
                  <a:cubicBezTo>
                    <a:pt x="694856" y="723061"/>
                    <a:pt x="696556" y="450536"/>
                    <a:pt x="698255" y="470285"/>
                  </a:cubicBezTo>
                  <a:cubicBezTo>
                    <a:pt x="699949" y="490034"/>
                    <a:pt x="701649" y="801552"/>
                    <a:pt x="703349" y="887598"/>
                  </a:cubicBezTo>
                  <a:cubicBezTo>
                    <a:pt x="704328" y="937132"/>
                    <a:pt x="707469" y="1021743"/>
                    <a:pt x="708448" y="986558"/>
                  </a:cubicBezTo>
                  <a:cubicBezTo>
                    <a:pt x="710148" y="925432"/>
                    <a:pt x="711848" y="544691"/>
                    <a:pt x="713541" y="520858"/>
                  </a:cubicBezTo>
                  <a:cubicBezTo>
                    <a:pt x="715241" y="497025"/>
                    <a:pt x="716941" y="772037"/>
                    <a:pt x="718641" y="843572"/>
                  </a:cubicBezTo>
                  <a:cubicBezTo>
                    <a:pt x="719626" y="885147"/>
                    <a:pt x="722749" y="1003340"/>
                    <a:pt x="723740" y="950052"/>
                  </a:cubicBezTo>
                  <a:cubicBezTo>
                    <a:pt x="725440" y="858371"/>
                    <a:pt x="727134" y="304271"/>
                    <a:pt x="728833" y="293507"/>
                  </a:cubicBezTo>
                  <a:cubicBezTo>
                    <a:pt x="730533" y="282750"/>
                    <a:pt x="732233" y="772769"/>
                    <a:pt x="733933" y="885496"/>
                  </a:cubicBezTo>
                  <a:cubicBezTo>
                    <a:pt x="734569" y="927738"/>
                    <a:pt x="738390" y="982137"/>
                    <a:pt x="739026" y="969842"/>
                  </a:cubicBezTo>
                  <a:cubicBezTo>
                    <a:pt x="740726" y="937024"/>
                    <a:pt x="742426" y="708382"/>
                    <a:pt x="744126" y="688585"/>
                  </a:cubicBezTo>
                  <a:cubicBezTo>
                    <a:pt x="745825" y="668788"/>
                    <a:pt x="747525" y="811330"/>
                    <a:pt x="749225" y="851049"/>
                  </a:cubicBezTo>
                  <a:cubicBezTo>
                    <a:pt x="750847" y="889033"/>
                    <a:pt x="752697" y="911497"/>
                    <a:pt x="754318" y="926921"/>
                  </a:cubicBezTo>
                  <a:cubicBezTo>
                    <a:pt x="755447" y="937612"/>
                    <a:pt x="758288" y="956598"/>
                    <a:pt x="759418" y="947811"/>
                  </a:cubicBezTo>
                  <a:cubicBezTo>
                    <a:pt x="761117" y="934555"/>
                    <a:pt x="762811" y="848869"/>
                    <a:pt x="764511" y="847386"/>
                  </a:cubicBezTo>
                  <a:cubicBezTo>
                    <a:pt x="766211" y="845902"/>
                    <a:pt x="767911" y="919684"/>
                    <a:pt x="769610" y="938892"/>
                  </a:cubicBezTo>
                  <a:cubicBezTo>
                    <a:pt x="769815" y="941180"/>
                    <a:pt x="774506" y="974816"/>
                    <a:pt x="774710" y="962665"/>
                  </a:cubicBezTo>
                  <a:cubicBezTo>
                    <a:pt x="776404" y="860479"/>
                    <a:pt x="778103" y="374641"/>
                    <a:pt x="779803" y="325773"/>
                  </a:cubicBezTo>
                  <a:cubicBezTo>
                    <a:pt x="781503" y="276900"/>
                    <a:pt x="783203" y="586615"/>
                    <a:pt x="784902" y="669442"/>
                  </a:cubicBezTo>
                  <a:cubicBezTo>
                    <a:pt x="786476" y="746125"/>
                    <a:pt x="788428" y="779484"/>
                    <a:pt x="789996" y="822754"/>
                  </a:cubicBezTo>
                  <a:cubicBezTo>
                    <a:pt x="791696" y="869489"/>
                    <a:pt x="793395" y="940123"/>
                    <a:pt x="795095" y="949884"/>
                  </a:cubicBezTo>
                  <a:cubicBezTo>
                    <a:pt x="796795" y="959650"/>
                    <a:pt x="798495" y="898367"/>
                    <a:pt x="800195" y="881321"/>
                  </a:cubicBezTo>
                  <a:cubicBezTo>
                    <a:pt x="801113" y="872066"/>
                    <a:pt x="804363" y="864630"/>
                    <a:pt x="805288" y="847608"/>
                  </a:cubicBezTo>
                  <a:cubicBezTo>
                    <a:pt x="806988" y="816261"/>
                    <a:pt x="808688" y="673196"/>
                    <a:pt x="810387" y="693222"/>
                  </a:cubicBezTo>
                  <a:cubicBezTo>
                    <a:pt x="812087" y="713247"/>
                    <a:pt x="813781" y="1002469"/>
                    <a:pt x="815481" y="967770"/>
                  </a:cubicBezTo>
                  <a:cubicBezTo>
                    <a:pt x="817180" y="933066"/>
                    <a:pt x="818880" y="484220"/>
                    <a:pt x="820580" y="485012"/>
                  </a:cubicBezTo>
                  <a:cubicBezTo>
                    <a:pt x="822280" y="485805"/>
                    <a:pt x="823980" y="932225"/>
                    <a:pt x="825679" y="972527"/>
                  </a:cubicBezTo>
                  <a:cubicBezTo>
                    <a:pt x="827373" y="1012830"/>
                    <a:pt x="829073" y="727434"/>
                    <a:pt x="830773" y="726815"/>
                  </a:cubicBezTo>
                  <a:cubicBezTo>
                    <a:pt x="832473" y="726202"/>
                    <a:pt x="834172" y="929606"/>
                    <a:pt x="835872" y="968839"/>
                  </a:cubicBezTo>
                  <a:cubicBezTo>
                    <a:pt x="835962" y="970960"/>
                    <a:pt x="840875" y="966389"/>
                    <a:pt x="840965" y="962226"/>
                  </a:cubicBezTo>
                  <a:cubicBezTo>
                    <a:pt x="842665" y="885099"/>
                    <a:pt x="844365" y="505867"/>
                    <a:pt x="846065" y="506095"/>
                  </a:cubicBezTo>
                  <a:cubicBezTo>
                    <a:pt x="847765" y="506329"/>
                    <a:pt x="849464" y="908031"/>
                    <a:pt x="851164" y="963620"/>
                  </a:cubicBezTo>
                  <a:cubicBezTo>
                    <a:pt x="852858" y="1019208"/>
                    <a:pt x="854558" y="849236"/>
                    <a:pt x="856257" y="839631"/>
                  </a:cubicBezTo>
                  <a:cubicBezTo>
                    <a:pt x="857957" y="830027"/>
                    <a:pt x="859657" y="915840"/>
                    <a:pt x="861357" y="906001"/>
                  </a:cubicBezTo>
                  <a:cubicBezTo>
                    <a:pt x="863051" y="896163"/>
                    <a:pt x="864750" y="800122"/>
                    <a:pt x="866450" y="780589"/>
                  </a:cubicBezTo>
                  <a:cubicBezTo>
                    <a:pt x="866696" y="777797"/>
                    <a:pt x="871303" y="783989"/>
                    <a:pt x="871549" y="788812"/>
                  </a:cubicBezTo>
                  <a:cubicBezTo>
                    <a:pt x="873249" y="822514"/>
                    <a:pt x="874949" y="961842"/>
                    <a:pt x="876643" y="982804"/>
                  </a:cubicBezTo>
                  <a:cubicBezTo>
                    <a:pt x="878343" y="1003760"/>
                    <a:pt x="880042" y="937414"/>
                    <a:pt x="881742" y="914566"/>
                  </a:cubicBezTo>
                  <a:cubicBezTo>
                    <a:pt x="883442" y="891718"/>
                    <a:pt x="885142" y="840070"/>
                    <a:pt x="886842" y="845704"/>
                  </a:cubicBezTo>
                  <a:cubicBezTo>
                    <a:pt x="888541" y="851332"/>
                    <a:pt x="890235" y="925360"/>
                    <a:pt x="891935" y="948352"/>
                  </a:cubicBezTo>
                  <a:cubicBezTo>
                    <a:pt x="893250" y="966149"/>
                    <a:pt x="895719" y="979008"/>
                    <a:pt x="897034" y="983675"/>
                  </a:cubicBezTo>
                  <a:cubicBezTo>
                    <a:pt x="897257" y="984462"/>
                    <a:pt x="901912" y="987134"/>
                    <a:pt x="902134" y="984570"/>
                  </a:cubicBezTo>
                  <a:cubicBezTo>
                    <a:pt x="903828" y="964803"/>
                    <a:pt x="905527" y="870071"/>
                    <a:pt x="907227" y="865062"/>
                  </a:cubicBezTo>
                  <a:cubicBezTo>
                    <a:pt x="908927" y="860047"/>
                    <a:pt x="910627" y="996703"/>
                    <a:pt x="912326" y="954490"/>
                  </a:cubicBezTo>
                  <a:cubicBezTo>
                    <a:pt x="914026" y="912278"/>
                    <a:pt x="915720" y="611361"/>
                    <a:pt x="917420" y="611794"/>
                  </a:cubicBezTo>
                  <a:cubicBezTo>
                    <a:pt x="919120" y="612220"/>
                    <a:pt x="920819" y="927192"/>
                    <a:pt x="922519" y="957067"/>
                  </a:cubicBezTo>
                  <a:cubicBezTo>
                    <a:pt x="924219" y="986942"/>
                    <a:pt x="925919" y="805342"/>
                    <a:pt x="927619" y="791041"/>
                  </a:cubicBezTo>
                  <a:cubicBezTo>
                    <a:pt x="929312" y="776739"/>
                    <a:pt x="931012" y="864594"/>
                    <a:pt x="932712" y="871267"/>
                  </a:cubicBezTo>
                  <a:cubicBezTo>
                    <a:pt x="934412" y="877940"/>
                    <a:pt x="936112" y="826075"/>
                    <a:pt x="937811" y="831073"/>
                  </a:cubicBezTo>
                  <a:cubicBezTo>
                    <a:pt x="939505" y="836064"/>
                    <a:pt x="941205" y="886210"/>
                    <a:pt x="942905" y="901238"/>
                  </a:cubicBezTo>
                  <a:cubicBezTo>
                    <a:pt x="943607" y="907413"/>
                    <a:pt x="947307" y="931534"/>
                    <a:pt x="948004" y="921239"/>
                  </a:cubicBezTo>
                  <a:cubicBezTo>
                    <a:pt x="949704" y="896193"/>
                    <a:pt x="951404" y="760720"/>
                    <a:pt x="953097" y="750972"/>
                  </a:cubicBezTo>
                  <a:cubicBezTo>
                    <a:pt x="954797" y="741224"/>
                    <a:pt x="956497" y="854167"/>
                    <a:pt x="958197" y="862762"/>
                  </a:cubicBezTo>
                  <a:cubicBezTo>
                    <a:pt x="959434" y="869032"/>
                    <a:pt x="962053" y="832730"/>
                    <a:pt x="963296" y="802543"/>
                  </a:cubicBezTo>
                  <a:cubicBezTo>
                    <a:pt x="964990" y="761147"/>
                    <a:pt x="966690" y="620305"/>
                    <a:pt x="968389" y="614407"/>
                  </a:cubicBezTo>
                  <a:cubicBezTo>
                    <a:pt x="970089" y="608509"/>
                    <a:pt x="971789" y="709541"/>
                    <a:pt x="973489" y="767141"/>
                  </a:cubicBezTo>
                  <a:cubicBezTo>
                    <a:pt x="975189" y="824742"/>
                    <a:pt x="976888" y="1010133"/>
                    <a:pt x="978582" y="960010"/>
                  </a:cubicBezTo>
                  <a:cubicBezTo>
                    <a:pt x="980282" y="909887"/>
                    <a:pt x="981982" y="495367"/>
                    <a:pt x="983681" y="466393"/>
                  </a:cubicBezTo>
                  <a:cubicBezTo>
                    <a:pt x="985381" y="437425"/>
                    <a:pt x="987081" y="706952"/>
                    <a:pt x="988781" y="786169"/>
                  </a:cubicBezTo>
                  <a:cubicBezTo>
                    <a:pt x="990445" y="863969"/>
                    <a:pt x="992204" y="915323"/>
                    <a:pt x="993874" y="941715"/>
                  </a:cubicBezTo>
                  <a:cubicBezTo>
                    <a:pt x="994114" y="945529"/>
                    <a:pt x="998733" y="948676"/>
                    <a:pt x="998974" y="947433"/>
                  </a:cubicBezTo>
                  <a:cubicBezTo>
                    <a:pt x="1000673" y="938658"/>
                    <a:pt x="1002367" y="890967"/>
                    <a:pt x="1004067" y="889100"/>
                  </a:cubicBezTo>
                  <a:cubicBezTo>
                    <a:pt x="1005767" y="887226"/>
                    <a:pt x="1007467" y="930243"/>
                    <a:pt x="1009166" y="936213"/>
                  </a:cubicBezTo>
                  <a:cubicBezTo>
                    <a:pt x="1010830" y="942057"/>
                    <a:pt x="1012596" y="918951"/>
                    <a:pt x="1014266" y="924915"/>
                  </a:cubicBezTo>
                  <a:cubicBezTo>
                    <a:pt x="1015960" y="931006"/>
                    <a:pt x="1017659" y="995423"/>
                    <a:pt x="1019359" y="972737"/>
                  </a:cubicBezTo>
                  <a:cubicBezTo>
                    <a:pt x="1021059" y="950046"/>
                    <a:pt x="1022759" y="805173"/>
                    <a:pt x="1024458" y="788788"/>
                  </a:cubicBezTo>
                  <a:cubicBezTo>
                    <a:pt x="1026158" y="772397"/>
                    <a:pt x="1027852" y="907167"/>
                    <a:pt x="1029552" y="874420"/>
                  </a:cubicBezTo>
                  <a:cubicBezTo>
                    <a:pt x="1031252" y="841674"/>
                    <a:pt x="1032951" y="599757"/>
                    <a:pt x="1034651" y="592291"/>
                  </a:cubicBezTo>
                  <a:cubicBezTo>
                    <a:pt x="1036351" y="584826"/>
                    <a:pt x="1038051" y="768907"/>
                    <a:pt x="1039751" y="829631"/>
                  </a:cubicBezTo>
                  <a:cubicBezTo>
                    <a:pt x="1041444" y="890349"/>
                    <a:pt x="1043144" y="944063"/>
                    <a:pt x="1044844" y="956629"/>
                  </a:cubicBezTo>
                  <a:cubicBezTo>
                    <a:pt x="1046459" y="968557"/>
                    <a:pt x="1048327" y="930897"/>
                    <a:pt x="1049943" y="905016"/>
                  </a:cubicBezTo>
                  <a:cubicBezTo>
                    <a:pt x="1051643" y="877760"/>
                    <a:pt x="1053343" y="806543"/>
                    <a:pt x="1055037" y="793100"/>
                  </a:cubicBezTo>
                  <a:cubicBezTo>
                    <a:pt x="1055691" y="787941"/>
                    <a:pt x="1059481" y="840178"/>
                    <a:pt x="1060136" y="824358"/>
                  </a:cubicBezTo>
                  <a:cubicBezTo>
                    <a:pt x="1061836" y="783130"/>
                    <a:pt x="1063536" y="518846"/>
                    <a:pt x="1065235" y="545725"/>
                  </a:cubicBezTo>
                  <a:cubicBezTo>
                    <a:pt x="1066929" y="572603"/>
                    <a:pt x="1068629" y="958304"/>
                    <a:pt x="1070329" y="985627"/>
                  </a:cubicBezTo>
                  <a:cubicBezTo>
                    <a:pt x="1072028" y="1012956"/>
                    <a:pt x="1073728" y="809077"/>
                    <a:pt x="1075428" y="709679"/>
                  </a:cubicBezTo>
                  <a:cubicBezTo>
                    <a:pt x="1077128" y="610280"/>
                    <a:pt x="1078822" y="360051"/>
                    <a:pt x="1080521" y="389242"/>
                  </a:cubicBezTo>
                  <a:cubicBezTo>
                    <a:pt x="1082221" y="418426"/>
                    <a:pt x="1083921" y="799089"/>
                    <a:pt x="1085621" y="884799"/>
                  </a:cubicBezTo>
                  <a:cubicBezTo>
                    <a:pt x="1085813" y="894493"/>
                    <a:pt x="1090528" y="906566"/>
                    <a:pt x="1090720" y="903515"/>
                  </a:cubicBezTo>
                  <a:cubicBezTo>
                    <a:pt x="1092414" y="876528"/>
                    <a:pt x="1094114" y="735410"/>
                    <a:pt x="1095813" y="722875"/>
                  </a:cubicBezTo>
                  <a:cubicBezTo>
                    <a:pt x="1097513" y="710334"/>
                    <a:pt x="1099213" y="788308"/>
                    <a:pt x="1100913" y="828304"/>
                  </a:cubicBezTo>
                  <a:cubicBezTo>
                    <a:pt x="1102607" y="868300"/>
                    <a:pt x="1104306" y="1011268"/>
                    <a:pt x="1106006" y="962857"/>
                  </a:cubicBezTo>
                  <a:cubicBezTo>
                    <a:pt x="1107706" y="914446"/>
                    <a:pt x="1109406" y="538853"/>
                    <a:pt x="1111105" y="537832"/>
                  </a:cubicBezTo>
                  <a:cubicBezTo>
                    <a:pt x="1112805" y="536805"/>
                    <a:pt x="1114505" y="912422"/>
                    <a:pt x="1116199" y="956707"/>
                  </a:cubicBezTo>
                  <a:cubicBezTo>
                    <a:pt x="1117899" y="1000991"/>
                    <a:pt x="1119598" y="844833"/>
                    <a:pt x="1121298" y="803540"/>
                  </a:cubicBezTo>
                  <a:cubicBezTo>
                    <a:pt x="1122998" y="762246"/>
                    <a:pt x="1124698" y="720658"/>
                    <a:pt x="1126398" y="708952"/>
                  </a:cubicBezTo>
                  <a:cubicBezTo>
                    <a:pt x="1127016" y="704676"/>
                    <a:pt x="1130872" y="720881"/>
                    <a:pt x="1131491" y="733302"/>
                  </a:cubicBezTo>
                  <a:cubicBezTo>
                    <a:pt x="1133191" y="767303"/>
                    <a:pt x="1134891" y="904410"/>
                    <a:pt x="1136590" y="912962"/>
                  </a:cubicBezTo>
                  <a:cubicBezTo>
                    <a:pt x="1138290" y="921522"/>
                    <a:pt x="1139990" y="779881"/>
                    <a:pt x="1141690" y="784638"/>
                  </a:cubicBezTo>
                  <a:cubicBezTo>
                    <a:pt x="1143384" y="789389"/>
                    <a:pt x="1145083" y="907617"/>
                    <a:pt x="1146783" y="941481"/>
                  </a:cubicBezTo>
                  <a:cubicBezTo>
                    <a:pt x="1147948" y="964761"/>
                    <a:pt x="1150711" y="984714"/>
                    <a:pt x="1151882" y="987826"/>
                  </a:cubicBezTo>
                  <a:cubicBezTo>
                    <a:pt x="1152705" y="990018"/>
                    <a:pt x="1156153" y="978522"/>
                    <a:pt x="1156976" y="968635"/>
                  </a:cubicBezTo>
                  <a:cubicBezTo>
                    <a:pt x="1158676" y="948226"/>
                    <a:pt x="1160375" y="890367"/>
                    <a:pt x="1162075" y="865375"/>
                  </a:cubicBezTo>
                  <a:cubicBezTo>
                    <a:pt x="1163667" y="841944"/>
                    <a:pt x="1165577" y="810002"/>
                    <a:pt x="1167175" y="818682"/>
                  </a:cubicBezTo>
                  <a:cubicBezTo>
                    <a:pt x="1168868" y="827937"/>
                    <a:pt x="1170568" y="949998"/>
                    <a:pt x="1172268" y="920909"/>
                  </a:cubicBezTo>
                  <a:cubicBezTo>
                    <a:pt x="1173968" y="891820"/>
                    <a:pt x="1175667" y="655490"/>
                    <a:pt x="1177367" y="644150"/>
                  </a:cubicBezTo>
                  <a:cubicBezTo>
                    <a:pt x="1179061" y="632804"/>
                    <a:pt x="1180761" y="799630"/>
                    <a:pt x="1182461" y="852851"/>
                  </a:cubicBezTo>
                  <a:cubicBezTo>
                    <a:pt x="1184160" y="906068"/>
                    <a:pt x="1185860" y="953037"/>
                    <a:pt x="1187560" y="963458"/>
                  </a:cubicBezTo>
                  <a:cubicBezTo>
                    <a:pt x="1189260" y="973872"/>
                    <a:pt x="1190960" y="914200"/>
                    <a:pt x="1192653" y="915353"/>
                  </a:cubicBezTo>
                  <a:cubicBezTo>
                    <a:pt x="1194353" y="916512"/>
                    <a:pt x="1196053" y="975825"/>
                    <a:pt x="1197753" y="970383"/>
                  </a:cubicBezTo>
                  <a:cubicBezTo>
                    <a:pt x="1199452" y="964941"/>
                    <a:pt x="1201152" y="898061"/>
                    <a:pt x="1202852" y="882691"/>
                  </a:cubicBezTo>
                  <a:cubicBezTo>
                    <a:pt x="1202948" y="881814"/>
                    <a:pt x="1207849" y="881568"/>
                    <a:pt x="1207945" y="878180"/>
                  </a:cubicBezTo>
                  <a:cubicBezTo>
                    <a:pt x="1209645" y="818742"/>
                    <a:pt x="1211345" y="546301"/>
                    <a:pt x="1213045" y="526066"/>
                  </a:cubicBezTo>
                  <a:cubicBezTo>
                    <a:pt x="1214744" y="505837"/>
                    <a:pt x="1216444" y="702399"/>
                    <a:pt x="1218138" y="756780"/>
                  </a:cubicBezTo>
                  <a:cubicBezTo>
                    <a:pt x="1219634" y="804603"/>
                    <a:pt x="1221742" y="822051"/>
                    <a:pt x="1223237" y="852341"/>
                  </a:cubicBezTo>
                  <a:cubicBezTo>
                    <a:pt x="1224937" y="886775"/>
                    <a:pt x="1226637" y="967710"/>
                    <a:pt x="1228337" y="963398"/>
                  </a:cubicBezTo>
                  <a:cubicBezTo>
                    <a:pt x="1230031" y="959079"/>
                    <a:pt x="1231730" y="860804"/>
                    <a:pt x="1233430" y="826442"/>
                  </a:cubicBezTo>
                  <a:cubicBezTo>
                    <a:pt x="1235130" y="792085"/>
                    <a:pt x="1236830" y="730941"/>
                    <a:pt x="1238530" y="757249"/>
                  </a:cubicBezTo>
                  <a:cubicBezTo>
                    <a:pt x="1240229" y="783562"/>
                    <a:pt x="1241923" y="979645"/>
                    <a:pt x="1243623" y="984305"/>
                  </a:cubicBezTo>
                  <a:cubicBezTo>
                    <a:pt x="1245323" y="988966"/>
                    <a:pt x="1247022" y="786043"/>
                    <a:pt x="1248722" y="785220"/>
                  </a:cubicBezTo>
                  <a:cubicBezTo>
                    <a:pt x="1250422" y="784397"/>
                    <a:pt x="1252122" y="952274"/>
                    <a:pt x="1253822" y="979362"/>
                  </a:cubicBezTo>
                  <a:cubicBezTo>
                    <a:pt x="1254819" y="995333"/>
                    <a:pt x="1257912" y="956760"/>
                    <a:pt x="1258915" y="947757"/>
                  </a:cubicBezTo>
                  <a:cubicBezTo>
                    <a:pt x="1260573" y="932886"/>
                    <a:pt x="1262357" y="917840"/>
                    <a:pt x="1264014" y="887802"/>
                  </a:cubicBezTo>
                  <a:cubicBezTo>
                    <a:pt x="1265714" y="856978"/>
                    <a:pt x="1267408" y="760480"/>
                    <a:pt x="1269108" y="762841"/>
                  </a:cubicBezTo>
                  <a:cubicBezTo>
                    <a:pt x="1270808" y="765207"/>
                    <a:pt x="1272507" y="872372"/>
                    <a:pt x="1274207" y="901977"/>
                  </a:cubicBezTo>
                  <a:cubicBezTo>
                    <a:pt x="1275318" y="921359"/>
                    <a:pt x="1278189" y="959764"/>
                    <a:pt x="1279306" y="940477"/>
                  </a:cubicBezTo>
                  <a:cubicBezTo>
                    <a:pt x="1281000" y="911017"/>
                    <a:pt x="1282700" y="719872"/>
                    <a:pt x="1284400" y="725223"/>
                  </a:cubicBezTo>
                  <a:cubicBezTo>
                    <a:pt x="1286100" y="730581"/>
                    <a:pt x="1287799" y="980288"/>
                    <a:pt x="1289499" y="972599"/>
                  </a:cubicBezTo>
                  <a:cubicBezTo>
                    <a:pt x="1291199" y="964911"/>
                    <a:pt x="1292893" y="708724"/>
                    <a:pt x="1294592" y="679101"/>
                  </a:cubicBezTo>
                  <a:cubicBezTo>
                    <a:pt x="1296292" y="649483"/>
                    <a:pt x="1297992" y="745753"/>
                    <a:pt x="1299692" y="794891"/>
                  </a:cubicBezTo>
                  <a:cubicBezTo>
                    <a:pt x="1301025" y="833529"/>
                    <a:pt x="1303452" y="1063475"/>
                    <a:pt x="1304791" y="973927"/>
                  </a:cubicBezTo>
                  <a:cubicBezTo>
                    <a:pt x="1306485" y="860059"/>
                    <a:pt x="1308185" y="137295"/>
                    <a:pt x="1309885" y="111672"/>
                  </a:cubicBezTo>
                  <a:cubicBezTo>
                    <a:pt x="1311584" y="86049"/>
                    <a:pt x="1313284" y="770781"/>
                    <a:pt x="1314984" y="820189"/>
                  </a:cubicBezTo>
                  <a:cubicBezTo>
                    <a:pt x="1316684" y="869591"/>
                    <a:pt x="1318377" y="421316"/>
                    <a:pt x="1320077" y="408114"/>
                  </a:cubicBezTo>
                  <a:cubicBezTo>
                    <a:pt x="1321777" y="394912"/>
                    <a:pt x="1323477" y="645351"/>
                    <a:pt x="1325177" y="740972"/>
                  </a:cubicBezTo>
                  <a:cubicBezTo>
                    <a:pt x="1326876" y="836586"/>
                    <a:pt x="1328576" y="1021088"/>
                    <a:pt x="1330276" y="981813"/>
                  </a:cubicBezTo>
                  <a:cubicBezTo>
                    <a:pt x="1331970" y="942538"/>
                    <a:pt x="1333670" y="552452"/>
                    <a:pt x="1335369" y="505314"/>
                  </a:cubicBezTo>
                  <a:cubicBezTo>
                    <a:pt x="1337069" y="458170"/>
                    <a:pt x="1338769" y="642288"/>
                    <a:pt x="1340469" y="698970"/>
                  </a:cubicBezTo>
                  <a:cubicBezTo>
                    <a:pt x="1342168" y="755651"/>
                    <a:pt x="1343862" y="813498"/>
                    <a:pt x="1345562" y="845398"/>
                  </a:cubicBezTo>
                  <a:cubicBezTo>
                    <a:pt x="1346769" y="867981"/>
                    <a:pt x="1349460" y="907941"/>
                    <a:pt x="1350661" y="890343"/>
                  </a:cubicBezTo>
                  <a:cubicBezTo>
                    <a:pt x="1352361" y="865495"/>
                    <a:pt x="1354061" y="747471"/>
                    <a:pt x="1355755" y="696297"/>
                  </a:cubicBezTo>
                  <a:cubicBezTo>
                    <a:pt x="1357455" y="645123"/>
                    <a:pt x="1359154" y="556974"/>
                    <a:pt x="1360854" y="583306"/>
                  </a:cubicBezTo>
                  <a:cubicBezTo>
                    <a:pt x="1362554" y="609638"/>
                    <a:pt x="1364254" y="808885"/>
                    <a:pt x="1365954" y="854293"/>
                  </a:cubicBezTo>
                  <a:cubicBezTo>
                    <a:pt x="1366050" y="856930"/>
                    <a:pt x="1370951" y="854695"/>
                    <a:pt x="1371047" y="855758"/>
                  </a:cubicBezTo>
                  <a:cubicBezTo>
                    <a:pt x="1372747" y="874090"/>
                    <a:pt x="1374447" y="961121"/>
                    <a:pt x="1376146" y="964298"/>
                  </a:cubicBezTo>
                  <a:cubicBezTo>
                    <a:pt x="1377846" y="967476"/>
                    <a:pt x="1379546" y="891904"/>
                    <a:pt x="1381246" y="874810"/>
                  </a:cubicBezTo>
                  <a:cubicBezTo>
                    <a:pt x="1381936" y="867831"/>
                    <a:pt x="1385648" y="860960"/>
                    <a:pt x="1386339" y="861741"/>
                  </a:cubicBezTo>
                  <a:cubicBezTo>
                    <a:pt x="1387666" y="863230"/>
                    <a:pt x="1390111" y="873820"/>
                    <a:pt x="1391438" y="886276"/>
                  </a:cubicBezTo>
                  <a:cubicBezTo>
                    <a:pt x="1393138" y="902236"/>
                    <a:pt x="1394832" y="981296"/>
                    <a:pt x="1396532" y="957500"/>
                  </a:cubicBezTo>
                  <a:cubicBezTo>
                    <a:pt x="1398231" y="933702"/>
                    <a:pt x="1399931" y="786439"/>
                    <a:pt x="1401631" y="743488"/>
                  </a:cubicBezTo>
                  <a:cubicBezTo>
                    <a:pt x="1402502" y="721505"/>
                    <a:pt x="1405859" y="689708"/>
                    <a:pt x="1406730" y="699780"/>
                  </a:cubicBezTo>
                  <a:cubicBezTo>
                    <a:pt x="1408424" y="719463"/>
                    <a:pt x="1410124" y="829361"/>
                    <a:pt x="1411824" y="861585"/>
                  </a:cubicBezTo>
                  <a:cubicBezTo>
                    <a:pt x="1412665" y="877531"/>
                    <a:pt x="1416082" y="892241"/>
                    <a:pt x="1416923" y="893118"/>
                  </a:cubicBezTo>
                  <a:cubicBezTo>
                    <a:pt x="1418088" y="894343"/>
                    <a:pt x="1420845" y="882925"/>
                    <a:pt x="1422016" y="872246"/>
                  </a:cubicBezTo>
                  <a:cubicBezTo>
                    <a:pt x="1423716" y="856756"/>
                    <a:pt x="1425416" y="809726"/>
                    <a:pt x="1427116" y="800164"/>
                  </a:cubicBezTo>
                  <a:cubicBezTo>
                    <a:pt x="1428479" y="792500"/>
                    <a:pt x="1430852" y="819282"/>
                    <a:pt x="1432209" y="814885"/>
                  </a:cubicBezTo>
                  <a:cubicBezTo>
                    <a:pt x="1433909" y="809402"/>
                    <a:pt x="1435609" y="747410"/>
                    <a:pt x="1437308" y="767279"/>
                  </a:cubicBezTo>
                  <a:cubicBezTo>
                    <a:pt x="1439008" y="787148"/>
                    <a:pt x="1440708" y="911551"/>
                    <a:pt x="1442408" y="934105"/>
                  </a:cubicBezTo>
                  <a:cubicBezTo>
                    <a:pt x="1443603" y="950010"/>
                    <a:pt x="1446306" y="915251"/>
                    <a:pt x="1447501" y="902608"/>
                  </a:cubicBezTo>
                  <a:cubicBezTo>
                    <a:pt x="1449201" y="884679"/>
                    <a:pt x="1450901" y="852077"/>
                    <a:pt x="1452601" y="826544"/>
                  </a:cubicBezTo>
                  <a:cubicBezTo>
                    <a:pt x="1454300" y="801005"/>
                    <a:pt x="1456000" y="733554"/>
                    <a:pt x="1457694" y="749381"/>
                  </a:cubicBezTo>
                  <a:cubicBezTo>
                    <a:pt x="1459394" y="765207"/>
                    <a:pt x="1461094" y="953655"/>
                    <a:pt x="1462793" y="921503"/>
                  </a:cubicBezTo>
                  <a:cubicBezTo>
                    <a:pt x="1464493" y="889352"/>
                    <a:pt x="1466193" y="565984"/>
                    <a:pt x="1467893" y="556488"/>
                  </a:cubicBezTo>
                  <a:cubicBezTo>
                    <a:pt x="1469587" y="546986"/>
                    <a:pt x="1471286" y="811198"/>
                    <a:pt x="1472986" y="864510"/>
                  </a:cubicBezTo>
                  <a:cubicBezTo>
                    <a:pt x="1473190" y="870936"/>
                    <a:pt x="1477881" y="881009"/>
                    <a:pt x="1478085" y="876330"/>
                  </a:cubicBezTo>
                  <a:cubicBezTo>
                    <a:pt x="1479785" y="837559"/>
                    <a:pt x="1481479" y="625080"/>
                    <a:pt x="1483179" y="631861"/>
                  </a:cubicBezTo>
                  <a:cubicBezTo>
                    <a:pt x="1484879" y="638642"/>
                    <a:pt x="1486578" y="912788"/>
                    <a:pt x="1488278" y="917017"/>
                  </a:cubicBezTo>
                  <a:cubicBezTo>
                    <a:pt x="1489978" y="921245"/>
                    <a:pt x="1491678" y="646558"/>
                    <a:pt x="1493378" y="657238"/>
                  </a:cubicBezTo>
                  <a:cubicBezTo>
                    <a:pt x="1495071" y="667911"/>
                    <a:pt x="1496771" y="937907"/>
                    <a:pt x="1498471" y="981062"/>
                  </a:cubicBezTo>
                  <a:cubicBezTo>
                    <a:pt x="1499750" y="1013592"/>
                    <a:pt x="1502291" y="916422"/>
                    <a:pt x="1503570" y="916152"/>
                  </a:cubicBezTo>
                  <a:cubicBezTo>
                    <a:pt x="1504585" y="915942"/>
                    <a:pt x="1507654" y="1010403"/>
                    <a:pt x="1508664" y="978930"/>
                  </a:cubicBezTo>
                  <a:cubicBezTo>
                    <a:pt x="1510363" y="926183"/>
                    <a:pt x="1512063" y="598910"/>
                    <a:pt x="1513763" y="599667"/>
                  </a:cubicBezTo>
                  <a:cubicBezTo>
                    <a:pt x="1515463" y="600424"/>
                    <a:pt x="1517163" y="995429"/>
                    <a:pt x="1518862" y="983459"/>
                  </a:cubicBezTo>
                  <a:cubicBezTo>
                    <a:pt x="1520556" y="971488"/>
                    <a:pt x="1522256" y="529717"/>
                    <a:pt x="1523956" y="527844"/>
                  </a:cubicBezTo>
                  <a:cubicBezTo>
                    <a:pt x="1525655" y="525963"/>
                    <a:pt x="1527355" y="922939"/>
                    <a:pt x="1529055" y="972203"/>
                  </a:cubicBezTo>
                  <a:cubicBezTo>
                    <a:pt x="1530755" y="1021473"/>
                    <a:pt x="1532455" y="852491"/>
                    <a:pt x="1534148" y="823444"/>
                  </a:cubicBezTo>
                  <a:cubicBezTo>
                    <a:pt x="1534911" y="810453"/>
                    <a:pt x="1538485" y="791419"/>
                    <a:pt x="1539248" y="797912"/>
                  </a:cubicBezTo>
                  <a:cubicBezTo>
                    <a:pt x="1540947" y="812429"/>
                    <a:pt x="1542647" y="924302"/>
                    <a:pt x="1544347" y="910530"/>
                  </a:cubicBezTo>
                  <a:cubicBezTo>
                    <a:pt x="1546041" y="896757"/>
                    <a:pt x="1547741" y="724821"/>
                    <a:pt x="1549440" y="715265"/>
                  </a:cubicBezTo>
                  <a:cubicBezTo>
                    <a:pt x="1551140" y="705703"/>
                    <a:pt x="1552840" y="828436"/>
                    <a:pt x="1554540" y="853170"/>
                  </a:cubicBezTo>
                  <a:cubicBezTo>
                    <a:pt x="1554936" y="858978"/>
                    <a:pt x="1559237" y="865969"/>
                    <a:pt x="1559633" y="863651"/>
                  </a:cubicBezTo>
                  <a:cubicBezTo>
                    <a:pt x="1561333" y="853776"/>
                    <a:pt x="1563033" y="825493"/>
                    <a:pt x="1564733" y="793917"/>
                  </a:cubicBezTo>
                  <a:cubicBezTo>
                    <a:pt x="1566432" y="762342"/>
                    <a:pt x="1568132" y="654889"/>
                    <a:pt x="1569832" y="674211"/>
                  </a:cubicBezTo>
                  <a:cubicBezTo>
                    <a:pt x="1571526" y="693534"/>
                    <a:pt x="1573226" y="881760"/>
                    <a:pt x="1574925" y="909870"/>
                  </a:cubicBezTo>
                  <a:cubicBezTo>
                    <a:pt x="1576625" y="937973"/>
                    <a:pt x="1578325" y="837541"/>
                    <a:pt x="1580025" y="842839"/>
                  </a:cubicBezTo>
                  <a:cubicBezTo>
                    <a:pt x="1581724" y="848137"/>
                    <a:pt x="1583418" y="970089"/>
                    <a:pt x="1585118" y="941649"/>
                  </a:cubicBezTo>
                  <a:cubicBezTo>
                    <a:pt x="1586818" y="913215"/>
                    <a:pt x="1588518" y="670440"/>
                    <a:pt x="1590217" y="672218"/>
                  </a:cubicBezTo>
                  <a:cubicBezTo>
                    <a:pt x="1591917" y="673995"/>
                    <a:pt x="1593617" y="913851"/>
                    <a:pt x="1595311" y="952316"/>
                  </a:cubicBezTo>
                  <a:cubicBezTo>
                    <a:pt x="1596404" y="977068"/>
                    <a:pt x="1599317" y="909755"/>
                    <a:pt x="1600410" y="903028"/>
                  </a:cubicBezTo>
                  <a:cubicBezTo>
                    <a:pt x="1601563" y="895923"/>
                    <a:pt x="1604356" y="891346"/>
                    <a:pt x="1605510" y="889562"/>
                  </a:cubicBezTo>
                  <a:cubicBezTo>
                    <a:pt x="1607023" y="887220"/>
                    <a:pt x="1609089" y="886757"/>
                    <a:pt x="1610603" y="887244"/>
                  </a:cubicBezTo>
                  <a:cubicBezTo>
                    <a:pt x="1610795" y="887310"/>
                    <a:pt x="1615510" y="896595"/>
                    <a:pt x="1615702" y="892829"/>
                  </a:cubicBezTo>
                  <a:cubicBezTo>
                    <a:pt x="1617402" y="859663"/>
                    <a:pt x="1619102" y="689365"/>
                    <a:pt x="1620802" y="688230"/>
                  </a:cubicBezTo>
                  <a:cubicBezTo>
                    <a:pt x="1622495" y="687101"/>
                    <a:pt x="1624195" y="922879"/>
                    <a:pt x="1625895" y="886030"/>
                  </a:cubicBezTo>
                  <a:cubicBezTo>
                    <a:pt x="1627595" y="849182"/>
                    <a:pt x="1629294" y="463474"/>
                    <a:pt x="1630994" y="467144"/>
                  </a:cubicBezTo>
                  <a:cubicBezTo>
                    <a:pt x="1632694" y="470814"/>
                    <a:pt x="1634388" y="824700"/>
                    <a:pt x="1636088" y="908049"/>
                  </a:cubicBezTo>
                  <a:cubicBezTo>
                    <a:pt x="1636694" y="937745"/>
                    <a:pt x="1640580" y="984876"/>
                    <a:pt x="1641187" y="967236"/>
                  </a:cubicBezTo>
                  <a:cubicBezTo>
                    <a:pt x="1642887" y="917701"/>
                    <a:pt x="1644587" y="612208"/>
                    <a:pt x="1646286" y="610869"/>
                  </a:cubicBezTo>
                  <a:cubicBezTo>
                    <a:pt x="1647980" y="609530"/>
                    <a:pt x="1649680" y="910062"/>
                    <a:pt x="1651380" y="959193"/>
                  </a:cubicBezTo>
                  <a:cubicBezTo>
                    <a:pt x="1652311" y="986071"/>
                    <a:pt x="1655548" y="903353"/>
                    <a:pt x="1656479" y="905641"/>
                  </a:cubicBezTo>
                  <a:cubicBezTo>
                    <a:pt x="1658173" y="909815"/>
                    <a:pt x="1659873" y="1000577"/>
                    <a:pt x="1661572" y="984239"/>
                  </a:cubicBezTo>
                  <a:cubicBezTo>
                    <a:pt x="1663272" y="967902"/>
                    <a:pt x="1664972" y="816039"/>
                    <a:pt x="1666672" y="807612"/>
                  </a:cubicBezTo>
                  <a:cubicBezTo>
                    <a:pt x="1668288" y="799582"/>
                    <a:pt x="1670149" y="996751"/>
                    <a:pt x="1671765" y="933684"/>
                  </a:cubicBezTo>
                  <a:cubicBezTo>
                    <a:pt x="1673465" y="867513"/>
                    <a:pt x="1675165" y="452416"/>
                    <a:pt x="1676864" y="410594"/>
                  </a:cubicBezTo>
                  <a:cubicBezTo>
                    <a:pt x="1678564" y="368772"/>
                    <a:pt x="1680264" y="648060"/>
                    <a:pt x="1681964" y="682759"/>
                  </a:cubicBezTo>
                  <a:cubicBezTo>
                    <a:pt x="1683111" y="706285"/>
                    <a:pt x="1685904" y="586724"/>
                    <a:pt x="1687057" y="618785"/>
                  </a:cubicBezTo>
                  <a:cubicBezTo>
                    <a:pt x="1688757" y="666073"/>
                    <a:pt x="1690457" y="931018"/>
                    <a:pt x="1692157" y="966473"/>
                  </a:cubicBezTo>
                  <a:cubicBezTo>
                    <a:pt x="1693622" y="997117"/>
                    <a:pt x="1695784" y="899034"/>
                    <a:pt x="1697250" y="831535"/>
                  </a:cubicBezTo>
                  <a:cubicBezTo>
                    <a:pt x="1698950" y="753423"/>
                    <a:pt x="1700650" y="510695"/>
                    <a:pt x="1702349" y="497818"/>
                  </a:cubicBezTo>
                  <a:cubicBezTo>
                    <a:pt x="1704049" y="484934"/>
                    <a:pt x="1705749" y="765964"/>
                    <a:pt x="1707449" y="754252"/>
                  </a:cubicBezTo>
                  <a:cubicBezTo>
                    <a:pt x="1709148" y="742533"/>
                    <a:pt x="1710842" y="410180"/>
                    <a:pt x="1712542" y="427520"/>
                  </a:cubicBezTo>
                  <a:cubicBezTo>
                    <a:pt x="1714242" y="444860"/>
                    <a:pt x="1715942" y="767316"/>
                    <a:pt x="1717641" y="858281"/>
                  </a:cubicBezTo>
                  <a:cubicBezTo>
                    <a:pt x="1718717" y="915846"/>
                    <a:pt x="1721660" y="1018992"/>
                    <a:pt x="1722735" y="973320"/>
                  </a:cubicBezTo>
                  <a:cubicBezTo>
                    <a:pt x="1724435" y="901142"/>
                    <a:pt x="1726134" y="474760"/>
                    <a:pt x="1727834" y="425220"/>
                  </a:cubicBezTo>
                  <a:cubicBezTo>
                    <a:pt x="1729534" y="375686"/>
                    <a:pt x="1731234" y="653063"/>
                    <a:pt x="1732934" y="676110"/>
                  </a:cubicBezTo>
                  <a:cubicBezTo>
                    <a:pt x="1734627" y="699156"/>
                    <a:pt x="1736327" y="593168"/>
                    <a:pt x="1738027" y="563509"/>
                  </a:cubicBezTo>
                  <a:cubicBezTo>
                    <a:pt x="1739727" y="533844"/>
                    <a:pt x="1741426" y="526174"/>
                    <a:pt x="1743126" y="498142"/>
                  </a:cubicBezTo>
                  <a:cubicBezTo>
                    <a:pt x="1744808" y="470399"/>
                    <a:pt x="1746538" y="343864"/>
                    <a:pt x="1748219" y="395314"/>
                  </a:cubicBezTo>
                  <a:cubicBezTo>
                    <a:pt x="1749919" y="447305"/>
                    <a:pt x="1751619" y="713349"/>
                    <a:pt x="1753319" y="810111"/>
                  </a:cubicBezTo>
                  <a:cubicBezTo>
                    <a:pt x="1754772" y="893016"/>
                    <a:pt x="1756959" y="956857"/>
                    <a:pt x="1758418" y="975867"/>
                  </a:cubicBezTo>
                  <a:cubicBezTo>
                    <a:pt x="1759680" y="992330"/>
                    <a:pt x="1762250" y="945216"/>
                    <a:pt x="1763512" y="943228"/>
                  </a:cubicBezTo>
                  <a:cubicBezTo>
                    <a:pt x="1765211" y="940555"/>
                    <a:pt x="1766911" y="960935"/>
                    <a:pt x="1768611" y="959830"/>
                  </a:cubicBezTo>
                  <a:cubicBezTo>
                    <a:pt x="1770311" y="958719"/>
                    <a:pt x="1772010" y="940646"/>
                    <a:pt x="1773704" y="936579"/>
                  </a:cubicBezTo>
                  <a:cubicBezTo>
                    <a:pt x="1774185" y="935432"/>
                    <a:pt x="1778323" y="937979"/>
                    <a:pt x="1778804" y="935426"/>
                  </a:cubicBezTo>
                  <a:cubicBezTo>
                    <a:pt x="1779753" y="930339"/>
                    <a:pt x="1782948" y="908890"/>
                    <a:pt x="1783903" y="882150"/>
                  </a:cubicBezTo>
                  <a:cubicBezTo>
                    <a:pt x="1785597" y="834436"/>
                    <a:pt x="1787297" y="683311"/>
                    <a:pt x="1788996" y="649117"/>
                  </a:cubicBezTo>
                  <a:cubicBezTo>
                    <a:pt x="1789699" y="634972"/>
                    <a:pt x="1793393" y="677972"/>
                    <a:pt x="1794096" y="676992"/>
                  </a:cubicBezTo>
                  <a:cubicBezTo>
                    <a:pt x="1795069" y="675635"/>
                    <a:pt x="1798216" y="613758"/>
                    <a:pt x="1799189" y="634924"/>
                  </a:cubicBezTo>
                  <a:cubicBezTo>
                    <a:pt x="1800889" y="671863"/>
                    <a:pt x="1802589" y="850173"/>
                    <a:pt x="1804289" y="898644"/>
                  </a:cubicBezTo>
                  <a:cubicBezTo>
                    <a:pt x="1804769" y="912428"/>
                    <a:pt x="1808901" y="928687"/>
                    <a:pt x="1809388" y="925762"/>
                  </a:cubicBezTo>
                  <a:cubicBezTo>
                    <a:pt x="1811082" y="915485"/>
                    <a:pt x="1812781" y="867447"/>
                    <a:pt x="1814481" y="836971"/>
                  </a:cubicBezTo>
                  <a:cubicBezTo>
                    <a:pt x="1816181" y="806489"/>
                    <a:pt x="1817881" y="744942"/>
                    <a:pt x="1819581" y="742888"/>
                  </a:cubicBezTo>
                  <a:cubicBezTo>
                    <a:pt x="1821280" y="740834"/>
                    <a:pt x="1822974" y="800086"/>
                    <a:pt x="1824674" y="824640"/>
                  </a:cubicBezTo>
                  <a:cubicBezTo>
                    <a:pt x="1826374" y="849193"/>
                    <a:pt x="1828074" y="898601"/>
                    <a:pt x="1829773" y="890205"/>
                  </a:cubicBezTo>
                  <a:cubicBezTo>
                    <a:pt x="1831473" y="881802"/>
                    <a:pt x="1833173" y="766619"/>
                    <a:pt x="1834873" y="774253"/>
                  </a:cubicBezTo>
                  <a:cubicBezTo>
                    <a:pt x="1836566" y="781893"/>
                    <a:pt x="1838266" y="903130"/>
                    <a:pt x="1839966" y="936027"/>
                  </a:cubicBezTo>
                  <a:cubicBezTo>
                    <a:pt x="1840224" y="940976"/>
                    <a:pt x="1844807" y="989609"/>
                    <a:pt x="1845065" y="971626"/>
                  </a:cubicBezTo>
                  <a:cubicBezTo>
                    <a:pt x="1846765" y="852149"/>
                    <a:pt x="1848459" y="228747"/>
                    <a:pt x="1850159" y="219149"/>
                  </a:cubicBezTo>
                  <a:cubicBezTo>
                    <a:pt x="1851858" y="209545"/>
                    <a:pt x="1853558" y="897112"/>
                    <a:pt x="1855258" y="914014"/>
                  </a:cubicBezTo>
                  <a:cubicBezTo>
                    <a:pt x="1856958" y="930910"/>
                    <a:pt x="1858658" y="334098"/>
                    <a:pt x="1860351" y="320530"/>
                  </a:cubicBezTo>
                  <a:cubicBezTo>
                    <a:pt x="1862051" y="306961"/>
                    <a:pt x="1863751" y="737464"/>
                    <a:pt x="1865451" y="832604"/>
                  </a:cubicBezTo>
                  <a:cubicBezTo>
                    <a:pt x="1865979" y="862083"/>
                    <a:pt x="1870022" y="887130"/>
                    <a:pt x="1870550" y="891352"/>
                  </a:cubicBezTo>
                  <a:cubicBezTo>
                    <a:pt x="1871992" y="902902"/>
                    <a:pt x="1874202" y="925984"/>
                    <a:pt x="1875643" y="914314"/>
                  </a:cubicBezTo>
                  <a:cubicBezTo>
                    <a:pt x="1877343" y="900559"/>
                    <a:pt x="1879043" y="814117"/>
                    <a:pt x="1880743" y="808807"/>
                  </a:cubicBezTo>
                  <a:cubicBezTo>
                    <a:pt x="1882443" y="803485"/>
                    <a:pt x="1884142" y="887358"/>
                    <a:pt x="1885842" y="882426"/>
                  </a:cubicBezTo>
                  <a:cubicBezTo>
                    <a:pt x="1887536" y="877489"/>
                    <a:pt x="1889236" y="775310"/>
                    <a:pt x="1890936" y="779208"/>
                  </a:cubicBezTo>
                  <a:cubicBezTo>
                    <a:pt x="1892635" y="783106"/>
                    <a:pt x="1894335" y="893436"/>
                    <a:pt x="1896035" y="905821"/>
                  </a:cubicBezTo>
                  <a:cubicBezTo>
                    <a:pt x="1897729" y="918206"/>
                    <a:pt x="1899429" y="859681"/>
                    <a:pt x="1901128" y="853524"/>
                  </a:cubicBezTo>
                  <a:cubicBezTo>
                    <a:pt x="1902828" y="847368"/>
                    <a:pt x="1904528" y="867819"/>
                    <a:pt x="1906228" y="868882"/>
                  </a:cubicBezTo>
                  <a:cubicBezTo>
                    <a:pt x="1907339" y="869573"/>
                    <a:pt x="1910210" y="854839"/>
                    <a:pt x="1911321" y="859885"/>
                  </a:cubicBezTo>
                  <a:cubicBezTo>
                    <a:pt x="1913021" y="867597"/>
                    <a:pt x="1914721" y="901905"/>
                    <a:pt x="1916420" y="915191"/>
                  </a:cubicBezTo>
                  <a:cubicBezTo>
                    <a:pt x="1916661" y="917059"/>
                    <a:pt x="1921280" y="952058"/>
                    <a:pt x="1921520" y="939595"/>
                  </a:cubicBezTo>
                  <a:cubicBezTo>
                    <a:pt x="1923220" y="850989"/>
                    <a:pt x="1924913" y="406348"/>
                    <a:pt x="1926613" y="383548"/>
                  </a:cubicBezTo>
                  <a:cubicBezTo>
                    <a:pt x="1928313" y="360748"/>
                    <a:pt x="1930013" y="731524"/>
                    <a:pt x="1931713" y="802795"/>
                  </a:cubicBezTo>
                  <a:cubicBezTo>
                    <a:pt x="1931827" y="807678"/>
                    <a:pt x="1936692" y="812387"/>
                    <a:pt x="1936806" y="811156"/>
                  </a:cubicBezTo>
                  <a:cubicBezTo>
                    <a:pt x="1938506" y="793191"/>
                    <a:pt x="1940205" y="685029"/>
                    <a:pt x="1941905" y="695011"/>
                  </a:cubicBezTo>
                  <a:cubicBezTo>
                    <a:pt x="1943605" y="704988"/>
                    <a:pt x="1945305" y="837529"/>
                    <a:pt x="1947005" y="871039"/>
                  </a:cubicBezTo>
                  <a:cubicBezTo>
                    <a:pt x="1947521" y="881297"/>
                    <a:pt x="1951581" y="908842"/>
                    <a:pt x="1952098" y="896079"/>
                  </a:cubicBezTo>
                  <a:cubicBezTo>
                    <a:pt x="1953798" y="854395"/>
                    <a:pt x="1955498" y="683353"/>
                    <a:pt x="1957197" y="620923"/>
                  </a:cubicBezTo>
                  <a:cubicBezTo>
                    <a:pt x="1958549" y="571161"/>
                    <a:pt x="1960939" y="522144"/>
                    <a:pt x="1962297" y="521489"/>
                  </a:cubicBezTo>
                  <a:cubicBezTo>
                    <a:pt x="1963990" y="520666"/>
                    <a:pt x="1965690" y="574260"/>
                    <a:pt x="1967390" y="615998"/>
                  </a:cubicBezTo>
                  <a:cubicBezTo>
                    <a:pt x="1969090" y="657736"/>
                    <a:pt x="1970790" y="737530"/>
                    <a:pt x="1972489" y="771910"/>
                  </a:cubicBezTo>
                  <a:cubicBezTo>
                    <a:pt x="1973739" y="797197"/>
                    <a:pt x="1976333" y="818147"/>
                    <a:pt x="1977583" y="822285"/>
                  </a:cubicBezTo>
                  <a:cubicBezTo>
                    <a:pt x="1977691" y="822640"/>
                    <a:pt x="1982574" y="814351"/>
                    <a:pt x="1982682" y="805672"/>
                  </a:cubicBezTo>
                  <a:cubicBezTo>
                    <a:pt x="1984382" y="668608"/>
                    <a:pt x="1986076" y="-17662"/>
                    <a:pt x="1987775" y="-87"/>
                  </a:cubicBezTo>
                  <a:cubicBezTo>
                    <a:pt x="1989475" y="17487"/>
                    <a:pt x="1991175" y="773899"/>
                    <a:pt x="1992875" y="911107"/>
                  </a:cubicBezTo>
                  <a:cubicBezTo>
                    <a:pt x="1993421" y="955151"/>
                    <a:pt x="1997428" y="821054"/>
                    <a:pt x="1997974" y="823168"/>
                  </a:cubicBezTo>
                  <a:cubicBezTo>
                    <a:pt x="1999668" y="829733"/>
                    <a:pt x="2001368" y="963157"/>
                    <a:pt x="2003067" y="950526"/>
                  </a:cubicBezTo>
                  <a:cubicBezTo>
                    <a:pt x="2004767" y="937901"/>
                    <a:pt x="2006467" y="793888"/>
                    <a:pt x="2008167" y="747380"/>
                  </a:cubicBezTo>
                  <a:cubicBezTo>
                    <a:pt x="2009554" y="709379"/>
                    <a:pt x="2011873" y="653021"/>
                    <a:pt x="2013260" y="671491"/>
                  </a:cubicBezTo>
                  <a:cubicBezTo>
                    <a:pt x="2014960" y="694086"/>
                    <a:pt x="2016660" y="872546"/>
                    <a:pt x="2018360" y="882979"/>
                  </a:cubicBezTo>
                  <a:cubicBezTo>
                    <a:pt x="2020059" y="893406"/>
                    <a:pt x="2021759" y="749140"/>
                    <a:pt x="2023459" y="734070"/>
                  </a:cubicBezTo>
                  <a:cubicBezTo>
                    <a:pt x="2025153" y="719001"/>
                    <a:pt x="2026853" y="808020"/>
                    <a:pt x="2028552" y="792572"/>
                  </a:cubicBezTo>
                  <a:cubicBezTo>
                    <a:pt x="2030252" y="777118"/>
                    <a:pt x="2031952" y="651562"/>
                    <a:pt x="2033652" y="641363"/>
                  </a:cubicBezTo>
                  <a:cubicBezTo>
                    <a:pt x="2035351" y="631164"/>
                    <a:pt x="2037045" y="689660"/>
                    <a:pt x="2038745" y="731386"/>
                  </a:cubicBezTo>
                  <a:cubicBezTo>
                    <a:pt x="2040000" y="762132"/>
                    <a:pt x="2042595" y="971951"/>
                    <a:pt x="2043844" y="891742"/>
                  </a:cubicBezTo>
                  <a:cubicBezTo>
                    <a:pt x="2045544" y="782884"/>
                    <a:pt x="2047244" y="71580"/>
                    <a:pt x="2048944" y="78241"/>
                  </a:cubicBezTo>
                  <a:cubicBezTo>
                    <a:pt x="2050638" y="84902"/>
                    <a:pt x="2052337" y="790049"/>
                    <a:pt x="2054037" y="931708"/>
                  </a:cubicBezTo>
                  <a:cubicBezTo>
                    <a:pt x="2054073" y="934790"/>
                    <a:pt x="2059100" y="929366"/>
                    <a:pt x="2059137" y="928219"/>
                  </a:cubicBezTo>
                  <a:cubicBezTo>
                    <a:pt x="2060836" y="875441"/>
                    <a:pt x="2062530" y="628690"/>
                    <a:pt x="2064230" y="615055"/>
                  </a:cubicBezTo>
                  <a:cubicBezTo>
                    <a:pt x="2065930" y="601427"/>
                    <a:pt x="2067629" y="804098"/>
                    <a:pt x="2069329" y="846424"/>
                  </a:cubicBezTo>
                  <a:cubicBezTo>
                    <a:pt x="2069792" y="857999"/>
                    <a:pt x="2073960" y="871369"/>
                    <a:pt x="2074429" y="869026"/>
                  </a:cubicBezTo>
                  <a:cubicBezTo>
                    <a:pt x="2075834" y="861921"/>
                    <a:pt x="2078110" y="832100"/>
                    <a:pt x="2079522" y="795058"/>
                  </a:cubicBezTo>
                  <a:cubicBezTo>
                    <a:pt x="2081222" y="750426"/>
                    <a:pt x="2082921" y="596892"/>
                    <a:pt x="2084621" y="601217"/>
                  </a:cubicBezTo>
                  <a:cubicBezTo>
                    <a:pt x="2086321" y="605535"/>
                    <a:pt x="2088015" y="758654"/>
                    <a:pt x="2089715" y="820982"/>
                  </a:cubicBezTo>
                  <a:cubicBezTo>
                    <a:pt x="2091414" y="883303"/>
                    <a:pt x="2093114" y="996378"/>
                    <a:pt x="2094814" y="975158"/>
                  </a:cubicBezTo>
                  <a:cubicBezTo>
                    <a:pt x="2096514" y="953938"/>
                    <a:pt x="2098214" y="742870"/>
                    <a:pt x="2099913" y="693660"/>
                  </a:cubicBezTo>
                  <a:cubicBezTo>
                    <a:pt x="2100166" y="686332"/>
                    <a:pt x="2104755" y="676590"/>
                    <a:pt x="2105007" y="679905"/>
                  </a:cubicBezTo>
                  <a:cubicBezTo>
                    <a:pt x="2106707" y="702153"/>
                    <a:pt x="2108406" y="821354"/>
                    <a:pt x="2110106" y="827175"/>
                  </a:cubicBezTo>
                  <a:cubicBezTo>
                    <a:pt x="2111806" y="832995"/>
                    <a:pt x="2113500" y="700591"/>
                    <a:pt x="2115199" y="714826"/>
                  </a:cubicBezTo>
                  <a:cubicBezTo>
                    <a:pt x="2116899" y="729061"/>
                    <a:pt x="2118599" y="893832"/>
                    <a:pt x="2120299" y="912590"/>
                  </a:cubicBezTo>
                  <a:cubicBezTo>
                    <a:pt x="2121999" y="931348"/>
                    <a:pt x="2123698" y="837649"/>
                    <a:pt x="2125398" y="827367"/>
                  </a:cubicBezTo>
                  <a:cubicBezTo>
                    <a:pt x="2126095" y="823120"/>
                    <a:pt x="2129789" y="862894"/>
                    <a:pt x="2130492" y="850887"/>
                  </a:cubicBezTo>
                  <a:cubicBezTo>
                    <a:pt x="2132191" y="821799"/>
                    <a:pt x="2133891" y="644835"/>
                    <a:pt x="2135591" y="652847"/>
                  </a:cubicBezTo>
                  <a:cubicBezTo>
                    <a:pt x="2137285" y="660860"/>
                    <a:pt x="2138985" y="935709"/>
                    <a:pt x="2140684" y="898962"/>
                  </a:cubicBezTo>
                  <a:cubicBezTo>
                    <a:pt x="2142384" y="862209"/>
                    <a:pt x="2144084" y="444242"/>
                    <a:pt x="2145783" y="432349"/>
                  </a:cubicBezTo>
                  <a:cubicBezTo>
                    <a:pt x="2147483" y="420463"/>
                    <a:pt x="2149177" y="790097"/>
                    <a:pt x="2150877" y="827613"/>
                  </a:cubicBezTo>
                  <a:cubicBezTo>
                    <a:pt x="2152577" y="865122"/>
                    <a:pt x="2154276" y="672518"/>
                    <a:pt x="2155976" y="657418"/>
                  </a:cubicBezTo>
                  <a:cubicBezTo>
                    <a:pt x="2157574" y="643219"/>
                    <a:pt x="2159478" y="697174"/>
                    <a:pt x="2161076" y="737026"/>
                  </a:cubicBezTo>
                  <a:cubicBezTo>
                    <a:pt x="2162776" y="779400"/>
                    <a:pt x="2164469" y="905869"/>
                    <a:pt x="2166169" y="911683"/>
                  </a:cubicBezTo>
                  <a:cubicBezTo>
                    <a:pt x="2167869" y="917504"/>
                    <a:pt x="2169569" y="784313"/>
                    <a:pt x="2171269" y="771928"/>
                  </a:cubicBezTo>
                  <a:cubicBezTo>
                    <a:pt x="2172968" y="759543"/>
                    <a:pt x="2174668" y="827751"/>
                    <a:pt x="2176362" y="837379"/>
                  </a:cubicBezTo>
                  <a:cubicBezTo>
                    <a:pt x="2176482" y="838034"/>
                    <a:pt x="2181347" y="834286"/>
                    <a:pt x="2181461" y="829679"/>
                  </a:cubicBezTo>
                  <a:cubicBezTo>
                    <a:pt x="2183161" y="762384"/>
                    <a:pt x="2184861" y="443071"/>
                    <a:pt x="2186560" y="433623"/>
                  </a:cubicBezTo>
                  <a:cubicBezTo>
                    <a:pt x="2188260" y="424181"/>
                    <a:pt x="2189954" y="703721"/>
                    <a:pt x="2191654" y="773010"/>
                  </a:cubicBezTo>
                  <a:cubicBezTo>
                    <a:pt x="2192591" y="811252"/>
                    <a:pt x="2195816" y="836857"/>
                    <a:pt x="2196753" y="849350"/>
                  </a:cubicBezTo>
                  <a:cubicBezTo>
                    <a:pt x="2198453" y="871981"/>
                    <a:pt x="2200153" y="915377"/>
                    <a:pt x="2201853" y="908794"/>
                  </a:cubicBezTo>
                  <a:cubicBezTo>
                    <a:pt x="2203546" y="902217"/>
                    <a:pt x="2205246" y="833787"/>
                    <a:pt x="2206946" y="809864"/>
                  </a:cubicBezTo>
                  <a:cubicBezTo>
                    <a:pt x="2208537" y="787467"/>
                    <a:pt x="2210454" y="742948"/>
                    <a:pt x="2212045" y="765243"/>
                  </a:cubicBezTo>
                  <a:cubicBezTo>
                    <a:pt x="2213739" y="789064"/>
                    <a:pt x="2215439" y="960154"/>
                    <a:pt x="2217139" y="952772"/>
                  </a:cubicBezTo>
                  <a:cubicBezTo>
                    <a:pt x="2218838" y="945391"/>
                    <a:pt x="2220538" y="747446"/>
                    <a:pt x="2222238" y="720965"/>
                  </a:cubicBezTo>
                  <a:cubicBezTo>
                    <a:pt x="2223938" y="694471"/>
                    <a:pt x="2225631" y="764967"/>
                    <a:pt x="2227331" y="793845"/>
                  </a:cubicBezTo>
                  <a:cubicBezTo>
                    <a:pt x="2229031" y="822724"/>
                    <a:pt x="2230731" y="874456"/>
                    <a:pt x="2232431" y="894235"/>
                  </a:cubicBezTo>
                  <a:cubicBezTo>
                    <a:pt x="2233242" y="903695"/>
                    <a:pt x="2236713" y="915119"/>
                    <a:pt x="2237530" y="912536"/>
                  </a:cubicBezTo>
                  <a:cubicBezTo>
                    <a:pt x="2239224" y="907130"/>
                    <a:pt x="2240924" y="874522"/>
                    <a:pt x="2242624" y="861819"/>
                  </a:cubicBezTo>
                  <a:cubicBezTo>
                    <a:pt x="2244323" y="849115"/>
                    <a:pt x="2246023" y="828646"/>
                    <a:pt x="2247723" y="836316"/>
                  </a:cubicBezTo>
                  <a:cubicBezTo>
                    <a:pt x="2249423" y="843986"/>
                    <a:pt x="2251122" y="914867"/>
                    <a:pt x="2252816" y="907833"/>
                  </a:cubicBezTo>
                  <a:cubicBezTo>
                    <a:pt x="2254516" y="900800"/>
                    <a:pt x="2256216" y="831685"/>
                    <a:pt x="2257915" y="794116"/>
                  </a:cubicBezTo>
                  <a:cubicBezTo>
                    <a:pt x="2259615" y="756546"/>
                    <a:pt x="2261315" y="656217"/>
                    <a:pt x="2263015" y="682422"/>
                  </a:cubicBezTo>
                  <a:cubicBezTo>
                    <a:pt x="2264709" y="708622"/>
                    <a:pt x="2266408" y="944628"/>
                    <a:pt x="2268108" y="951337"/>
                  </a:cubicBezTo>
                  <a:cubicBezTo>
                    <a:pt x="2269808" y="958046"/>
                    <a:pt x="2271508" y="727043"/>
                    <a:pt x="2273208" y="722670"/>
                  </a:cubicBezTo>
                  <a:cubicBezTo>
                    <a:pt x="2274908" y="718304"/>
                    <a:pt x="2276601" y="909545"/>
                    <a:pt x="2278301" y="925131"/>
                  </a:cubicBezTo>
                  <a:cubicBezTo>
                    <a:pt x="2280001" y="940712"/>
                    <a:pt x="2281701" y="848995"/>
                    <a:pt x="2283400" y="816183"/>
                  </a:cubicBezTo>
                  <a:cubicBezTo>
                    <a:pt x="2285100" y="783377"/>
                    <a:pt x="2286800" y="708087"/>
                    <a:pt x="2288500" y="728262"/>
                  </a:cubicBezTo>
                  <a:cubicBezTo>
                    <a:pt x="2290194" y="748426"/>
                    <a:pt x="2291893" y="936549"/>
                    <a:pt x="2293593" y="937198"/>
                  </a:cubicBezTo>
                  <a:cubicBezTo>
                    <a:pt x="2295293" y="937853"/>
                    <a:pt x="2296993" y="770042"/>
                    <a:pt x="2298692" y="732178"/>
                  </a:cubicBezTo>
                  <a:cubicBezTo>
                    <a:pt x="2299203" y="720820"/>
                    <a:pt x="2303275" y="710352"/>
                    <a:pt x="2303786" y="710015"/>
                  </a:cubicBezTo>
                  <a:cubicBezTo>
                    <a:pt x="2303996" y="709871"/>
                    <a:pt x="2308675" y="733452"/>
                    <a:pt x="2308885" y="725367"/>
                  </a:cubicBezTo>
                  <a:cubicBezTo>
                    <a:pt x="2310585" y="660307"/>
                    <a:pt x="2312285" y="297952"/>
                    <a:pt x="2313985" y="319635"/>
                  </a:cubicBezTo>
                  <a:cubicBezTo>
                    <a:pt x="2315678" y="341324"/>
                    <a:pt x="2317378" y="757471"/>
                    <a:pt x="2319078" y="855488"/>
                  </a:cubicBezTo>
                  <a:cubicBezTo>
                    <a:pt x="2319534" y="881724"/>
                    <a:pt x="2323721" y="903803"/>
                    <a:pt x="2324177" y="907725"/>
                  </a:cubicBezTo>
                  <a:cubicBezTo>
                    <a:pt x="2324592" y="911347"/>
                    <a:pt x="2328856" y="961536"/>
                    <a:pt x="2329271" y="943481"/>
                  </a:cubicBezTo>
                  <a:cubicBezTo>
                    <a:pt x="2330970" y="870354"/>
                    <a:pt x="2332670" y="470892"/>
                    <a:pt x="2334370" y="468964"/>
                  </a:cubicBezTo>
                  <a:cubicBezTo>
                    <a:pt x="2336070" y="467030"/>
                    <a:pt x="2337770" y="904404"/>
                    <a:pt x="2339463" y="931906"/>
                  </a:cubicBezTo>
                  <a:cubicBezTo>
                    <a:pt x="2341163" y="959403"/>
                    <a:pt x="2342863" y="630912"/>
                    <a:pt x="2344563" y="633957"/>
                  </a:cubicBezTo>
                  <a:cubicBezTo>
                    <a:pt x="2346263" y="637002"/>
                    <a:pt x="2347962" y="950081"/>
                    <a:pt x="2349662" y="950172"/>
                  </a:cubicBezTo>
                  <a:cubicBezTo>
                    <a:pt x="2351362" y="950262"/>
                    <a:pt x="2353056" y="747368"/>
                    <a:pt x="2354756" y="634486"/>
                  </a:cubicBezTo>
                  <a:cubicBezTo>
                    <a:pt x="2356455" y="521597"/>
                    <a:pt x="2358155" y="224675"/>
                    <a:pt x="2359855" y="272858"/>
                  </a:cubicBezTo>
                  <a:cubicBezTo>
                    <a:pt x="2361554" y="321040"/>
                    <a:pt x="2363254" y="857008"/>
                    <a:pt x="2364954" y="923582"/>
                  </a:cubicBezTo>
                  <a:cubicBezTo>
                    <a:pt x="2366648" y="990162"/>
                    <a:pt x="2368348" y="675701"/>
                    <a:pt x="2370047" y="672314"/>
                  </a:cubicBezTo>
                  <a:cubicBezTo>
                    <a:pt x="2371747" y="668926"/>
                    <a:pt x="2373447" y="890625"/>
                    <a:pt x="2375147" y="903269"/>
                  </a:cubicBezTo>
                  <a:cubicBezTo>
                    <a:pt x="2376402" y="912626"/>
                    <a:pt x="2378985" y="825739"/>
                    <a:pt x="2380240" y="748149"/>
                  </a:cubicBezTo>
                  <a:cubicBezTo>
                    <a:pt x="2381940" y="643387"/>
                    <a:pt x="2383640" y="306523"/>
                    <a:pt x="2385340" y="274689"/>
                  </a:cubicBezTo>
                  <a:cubicBezTo>
                    <a:pt x="2387040" y="242850"/>
                    <a:pt x="2388733" y="477439"/>
                    <a:pt x="2390433" y="557125"/>
                  </a:cubicBezTo>
                  <a:cubicBezTo>
                    <a:pt x="2392133" y="636810"/>
                    <a:pt x="2393833" y="687906"/>
                    <a:pt x="2395532" y="752810"/>
                  </a:cubicBezTo>
                  <a:cubicBezTo>
                    <a:pt x="2397232" y="817714"/>
                    <a:pt x="2398932" y="956394"/>
                    <a:pt x="2400632" y="946538"/>
                  </a:cubicBezTo>
                  <a:cubicBezTo>
                    <a:pt x="2402325" y="936675"/>
                    <a:pt x="2404025" y="715787"/>
                    <a:pt x="2405725" y="693672"/>
                  </a:cubicBezTo>
                  <a:cubicBezTo>
                    <a:pt x="2407425" y="671551"/>
                    <a:pt x="2409125" y="782187"/>
                    <a:pt x="2410824" y="813816"/>
                  </a:cubicBezTo>
                  <a:cubicBezTo>
                    <a:pt x="2412524" y="845446"/>
                    <a:pt x="2414224" y="906187"/>
                    <a:pt x="2415918" y="883454"/>
                  </a:cubicBezTo>
                  <a:cubicBezTo>
                    <a:pt x="2417618" y="860720"/>
                    <a:pt x="2419317" y="718868"/>
                    <a:pt x="2421017" y="677401"/>
                  </a:cubicBezTo>
                  <a:cubicBezTo>
                    <a:pt x="2421900" y="655892"/>
                    <a:pt x="2425233" y="628450"/>
                    <a:pt x="2426116" y="634648"/>
                  </a:cubicBezTo>
                  <a:cubicBezTo>
                    <a:pt x="2427816" y="646588"/>
                    <a:pt x="2429510" y="785557"/>
                    <a:pt x="2431210" y="749056"/>
                  </a:cubicBezTo>
                  <a:cubicBezTo>
                    <a:pt x="2432910" y="712556"/>
                    <a:pt x="2434609" y="413862"/>
                    <a:pt x="2436309" y="415640"/>
                  </a:cubicBezTo>
                  <a:cubicBezTo>
                    <a:pt x="2438009" y="417423"/>
                    <a:pt x="2439709" y="678566"/>
                    <a:pt x="2441409" y="759730"/>
                  </a:cubicBezTo>
                  <a:cubicBezTo>
                    <a:pt x="2442904" y="831211"/>
                    <a:pt x="2445006" y="883291"/>
                    <a:pt x="2446502" y="902626"/>
                  </a:cubicBezTo>
                  <a:cubicBezTo>
                    <a:pt x="2446832" y="906890"/>
                    <a:pt x="2451271" y="897580"/>
                    <a:pt x="2451601" y="891460"/>
                  </a:cubicBezTo>
                  <a:cubicBezTo>
                    <a:pt x="2453295" y="859897"/>
                    <a:pt x="2454995" y="704922"/>
                    <a:pt x="2456695" y="713270"/>
                  </a:cubicBezTo>
                  <a:cubicBezTo>
                    <a:pt x="2458395" y="721619"/>
                    <a:pt x="2460094" y="900944"/>
                    <a:pt x="2461794" y="941553"/>
                  </a:cubicBezTo>
                  <a:cubicBezTo>
                    <a:pt x="2461962" y="945589"/>
                    <a:pt x="2466719" y="964995"/>
                    <a:pt x="2466887" y="956911"/>
                  </a:cubicBezTo>
                  <a:cubicBezTo>
                    <a:pt x="2468587" y="875646"/>
                    <a:pt x="2470287" y="501482"/>
                    <a:pt x="2471987" y="453936"/>
                  </a:cubicBezTo>
                  <a:cubicBezTo>
                    <a:pt x="2473686" y="406384"/>
                    <a:pt x="2475386" y="597871"/>
                    <a:pt x="2477086" y="671605"/>
                  </a:cubicBezTo>
                  <a:cubicBezTo>
                    <a:pt x="2478780" y="745344"/>
                    <a:pt x="2480479" y="871513"/>
                    <a:pt x="2482179" y="896343"/>
                  </a:cubicBezTo>
                  <a:cubicBezTo>
                    <a:pt x="2483879" y="921173"/>
                    <a:pt x="2485579" y="825883"/>
                    <a:pt x="2487279" y="820585"/>
                  </a:cubicBezTo>
                  <a:cubicBezTo>
                    <a:pt x="2488979" y="815288"/>
                    <a:pt x="2490679" y="866462"/>
                    <a:pt x="2492372" y="864564"/>
                  </a:cubicBezTo>
                  <a:cubicBezTo>
                    <a:pt x="2493423" y="863392"/>
                    <a:pt x="2496421" y="836977"/>
                    <a:pt x="2497472" y="809197"/>
                  </a:cubicBezTo>
                  <a:cubicBezTo>
                    <a:pt x="2499171" y="764186"/>
                    <a:pt x="2500871" y="601733"/>
                    <a:pt x="2502571" y="594508"/>
                  </a:cubicBezTo>
                  <a:cubicBezTo>
                    <a:pt x="2504265" y="587282"/>
                    <a:pt x="2505965" y="733344"/>
                    <a:pt x="2507664" y="765862"/>
                  </a:cubicBezTo>
                  <a:cubicBezTo>
                    <a:pt x="2508301" y="777989"/>
                    <a:pt x="2512127" y="783310"/>
                    <a:pt x="2512763" y="789611"/>
                  </a:cubicBezTo>
                  <a:cubicBezTo>
                    <a:pt x="2513761" y="799515"/>
                    <a:pt x="2516860" y="906121"/>
                    <a:pt x="2517857" y="867237"/>
                  </a:cubicBezTo>
                  <a:cubicBezTo>
                    <a:pt x="2519557" y="800921"/>
                    <a:pt x="2521256" y="378407"/>
                    <a:pt x="2522956" y="391692"/>
                  </a:cubicBezTo>
                  <a:cubicBezTo>
                    <a:pt x="2524656" y="404979"/>
                    <a:pt x="2526356" y="896872"/>
                    <a:pt x="2528056" y="946952"/>
                  </a:cubicBezTo>
                  <a:cubicBezTo>
                    <a:pt x="2529749" y="997033"/>
                    <a:pt x="2531449" y="710436"/>
                    <a:pt x="2533149" y="692176"/>
                  </a:cubicBezTo>
                  <a:cubicBezTo>
                    <a:pt x="2534849" y="673923"/>
                    <a:pt x="2536549" y="801737"/>
                    <a:pt x="2538248" y="837403"/>
                  </a:cubicBezTo>
                  <a:cubicBezTo>
                    <a:pt x="2539888" y="871849"/>
                    <a:pt x="2541702" y="929480"/>
                    <a:pt x="2543342" y="906182"/>
                  </a:cubicBezTo>
                  <a:cubicBezTo>
                    <a:pt x="2545041" y="882060"/>
                    <a:pt x="2546741" y="715325"/>
                    <a:pt x="2548441" y="692663"/>
                  </a:cubicBezTo>
                  <a:cubicBezTo>
                    <a:pt x="2550141" y="670001"/>
                    <a:pt x="2551841" y="742035"/>
                    <a:pt x="2553540" y="770216"/>
                  </a:cubicBezTo>
                  <a:cubicBezTo>
                    <a:pt x="2555234" y="798398"/>
                    <a:pt x="2556934" y="865423"/>
                    <a:pt x="2558634" y="861747"/>
                  </a:cubicBezTo>
                  <a:cubicBezTo>
                    <a:pt x="2560334" y="858071"/>
                    <a:pt x="2562033" y="739915"/>
                    <a:pt x="2563733" y="748161"/>
                  </a:cubicBezTo>
                  <a:cubicBezTo>
                    <a:pt x="2565433" y="756414"/>
                    <a:pt x="2567127" y="913869"/>
                    <a:pt x="2568827" y="911239"/>
                  </a:cubicBezTo>
                  <a:cubicBezTo>
                    <a:pt x="2570526" y="908614"/>
                    <a:pt x="2572226" y="745819"/>
                    <a:pt x="2573926" y="732395"/>
                  </a:cubicBezTo>
                  <a:cubicBezTo>
                    <a:pt x="2575626" y="718965"/>
                    <a:pt x="2577325" y="798987"/>
                    <a:pt x="2579025" y="830676"/>
                  </a:cubicBezTo>
                  <a:cubicBezTo>
                    <a:pt x="2580719" y="862366"/>
                    <a:pt x="2582419" y="941637"/>
                    <a:pt x="2584118" y="922525"/>
                  </a:cubicBezTo>
                  <a:cubicBezTo>
                    <a:pt x="2585818" y="903413"/>
                    <a:pt x="2587518" y="733572"/>
                    <a:pt x="2589218" y="715998"/>
                  </a:cubicBezTo>
                  <a:cubicBezTo>
                    <a:pt x="2590918" y="698423"/>
                    <a:pt x="2592611" y="781929"/>
                    <a:pt x="2594311" y="817072"/>
                  </a:cubicBezTo>
                  <a:cubicBezTo>
                    <a:pt x="2596011" y="852209"/>
                    <a:pt x="2597711" y="909911"/>
                    <a:pt x="2599411" y="926849"/>
                  </a:cubicBezTo>
                  <a:cubicBezTo>
                    <a:pt x="2599717" y="929907"/>
                    <a:pt x="2604198" y="923486"/>
                    <a:pt x="2604510" y="918699"/>
                  </a:cubicBezTo>
                  <a:cubicBezTo>
                    <a:pt x="2606204" y="892163"/>
                    <a:pt x="2607904" y="817660"/>
                    <a:pt x="2609604" y="767640"/>
                  </a:cubicBezTo>
                  <a:cubicBezTo>
                    <a:pt x="2611303" y="717625"/>
                    <a:pt x="2613003" y="668031"/>
                    <a:pt x="2614703" y="618599"/>
                  </a:cubicBezTo>
                  <a:cubicBezTo>
                    <a:pt x="2616397" y="569161"/>
                    <a:pt x="2618096" y="435232"/>
                    <a:pt x="2619796" y="471042"/>
                  </a:cubicBezTo>
                  <a:cubicBezTo>
                    <a:pt x="2621496" y="506858"/>
                    <a:pt x="2623196" y="770529"/>
                    <a:pt x="2624895" y="833463"/>
                  </a:cubicBezTo>
                  <a:cubicBezTo>
                    <a:pt x="2625112" y="841470"/>
                    <a:pt x="2629773" y="846755"/>
                    <a:pt x="2629989" y="848653"/>
                  </a:cubicBezTo>
                  <a:cubicBezTo>
                    <a:pt x="2631689" y="863555"/>
                    <a:pt x="2633388" y="957548"/>
                    <a:pt x="2635088" y="922897"/>
                  </a:cubicBezTo>
                  <a:cubicBezTo>
                    <a:pt x="2636788" y="888241"/>
                    <a:pt x="2638488" y="644594"/>
                    <a:pt x="2640188" y="640720"/>
                  </a:cubicBezTo>
                  <a:cubicBezTo>
                    <a:pt x="2641881" y="636846"/>
                    <a:pt x="2643581" y="861675"/>
                    <a:pt x="2645281" y="899665"/>
                  </a:cubicBezTo>
                  <a:cubicBezTo>
                    <a:pt x="2645984" y="915365"/>
                    <a:pt x="2649678" y="867933"/>
                    <a:pt x="2650380" y="868642"/>
                  </a:cubicBezTo>
                  <a:cubicBezTo>
                    <a:pt x="2651684" y="869957"/>
                    <a:pt x="2654170" y="930735"/>
                    <a:pt x="2655474" y="909959"/>
                  </a:cubicBezTo>
                  <a:cubicBezTo>
                    <a:pt x="2657173" y="882907"/>
                    <a:pt x="2658873" y="735350"/>
                    <a:pt x="2660573" y="706315"/>
                  </a:cubicBezTo>
                  <a:cubicBezTo>
                    <a:pt x="2661192" y="695714"/>
                    <a:pt x="2665048" y="720827"/>
                    <a:pt x="2665672" y="735752"/>
                  </a:cubicBezTo>
                  <a:cubicBezTo>
                    <a:pt x="2667372" y="776625"/>
                    <a:pt x="2669066" y="1008349"/>
                    <a:pt x="2670766" y="951577"/>
                  </a:cubicBezTo>
                  <a:cubicBezTo>
                    <a:pt x="2672466" y="894812"/>
                    <a:pt x="2674165" y="409387"/>
                    <a:pt x="2675865" y="395146"/>
                  </a:cubicBezTo>
                  <a:cubicBezTo>
                    <a:pt x="2677565" y="380899"/>
                    <a:pt x="2679265" y="802771"/>
                    <a:pt x="2680964" y="866131"/>
                  </a:cubicBezTo>
                  <a:cubicBezTo>
                    <a:pt x="2682178" y="911593"/>
                    <a:pt x="2684839" y="779436"/>
                    <a:pt x="2686058" y="775304"/>
                  </a:cubicBezTo>
                  <a:cubicBezTo>
                    <a:pt x="2687757" y="769550"/>
                    <a:pt x="2689457" y="817558"/>
                    <a:pt x="2691157" y="831583"/>
                  </a:cubicBezTo>
                  <a:cubicBezTo>
                    <a:pt x="2691614" y="835367"/>
                    <a:pt x="2695794" y="873603"/>
                    <a:pt x="2696250" y="859452"/>
                  </a:cubicBezTo>
                  <a:cubicBezTo>
                    <a:pt x="2697950" y="807047"/>
                    <a:pt x="2699650" y="512635"/>
                    <a:pt x="2701350" y="517182"/>
                  </a:cubicBezTo>
                  <a:cubicBezTo>
                    <a:pt x="2703050" y="521735"/>
                    <a:pt x="2704750" y="819805"/>
                    <a:pt x="2706443" y="886745"/>
                  </a:cubicBezTo>
                  <a:cubicBezTo>
                    <a:pt x="2706858" y="902974"/>
                    <a:pt x="2711128" y="916549"/>
                    <a:pt x="2711543" y="918819"/>
                  </a:cubicBezTo>
                  <a:cubicBezTo>
                    <a:pt x="2712882" y="926207"/>
                    <a:pt x="2715297" y="955139"/>
                    <a:pt x="2716642" y="942904"/>
                  </a:cubicBezTo>
                  <a:cubicBezTo>
                    <a:pt x="2718264" y="928081"/>
                    <a:pt x="2720114" y="884402"/>
                    <a:pt x="2721735" y="825835"/>
                  </a:cubicBezTo>
                  <a:cubicBezTo>
                    <a:pt x="2723435" y="764601"/>
                    <a:pt x="2725135" y="587186"/>
                    <a:pt x="2726835" y="575498"/>
                  </a:cubicBezTo>
                  <a:cubicBezTo>
                    <a:pt x="2728534" y="563804"/>
                    <a:pt x="2730234" y="716532"/>
                    <a:pt x="2731928" y="755675"/>
                  </a:cubicBezTo>
                  <a:cubicBezTo>
                    <a:pt x="2733123" y="783118"/>
                    <a:pt x="2735838" y="809480"/>
                    <a:pt x="2737027" y="810369"/>
                  </a:cubicBezTo>
                  <a:cubicBezTo>
                    <a:pt x="2738727" y="811642"/>
                    <a:pt x="2740427" y="740065"/>
                    <a:pt x="2742127" y="763321"/>
                  </a:cubicBezTo>
                  <a:cubicBezTo>
                    <a:pt x="2743821" y="786578"/>
                    <a:pt x="2745520" y="931966"/>
                    <a:pt x="2747220" y="949914"/>
                  </a:cubicBezTo>
                  <a:cubicBezTo>
                    <a:pt x="2748920" y="967848"/>
                    <a:pt x="2750620" y="894992"/>
                    <a:pt x="2752320" y="870966"/>
                  </a:cubicBezTo>
                  <a:cubicBezTo>
                    <a:pt x="2754019" y="846941"/>
                    <a:pt x="2755713" y="806969"/>
                    <a:pt x="2757413" y="805750"/>
                  </a:cubicBezTo>
                  <a:cubicBezTo>
                    <a:pt x="2759113" y="804536"/>
                    <a:pt x="2760812" y="884210"/>
                    <a:pt x="2762512" y="863663"/>
                  </a:cubicBezTo>
                  <a:cubicBezTo>
                    <a:pt x="2764212" y="843121"/>
                    <a:pt x="2765912" y="687239"/>
                    <a:pt x="2767612" y="682494"/>
                  </a:cubicBezTo>
                  <a:cubicBezTo>
                    <a:pt x="2769305" y="677749"/>
                    <a:pt x="2771005" y="832316"/>
                    <a:pt x="2772705" y="835193"/>
                  </a:cubicBezTo>
                  <a:cubicBezTo>
                    <a:pt x="2774405" y="838070"/>
                    <a:pt x="2776105" y="698886"/>
                    <a:pt x="2777804" y="699744"/>
                  </a:cubicBezTo>
                  <a:cubicBezTo>
                    <a:pt x="2779504" y="700603"/>
                    <a:pt x="2781198" y="834274"/>
                    <a:pt x="2782898" y="840358"/>
                  </a:cubicBezTo>
                  <a:cubicBezTo>
                    <a:pt x="2784598" y="846437"/>
                    <a:pt x="2786297" y="738695"/>
                    <a:pt x="2787997" y="736245"/>
                  </a:cubicBezTo>
                  <a:cubicBezTo>
                    <a:pt x="2789697" y="733800"/>
                    <a:pt x="2791396" y="794728"/>
                    <a:pt x="2793096" y="825667"/>
                  </a:cubicBezTo>
                  <a:cubicBezTo>
                    <a:pt x="2794790" y="856605"/>
                    <a:pt x="2796490" y="911053"/>
                    <a:pt x="2798190" y="921870"/>
                  </a:cubicBezTo>
                  <a:cubicBezTo>
                    <a:pt x="2798748" y="925438"/>
                    <a:pt x="2802724" y="906416"/>
                    <a:pt x="2803289" y="890577"/>
                  </a:cubicBezTo>
                  <a:cubicBezTo>
                    <a:pt x="2804983" y="842581"/>
                    <a:pt x="2806683" y="647285"/>
                    <a:pt x="2808382" y="633915"/>
                  </a:cubicBezTo>
                  <a:cubicBezTo>
                    <a:pt x="2810082" y="620539"/>
                    <a:pt x="2811782" y="786866"/>
                    <a:pt x="2813482" y="810327"/>
                  </a:cubicBezTo>
                  <a:cubicBezTo>
                    <a:pt x="2814779" y="828279"/>
                    <a:pt x="2817278" y="759897"/>
                    <a:pt x="2818581" y="774685"/>
                  </a:cubicBezTo>
                  <a:cubicBezTo>
                    <a:pt x="2820179" y="792903"/>
                    <a:pt x="2822077" y="1002120"/>
                    <a:pt x="2823675" y="926290"/>
                  </a:cubicBezTo>
                  <a:cubicBezTo>
                    <a:pt x="2825374" y="845830"/>
                    <a:pt x="2827074" y="345125"/>
                    <a:pt x="2828774" y="291915"/>
                  </a:cubicBezTo>
                  <a:cubicBezTo>
                    <a:pt x="2830474" y="238712"/>
                    <a:pt x="2832168" y="507770"/>
                    <a:pt x="2833867" y="607049"/>
                  </a:cubicBezTo>
                  <a:cubicBezTo>
                    <a:pt x="2835567" y="706333"/>
                    <a:pt x="2837267" y="879766"/>
                    <a:pt x="2838967" y="887598"/>
                  </a:cubicBezTo>
                  <a:cubicBezTo>
                    <a:pt x="2840666" y="895424"/>
                    <a:pt x="2842366" y="686050"/>
                    <a:pt x="2844066" y="654042"/>
                  </a:cubicBezTo>
                  <a:cubicBezTo>
                    <a:pt x="2845171" y="633170"/>
                    <a:pt x="2848054" y="679960"/>
                    <a:pt x="2849159" y="695546"/>
                  </a:cubicBezTo>
                  <a:cubicBezTo>
                    <a:pt x="2850859" y="719439"/>
                    <a:pt x="2852559" y="784800"/>
                    <a:pt x="2854259" y="797419"/>
                  </a:cubicBezTo>
                  <a:cubicBezTo>
                    <a:pt x="2855959" y="810038"/>
                    <a:pt x="2857652" y="772847"/>
                    <a:pt x="2859352" y="771249"/>
                  </a:cubicBezTo>
                  <a:cubicBezTo>
                    <a:pt x="2860001" y="770643"/>
                    <a:pt x="2863803" y="779184"/>
                    <a:pt x="2864451" y="787833"/>
                  </a:cubicBezTo>
                  <a:cubicBezTo>
                    <a:pt x="2866151" y="810495"/>
                    <a:pt x="2867851" y="896962"/>
                    <a:pt x="2869545" y="907227"/>
                  </a:cubicBezTo>
                  <a:cubicBezTo>
                    <a:pt x="2871245" y="917497"/>
                    <a:pt x="2872944" y="854395"/>
                    <a:pt x="2874644" y="849434"/>
                  </a:cubicBezTo>
                  <a:cubicBezTo>
                    <a:pt x="2876308" y="844587"/>
                    <a:pt x="2878080" y="891598"/>
                    <a:pt x="2879743" y="877453"/>
                  </a:cubicBezTo>
                  <a:cubicBezTo>
                    <a:pt x="2881443" y="862990"/>
                    <a:pt x="2883137" y="765934"/>
                    <a:pt x="2884837" y="762625"/>
                  </a:cubicBezTo>
                  <a:cubicBezTo>
                    <a:pt x="2886537" y="759309"/>
                    <a:pt x="2888236" y="831126"/>
                    <a:pt x="2889936" y="857590"/>
                  </a:cubicBezTo>
                  <a:cubicBezTo>
                    <a:pt x="2891035" y="874702"/>
                    <a:pt x="2893930" y="953391"/>
                    <a:pt x="2895036" y="921407"/>
                  </a:cubicBezTo>
                  <a:cubicBezTo>
                    <a:pt x="2896729" y="871928"/>
                    <a:pt x="2898429" y="557623"/>
                    <a:pt x="2900129" y="560746"/>
                  </a:cubicBezTo>
                  <a:cubicBezTo>
                    <a:pt x="2901829" y="563870"/>
                    <a:pt x="2903528" y="897869"/>
                    <a:pt x="2905228" y="940147"/>
                  </a:cubicBezTo>
                  <a:cubicBezTo>
                    <a:pt x="2906928" y="982426"/>
                    <a:pt x="2908622" y="837397"/>
                    <a:pt x="2910321" y="814417"/>
                  </a:cubicBezTo>
                  <a:cubicBezTo>
                    <a:pt x="2910550" y="811384"/>
                    <a:pt x="2915193" y="808855"/>
                    <a:pt x="2915421" y="802284"/>
                  </a:cubicBezTo>
                  <a:cubicBezTo>
                    <a:pt x="2917121" y="752570"/>
                    <a:pt x="2918821" y="565749"/>
                    <a:pt x="2920514" y="516125"/>
                  </a:cubicBezTo>
                  <a:cubicBezTo>
                    <a:pt x="2920695" y="510966"/>
                    <a:pt x="2925440" y="498214"/>
                    <a:pt x="2925614" y="504539"/>
                  </a:cubicBezTo>
                  <a:cubicBezTo>
                    <a:pt x="2927314" y="565347"/>
                    <a:pt x="2929013" y="834220"/>
                    <a:pt x="2930713" y="880985"/>
                  </a:cubicBezTo>
                  <a:cubicBezTo>
                    <a:pt x="2932407" y="927744"/>
                    <a:pt x="2934107" y="803047"/>
                    <a:pt x="2935807" y="785106"/>
                  </a:cubicBezTo>
                  <a:cubicBezTo>
                    <a:pt x="2936413" y="778721"/>
                    <a:pt x="2940299" y="768114"/>
                    <a:pt x="2940906" y="773334"/>
                  </a:cubicBezTo>
                  <a:cubicBezTo>
                    <a:pt x="2942605" y="788013"/>
                    <a:pt x="2944299" y="843956"/>
                    <a:pt x="2945999" y="873177"/>
                  </a:cubicBezTo>
                  <a:cubicBezTo>
                    <a:pt x="2947699" y="902398"/>
                    <a:pt x="2949399" y="981375"/>
                    <a:pt x="2951098" y="948652"/>
                  </a:cubicBezTo>
                  <a:cubicBezTo>
                    <a:pt x="2952798" y="915930"/>
                    <a:pt x="2954498" y="727572"/>
                    <a:pt x="2956198" y="676842"/>
                  </a:cubicBezTo>
                  <a:cubicBezTo>
                    <a:pt x="2956744" y="660379"/>
                    <a:pt x="2960739" y="631741"/>
                    <a:pt x="2961291" y="644282"/>
                  </a:cubicBezTo>
                  <a:cubicBezTo>
                    <a:pt x="2962991" y="682927"/>
                    <a:pt x="2964691" y="890283"/>
                    <a:pt x="2966391" y="908710"/>
                  </a:cubicBezTo>
                  <a:cubicBezTo>
                    <a:pt x="2968090" y="927138"/>
                    <a:pt x="2969784" y="774175"/>
                    <a:pt x="2971484" y="754847"/>
                  </a:cubicBezTo>
                  <a:cubicBezTo>
                    <a:pt x="2973160" y="735812"/>
                    <a:pt x="2974908" y="783605"/>
                    <a:pt x="2976583" y="792716"/>
                  </a:cubicBezTo>
                  <a:cubicBezTo>
                    <a:pt x="2977136" y="795725"/>
                    <a:pt x="2981130" y="801209"/>
                    <a:pt x="2981683" y="810387"/>
                  </a:cubicBezTo>
                  <a:cubicBezTo>
                    <a:pt x="2983376" y="838586"/>
                    <a:pt x="2985076" y="948508"/>
                    <a:pt x="2986776" y="961926"/>
                  </a:cubicBezTo>
                  <a:cubicBezTo>
                    <a:pt x="2987683" y="969080"/>
                    <a:pt x="2990968" y="926489"/>
                    <a:pt x="2991875" y="890896"/>
                  </a:cubicBezTo>
                  <a:cubicBezTo>
                    <a:pt x="2993575" y="824105"/>
                    <a:pt x="2995269" y="555100"/>
                    <a:pt x="2996969" y="561191"/>
                  </a:cubicBezTo>
                  <a:cubicBezTo>
                    <a:pt x="2998669" y="567275"/>
                    <a:pt x="3000368" y="887676"/>
                    <a:pt x="3002068" y="927414"/>
                  </a:cubicBezTo>
                  <a:cubicBezTo>
                    <a:pt x="3003768" y="967158"/>
                    <a:pt x="3005468" y="826303"/>
                    <a:pt x="3007167" y="799623"/>
                  </a:cubicBezTo>
                  <a:cubicBezTo>
                    <a:pt x="3008201" y="783316"/>
                    <a:pt x="3011222" y="751429"/>
                    <a:pt x="3012261" y="767339"/>
                  </a:cubicBezTo>
                  <a:cubicBezTo>
                    <a:pt x="3013961" y="793359"/>
                    <a:pt x="3015660" y="965187"/>
                    <a:pt x="3017360" y="955770"/>
                  </a:cubicBezTo>
                  <a:cubicBezTo>
                    <a:pt x="3019060" y="946352"/>
                    <a:pt x="3020754" y="734635"/>
                    <a:pt x="3022453" y="710832"/>
                  </a:cubicBezTo>
                  <a:cubicBezTo>
                    <a:pt x="3024153" y="687023"/>
                    <a:pt x="3025853" y="789611"/>
                    <a:pt x="3027553" y="812921"/>
                  </a:cubicBezTo>
                  <a:cubicBezTo>
                    <a:pt x="3028940" y="831931"/>
                    <a:pt x="3031265" y="867807"/>
                    <a:pt x="3032652" y="850707"/>
                  </a:cubicBezTo>
                  <a:cubicBezTo>
                    <a:pt x="3034346" y="829739"/>
                    <a:pt x="3036046" y="677533"/>
                    <a:pt x="3037746" y="687119"/>
                  </a:cubicBezTo>
                  <a:cubicBezTo>
                    <a:pt x="3039446" y="696705"/>
                    <a:pt x="3041145" y="872246"/>
                    <a:pt x="3042845" y="908230"/>
                  </a:cubicBezTo>
                  <a:cubicBezTo>
                    <a:pt x="3042953" y="910584"/>
                    <a:pt x="3047830" y="906644"/>
                    <a:pt x="3047938" y="903004"/>
                  </a:cubicBezTo>
                  <a:cubicBezTo>
                    <a:pt x="3049638" y="847488"/>
                    <a:pt x="3051338" y="565179"/>
                    <a:pt x="3053038" y="575144"/>
                  </a:cubicBezTo>
                  <a:cubicBezTo>
                    <a:pt x="3054737" y="585102"/>
                    <a:pt x="3056437" y="943421"/>
                    <a:pt x="3058131" y="962773"/>
                  </a:cubicBezTo>
                  <a:cubicBezTo>
                    <a:pt x="3059831" y="982119"/>
                    <a:pt x="3061531" y="754570"/>
                    <a:pt x="3063230" y="691239"/>
                  </a:cubicBezTo>
                  <a:cubicBezTo>
                    <a:pt x="3064690" y="636966"/>
                    <a:pt x="3066870" y="580777"/>
                    <a:pt x="3068330" y="582778"/>
                  </a:cubicBezTo>
                  <a:cubicBezTo>
                    <a:pt x="3070030" y="585114"/>
                    <a:pt x="3071723" y="713085"/>
                    <a:pt x="3073423" y="705258"/>
                  </a:cubicBezTo>
                  <a:cubicBezTo>
                    <a:pt x="3075123" y="697426"/>
                    <a:pt x="3076823" y="552716"/>
                    <a:pt x="3078523" y="535790"/>
                  </a:cubicBezTo>
                  <a:cubicBezTo>
                    <a:pt x="3079646" y="524624"/>
                    <a:pt x="3082499" y="569660"/>
                    <a:pt x="3083622" y="603685"/>
                  </a:cubicBezTo>
                  <a:cubicBezTo>
                    <a:pt x="3085316" y="655280"/>
                    <a:pt x="3087015" y="807618"/>
                    <a:pt x="3088715" y="845373"/>
                  </a:cubicBezTo>
                  <a:cubicBezTo>
                    <a:pt x="3089076" y="853362"/>
                    <a:pt x="3093454" y="834046"/>
                    <a:pt x="3093815" y="830202"/>
                  </a:cubicBezTo>
                  <a:cubicBezTo>
                    <a:pt x="3095514" y="812021"/>
                    <a:pt x="3097208" y="760648"/>
                    <a:pt x="3098908" y="736311"/>
                  </a:cubicBezTo>
                  <a:cubicBezTo>
                    <a:pt x="3100608" y="711973"/>
                    <a:pt x="3102308" y="700826"/>
                    <a:pt x="3104007" y="684176"/>
                  </a:cubicBezTo>
                  <a:cubicBezTo>
                    <a:pt x="3105034" y="674122"/>
                    <a:pt x="3108080" y="612419"/>
                    <a:pt x="3109107" y="636414"/>
                  </a:cubicBezTo>
                  <a:cubicBezTo>
                    <a:pt x="3110801" y="676146"/>
                    <a:pt x="3112500" y="876150"/>
                    <a:pt x="3114200" y="922567"/>
                  </a:cubicBezTo>
                  <a:cubicBezTo>
                    <a:pt x="3114368" y="927156"/>
                    <a:pt x="3119131" y="917287"/>
                    <a:pt x="3119299" y="914903"/>
                  </a:cubicBezTo>
                  <a:cubicBezTo>
                    <a:pt x="3120993" y="890799"/>
                    <a:pt x="3122693" y="772156"/>
                    <a:pt x="3124393" y="777953"/>
                  </a:cubicBezTo>
                  <a:cubicBezTo>
                    <a:pt x="3126092" y="783749"/>
                    <a:pt x="3127792" y="927888"/>
                    <a:pt x="3129492" y="949697"/>
                  </a:cubicBezTo>
                  <a:cubicBezTo>
                    <a:pt x="3130531" y="963037"/>
                    <a:pt x="3133546" y="929378"/>
                    <a:pt x="3134585" y="908806"/>
                  </a:cubicBezTo>
                  <a:cubicBezTo>
                    <a:pt x="3136285" y="875165"/>
                    <a:pt x="3137985" y="757465"/>
                    <a:pt x="3139685" y="747843"/>
                  </a:cubicBezTo>
                  <a:cubicBezTo>
                    <a:pt x="3141385" y="738227"/>
                    <a:pt x="3143085" y="841920"/>
                    <a:pt x="3144784" y="851098"/>
                  </a:cubicBezTo>
                  <a:cubicBezTo>
                    <a:pt x="3146178" y="858648"/>
                    <a:pt x="3148484" y="827096"/>
                    <a:pt x="3149878" y="802915"/>
                  </a:cubicBezTo>
                  <a:cubicBezTo>
                    <a:pt x="3151578" y="773514"/>
                    <a:pt x="3153277" y="696777"/>
                    <a:pt x="3154977" y="674716"/>
                  </a:cubicBezTo>
                  <a:cubicBezTo>
                    <a:pt x="3155097" y="673118"/>
                    <a:pt x="3159950" y="667304"/>
                    <a:pt x="3160076" y="670572"/>
                  </a:cubicBezTo>
                  <a:cubicBezTo>
                    <a:pt x="3161770" y="715637"/>
                    <a:pt x="3163470" y="920128"/>
                    <a:pt x="3165170" y="945102"/>
                  </a:cubicBezTo>
                  <a:cubicBezTo>
                    <a:pt x="3166869" y="970083"/>
                    <a:pt x="3168569" y="863104"/>
                    <a:pt x="3170269" y="820441"/>
                  </a:cubicBezTo>
                  <a:cubicBezTo>
                    <a:pt x="3171963" y="777779"/>
                    <a:pt x="3173663" y="693918"/>
                    <a:pt x="3175362" y="689131"/>
                  </a:cubicBezTo>
                  <a:cubicBezTo>
                    <a:pt x="3177062" y="684344"/>
                    <a:pt x="3178762" y="767856"/>
                    <a:pt x="3180462" y="791719"/>
                  </a:cubicBezTo>
                  <a:cubicBezTo>
                    <a:pt x="3181915" y="812122"/>
                    <a:pt x="3184102" y="846142"/>
                    <a:pt x="3185555" y="832316"/>
                  </a:cubicBezTo>
                  <a:cubicBezTo>
                    <a:pt x="3187255" y="816141"/>
                    <a:pt x="3188955" y="722581"/>
                    <a:pt x="3190654" y="694675"/>
                  </a:cubicBezTo>
                  <a:cubicBezTo>
                    <a:pt x="3191574" y="679581"/>
                    <a:pt x="3194835" y="671905"/>
                    <a:pt x="3195754" y="664860"/>
                  </a:cubicBezTo>
                  <a:cubicBezTo>
                    <a:pt x="3196583" y="658487"/>
                    <a:pt x="3200018" y="592291"/>
                    <a:pt x="3200847" y="616563"/>
                  </a:cubicBezTo>
                  <a:cubicBezTo>
                    <a:pt x="3202547" y="666127"/>
                    <a:pt x="3204247" y="912795"/>
                    <a:pt x="3205947" y="962262"/>
                  </a:cubicBezTo>
                  <a:cubicBezTo>
                    <a:pt x="3206787" y="986828"/>
                    <a:pt x="3210199" y="935937"/>
                    <a:pt x="3211040" y="913359"/>
                  </a:cubicBezTo>
                  <a:cubicBezTo>
                    <a:pt x="3212740" y="867897"/>
                    <a:pt x="3214440" y="697570"/>
                    <a:pt x="3216139" y="689474"/>
                  </a:cubicBezTo>
                  <a:cubicBezTo>
                    <a:pt x="3217839" y="681371"/>
                    <a:pt x="3219539" y="826279"/>
                    <a:pt x="3221239" y="864774"/>
                  </a:cubicBezTo>
                  <a:cubicBezTo>
                    <a:pt x="3221899" y="879832"/>
                    <a:pt x="3225665" y="948340"/>
                    <a:pt x="3226332" y="920411"/>
                  </a:cubicBezTo>
                  <a:cubicBezTo>
                    <a:pt x="3228032" y="849049"/>
                    <a:pt x="3229731" y="432577"/>
                    <a:pt x="3231431" y="436608"/>
                  </a:cubicBezTo>
                  <a:cubicBezTo>
                    <a:pt x="3233131" y="440632"/>
                    <a:pt x="3234831" y="858846"/>
                    <a:pt x="3236525" y="944556"/>
                  </a:cubicBezTo>
                  <a:cubicBezTo>
                    <a:pt x="3236609" y="948598"/>
                    <a:pt x="3241546" y="952610"/>
                    <a:pt x="3241624" y="950856"/>
                  </a:cubicBezTo>
                  <a:cubicBezTo>
                    <a:pt x="3243324" y="913659"/>
                    <a:pt x="3245024" y="731698"/>
                    <a:pt x="3246724" y="721385"/>
                  </a:cubicBezTo>
                  <a:cubicBezTo>
                    <a:pt x="3248417" y="711066"/>
                    <a:pt x="3250117" y="859879"/>
                    <a:pt x="3251817" y="888974"/>
                  </a:cubicBezTo>
                  <a:cubicBezTo>
                    <a:pt x="3252069" y="893286"/>
                    <a:pt x="3256664" y="899869"/>
                    <a:pt x="3256916" y="895971"/>
                  </a:cubicBezTo>
                  <a:cubicBezTo>
                    <a:pt x="3258616" y="869675"/>
                    <a:pt x="3260310" y="720502"/>
                    <a:pt x="3262010" y="731205"/>
                  </a:cubicBezTo>
                  <a:cubicBezTo>
                    <a:pt x="3263709" y="741903"/>
                    <a:pt x="3265409" y="965752"/>
                    <a:pt x="3267109" y="960160"/>
                  </a:cubicBezTo>
                  <a:cubicBezTo>
                    <a:pt x="3268808" y="954568"/>
                    <a:pt x="3270508" y="762673"/>
                    <a:pt x="3272208" y="697648"/>
                  </a:cubicBezTo>
                  <a:cubicBezTo>
                    <a:pt x="3273872" y="633789"/>
                    <a:pt x="3275632" y="544091"/>
                    <a:pt x="3277301" y="569990"/>
                  </a:cubicBezTo>
                  <a:cubicBezTo>
                    <a:pt x="3279001" y="596358"/>
                    <a:pt x="3280701" y="812825"/>
                    <a:pt x="3282401" y="855861"/>
                  </a:cubicBezTo>
                  <a:cubicBezTo>
                    <a:pt x="3282954" y="869921"/>
                    <a:pt x="3286942" y="833703"/>
                    <a:pt x="3287494" y="828171"/>
                  </a:cubicBezTo>
                  <a:cubicBezTo>
                    <a:pt x="3289194" y="811246"/>
                    <a:pt x="3290894" y="751531"/>
                    <a:pt x="3292594" y="754282"/>
                  </a:cubicBezTo>
                  <a:cubicBezTo>
                    <a:pt x="3294294" y="757033"/>
                    <a:pt x="3295993" y="840004"/>
                    <a:pt x="3297693" y="844683"/>
                  </a:cubicBezTo>
                  <a:cubicBezTo>
                    <a:pt x="3299387" y="849362"/>
                    <a:pt x="3301087" y="768342"/>
                    <a:pt x="3302786" y="782361"/>
                  </a:cubicBezTo>
                  <a:cubicBezTo>
                    <a:pt x="3304486" y="796374"/>
                    <a:pt x="3306186" y="902403"/>
                    <a:pt x="3307886" y="928795"/>
                  </a:cubicBezTo>
                  <a:cubicBezTo>
                    <a:pt x="3308300" y="935252"/>
                    <a:pt x="3312565" y="939739"/>
                    <a:pt x="3312979" y="940706"/>
                  </a:cubicBezTo>
                  <a:cubicBezTo>
                    <a:pt x="3314679" y="944640"/>
                    <a:pt x="3316379" y="954731"/>
                    <a:pt x="3318078" y="952406"/>
                  </a:cubicBezTo>
                  <a:cubicBezTo>
                    <a:pt x="3319778" y="950076"/>
                    <a:pt x="3321478" y="936423"/>
                    <a:pt x="3323178" y="926753"/>
                  </a:cubicBezTo>
                  <a:cubicBezTo>
                    <a:pt x="3323844" y="922933"/>
                    <a:pt x="3327598" y="910734"/>
                    <a:pt x="3328271" y="894349"/>
                  </a:cubicBezTo>
                  <a:cubicBezTo>
                    <a:pt x="3329971" y="852810"/>
                    <a:pt x="3331671" y="687738"/>
                    <a:pt x="3333370" y="677521"/>
                  </a:cubicBezTo>
                  <a:cubicBezTo>
                    <a:pt x="3335070" y="667304"/>
                    <a:pt x="3336764" y="800476"/>
                    <a:pt x="3338464" y="833048"/>
                  </a:cubicBezTo>
                  <a:cubicBezTo>
                    <a:pt x="3339515" y="853140"/>
                    <a:pt x="3342512" y="888373"/>
                    <a:pt x="3343563" y="872961"/>
                  </a:cubicBezTo>
                  <a:cubicBezTo>
                    <a:pt x="3345263" y="847962"/>
                    <a:pt x="3346963" y="672440"/>
                    <a:pt x="3348663" y="683071"/>
                  </a:cubicBezTo>
                  <a:cubicBezTo>
                    <a:pt x="3350356" y="693702"/>
                    <a:pt x="3352056" y="892199"/>
                    <a:pt x="3353756" y="936748"/>
                  </a:cubicBezTo>
                  <a:cubicBezTo>
                    <a:pt x="3354032" y="944021"/>
                    <a:pt x="3358573" y="951932"/>
                    <a:pt x="3358855" y="950388"/>
                  </a:cubicBezTo>
                  <a:cubicBezTo>
                    <a:pt x="3360555" y="940928"/>
                    <a:pt x="3362249" y="885093"/>
                    <a:pt x="3363949" y="879970"/>
                  </a:cubicBezTo>
                  <a:cubicBezTo>
                    <a:pt x="3365649" y="874840"/>
                    <a:pt x="3367348" y="905341"/>
                    <a:pt x="3369048" y="919624"/>
                  </a:cubicBezTo>
                  <a:cubicBezTo>
                    <a:pt x="3370712" y="933624"/>
                    <a:pt x="3372478" y="988756"/>
                    <a:pt x="3374142" y="965662"/>
                  </a:cubicBezTo>
                  <a:cubicBezTo>
                    <a:pt x="3375841" y="942099"/>
                    <a:pt x="3377541" y="831373"/>
                    <a:pt x="3379241" y="778259"/>
                  </a:cubicBezTo>
                  <a:cubicBezTo>
                    <a:pt x="3380940" y="725139"/>
                    <a:pt x="3382640" y="648895"/>
                    <a:pt x="3384340" y="646949"/>
                  </a:cubicBezTo>
                  <a:cubicBezTo>
                    <a:pt x="3386040" y="644997"/>
                    <a:pt x="3387734" y="729482"/>
                    <a:pt x="3389433" y="766576"/>
                  </a:cubicBezTo>
                  <a:cubicBezTo>
                    <a:pt x="3391133" y="803672"/>
                    <a:pt x="3392833" y="838875"/>
                    <a:pt x="3394533" y="869507"/>
                  </a:cubicBezTo>
                  <a:cubicBezTo>
                    <a:pt x="3396233" y="900139"/>
                    <a:pt x="3397933" y="967776"/>
                    <a:pt x="3399626" y="950364"/>
                  </a:cubicBezTo>
                  <a:cubicBezTo>
                    <a:pt x="3401326" y="932958"/>
                    <a:pt x="3403026" y="785016"/>
                    <a:pt x="3404726" y="765051"/>
                  </a:cubicBezTo>
                  <a:cubicBezTo>
                    <a:pt x="3406425" y="745080"/>
                    <a:pt x="3408125" y="816663"/>
                    <a:pt x="3409825" y="830562"/>
                  </a:cubicBezTo>
                  <a:cubicBezTo>
                    <a:pt x="3410948" y="839794"/>
                    <a:pt x="3413789" y="853962"/>
                    <a:pt x="3414918" y="848455"/>
                  </a:cubicBezTo>
                  <a:cubicBezTo>
                    <a:pt x="3416618" y="840172"/>
                    <a:pt x="3418318" y="811258"/>
                    <a:pt x="3420018" y="780841"/>
                  </a:cubicBezTo>
                  <a:cubicBezTo>
                    <a:pt x="3421717" y="750420"/>
                    <a:pt x="3423417" y="683666"/>
                    <a:pt x="3425111" y="665953"/>
                  </a:cubicBezTo>
                  <a:cubicBezTo>
                    <a:pt x="3425345" y="663520"/>
                    <a:pt x="3429976" y="669575"/>
                    <a:pt x="3430210" y="674566"/>
                  </a:cubicBezTo>
                  <a:cubicBezTo>
                    <a:pt x="3431910" y="710874"/>
                    <a:pt x="3433610" y="844695"/>
                    <a:pt x="3435310" y="883808"/>
                  </a:cubicBezTo>
                  <a:cubicBezTo>
                    <a:pt x="3435868" y="896752"/>
                    <a:pt x="3439844" y="914806"/>
                    <a:pt x="3440403" y="909226"/>
                  </a:cubicBezTo>
                  <a:cubicBezTo>
                    <a:pt x="3442103" y="892361"/>
                    <a:pt x="3443803" y="774973"/>
                    <a:pt x="3445502" y="782644"/>
                  </a:cubicBezTo>
                  <a:cubicBezTo>
                    <a:pt x="3447202" y="790308"/>
                    <a:pt x="3448902" y="931570"/>
                    <a:pt x="3450596" y="955235"/>
                  </a:cubicBezTo>
                  <a:cubicBezTo>
                    <a:pt x="3450896" y="959385"/>
                    <a:pt x="3455395" y="940135"/>
                    <a:pt x="3455695" y="924621"/>
                  </a:cubicBezTo>
                  <a:cubicBezTo>
                    <a:pt x="3457395" y="836178"/>
                    <a:pt x="3459095" y="426265"/>
                    <a:pt x="3460795" y="424589"/>
                  </a:cubicBezTo>
                  <a:cubicBezTo>
                    <a:pt x="3462488" y="422913"/>
                    <a:pt x="3464188" y="963794"/>
                    <a:pt x="3465888" y="914566"/>
                  </a:cubicBezTo>
                  <a:cubicBezTo>
                    <a:pt x="3467588" y="865332"/>
                    <a:pt x="3469288" y="126309"/>
                    <a:pt x="3470987" y="129198"/>
                  </a:cubicBezTo>
                  <a:cubicBezTo>
                    <a:pt x="3472687" y="132093"/>
                    <a:pt x="3474387" y="846587"/>
                    <a:pt x="3476081" y="931925"/>
                  </a:cubicBezTo>
                  <a:cubicBezTo>
                    <a:pt x="3477781" y="1017262"/>
                    <a:pt x="3479480" y="672986"/>
                    <a:pt x="3481180" y="641231"/>
                  </a:cubicBezTo>
                  <a:cubicBezTo>
                    <a:pt x="3482880" y="609476"/>
                    <a:pt x="3484579" y="704946"/>
                    <a:pt x="3486279" y="741380"/>
                  </a:cubicBezTo>
                  <a:cubicBezTo>
                    <a:pt x="3487973" y="777815"/>
                    <a:pt x="3489673" y="824543"/>
                    <a:pt x="3491373" y="859843"/>
                  </a:cubicBezTo>
                  <a:cubicBezTo>
                    <a:pt x="3493072" y="895142"/>
                    <a:pt x="3494772" y="965902"/>
                    <a:pt x="3496472" y="953181"/>
                  </a:cubicBezTo>
                  <a:cubicBezTo>
                    <a:pt x="3498172" y="940459"/>
                    <a:pt x="3499866" y="854947"/>
                    <a:pt x="3501565" y="783521"/>
                  </a:cubicBezTo>
                  <a:cubicBezTo>
                    <a:pt x="3503265" y="712093"/>
                    <a:pt x="3504965" y="558692"/>
                    <a:pt x="3506665" y="524606"/>
                  </a:cubicBezTo>
                  <a:cubicBezTo>
                    <a:pt x="3507397" y="509879"/>
                    <a:pt x="3511025" y="551689"/>
                    <a:pt x="3511764" y="578987"/>
                  </a:cubicBezTo>
                  <a:cubicBezTo>
                    <a:pt x="3513458" y="642186"/>
                    <a:pt x="3515158" y="925041"/>
                    <a:pt x="3516858" y="903767"/>
                  </a:cubicBezTo>
                  <a:cubicBezTo>
                    <a:pt x="3518557" y="882492"/>
                    <a:pt x="3520257" y="447011"/>
                    <a:pt x="3521957" y="451341"/>
                  </a:cubicBezTo>
                  <a:cubicBezTo>
                    <a:pt x="3523657" y="455666"/>
                    <a:pt x="3525350" y="880703"/>
                    <a:pt x="3527050" y="929726"/>
                  </a:cubicBezTo>
                  <a:cubicBezTo>
                    <a:pt x="3528750" y="978750"/>
                    <a:pt x="3530450" y="747146"/>
                    <a:pt x="3532150" y="745477"/>
                  </a:cubicBezTo>
                  <a:cubicBezTo>
                    <a:pt x="3533849" y="743807"/>
                    <a:pt x="3535549" y="946586"/>
                    <a:pt x="3537249" y="919702"/>
                  </a:cubicBezTo>
                  <a:cubicBezTo>
                    <a:pt x="3538943" y="892817"/>
                    <a:pt x="3540643" y="604304"/>
                    <a:pt x="3542342" y="584159"/>
                  </a:cubicBezTo>
                  <a:cubicBezTo>
                    <a:pt x="3544042" y="564014"/>
                    <a:pt x="3545742" y="760582"/>
                    <a:pt x="3547442" y="798831"/>
                  </a:cubicBezTo>
                  <a:cubicBezTo>
                    <a:pt x="3547790" y="806657"/>
                    <a:pt x="3552187" y="812717"/>
                    <a:pt x="3552535" y="813654"/>
                  </a:cubicBezTo>
                  <a:cubicBezTo>
                    <a:pt x="3552908" y="814645"/>
                    <a:pt x="3557262" y="833018"/>
                    <a:pt x="3557634" y="826243"/>
                  </a:cubicBezTo>
                  <a:cubicBezTo>
                    <a:pt x="3559334" y="795089"/>
                    <a:pt x="3561034" y="635008"/>
                    <a:pt x="3562734" y="626738"/>
                  </a:cubicBezTo>
                  <a:cubicBezTo>
                    <a:pt x="3564427" y="618467"/>
                    <a:pt x="3566127" y="766535"/>
                    <a:pt x="3567827" y="776619"/>
                  </a:cubicBezTo>
                  <a:cubicBezTo>
                    <a:pt x="3569527" y="786698"/>
                    <a:pt x="3571227" y="659352"/>
                    <a:pt x="3572927" y="687209"/>
                  </a:cubicBezTo>
                  <a:cubicBezTo>
                    <a:pt x="3574626" y="715066"/>
                    <a:pt x="3576320" y="968029"/>
                    <a:pt x="3578020" y="943769"/>
                  </a:cubicBezTo>
                  <a:cubicBezTo>
                    <a:pt x="3579720" y="919510"/>
                    <a:pt x="3581420" y="597961"/>
                    <a:pt x="3583119" y="541664"/>
                  </a:cubicBezTo>
                  <a:cubicBezTo>
                    <a:pt x="3584092" y="509416"/>
                    <a:pt x="3587240" y="590814"/>
                    <a:pt x="3588218" y="605998"/>
                  </a:cubicBezTo>
                  <a:cubicBezTo>
                    <a:pt x="3589912" y="632504"/>
                    <a:pt x="3591612" y="674932"/>
                    <a:pt x="3593312" y="700682"/>
                  </a:cubicBezTo>
                  <a:cubicBezTo>
                    <a:pt x="3595000" y="726244"/>
                    <a:pt x="3596723" y="730527"/>
                    <a:pt x="3598411" y="760498"/>
                  </a:cubicBezTo>
                  <a:cubicBezTo>
                    <a:pt x="3600105" y="790680"/>
                    <a:pt x="3601805" y="880733"/>
                    <a:pt x="3603504" y="881808"/>
                  </a:cubicBezTo>
                  <a:cubicBezTo>
                    <a:pt x="3605204" y="882877"/>
                    <a:pt x="3606904" y="753399"/>
                    <a:pt x="3608604" y="766931"/>
                  </a:cubicBezTo>
                  <a:cubicBezTo>
                    <a:pt x="3610304" y="780469"/>
                    <a:pt x="3612004" y="976101"/>
                    <a:pt x="3613697" y="963007"/>
                  </a:cubicBezTo>
                  <a:cubicBezTo>
                    <a:pt x="3615397" y="949919"/>
                    <a:pt x="3617097" y="756853"/>
                    <a:pt x="3618797" y="688380"/>
                  </a:cubicBezTo>
                  <a:cubicBezTo>
                    <a:pt x="3620484" y="620245"/>
                    <a:pt x="3622202" y="551749"/>
                    <a:pt x="3623896" y="552157"/>
                  </a:cubicBezTo>
                  <a:cubicBezTo>
                    <a:pt x="3625596" y="552572"/>
                    <a:pt x="3627290" y="654229"/>
                    <a:pt x="3628989" y="690843"/>
                  </a:cubicBezTo>
                  <a:cubicBezTo>
                    <a:pt x="3630689" y="727451"/>
                    <a:pt x="3632389" y="738834"/>
                    <a:pt x="3634089" y="771826"/>
                  </a:cubicBezTo>
                  <a:cubicBezTo>
                    <a:pt x="3635788" y="804825"/>
                    <a:pt x="3637488" y="919822"/>
                    <a:pt x="3639188" y="888817"/>
                  </a:cubicBezTo>
                  <a:cubicBezTo>
                    <a:pt x="3640882" y="857812"/>
                    <a:pt x="3642582" y="577023"/>
                    <a:pt x="3644281" y="585799"/>
                  </a:cubicBezTo>
                  <a:cubicBezTo>
                    <a:pt x="3645981" y="594574"/>
                    <a:pt x="3647681" y="928561"/>
                    <a:pt x="3649381" y="941462"/>
                  </a:cubicBezTo>
                  <a:cubicBezTo>
                    <a:pt x="3651075" y="954370"/>
                    <a:pt x="3652774" y="693822"/>
                    <a:pt x="3654474" y="663226"/>
                  </a:cubicBezTo>
                  <a:cubicBezTo>
                    <a:pt x="3656174" y="632630"/>
                    <a:pt x="3657874" y="756324"/>
                    <a:pt x="3659574" y="757868"/>
                  </a:cubicBezTo>
                  <a:cubicBezTo>
                    <a:pt x="3661273" y="759411"/>
                    <a:pt x="3662967" y="642036"/>
                    <a:pt x="3664667" y="672482"/>
                  </a:cubicBezTo>
                  <a:cubicBezTo>
                    <a:pt x="3666367" y="702928"/>
                    <a:pt x="3668066" y="909665"/>
                    <a:pt x="3669766" y="940544"/>
                  </a:cubicBezTo>
                  <a:cubicBezTo>
                    <a:pt x="3671466" y="971416"/>
                    <a:pt x="3673166" y="894505"/>
                    <a:pt x="3674866" y="857746"/>
                  </a:cubicBezTo>
                  <a:cubicBezTo>
                    <a:pt x="3676559" y="820988"/>
                    <a:pt x="3678259" y="713193"/>
                    <a:pt x="3679959" y="719992"/>
                  </a:cubicBezTo>
                  <a:cubicBezTo>
                    <a:pt x="3681659" y="726791"/>
                    <a:pt x="3683359" y="899058"/>
                    <a:pt x="3685058" y="898548"/>
                  </a:cubicBezTo>
                  <a:cubicBezTo>
                    <a:pt x="3686758" y="898031"/>
                    <a:pt x="3688458" y="713589"/>
                    <a:pt x="3690152" y="716917"/>
                  </a:cubicBezTo>
                  <a:cubicBezTo>
                    <a:pt x="3691852" y="720238"/>
                    <a:pt x="3693551" y="886223"/>
                    <a:pt x="3695251" y="918494"/>
                  </a:cubicBezTo>
                  <a:cubicBezTo>
                    <a:pt x="3695497" y="923203"/>
                    <a:pt x="3700098" y="914867"/>
                    <a:pt x="3700350" y="910542"/>
                  </a:cubicBezTo>
                  <a:cubicBezTo>
                    <a:pt x="3702050" y="880883"/>
                    <a:pt x="3703744" y="734485"/>
                    <a:pt x="3705444" y="740551"/>
                  </a:cubicBezTo>
                  <a:cubicBezTo>
                    <a:pt x="3707143" y="746618"/>
                    <a:pt x="3708843" y="947895"/>
                    <a:pt x="3710543" y="946940"/>
                  </a:cubicBezTo>
                  <a:cubicBezTo>
                    <a:pt x="3712243" y="945991"/>
                    <a:pt x="3713943" y="747537"/>
                    <a:pt x="3715643" y="734839"/>
                  </a:cubicBezTo>
                  <a:cubicBezTo>
                    <a:pt x="3717336" y="722148"/>
                    <a:pt x="3719036" y="839493"/>
                    <a:pt x="3720736" y="870786"/>
                  </a:cubicBezTo>
                  <a:cubicBezTo>
                    <a:pt x="3722147" y="896770"/>
                    <a:pt x="3724424" y="916951"/>
                    <a:pt x="3725835" y="922585"/>
                  </a:cubicBezTo>
                  <a:cubicBezTo>
                    <a:pt x="3727319" y="928507"/>
                    <a:pt x="3729445" y="913593"/>
                    <a:pt x="3730929" y="911473"/>
                  </a:cubicBezTo>
                  <a:cubicBezTo>
                    <a:pt x="3731427" y="910764"/>
                    <a:pt x="3735529" y="911029"/>
                    <a:pt x="3736028" y="907995"/>
                  </a:cubicBezTo>
                  <a:cubicBezTo>
                    <a:pt x="3736797" y="903269"/>
                    <a:pt x="3740353" y="878571"/>
                    <a:pt x="3741121" y="848947"/>
                  </a:cubicBezTo>
                  <a:cubicBezTo>
                    <a:pt x="3742821" y="783640"/>
                    <a:pt x="3744521" y="514606"/>
                    <a:pt x="3746221" y="516149"/>
                  </a:cubicBezTo>
                  <a:cubicBezTo>
                    <a:pt x="3747920" y="517699"/>
                    <a:pt x="3749620" y="782499"/>
                    <a:pt x="3751320" y="858227"/>
                  </a:cubicBezTo>
                  <a:cubicBezTo>
                    <a:pt x="3752575" y="914410"/>
                    <a:pt x="3755152" y="961578"/>
                    <a:pt x="3756413" y="970515"/>
                  </a:cubicBezTo>
                  <a:cubicBezTo>
                    <a:pt x="3756984" y="974533"/>
                    <a:pt x="3760942" y="950640"/>
                    <a:pt x="3761513" y="930459"/>
                  </a:cubicBezTo>
                  <a:cubicBezTo>
                    <a:pt x="3763213" y="870030"/>
                    <a:pt x="3764906" y="610911"/>
                    <a:pt x="3766606" y="607944"/>
                  </a:cubicBezTo>
                  <a:cubicBezTo>
                    <a:pt x="3768306" y="604983"/>
                    <a:pt x="3770006" y="869993"/>
                    <a:pt x="3771705" y="912674"/>
                  </a:cubicBezTo>
                  <a:cubicBezTo>
                    <a:pt x="3772678" y="937120"/>
                    <a:pt x="3775826" y="869591"/>
                    <a:pt x="3776805" y="864011"/>
                  </a:cubicBezTo>
                  <a:cubicBezTo>
                    <a:pt x="3777351" y="860858"/>
                    <a:pt x="3781352" y="848761"/>
                    <a:pt x="3781898" y="854239"/>
                  </a:cubicBezTo>
                  <a:cubicBezTo>
                    <a:pt x="3783598" y="871153"/>
                    <a:pt x="3785298" y="983393"/>
                    <a:pt x="3786998" y="965488"/>
                  </a:cubicBezTo>
                  <a:cubicBezTo>
                    <a:pt x="3788697" y="947583"/>
                    <a:pt x="3790391" y="790908"/>
                    <a:pt x="3792091" y="746816"/>
                  </a:cubicBezTo>
                  <a:cubicBezTo>
                    <a:pt x="3792980" y="723758"/>
                    <a:pt x="3796302" y="705769"/>
                    <a:pt x="3797190" y="700946"/>
                  </a:cubicBezTo>
                  <a:cubicBezTo>
                    <a:pt x="3798163" y="695660"/>
                    <a:pt x="3801311" y="694831"/>
                    <a:pt x="3802290" y="691462"/>
                  </a:cubicBezTo>
                  <a:cubicBezTo>
                    <a:pt x="3803239" y="688176"/>
                    <a:pt x="3806434" y="652541"/>
                    <a:pt x="3807383" y="665652"/>
                  </a:cubicBezTo>
                  <a:cubicBezTo>
                    <a:pt x="3809083" y="689113"/>
                    <a:pt x="3810782" y="787647"/>
                    <a:pt x="3812482" y="832190"/>
                  </a:cubicBezTo>
                  <a:cubicBezTo>
                    <a:pt x="3814182" y="876738"/>
                    <a:pt x="3815876" y="964545"/>
                    <a:pt x="3817576" y="932946"/>
                  </a:cubicBezTo>
                  <a:cubicBezTo>
                    <a:pt x="3819275" y="901340"/>
                    <a:pt x="3820975" y="704729"/>
                    <a:pt x="3822675" y="642576"/>
                  </a:cubicBezTo>
                  <a:cubicBezTo>
                    <a:pt x="3823804" y="601241"/>
                    <a:pt x="3826639" y="525129"/>
                    <a:pt x="3827775" y="560032"/>
                  </a:cubicBezTo>
                  <a:cubicBezTo>
                    <a:pt x="3829468" y="612515"/>
                    <a:pt x="3831168" y="920008"/>
                    <a:pt x="3832868" y="957457"/>
                  </a:cubicBezTo>
                  <a:cubicBezTo>
                    <a:pt x="3834568" y="994901"/>
                    <a:pt x="3836268" y="784812"/>
                    <a:pt x="3837967" y="784710"/>
                  </a:cubicBezTo>
                  <a:cubicBezTo>
                    <a:pt x="3839667" y="784602"/>
                    <a:pt x="3841361" y="940135"/>
                    <a:pt x="3843061" y="956827"/>
                  </a:cubicBezTo>
                  <a:cubicBezTo>
                    <a:pt x="3844760" y="973518"/>
                    <a:pt x="3846460" y="915281"/>
                    <a:pt x="3848160" y="884859"/>
                  </a:cubicBezTo>
                  <a:cubicBezTo>
                    <a:pt x="3849860" y="854437"/>
                    <a:pt x="3851553" y="800194"/>
                    <a:pt x="3853253" y="774307"/>
                  </a:cubicBezTo>
                  <a:cubicBezTo>
                    <a:pt x="3854532" y="754816"/>
                    <a:pt x="3857073" y="707042"/>
                    <a:pt x="3858353" y="729536"/>
                  </a:cubicBezTo>
                  <a:cubicBezTo>
                    <a:pt x="3860052" y="759411"/>
                    <a:pt x="3861752" y="985219"/>
                    <a:pt x="3863452" y="953565"/>
                  </a:cubicBezTo>
                  <a:cubicBezTo>
                    <a:pt x="3865146" y="921918"/>
                    <a:pt x="3866846" y="575341"/>
                    <a:pt x="3868545" y="539646"/>
                  </a:cubicBezTo>
                  <a:cubicBezTo>
                    <a:pt x="3870245" y="503950"/>
                    <a:pt x="3871945" y="668530"/>
                    <a:pt x="3873645" y="739386"/>
                  </a:cubicBezTo>
                  <a:cubicBezTo>
                    <a:pt x="3875344" y="810243"/>
                    <a:pt x="3877044" y="931750"/>
                    <a:pt x="3878738" y="964791"/>
                  </a:cubicBezTo>
                  <a:cubicBezTo>
                    <a:pt x="3879008" y="970040"/>
                    <a:pt x="3883567" y="951457"/>
                    <a:pt x="3883837" y="937660"/>
                  </a:cubicBezTo>
                  <a:cubicBezTo>
                    <a:pt x="3885537" y="850749"/>
                    <a:pt x="3887237" y="465210"/>
                    <a:pt x="3888937" y="443353"/>
                  </a:cubicBezTo>
                  <a:cubicBezTo>
                    <a:pt x="3890630" y="421496"/>
                    <a:pt x="3892330" y="757363"/>
                    <a:pt x="3894030" y="806525"/>
                  </a:cubicBezTo>
                  <a:cubicBezTo>
                    <a:pt x="3895213" y="840695"/>
                    <a:pt x="3897946" y="733488"/>
                    <a:pt x="3899130" y="738329"/>
                  </a:cubicBezTo>
                  <a:cubicBezTo>
                    <a:pt x="3900829" y="745296"/>
                    <a:pt x="3902523" y="827306"/>
                    <a:pt x="3904223" y="848323"/>
                  </a:cubicBezTo>
                  <a:cubicBezTo>
                    <a:pt x="3904908" y="856738"/>
                    <a:pt x="3908644" y="864017"/>
                    <a:pt x="3909322" y="864432"/>
                  </a:cubicBezTo>
                  <a:cubicBezTo>
                    <a:pt x="3910812" y="865327"/>
                    <a:pt x="3912932" y="849091"/>
                    <a:pt x="3914421" y="854479"/>
                  </a:cubicBezTo>
                  <a:cubicBezTo>
                    <a:pt x="3914974" y="856479"/>
                    <a:pt x="3918962" y="924915"/>
                    <a:pt x="3919515" y="901352"/>
                  </a:cubicBezTo>
                  <a:cubicBezTo>
                    <a:pt x="3921215" y="828988"/>
                    <a:pt x="3922914" y="419730"/>
                    <a:pt x="3924614" y="420325"/>
                  </a:cubicBezTo>
                  <a:cubicBezTo>
                    <a:pt x="3926314" y="420913"/>
                    <a:pt x="3928008" y="870672"/>
                    <a:pt x="3929708" y="904914"/>
                  </a:cubicBezTo>
                  <a:cubicBezTo>
                    <a:pt x="3931407" y="939156"/>
                    <a:pt x="3933107" y="619248"/>
                    <a:pt x="3934807" y="625770"/>
                  </a:cubicBezTo>
                  <a:cubicBezTo>
                    <a:pt x="3936507" y="632287"/>
                    <a:pt x="3938207" y="932363"/>
                    <a:pt x="3939907" y="944027"/>
                  </a:cubicBezTo>
                  <a:cubicBezTo>
                    <a:pt x="3941600" y="955686"/>
                    <a:pt x="3943300" y="723470"/>
                    <a:pt x="3945000" y="695732"/>
                  </a:cubicBezTo>
                  <a:cubicBezTo>
                    <a:pt x="3946700" y="667995"/>
                    <a:pt x="3948399" y="738035"/>
                    <a:pt x="3950099" y="777598"/>
                  </a:cubicBezTo>
                  <a:cubicBezTo>
                    <a:pt x="3951799" y="817162"/>
                    <a:pt x="3953499" y="928759"/>
                    <a:pt x="3955192" y="933114"/>
                  </a:cubicBezTo>
                  <a:cubicBezTo>
                    <a:pt x="3956892" y="937462"/>
                    <a:pt x="3958592" y="810381"/>
                    <a:pt x="3960292" y="803708"/>
                  </a:cubicBezTo>
                  <a:cubicBezTo>
                    <a:pt x="3961992" y="797029"/>
                    <a:pt x="3963691" y="887478"/>
                    <a:pt x="3965391" y="893052"/>
                  </a:cubicBezTo>
                  <a:cubicBezTo>
                    <a:pt x="3967085" y="898631"/>
                    <a:pt x="3968785" y="862329"/>
                    <a:pt x="3970485" y="837169"/>
                  </a:cubicBezTo>
                  <a:cubicBezTo>
                    <a:pt x="3972184" y="812008"/>
                    <a:pt x="3973884" y="734659"/>
                    <a:pt x="3975584" y="742089"/>
                  </a:cubicBezTo>
                  <a:cubicBezTo>
                    <a:pt x="3977284" y="749513"/>
                    <a:pt x="3978977" y="870354"/>
                    <a:pt x="3980677" y="881724"/>
                  </a:cubicBezTo>
                  <a:cubicBezTo>
                    <a:pt x="3982377" y="893094"/>
                    <a:pt x="3984077" y="830802"/>
                    <a:pt x="3985777" y="810309"/>
                  </a:cubicBezTo>
                  <a:cubicBezTo>
                    <a:pt x="3986335" y="803558"/>
                    <a:pt x="3990311" y="784650"/>
                    <a:pt x="3990876" y="758757"/>
                  </a:cubicBezTo>
                  <a:cubicBezTo>
                    <a:pt x="3992570" y="680122"/>
                    <a:pt x="3994269" y="346057"/>
                    <a:pt x="3995969" y="338500"/>
                  </a:cubicBezTo>
                  <a:cubicBezTo>
                    <a:pt x="3997669" y="330944"/>
                    <a:pt x="3999369" y="643081"/>
                    <a:pt x="4001069" y="713415"/>
                  </a:cubicBezTo>
                  <a:cubicBezTo>
                    <a:pt x="4001639" y="737086"/>
                    <a:pt x="4005591" y="764547"/>
                    <a:pt x="4006162" y="760498"/>
                  </a:cubicBezTo>
                  <a:cubicBezTo>
                    <a:pt x="4007862" y="748461"/>
                    <a:pt x="4009562" y="669677"/>
                    <a:pt x="4011261" y="641213"/>
                  </a:cubicBezTo>
                  <a:cubicBezTo>
                    <a:pt x="4012805" y="615368"/>
                    <a:pt x="4014817" y="576195"/>
                    <a:pt x="4016355" y="589679"/>
                  </a:cubicBezTo>
                  <a:cubicBezTo>
                    <a:pt x="4018055" y="604538"/>
                    <a:pt x="4019754" y="692603"/>
                    <a:pt x="4021454" y="730364"/>
                  </a:cubicBezTo>
                  <a:cubicBezTo>
                    <a:pt x="4023154" y="768132"/>
                    <a:pt x="4024854" y="785406"/>
                    <a:pt x="4026553" y="816267"/>
                  </a:cubicBezTo>
                  <a:cubicBezTo>
                    <a:pt x="4028253" y="847127"/>
                    <a:pt x="4029947" y="947637"/>
                    <a:pt x="4031647" y="915545"/>
                  </a:cubicBezTo>
                  <a:cubicBezTo>
                    <a:pt x="4033346" y="883454"/>
                    <a:pt x="4035046" y="658253"/>
                    <a:pt x="4036746" y="623716"/>
                  </a:cubicBezTo>
                  <a:cubicBezTo>
                    <a:pt x="4038446" y="589180"/>
                    <a:pt x="4040146" y="668908"/>
                    <a:pt x="4041846" y="708327"/>
                  </a:cubicBezTo>
                  <a:cubicBezTo>
                    <a:pt x="4043539" y="747747"/>
                    <a:pt x="4045239" y="865771"/>
                    <a:pt x="4046939" y="860233"/>
                  </a:cubicBezTo>
                  <a:cubicBezTo>
                    <a:pt x="4048639" y="854689"/>
                    <a:pt x="4050339" y="660337"/>
                    <a:pt x="4052038" y="675088"/>
                  </a:cubicBezTo>
                  <a:cubicBezTo>
                    <a:pt x="4053738" y="689846"/>
                    <a:pt x="4055432" y="989844"/>
                    <a:pt x="4057132" y="948748"/>
                  </a:cubicBezTo>
                  <a:cubicBezTo>
                    <a:pt x="4058832" y="907659"/>
                    <a:pt x="4060531" y="510179"/>
                    <a:pt x="4062231" y="428535"/>
                  </a:cubicBezTo>
                  <a:cubicBezTo>
                    <a:pt x="4062549" y="413153"/>
                    <a:pt x="4067006" y="452831"/>
                    <a:pt x="4067330" y="458897"/>
                  </a:cubicBezTo>
                  <a:cubicBezTo>
                    <a:pt x="4069024" y="491067"/>
                    <a:pt x="4070724" y="577089"/>
                    <a:pt x="4072424" y="621572"/>
                  </a:cubicBezTo>
                  <a:cubicBezTo>
                    <a:pt x="4074123" y="666055"/>
                    <a:pt x="4075823" y="719373"/>
                    <a:pt x="4077523" y="725788"/>
                  </a:cubicBezTo>
                  <a:cubicBezTo>
                    <a:pt x="4078995" y="731350"/>
                    <a:pt x="4081145" y="627116"/>
                    <a:pt x="4082616" y="660049"/>
                  </a:cubicBezTo>
                  <a:cubicBezTo>
                    <a:pt x="4084316" y="698027"/>
                    <a:pt x="4086016" y="933336"/>
                    <a:pt x="4087716" y="953655"/>
                  </a:cubicBezTo>
                  <a:cubicBezTo>
                    <a:pt x="4089416" y="973981"/>
                    <a:pt x="4091115" y="782061"/>
                    <a:pt x="4092809" y="782001"/>
                  </a:cubicBezTo>
                  <a:cubicBezTo>
                    <a:pt x="4094509" y="781941"/>
                    <a:pt x="4096209" y="990654"/>
                    <a:pt x="4097908" y="953301"/>
                  </a:cubicBezTo>
                  <a:cubicBezTo>
                    <a:pt x="4099608" y="915948"/>
                    <a:pt x="4101308" y="603775"/>
                    <a:pt x="4103008" y="557893"/>
                  </a:cubicBezTo>
                  <a:cubicBezTo>
                    <a:pt x="4104708" y="512005"/>
                    <a:pt x="4106401" y="618563"/>
                    <a:pt x="4108101" y="677983"/>
                  </a:cubicBezTo>
                  <a:cubicBezTo>
                    <a:pt x="4109801" y="737404"/>
                    <a:pt x="4111501" y="904199"/>
                    <a:pt x="4113201" y="914410"/>
                  </a:cubicBezTo>
                  <a:cubicBezTo>
                    <a:pt x="4114900" y="924627"/>
                    <a:pt x="4116600" y="774673"/>
                    <a:pt x="4118294" y="739266"/>
                  </a:cubicBezTo>
                  <a:cubicBezTo>
                    <a:pt x="4119201" y="720454"/>
                    <a:pt x="4122492" y="718202"/>
                    <a:pt x="4123393" y="701949"/>
                  </a:cubicBezTo>
                  <a:cubicBezTo>
                    <a:pt x="4125093" y="671346"/>
                    <a:pt x="4126793" y="513927"/>
                    <a:pt x="4128493" y="555665"/>
                  </a:cubicBezTo>
                  <a:cubicBezTo>
                    <a:pt x="4130192" y="597397"/>
                    <a:pt x="4131886" y="887346"/>
                    <a:pt x="4133586" y="952346"/>
                  </a:cubicBezTo>
                  <a:cubicBezTo>
                    <a:pt x="4133694" y="956532"/>
                    <a:pt x="4138577" y="946322"/>
                    <a:pt x="4138685" y="945673"/>
                  </a:cubicBezTo>
                  <a:cubicBezTo>
                    <a:pt x="4140385" y="935594"/>
                    <a:pt x="4142079" y="892793"/>
                    <a:pt x="4143779" y="891892"/>
                  </a:cubicBezTo>
                  <a:cubicBezTo>
                    <a:pt x="4145214" y="891130"/>
                    <a:pt x="4147443" y="964527"/>
                    <a:pt x="4148878" y="940255"/>
                  </a:cubicBezTo>
                  <a:cubicBezTo>
                    <a:pt x="4150578" y="911515"/>
                    <a:pt x="4152278" y="726184"/>
                    <a:pt x="4153978" y="719427"/>
                  </a:cubicBezTo>
                  <a:cubicBezTo>
                    <a:pt x="4155671" y="712670"/>
                    <a:pt x="4157371" y="875459"/>
                    <a:pt x="4159071" y="899725"/>
                  </a:cubicBezTo>
                  <a:cubicBezTo>
                    <a:pt x="4160296" y="917221"/>
                    <a:pt x="4162945" y="868576"/>
                    <a:pt x="4164170" y="865008"/>
                  </a:cubicBezTo>
                  <a:cubicBezTo>
                    <a:pt x="4164885" y="862930"/>
                    <a:pt x="4168555" y="866540"/>
                    <a:pt x="4169264" y="870041"/>
                  </a:cubicBezTo>
                  <a:cubicBezTo>
                    <a:pt x="4170963" y="878378"/>
                    <a:pt x="4173516" y="907533"/>
                    <a:pt x="4174363" y="915035"/>
                  </a:cubicBezTo>
                </a:path>
              </a:pathLst>
            </a:custGeom>
            <a:noFill/>
            <a:ln w="20013" cap="rnd">
              <a:solidFill>
                <a:srgbClr val="4472C4"/>
              </a:solidFill>
              <a:prstDash val="solid"/>
              <a:round/>
            </a:ln>
          </p:spPr>
          <p:txBody>
            <a:bodyPr rtlCol="0" anchor="ctr"/>
            <a:lstStyle/>
            <a:p>
              <a:endParaRPr lang="en-US"/>
            </a:p>
          </p:txBody>
        </p:sp>
        <p:sp>
          <p:nvSpPr>
            <p:cNvPr id="37" name="Freeform: Shape 36">
              <a:extLst>
                <a:ext uri="{FF2B5EF4-FFF2-40B4-BE49-F238E27FC236}">
                  <a16:creationId xmlns:a16="http://schemas.microsoft.com/office/drawing/2014/main" id="{4E1360E0-FEDF-4014-8386-9C8CA3A08F81}"/>
                </a:ext>
              </a:extLst>
            </p:cNvPr>
            <p:cNvSpPr/>
            <p:nvPr/>
          </p:nvSpPr>
          <p:spPr>
            <a:xfrm flipV="1">
              <a:off x="7560552" y="5854324"/>
              <a:ext cx="3549732" cy="18018"/>
            </a:xfrm>
            <a:custGeom>
              <a:avLst/>
              <a:gdLst>
                <a:gd name="connsiteX0" fmla="*/ 135 w 3549732"/>
                <a:gd name="connsiteY0" fmla="*/ 318 h 18018"/>
                <a:gd name="connsiteX1" fmla="*/ 3549868 w 3549732"/>
                <a:gd name="connsiteY1" fmla="*/ 18337 h 18018"/>
              </a:gdLst>
              <a:ahLst/>
              <a:cxnLst>
                <a:cxn ang="0">
                  <a:pos x="connsiteX0" y="connsiteY0"/>
                </a:cxn>
                <a:cxn ang="0">
                  <a:pos x="connsiteX1" y="connsiteY1"/>
                </a:cxn>
              </a:cxnLst>
              <a:rect l="l" t="t" r="r" b="b"/>
              <a:pathLst>
                <a:path w="3549732" h="18018">
                  <a:moveTo>
                    <a:pt x="135" y="318"/>
                  </a:moveTo>
                  <a:lnTo>
                    <a:pt x="3549868" y="18337"/>
                  </a:lnTo>
                </a:path>
              </a:pathLst>
            </a:custGeom>
            <a:noFill/>
            <a:ln w="12508" cap="rnd">
              <a:solidFill>
                <a:srgbClr val="3B3838"/>
              </a:solidFill>
              <a:prstDash val="sysDash"/>
              <a:round/>
            </a:ln>
          </p:spPr>
          <p:txBody>
            <a:bodyPr rtlCol="0" anchor="ctr"/>
            <a:lstStyle/>
            <a:p>
              <a:endParaRPr lang="en-US"/>
            </a:p>
          </p:txBody>
        </p:sp>
        <p:sp>
          <p:nvSpPr>
            <p:cNvPr id="38" name="Freeform: Shape 37">
              <a:extLst>
                <a:ext uri="{FF2B5EF4-FFF2-40B4-BE49-F238E27FC236}">
                  <a16:creationId xmlns:a16="http://schemas.microsoft.com/office/drawing/2014/main" id="{A654BC3C-DB94-4C39-A404-14098EF1719D}"/>
                </a:ext>
              </a:extLst>
            </p:cNvPr>
            <p:cNvSpPr/>
            <p:nvPr/>
          </p:nvSpPr>
          <p:spPr>
            <a:xfrm flipV="1">
              <a:off x="7557549" y="6019498"/>
              <a:ext cx="4198415" cy="36037"/>
            </a:xfrm>
            <a:custGeom>
              <a:avLst/>
              <a:gdLst>
                <a:gd name="connsiteX0" fmla="*/ 135 w 4198415"/>
                <a:gd name="connsiteY0" fmla="*/ 346 h 36037"/>
                <a:gd name="connsiteX1" fmla="*/ 4198550 w 4198415"/>
                <a:gd name="connsiteY1" fmla="*/ 36383 h 36037"/>
              </a:gdLst>
              <a:ahLst/>
              <a:cxnLst>
                <a:cxn ang="0">
                  <a:pos x="connsiteX0" y="connsiteY0"/>
                </a:cxn>
                <a:cxn ang="0">
                  <a:pos x="connsiteX1" y="connsiteY1"/>
                </a:cxn>
              </a:cxnLst>
              <a:rect l="l" t="t" r="r" b="b"/>
              <a:pathLst>
                <a:path w="4198415" h="36037">
                  <a:moveTo>
                    <a:pt x="135" y="346"/>
                  </a:moveTo>
                  <a:lnTo>
                    <a:pt x="4198550" y="36383"/>
                  </a:lnTo>
                </a:path>
              </a:pathLst>
            </a:custGeom>
            <a:noFill/>
            <a:ln w="15010" cap="rnd">
              <a:solidFill>
                <a:srgbClr val="000000"/>
              </a:solidFill>
              <a:prstDash val="sysDash"/>
              <a:round/>
            </a:ln>
          </p:spPr>
          <p:txBody>
            <a:bodyPr rtlCol="0" anchor="ctr"/>
            <a:lstStyle/>
            <a:p>
              <a:endParaRPr lang="en-US"/>
            </a:p>
          </p:txBody>
        </p:sp>
        <p:sp>
          <p:nvSpPr>
            <p:cNvPr id="39" name="Freeform: Shape 38">
              <a:extLst>
                <a:ext uri="{FF2B5EF4-FFF2-40B4-BE49-F238E27FC236}">
                  <a16:creationId xmlns:a16="http://schemas.microsoft.com/office/drawing/2014/main" id="{6E93297E-2880-426F-BFFC-573915C2DEAE}"/>
                </a:ext>
              </a:extLst>
            </p:cNvPr>
            <p:cNvSpPr/>
            <p:nvPr/>
          </p:nvSpPr>
          <p:spPr>
            <a:xfrm>
              <a:off x="9734839" y="5572027"/>
              <a:ext cx="1249313" cy="198208"/>
            </a:xfrm>
            <a:custGeom>
              <a:avLst/>
              <a:gdLst>
                <a:gd name="connsiteX0" fmla="*/ -27 w 1249313"/>
                <a:gd name="connsiteY0" fmla="*/ -419 h 198208"/>
                <a:gd name="connsiteX1" fmla="*/ 1249287 w 1249313"/>
                <a:gd name="connsiteY1" fmla="*/ -419 h 198208"/>
                <a:gd name="connsiteX2" fmla="*/ 1249287 w 1249313"/>
                <a:gd name="connsiteY2" fmla="*/ 197789 h 198208"/>
                <a:gd name="connsiteX3" fmla="*/ -27 w 1249313"/>
                <a:gd name="connsiteY3" fmla="*/ 197789 h 198208"/>
              </a:gdLst>
              <a:ahLst/>
              <a:cxnLst>
                <a:cxn ang="0">
                  <a:pos x="connsiteX0" y="connsiteY0"/>
                </a:cxn>
                <a:cxn ang="0">
                  <a:pos x="connsiteX1" y="connsiteY1"/>
                </a:cxn>
                <a:cxn ang="0">
                  <a:pos x="connsiteX2" y="connsiteY2"/>
                </a:cxn>
                <a:cxn ang="0">
                  <a:pos x="connsiteX3" y="connsiteY3"/>
                </a:cxn>
              </a:cxnLst>
              <a:rect l="l" t="t" r="r" b="b"/>
              <a:pathLst>
                <a:path w="1249313" h="198208">
                  <a:moveTo>
                    <a:pt x="-27" y="-419"/>
                  </a:moveTo>
                  <a:lnTo>
                    <a:pt x="1249287" y="-419"/>
                  </a:lnTo>
                  <a:lnTo>
                    <a:pt x="1249287" y="197789"/>
                  </a:lnTo>
                  <a:lnTo>
                    <a:pt x="-27" y="197789"/>
                  </a:lnTo>
                  <a:close/>
                </a:path>
              </a:pathLst>
            </a:custGeom>
            <a:solidFill>
              <a:srgbClr val="FFFFFF"/>
            </a:solidFill>
            <a:ln w="6004" cap="flat">
              <a:noFill/>
              <a:prstDash val="solid"/>
              <a:miter/>
            </a:ln>
          </p:spPr>
          <p:txBody>
            <a:bodyPr rtlCol="0" anchor="ctr"/>
            <a:lstStyle/>
            <a:p>
              <a:endParaRPr lang="en-US"/>
            </a:p>
          </p:txBody>
        </p:sp>
        <p:sp>
          <p:nvSpPr>
            <p:cNvPr id="40" name="TextBox 39">
              <a:extLst>
                <a:ext uri="{FF2B5EF4-FFF2-40B4-BE49-F238E27FC236}">
                  <a16:creationId xmlns:a16="http://schemas.microsoft.com/office/drawing/2014/main" id="{7AC1CA6D-E38C-4CF0-8C16-767AD85E19B8}"/>
                </a:ext>
              </a:extLst>
            </p:cNvPr>
            <p:cNvSpPr txBox="1"/>
            <p:nvPr/>
          </p:nvSpPr>
          <p:spPr>
            <a:xfrm>
              <a:off x="9671334" y="5538320"/>
              <a:ext cx="1354111" cy="259616"/>
            </a:xfrm>
            <a:prstGeom prst="rect">
              <a:avLst/>
            </a:prstGeom>
            <a:noFill/>
          </p:spPr>
          <p:txBody>
            <a:bodyPr wrap="none" rtlCol="0">
              <a:spAutoFit/>
            </a:bodyPr>
            <a:lstStyle/>
            <a:p>
              <a:pPr algn="l"/>
              <a:r>
                <a:rPr lang="en-US" sz="1088" spc="0" baseline="0">
                  <a:solidFill>
                    <a:srgbClr val="000000"/>
                  </a:solidFill>
                  <a:latin typeface="Calibri"/>
                  <a:cs typeface="Calibri"/>
                  <a:sym typeface="Calibri"/>
                  <a:rtl val="0"/>
                </a:rPr>
                <a:t>Back Avg: 0.313 pixel</a:t>
              </a:r>
            </a:p>
          </p:txBody>
        </p:sp>
        <p:sp>
          <p:nvSpPr>
            <p:cNvPr id="41" name="Freeform: Shape 40">
              <a:extLst>
                <a:ext uri="{FF2B5EF4-FFF2-40B4-BE49-F238E27FC236}">
                  <a16:creationId xmlns:a16="http://schemas.microsoft.com/office/drawing/2014/main" id="{93DFE7FC-8F03-4AE6-92C3-4B6EB2D7D2E2}"/>
                </a:ext>
              </a:extLst>
            </p:cNvPr>
            <p:cNvSpPr/>
            <p:nvPr/>
          </p:nvSpPr>
          <p:spPr>
            <a:xfrm>
              <a:off x="10725881" y="6076558"/>
              <a:ext cx="1285351" cy="198208"/>
            </a:xfrm>
            <a:custGeom>
              <a:avLst/>
              <a:gdLst>
                <a:gd name="connsiteX0" fmla="*/ -27 w 1285351"/>
                <a:gd name="connsiteY0" fmla="*/ -419 h 198208"/>
                <a:gd name="connsiteX1" fmla="*/ 1285325 w 1285351"/>
                <a:gd name="connsiteY1" fmla="*/ -419 h 198208"/>
                <a:gd name="connsiteX2" fmla="*/ 1285325 w 1285351"/>
                <a:gd name="connsiteY2" fmla="*/ 197789 h 198208"/>
                <a:gd name="connsiteX3" fmla="*/ -27 w 1285351"/>
                <a:gd name="connsiteY3" fmla="*/ 197789 h 198208"/>
              </a:gdLst>
              <a:ahLst/>
              <a:cxnLst>
                <a:cxn ang="0">
                  <a:pos x="connsiteX0" y="connsiteY0"/>
                </a:cxn>
                <a:cxn ang="0">
                  <a:pos x="connsiteX1" y="connsiteY1"/>
                </a:cxn>
                <a:cxn ang="0">
                  <a:pos x="connsiteX2" y="connsiteY2"/>
                </a:cxn>
                <a:cxn ang="0">
                  <a:pos x="connsiteX3" y="connsiteY3"/>
                </a:cxn>
              </a:cxnLst>
              <a:rect l="l" t="t" r="r" b="b"/>
              <a:pathLst>
                <a:path w="1285351" h="198208">
                  <a:moveTo>
                    <a:pt x="-27" y="-419"/>
                  </a:moveTo>
                  <a:lnTo>
                    <a:pt x="1285325" y="-419"/>
                  </a:lnTo>
                  <a:lnTo>
                    <a:pt x="1285325" y="197789"/>
                  </a:lnTo>
                  <a:lnTo>
                    <a:pt x="-27" y="197789"/>
                  </a:lnTo>
                  <a:close/>
                </a:path>
              </a:pathLst>
            </a:custGeom>
            <a:solidFill>
              <a:srgbClr val="FFFFFF"/>
            </a:solidFill>
            <a:ln w="6004" cap="flat">
              <a:noFill/>
              <a:prstDash val="solid"/>
              <a:miter/>
            </a:ln>
          </p:spPr>
          <p:txBody>
            <a:bodyPr rtlCol="0" anchor="ctr"/>
            <a:lstStyle/>
            <a:p>
              <a:endParaRPr lang="en-US"/>
            </a:p>
          </p:txBody>
        </p:sp>
        <p:sp>
          <p:nvSpPr>
            <p:cNvPr id="42" name="TextBox 41">
              <a:extLst>
                <a:ext uri="{FF2B5EF4-FFF2-40B4-BE49-F238E27FC236}">
                  <a16:creationId xmlns:a16="http://schemas.microsoft.com/office/drawing/2014/main" id="{D65F8696-38BD-410D-A29B-2E15965EB353}"/>
                </a:ext>
              </a:extLst>
            </p:cNvPr>
            <p:cNvSpPr txBox="1"/>
            <p:nvPr/>
          </p:nvSpPr>
          <p:spPr>
            <a:xfrm>
              <a:off x="10665475" y="6042850"/>
              <a:ext cx="1396155" cy="259616"/>
            </a:xfrm>
            <a:prstGeom prst="rect">
              <a:avLst/>
            </a:prstGeom>
            <a:noFill/>
          </p:spPr>
          <p:txBody>
            <a:bodyPr wrap="none" rtlCol="0">
              <a:spAutoFit/>
            </a:bodyPr>
            <a:lstStyle/>
            <a:p>
              <a:pPr algn="l"/>
              <a:r>
                <a:rPr lang="en-US" sz="1088" spc="0" baseline="0">
                  <a:solidFill>
                    <a:srgbClr val="000000"/>
                  </a:solidFill>
                  <a:latin typeface="Calibri"/>
                  <a:cs typeface="Calibri"/>
                  <a:sym typeface="Calibri"/>
                  <a:rtl val="0"/>
                </a:rPr>
                <a:t>Front Avg: 0.178 pixel</a:t>
              </a:r>
            </a:p>
          </p:txBody>
        </p:sp>
        <p:sp>
          <p:nvSpPr>
            <p:cNvPr id="43" name="TextBox 42">
              <a:extLst>
                <a:ext uri="{FF2B5EF4-FFF2-40B4-BE49-F238E27FC236}">
                  <a16:creationId xmlns:a16="http://schemas.microsoft.com/office/drawing/2014/main" id="{B33F8035-06DB-4FA8-9983-CB02DC6275CF}"/>
                </a:ext>
              </a:extLst>
            </p:cNvPr>
            <p:cNvSpPr txBox="1"/>
            <p:nvPr/>
          </p:nvSpPr>
          <p:spPr>
            <a:xfrm>
              <a:off x="7233238" y="6138951"/>
              <a:ext cx="266968"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0</a:t>
              </a:r>
            </a:p>
          </p:txBody>
        </p:sp>
        <p:sp>
          <p:nvSpPr>
            <p:cNvPr id="44" name="TextBox 43">
              <a:extLst>
                <a:ext uri="{FF2B5EF4-FFF2-40B4-BE49-F238E27FC236}">
                  <a16:creationId xmlns:a16="http://schemas.microsoft.com/office/drawing/2014/main" id="{7580B3DA-1BE4-408A-A61C-C18F4890DDD7}"/>
                </a:ext>
              </a:extLst>
            </p:cNvPr>
            <p:cNvSpPr txBox="1"/>
            <p:nvPr/>
          </p:nvSpPr>
          <p:spPr>
            <a:xfrm>
              <a:off x="7111610" y="5868667"/>
              <a:ext cx="393101"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0.2</a:t>
              </a:r>
            </a:p>
          </p:txBody>
        </p:sp>
        <p:sp>
          <p:nvSpPr>
            <p:cNvPr id="45" name="TextBox 44">
              <a:extLst>
                <a:ext uri="{FF2B5EF4-FFF2-40B4-BE49-F238E27FC236}">
                  <a16:creationId xmlns:a16="http://schemas.microsoft.com/office/drawing/2014/main" id="{B7454385-DEFD-4937-9E8C-8E078D9400A2}"/>
                </a:ext>
              </a:extLst>
            </p:cNvPr>
            <p:cNvSpPr txBox="1"/>
            <p:nvPr/>
          </p:nvSpPr>
          <p:spPr>
            <a:xfrm>
              <a:off x="7111610" y="5592377"/>
              <a:ext cx="393101"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0.4</a:t>
              </a:r>
            </a:p>
          </p:txBody>
        </p:sp>
        <p:sp>
          <p:nvSpPr>
            <p:cNvPr id="47" name="TextBox 46">
              <a:extLst>
                <a:ext uri="{FF2B5EF4-FFF2-40B4-BE49-F238E27FC236}">
                  <a16:creationId xmlns:a16="http://schemas.microsoft.com/office/drawing/2014/main" id="{7938B2C7-3AAA-463C-B748-E904E4470E2D}"/>
                </a:ext>
              </a:extLst>
            </p:cNvPr>
            <p:cNvSpPr txBox="1"/>
            <p:nvPr/>
          </p:nvSpPr>
          <p:spPr>
            <a:xfrm>
              <a:off x="7111610" y="5322092"/>
              <a:ext cx="393101"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0.6</a:t>
              </a:r>
            </a:p>
          </p:txBody>
        </p:sp>
        <p:sp>
          <p:nvSpPr>
            <p:cNvPr id="48" name="TextBox 47">
              <a:extLst>
                <a:ext uri="{FF2B5EF4-FFF2-40B4-BE49-F238E27FC236}">
                  <a16:creationId xmlns:a16="http://schemas.microsoft.com/office/drawing/2014/main" id="{4D1CAEDD-F376-4C71-9299-31E15D006649}"/>
                </a:ext>
              </a:extLst>
            </p:cNvPr>
            <p:cNvSpPr txBox="1"/>
            <p:nvPr/>
          </p:nvSpPr>
          <p:spPr>
            <a:xfrm>
              <a:off x="7111610" y="5051808"/>
              <a:ext cx="393101"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0.8</a:t>
              </a:r>
            </a:p>
          </p:txBody>
        </p:sp>
        <p:sp>
          <p:nvSpPr>
            <p:cNvPr id="49" name="TextBox 48">
              <a:extLst>
                <a:ext uri="{FF2B5EF4-FFF2-40B4-BE49-F238E27FC236}">
                  <a16:creationId xmlns:a16="http://schemas.microsoft.com/office/drawing/2014/main" id="{78F64BD7-AAF1-401E-B7BF-743D3422F105}"/>
                </a:ext>
              </a:extLst>
            </p:cNvPr>
            <p:cNvSpPr txBox="1"/>
            <p:nvPr/>
          </p:nvSpPr>
          <p:spPr>
            <a:xfrm>
              <a:off x="7233238" y="4775518"/>
              <a:ext cx="266968"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1</a:t>
              </a:r>
            </a:p>
          </p:txBody>
        </p:sp>
        <p:sp>
          <p:nvSpPr>
            <p:cNvPr id="50" name="TextBox 49">
              <a:extLst>
                <a:ext uri="{FF2B5EF4-FFF2-40B4-BE49-F238E27FC236}">
                  <a16:creationId xmlns:a16="http://schemas.microsoft.com/office/drawing/2014/main" id="{ED8C27E6-8F79-4DE6-93F8-AB2194B18565}"/>
                </a:ext>
              </a:extLst>
            </p:cNvPr>
            <p:cNvSpPr txBox="1"/>
            <p:nvPr/>
          </p:nvSpPr>
          <p:spPr>
            <a:xfrm>
              <a:off x="7111610" y="4505233"/>
              <a:ext cx="393101"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1.2</a:t>
              </a:r>
            </a:p>
          </p:txBody>
        </p:sp>
        <p:sp>
          <p:nvSpPr>
            <p:cNvPr id="51" name="TextBox 50">
              <a:extLst>
                <a:ext uri="{FF2B5EF4-FFF2-40B4-BE49-F238E27FC236}">
                  <a16:creationId xmlns:a16="http://schemas.microsoft.com/office/drawing/2014/main" id="{16329E5D-0B11-4EF8-B13C-EA12B97BF972}"/>
                </a:ext>
              </a:extLst>
            </p:cNvPr>
            <p:cNvSpPr txBox="1"/>
            <p:nvPr/>
          </p:nvSpPr>
          <p:spPr>
            <a:xfrm>
              <a:off x="7111610" y="4228943"/>
              <a:ext cx="393101"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1.4</a:t>
              </a:r>
            </a:p>
          </p:txBody>
        </p:sp>
        <p:sp>
          <p:nvSpPr>
            <p:cNvPr id="52" name="TextBox 51">
              <a:extLst>
                <a:ext uri="{FF2B5EF4-FFF2-40B4-BE49-F238E27FC236}">
                  <a16:creationId xmlns:a16="http://schemas.microsoft.com/office/drawing/2014/main" id="{FBFAF7CC-6AA2-4B9A-B5F0-80372DB4CE7F}"/>
                </a:ext>
              </a:extLst>
            </p:cNvPr>
            <p:cNvSpPr txBox="1"/>
            <p:nvPr/>
          </p:nvSpPr>
          <p:spPr>
            <a:xfrm>
              <a:off x="7422419" y="6349172"/>
              <a:ext cx="266968"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0</a:t>
              </a:r>
            </a:p>
          </p:txBody>
        </p:sp>
        <p:sp>
          <p:nvSpPr>
            <p:cNvPr id="53" name="TextBox 52">
              <a:extLst>
                <a:ext uri="{FF2B5EF4-FFF2-40B4-BE49-F238E27FC236}">
                  <a16:creationId xmlns:a16="http://schemas.microsoft.com/office/drawing/2014/main" id="{041DBE75-93F9-41F9-8AD9-92246E9DB2AA}"/>
                </a:ext>
              </a:extLst>
            </p:cNvPr>
            <p:cNvSpPr txBox="1"/>
            <p:nvPr/>
          </p:nvSpPr>
          <p:spPr>
            <a:xfrm>
              <a:off x="8359681" y="6349172"/>
              <a:ext cx="435145"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200</a:t>
              </a:r>
            </a:p>
          </p:txBody>
        </p:sp>
        <p:sp>
          <p:nvSpPr>
            <p:cNvPr id="54" name="TextBox 53">
              <a:extLst>
                <a:ext uri="{FF2B5EF4-FFF2-40B4-BE49-F238E27FC236}">
                  <a16:creationId xmlns:a16="http://schemas.microsoft.com/office/drawing/2014/main" id="{F12FCCCE-CA97-4BF0-856E-14C3CCE36E8A}"/>
                </a:ext>
              </a:extLst>
            </p:cNvPr>
            <p:cNvSpPr txBox="1"/>
            <p:nvPr/>
          </p:nvSpPr>
          <p:spPr>
            <a:xfrm>
              <a:off x="9378124" y="6349172"/>
              <a:ext cx="435145"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400</a:t>
              </a:r>
            </a:p>
          </p:txBody>
        </p:sp>
        <p:sp>
          <p:nvSpPr>
            <p:cNvPr id="55" name="TextBox 54">
              <a:extLst>
                <a:ext uri="{FF2B5EF4-FFF2-40B4-BE49-F238E27FC236}">
                  <a16:creationId xmlns:a16="http://schemas.microsoft.com/office/drawing/2014/main" id="{B61928BE-B774-4A9D-A086-B39680F3052D}"/>
                </a:ext>
              </a:extLst>
            </p:cNvPr>
            <p:cNvSpPr txBox="1"/>
            <p:nvPr/>
          </p:nvSpPr>
          <p:spPr>
            <a:xfrm>
              <a:off x="10396567" y="6349172"/>
              <a:ext cx="435145"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600</a:t>
              </a:r>
            </a:p>
          </p:txBody>
        </p:sp>
        <p:sp>
          <p:nvSpPr>
            <p:cNvPr id="56" name="TextBox 55">
              <a:extLst>
                <a:ext uri="{FF2B5EF4-FFF2-40B4-BE49-F238E27FC236}">
                  <a16:creationId xmlns:a16="http://schemas.microsoft.com/office/drawing/2014/main" id="{B543B0FA-919E-47EE-8DF9-912F57D8082D}"/>
                </a:ext>
              </a:extLst>
            </p:cNvPr>
            <p:cNvSpPr txBox="1"/>
            <p:nvPr/>
          </p:nvSpPr>
          <p:spPr>
            <a:xfrm>
              <a:off x="11415010" y="6349172"/>
              <a:ext cx="435145" cy="289648"/>
            </a:xfrm>
            <a:prstGeom prst="rect">
              <a:avLst/>
            </a:prstGeom>
            <a:noFill/>
          </p:spPr>
          <p:txBody>
            <a:bodyPr wrap="none" rtlCol="0">
              <a:spAutoFit/>
            </a:bodyPr>
            <a:lstStyle/>
            <a:p>
              <a:pPr algn="l"/>
              <a:r>
                <a:rPr lang="en-US" sz="1277" spc="0" baseline="0">
                  <a:solidFill>
                    <a:srgbClr val="000000"/>
                  </a:solidFill>
                  <a:latin typeface="Calibri"/>
                  <a:cs typeface="Calibri"/>
                  <a:sym typeface="Calibri"/>
                  <a:rtl val="0"/>
                </a:rPr>
                <a:t>800</a:t>
              </a:r>
            </a:p>
          </p:txBody>
        </p:sp>
        <p:sp>
          <p:nvSpPr>
            <p:cNvPr id="57" name="TextBox 56">
              <a:extLst>
                <a:ext uri="{FF2B5EF4-FFF2-40B4-BE49-F238E27FC236}">
                  <a16:creationId xmlns:a16="http://schemas.microsoft.com/office/drawing/2014/main" id="{5389A67A-0011-47B6-8845-90E2E482963E}"/>
                </a:ext>
              </a:extLst>
            </p:cNvPr>
            <p:cNvSpPr txBox="1"/>
            <p:nvPr/>
          </p:nvSpPr>
          <p:spPr>
            <a:xfrm rot="-5400000">
              <a:off x="6606327" y="5186950"/>
              <a:ext cx="915650" cy="313673"/>
            </a:xfrm>
            <a:prstGeom prst="rect">
              <a:avLst/>
            </a:prstGeom>
            <a:noFill/>
          </p:spPr>
          <p:txBody>
            <a:bodyPr wrap="none" rtlCol="0">
              <a:spAutoFit/>
            </a:bodyPr>
            <a:lstStyle/>
            <a:p>
              <a:pPr algn="l"/>
              <a:r>
                <a:rPr lang="en-US" sz="1419" spc="0" baseline="0">
                  <a:solidFill>
                    <a:srgbClr val="000000"/>
                  </a:solidFill>
                  <a:latin typeface="Calibri"/>
                  <a:cs typeface="Calibri"/>
                  <a:sym typeface="Calibri"/>
                  <a:rtl val="0"/>
                </a:rPr>
                <a:t>Error (px.)</a:t>
              </a:r>
            </a:p>
          </p:txBody>
        </p:sp>
        <p:sp>
          <p:nvSpPr>
            <p:cNvPr id="58" name="TextBox 57">
              <a:extLst>
                <a:ext uri="{FF2B5EF4-FFF2-40B4-BE49-F238E27FC236}">
                  <a16:creationId xmlns:a16="http://schemas.microsoft.com/office/drawing/2014/main" id="{D1E52893-5C55-4BBB-B0FC-ED1BADBBFDD9}"/>
                </a:ext>
              </a:extLst>
            </p:cNvPr>
            <p:cNvSpPr txBox="1"/>
            <p:nvPr/>
          </p:nvSpPr>
          <p:spPr>
            <a:xfrm>
              <a:off x="9468387" y="6529362"/>
              <a:ext cx="788999" cy="332527"/>
            </a:xfrm>
            <a:prstGeom prst="rect">
              <a:avLst/>
            </a:prstGeom>
            <a:noFill/>
          </p:spPr>
          <p:txBody>
            <a:bodyPr wrap="none" rtlCol="0">
              <a:spAutoFit/>
            </a:bodyPr>
            <a:lstStyle/>
            <a:p>
              <a:pPr algn="l"/>
              <a:r>
                <a:rPr lang="en-US" sz="1561" spc="0" baseline="0" dirty="0">
                  <a:solidFill>
                    <a:srgbClr val="000000"/>
                  </a:solidFill>
                  <a:latin typeface="Calibri"/>
                  <a:cs typeface="Calibri"/>
                  <a:sym typeface="Calibri"/>
                  <a:rtl val="0"/>
                </a:rPr>
                <a:t>Time(s)</a:t>
              </a:r>
            </a:p>
          </p:txBody>
        </p:sp>
        <p:sp>
          <p:nvSpPr>
            <p:cNvPr id="59" name="TextBox 58">
              <a:extLst>
                <a:ext uri="{FF2B5EF4-FFF2-40B4-BE49-F238E27FC236}">
                  <a16:creationId xmlns:a16="http://schemas.microsoft.com/office/drawing/2014/main" id="{2ACD04A6-6E5A-4158-B162-51698FE6CA51}"/>
                </a:ext>
              </a:extLst>
            </p:cNvPr>
            <p:cNvSpPr txBox="1"/>
            <p:nvPr/>
          </p:nvSpPr>
          <p:spPr>
            <a:xfrm>
              <a:off x="8697458" y="3970671"/>
              <a:ext cx="1726503" cy="385749"/>
            </a:xfrm>
            <a:prstGeom prst="rect">
              <a:avLst/>
            </a:prstGeom>
            <a:noFill/>
          </p:spPr>
          <p:txBody>
            <a:bodyPr wrap="none" rtlCol="0">
              <a:spAutoFit/>
            </a:bodyPr>
            <a:lstStyle/>
            <a:p>
              <a:pPr algn="l"/>
              <a:r>
                <a:rPr lang="en-US" sz="1892" spc="0" baseline="0">
                  <a:solidFill>
                    <a:srgbClr val="000000"/>
                  </a:solidFill>
                  <a:latin typeface="Calibri"/>
                  <a:cs typeface="Calibri"/>
                  <a:sym typeface="Calibri"/>
                  <a:rtl val="0"/>
                </a:rPr>
                <a:t>Projection Error</a:t>
              </a:r>
            </a:p>
          </p:txBody>
        </p:sp>
        <p:sp>
          <p:nvSpPr>
            <p:cNvPr id="60" name="Freeform: Shape 59">
              <a:extLst>
                <a:ext uri="{FF2B5EF4-FFF2-40B4-BE49-F238E27FC236}">
                  <a16:creationId xmlns:a16="http://schemas.microsoft.com/office/drawing/2014/main" id="{3962BF20-DCC3-4286-98A7-E26FB8D47747}"/>
                </a:ext>
              </a:extLst>
            </p:cNvPr>
            <p:cNvSpPr/>
            <p:nvPr/>
          </p:nvSpPr>
          <p:spPr>
            <a:xfrm>
              <a:off x="11365554" y="4541944"/>
              <a:ext cx="192202" cy="6006"/>
            </a:xfrm>
            <a:custGeom>
              <a:avLst/>
              <a:gdLst>
                <a:gd name="connsiteX0" fmla="*/ -27 w 192202"/>
                <a:gd name="connsiteY0" fmla="*/ -419 h 6006"/>
                <a:gd name="connsiteX1" fmla="*/ 192175 w 192202"/>
                <a:gd name="connsiteY1" fmla="*/ -419 h 6006"/>
              </a:gdLst>
              <a:ahLst/>
              <a:cxnLst>
                <a:cxn ang="0">
                  <a:pos x="connsiteX0" y="connsiteY0"/>
                </a:cxn>
                <a:cxn ang="0">
                  <a:pos x="connsiteX1" y="connsiteY1"/>
                </a:cxn>
              </a:cxnLst>
              <a:rect l="l" t="t" r="r" b="b"/>
              <a:pathLst>
                <a:path w="192202" h="6006">
                  <a:moveTo>
                    <a:pt x="-27" y="-419"/>
                  </a:moveTo>
                  <a:lnTo>
                    <a:pt x="192175" y="-419"/>
                  </a:lnTo>
                </a:path>
              </a:pathLst>
            </a:custGeom>
            <a:noFill/>
            <a:ln w="20013" cap="rnd">
              <a:solidFill>
                <a:srgbClr val="ED7D31"/>
              </a:solidFill>
              <a:prstDash val="solid"/>
              <a:round/>
            </a:ln>
          </p:spPr>
          <p:txBody>
            <a:bodyPr rtlCol="0" anchor="ctr"/>
            <a:lstStyle/>
            <a:p>
              <a:endParaRPr lang="en-US"/>
            </a:p>
          </p:txBody>
        </p:sp>
        <p:sp>
          <p:nvSpPr>
            <p:cNvPr id="61" name="TextBox 60">
              <a:extLst>
                <a:ext uri="{FF2B5EF4-FFF2-40B4-BE49-F238E27FC236}">
                  <a16:creationId xmlns:a16="http://schemas.microsoft.com/office/drawing/2014/main" id="{78DB4C67-5D92-4816-A0AA-B4FAD4799A4A}"/>
                </a:ext>
              </a:extLst>
            </p:cNvPr>
            <p:cNvSpPr txBox="1"/>
            <p:nvPr/>
          </p:nvSpPr>
          <p:spPr>
            <a:xfrm>
              <a:off x="11487578" y="4379101"/>
              <a:ext cx="525240" cy="313673"/>
            </a:xfrm>
            <a:prstGeom prst="rect">
              <a:avLst/>
            </a:prstGeom>
            <a:noFill/>
          </p:spPr>
          <p:txBody>
            <a:bodyPr wrap="none" rtlCol="0">
              <a:spAutoFit/>
            </a:bodyPr>
            <a:lstStyle/>
            <a:p>
              <a:pPr algn="l"/>
              <a:r>
                <a:rPr lang="en-US" sz="1419" spc="0" baseline="0">
                  <a:solidFill>
                    <a:srgbClr val="000000"/>
                  </a:solidFill>
                  <a:latin typeface="Calibri"/>
                  <a:cs typeface="Calibri"/>
                  <a:sym typeface="Calibri"/>
                  <a:rtl val="0"/>
                </a:rPr>
                <a:t>Back</a:t>
              </a:r>
            </a:p>
          </p:txBody>
        </p:sp>
        <p:sp>
          <p:nvSpPr>
            <p:cNvPr id="62" name="Freeform: Shape 61">
              <a:extLst>
                <a:ext uri="{FF2B5EF4-FFF2-40B4-BE49-F238E27FC236}">
                  <a16:creationId xmlns:a16="http://schemas.microsoft.com/office/drawing/2014/main" id="{0E896A5C-39DD-41CF-957A-049A37005A25}"/>
                </a:ext>
              </a:extLst>
            </p:cNvPr>
            <p:cNvSpPr/>
            <p:nvPr/>
          </p:nvSpPr>
          <p:spPr>
            <a:xfrm>
              <a:off x="11365554" y="4770184"/>
              <a:ext cx="192202" cy="6006"/>
            </a:xfrm>
            <a:custGeom>
              <a:avLst/>
              <a:gdLst>
                <a:gd name="connsiteX0" fmla="*/ -27 w 192202"/>
                <a:gd name="connsiteY0" fmla="*/ -419 h 6006"/>
                <a:gd name="connsiteX1" fmla="*/ 192175 w 192202"/>
                <a:gd name="connsiteY1" fmla="*/ -419 h 6006"/>
              </a:gdLst>
              <a:ahLst/>
              <a:cxnLst>
                <a:cxn ang="0">
                  <a:pos x="connsiteX0" y="connsiteY0"/>
                </a:cxn>
                <a:cxn ang="0">
                  <a:pos x="connsiteX1" y="connsiteY1"/>
                </a:cxn>
              </a:cxnLst>
              <a:rect l="l" t="t" r="r" b="b"/>
              <a:pathLst>
                <a:path w="192202" h="6006">
                  <a:moveTo>
                    <a:pt x="-27" y="-419"/>
                  </a:moveTo>
                  <a:lnTo>
                    <a:pt x="192175" y="-419"/>
                  </a:lnTo>
                </a:path>
              </a:pathLst>
            </a:custGeom>
            <a:noFill/>
            <a:ln w="20013" cap="rnd">
              <a:solidFill>
                <a:srgbClr val="4472C4"/>
              </a:solidFill>
              <a:prstDash val="solid"/>
              <a:round/>
            </a:ln>
          </p:spPr>
          <p:txBody>
            <a:bodyPr rtlCol="0" anchor="ctr"/>
            <a:lstStyle/>
            <a:p>
              <a:endParaRPr lang="en-US"/>
            </a:p>
          </p:txBody>
        </p:sp>
        <p:sp>
          <p:nvSpPr>
            <p:cNvPr id="63" name="TextBox 62">
              <a:extLst>
                <a:ext uri="{FF2B5EF4-FFF2-40B4-BE49-F238E27FC236}">
                  <a16:creationId xmlns:a16="http://schemas.microsoft.com/office/drawing/2014/main" id="{CC4C4D1E-5398-4583-8A12-283724BB8F2D}"/>
                </a:ext>
              </a:extLst>
            </p:cNvPr>
            <p:cNvSpPr txBox="1"/>
            <p:nvPr/>
          </p:nvSpPr>
          <p:spPr>
            <a:xfrm>
              <a:off x="11487578" y="4601334"/>
              <a:ext cx="579296" cy="313673"/>
            </a:xfrm>
            <a:prstGeom prst="rect">
              <a:avLst/>
            </a:prstGeom>
            <a:noFill/>
          </p:spPr>
          <p:txBody>
            <a:bodyPr wrap="none" rtlCol="0">
              <a:spAutoFit/>
            </a:bodyPr>
            <a:lstStyle/>
            <a:p>
              <a:pPr algn="l"/>
              <a:r>
                <a:rPr lang="en-US" sz="1419" spc="0" baseline="0">
                  <a:solidFill>
                    <a:srgbClr val="000000"/>
                  </a:solidFill>
                  <a:latin typeface="Calibri"/>
                  <a:cs typeface="Calibri"/>
                  <a:sym typeface="Calibri"/>
                  <a:rtl val="0"/>
                </a:rPr>
                <a:t>Front</a:t>
              </a:r>
            </a:p>
          </p:txBody>
        </p:sp>
      </p:grpSp>
    </p:spTree>
    <p:extLst>
      <p:ext uri="{BB962C8B-B14F-4D97-AF65-F5344CB8AC3E}">
        <p14:creationId xmlns:p14="http://schemas.microsoft.com/office/powerpoint/2010/main" val="238342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151128" cy="931140"/>
          </a:xfrm>
        </p:spPr>
        <p:txBody>
          <a:bodyPr>
            <a:normAutofit fontScale="90000"/>
          </a:bodyPr>
          <a:lstStyle/>
          <a:p>
            <a:r>
              <a:rPr lang="en-US" sz="4000" dirty="0">
                <a:solidFill>
                  <a:schemeClr val="bg1"/>
                </a:solidFill>
              </a:rPr>
              <a:t>Coefficient of Thermal Expansion (CTE) Test</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4" y="1875968"/>
            <a:ext cx="5110581" cy="47034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CTE experiments</a:t>
            </a:r>
          </a:p>
          <a:p>
            <a:pPr lvl="1"/>
            <a:r>
              <a:rPr lang="en-US" dirty="0"/>
              <a:t>Measure strain as a function of temperature</a:t>
            </a:r>
          </a:p>
          <a:p>
            <a:pPr lvl="1"/>
            <a:r>
              <a:rPr lang="en-US" dirty="0"/>
              <a:t>Three temperature holds</a:t>
            </a:r>
          </a:p>
          <a:p>
            <a:pPr lvl="2"/>
            <a:r>
              <a:rPr lang="en-US" sz="2400" dirty="0"/>
              <a:t>0°F, -75°F, -150°F</a:t>
            </a:r>
          </a:p>
          <a:p>
            <a:pPr lvl="2"/>
            <a:endParaRPr lang="en-US" sz="2400" dirty="0"/>
          </a:p>
          <a:p>
            <a:r>
              <a:rPr lang="en-US" sz="2400" dirty="0"/>
              <a:t>Projection error increased with decreased temperature curve</a:t>
            </a:r>
          </a:p>
        </p:txBody>
      </p:sp>
      <p:grpSp>
        <p:nvGrpSpPr>
          <p:cNvPr id="87" name="Picture 11">
            <a:extLst>
              <a:ext uri="{FF2B5EF4-FFF2-40B4-BE49-F238E27FC236}">
                <a16:creationId xmlns:a16="http://schemas.microsoft.com/office/drawing/2014/main" id="{4700D8A7-2C1A-4C59-AC2F-AA3FDA0885F5}"/>
              </a:ext>
            </a:extLst>
          </p:cNvPr>
          <p:cNvGrpSpPr/>
          <p:nvPr/>
        </p:nvGrpSpPr>
        <p:grpSpPr>
          <a:xfrm>
            <a:off x="5057340" y="1748397"/>
            <a:ext cx="7169988" cy="4953158"/>
            <a:chOff x="5057340" y="1748397"/>
            <a:chExt cx="7169988" cy="4953158"/>
          </a:xfrm>
        </p:grpSpPr>
        <p:sp>
          <p:nvSpPr>
            <p:cNvPr id="88" name="Freeform: Shape 87">
              <a:extLst>
                <a:ext uri="{FF2B5EF4-FFF2-40B4-BE49-F238E27FC236}">
                  <a16:creationId xmlns:a16="http://schemas.microsoft.com/office/drawing/2014/main" id="{A373EB6A-F5C9-4DF5-AD9A-42FEC8245A98}"/>
                </a:ext>
              </a:extLst>
            </p:cNvPr>
            <p:cNvSpPr/>
            <p:nvPr/>
          </p:nvSpPr>
          <p:spPr>
            <a:xfrm>
              <a:off x="5058132" y="1748397"/>
              <a:ext cx="7128384" cy="2629995"/>
            </a:xfrm>
            <a:custGeom>
              <a:avLst/>
              <a:gdLst>
                <a:gd name="connsiteX0" fmla="*/ -2527 w 7128384"/>
                <a:gd name="connsiteY0" fmla="*/ -106 h 2629995"/>
                <a:gd name="connsiteX1" fmla="*/ 7125858 w 7128384"/>
                <a:gd name="connsiteY1" fmla="*/ -106 h 2629995"/>
                <a:gd name="connsiteX2" fmla="*/ 7125858 w 7128384"/>
                <a:gd name="connsiteY2" fmla="*/ 2629890 h 2629995"/>
                <a:gd name="connsiteX3" fmla="*/ -2527 w 7128384"/>
                <a:gd name="connsiteY3" fmla="*/ 2629890 h 2629995"/>
              </a:gdLst>
              <a:ahLst/>
              <a:cxnLst>
                <a:cxn ang="0">
                  <a:pos x="connsiteX0" y="connsiteY0"/>
                </a:cxn>
                <a:cxn ang="0">
                  <a:pos x="connsiteX1" y="connsiteY1"/>
                </a:cxn>
                <a:cxn ang="0">
                  <a:pos x="connsiteX2" y="connsiteY2"/>
                </a:cxn>
                <a:cxn ang="0">
                  <a:pos x="connsiteX3" y="connsiteY3"/>
                </a:cxn>
              </a:cxnLst>
              <a:rect l="l" t="t" r="r" b="b"/>
              <a:pathLst>
                <a:path w="7128384" h="2629995">
                  <a:moveTo>
                    <a:pt x="-2527" y="-106"/>
                  </a:moveTo>
                  <a:lnTo>
                    <a:pt x="7125858" y="-106"/>
                  </a:lnTo>
                  <a:lnTo>
                    <a:pt x="7125858" y="2629890"/>
                  </a:lnTo>
                  <a:lnTo>
                    <a:pt x="-2527" y="2629890"/>
                  </a:lnTo>
                  <a:close/>
                </a:path>
              </a:pathLst>
            </a:custGeom>
            <a:solidFill>
              <a:srgbClr val="FFFFFF"/>
            </a:solidFill>
            <a:ln w="547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C90B43AC-BB30-4F57-A7D2-2A4D327AE34C}"/>
                </a:ext>
              </a:extLst>
            </p:cNvPr>
            <p:cNvSpPr/>
            <p:nvPr/>
          </p:nvSpPr>
          <p:spPr>
            <a:xfrm>
              <a:off x="5715631" y="2148375"/>
              <a:ext cx="6262677" cy="1840997"/>
            </a:xfrm>
            <a:custGeom>
              <a:avLst/>
              <a:gdLst>
                <a:gd name="connsiteX0" fmla="*/ -2527 w 6262677"/>
                <a:gd name="connsiteY0" fmla="*/ -106 h 1840997"/>
                <a:gd name="connsiteX1" fmla="*/ 6260151 w 6262677"/>
                <a:gd name="connsiteY1" fmla="*/ -106 h 1840997"/>
                <a:gd name="connsiteX2" fmla="*/ 6260151 w 6262677"/>
                <a:gd name="connsiteY2" fmla="*/ 1840891 h 1840997"/>
                <a:gd name="connsiteX3" fmla="*/ -2527 w 6262677"/>
                <a:gd name="connsiteY3" fmla="*/ 1840891 h 1840997"/>
              </a:gdLst>
              <a:ahLst/>
              <a:cxnLst>
                <a:cxn ang="0">
                  <a:pos x="connsiteX0" y="connsiteY0"/>
                </a:cxn>
                <a:cxn ang="0">
                  <a:pos x="connsiteX1" y="connsiteY1"/>
                </a:cxn>
                <a:cxn ang="0">
                  <a:pos x="connsiteX2" y="connsiteY2"/>
                </a:cxn>
                <a:cxn ang="0">
                  <a:pos x="connsiteX3" y="connsiteY3"/>
                </a:cxn>
              </a:cxnLst>
              <a:rect l="l" t="t" r="r" b="b"/>
              <a:pathLst>
                <a:path w="6262677" h="1840997">
                  <a:moveTo>
                    <a:pt x="-2527" y="-106"/>
                  </a:moveTo>
                  <a:lnTo>
                    <a:pt x="6260151" y="-106"/>
                  </a:lnTo>
                  <a:lnTo>
                    <a:pt x="6260151" y="1840891"/>
                  </a:lnTo>
                  <a:lnTo>
                    <a:pt x="-2527" y="1840891"/>
                  </a:lnTo>
                  <a:close/>
                </a:path>
              </a:pathLst>
            </a:custGeom>
            <a:solidFill>
              <a:srgbClr val="FFFFFF"/>
            </a:solidFill>
            <a:ln w="547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434FCF2A-28A0-4D2E-A8DC-E1D00AAB5947}"/>
                </a:ext>
              </a:extLst>
            </p:cNvPr>
            <p:cNvSpPr/>
            <p:nvPr/>
          </p:nvSpPr>
          <p:spPr>
            <a:xfrm>
              <a:off x="6107390" y="2145635"/>
              <a:ext cx="5873657" cy="1840997"/>
            </a:xfrm>
            <a:custGeom>
              <a:avLst/>
              <a:gdLst>
                <a:gd name="connsiteX0" fmla="*/ -2527 w 5873657"/>
                <a:gd name="connsiteY0" fmla="*/ -106 h 1840997"/>
                <a:gd name="connsiteX1" fmla="*/ -2527 w 5873657"/>
                <a:gd name="connsiteY1" fmla="*/ 1840891 h 1840997"/>
                <a:gd name="connsiteX2" fmla="*/ 391972 w 5873657"/>
                <a:gd name="connsiteY2" fmla="*/ -106 h 1840997"/>
                <a:gd name="connsiteX3" fmla="*/ 391972 w 5873657"/>
                <a:gd name="connsiteY3" fmla="*/ 1840891 h 1840997"/>
                <a:gd name="connsiteX4" fmla="*/ 780993 w 5873657"/>
                <a:gd name="connsiteY4" fmla="*/ -106 h 1840997"/>
                <a:gd name="connsiteX5" fmla="*/ 780993 w 5873657"/>
                <a:gd name="connsiteY5" fmla="*/ 1840891 h 1840997"/>
                <a:gd name="connsiteX6" fmla="*/ 1170013 w 5873657"/>
                <a:gd name="connsiteY6" fmla="*/ -106 h 1840997"/>
                <a:gd name="connsiteX7" fmla="*/ 1170013 w 5873657"/>
                <a:gd name="connsiteY7" fmla="*/ 1840891 h 1840997"/>
                <a:gd name="connsiteX8" fmla="*/ 1564512 w 5873657"/>
                <a:gd name="connsiteY8" fmla="*/ -106 h 1840997"/>
                <a:gd name="connsiteX9" fmla="*/ 1564512 w 5873657"/>
                <a:gd name="connsiteY9" fmla="*/ 1840891 h 1840997"/>
                <a:gd name="connsiteX10" fmla="*/ 1953533 w 5873657"/>
                <a:gd name="connsiteY10" fmla="*/ -106 h 1840997"/>
                <a:gd name="connsiteX11" fmla="*/ 1953533 w 5873657"/>
                <a:gd name="connsiteY11" fmla="*/ 1840891 h 1840997"/>
                <a:gd name="connsiteX12" fmla="*/ 2348032 w 5873657"/>
                <a:gd name="connsiteY12" fmla="*/ -106 h 1840997"/>
                <a:gd name="connsiteX13" fmla="*/ 2348032 w 5873657"/>
                <a:gd name="connsiteY13" fmla="*/ 1840891 h 1840997"/>
                <a:gd name="connsiteX14" fmla="*/ 2737052 w 5873657"/>
                <a:gd name="connsiteY14" fmla="*/ -106 h 1840997"/>
                <a:gd name="connsiteX15" fmla="*/ 2737052 w 5873657"/>
                <a:gd name="connsiteY15" fmla="*/ 1840891 h 1840997"/>
                <a:gd name="connsiteX16" fmla="*/ 3131552 w 5873657"/>
                <a:gd name="connsiteY16" fmla="*/ -106 h 1840997"/>
                <a:gd name="connsiteX17" fmla="*/ 3131552 w 5873657"/>
                <a:gd name="connsiteY17" fmla="*/ 1840891 h 1840997"/>
                <a:gd name="connsiteX18" fmla="*/ 3520572 w 5873657"/>
                <a:gd name="connsiteY18" fmla="*/ -106 h 1840997"/>
                <a:gd name="connsiteX19" fmla="*/ 3520572 w 5873657"/>
                <a:gd name="connsiteY19" fmla="*/ 1840891 h 1840997"/>
                <a:gd name="connsiteX20" fmla="*/ 3915071 w 5873657"/>
                <a:gd name="connsiteY20" fmla="*/ -106 h 1840997"/>
                <a:gd name="connsiteX21" fmla="*/ 3915071 w 5873657"/>
                <a:gd name="connsiteY21" fmla="*/ 1840891 h 1840997"/>
                <a:gd name="connsiteX22" fmla="*/ 4304092 w 5873657"/>
                <a:gd name="connsiteY22" fmla="*/ -106 h 1840997"/>
                <a:gd name="connsiteX23" fmla="*/ 4304092 w 5873657"/>
                <a:gd name="connsiteY23" fmla="*/ 1840891 h 1840997"/>
                <a:gd name="connsiteX24" fmla="*/ 4698591 w 5873657"/>
                <a:gd name="connsiteY24" fmla="*/ -106 h 1840997"/>
                <a:gd name="connsiteX25" fmla="*/ 4698591 w 5873657"/>
                <a:gd name="connsiteY25" fmla="*/ 1840891 h 1840997"/>
                <a:gd name="connsiteX26" fmla="*/ 5087611 w 5873657"/>
                <a:gd name="connsiteY26" fmla="*/ -106 h 1840997"/>
                <a:gd name="connsiteX27" fmla="*/ 5087611 w 5873657"/>
                <a:gd name="connsiteY27" fmla="*/ 1840891 h 1840997"/>
                <a:gd name="connsiteX28" fmla="*/ 5476631 w 5873657"/>
                <a:gd name="connsiteY28" fmla="*/ -106 h 1840997"/>
                <a:gd name="connsiteX29" fmla="*/ 5476631 w 5873657"/>
                <a:gd name="connsiteY29" fmla="*/ 1840891 h 1840997"/>
                <a:gd name="connsiteX30" fmla="*/ 5871131 w 5873657"/>
                <a:gd name="connsiteY30" fmla="*/ -106 h 1840997"/>
                <a:gd name="connsiteX31" fmla="*/ 5871131 w 5873657"/>
                <a:gd name="connsiteY31" fmla="*/ 1840891 h 1840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73657" h="1840997">
                  <a:moveTo>
                    <a:pt x="-2527" y="-106"/>
                  </a:moveTo>
                  <a:lnTo>
                    <a:pt x="-2527" y="1840891"/>
                  </a:lnTo>
                  <a:moveTo>
                    <a:pt x="391972" y="-106"/>
                  </a:moveTo>
                  <a:lnTo>
                    <a:pt x="391972" y="1840891"/>
                  </a:lnTo>
                  <a:moveTo>
                    <a:pt x="780993" y="-106"/>
                  </a:moveTo>
                  <a:lnTo>
                    <a:pt x="780993" y="1840891"/>
                  </a:lnTo>
                  <a:moveTo>
                    <a:pt x="1170013" y="-106"/>
                  </a:moveTo>
                  <a:lnTo>
                    <a:pt x="1170013" y="1840891"/>
                  </a:lnTo>
                  <a:moveTo>
                    <a:pt x="1564512" y="-106"/>
                  </a:moveTo>
                  <a:lnTo>
                    <a:pt x="1564512" y="1840891"/>
                  </a:lnTo>
                  <a:moveTo>
                    <a:pt x="1953533" y="-106"/>
                  </a:moveTo>
                  <a:lnTo>
                    <a:pt x="1953533" y="1840891"/>
                  </a:lnTo>
                  <a:moveTo>
                    <a:pt x="2348032" y="-106"/>
                  </a:moveTo>
                  <a:lnTo>
                    <a:pt x="2348032" y="1840891"/>
                  </a:lnTo>
                  <a:moveTo>
                    <a:pt x="2737052" y="-106"/>
                  </a:moveTo>
                  <a:lnTo>
                    <a:pt x="2737052" y="1840891"/>
                  </a:lnTo>
                  <a:moveTo>
                    <a:pt x="3131552" y="-106"/>
                  </a:moveTo>
                  <a:lnTo>
                    <a:pt x="3131552" y="1840891"/>
                  </a:lnTo>
                  <a:moveTo>
                    <a:pt x="3520572" y="-106"/>
                  </a:moveTo>
                  <a:lnTo>
                    <a:pt x="3520572" y="1840891"/>
                  </a:lnTo>
                  <a:moveTo>
                    <a:pt x="3915071" y="-106"/>
                  </a:moveTo>
                  <a:lnTo>
                    <a:pt x="3915071" y="1840891"/>
                  </a:lnTo>
                  <a:moveTo>
                    <a:pt x="4304092" y="-106"/>
                  </a:moveTo>
                  <a:lnTo>
                    <a:pt x="4304092" y="1840891"/>
                  </a:lnTo>
                  <a:moveTo>
                    <a:pt x="4698591" y="-106"/>
                  </a:moveTo>
                  <a:lnTo>
                    <a:pt x="4698591" y="1840891"/>
                  </a:lnTo>
                  <a:moveTo>
                    <a:pt x="5087611" y="-106"/>
                  </a:moveTo>
                  <a:lnTo>
                    <a:pt x="5087611" y="1840891"/>
                  </a:lnTo>
                  <a:moveTo>
                    <a:pt x="5476631" y="-106"/>
                  </a:moveTo>
                  <a:lnTo>
                    <a:pt x="5476631" y="1840891"/>
                  </a:lnTo>
                  <a:moveTo>
                    <a:pt x="5871131" y="-106"/>
                  </a:moveTo>
                  <a:lnTo>
                    <a:pt x="5871131" y="1840891"/>
                  </a:lnTo>
                </a:path>
              </a:pathLst>
            </a:custGeom>
            <a:noFill/>
            <a:ln w="4563" cap="flat">
              <a:solidFill>
                <a:srgbClr val="898989"/>
              </a:solidFill>
              <a:prstDash val="solid"/>
              <a:round/>
            </a:ln>
          </p:spPr>
          <p:txBody>
            <a:bodyPr rtlCol="0" anchor="ctr"/>
            <a:lstStyle/>
            <a:p>
              <a:endParaRPr lang="en-US"/>
            </a:p>
          </p:txBody>
        </p:sp>
        <p:sp>
          <p:nvSpPr>
            <p:cNvPr id="91" name="Freeform: Shape 90">
              <a:extLst>
                <a:ext uri="{FF2B5EF4-FFF2-40B4-BE49-F238E27FC236}">
                  <a16:creationId xmlns:a16="http://schemas.microsoft.com/office/drawing/2014/main" id="{6DE80094-9F57-489D-B335-2DE462B6357A}"/>
                </a:ext>
              </a:extLst>
            </p:cNvPr>
            <p:cNvSpPr/>
            <p:nvPr/>
          </p:nvSpPr>
          <p:spPr>
            <a:xfrm>
              <a:off x="5718370" y="2145635"/>
              <a:ext cx="6262677" cy="1840997"/>
            </a:xfrm>
            <a:custGeom>
              <a:avLst/>
              <a:gdLst>
                <a:gd name="connsiteX0" fmla="*/ -2527 w 6262677"/>
                <a:gd name="connsiteY0" fmla="*/ -106 h 1840997"/>
                <a:gd name="connsiteX1" fmla="*/ 6260151 w 6262677"/>
                <a:gd name="connsiteY1" fmla="*/ -106 h 1840997"/>
                <a:gd name="connsiteX2" fmla="*/ 6260151 w 6262677"/>
                <a:gd name="connsiteY2" fmla="*/ 1840891 h 1840997"/>
                <a:gd name="connsiteX3" fmla="*/ -2527 w 6262677"/>
                <a:gd name="connsiteY3" fmla="*/ 1840891 h 1840997"/>
              </a:gdLst>
              <a:ahLst/>
              <a:cxnLst>
                <a:cxn ang="0">
                  <a:pos x="connsiteX0" y="connsiteY0"/>
                </a:cxn>
                <a:cxn ang="0">
                  <a:pos x="connsiteX1" y="connsiteY1"/>
                </a:cxn>
                <a:cxn ang="0">
                  <a:pos x="connsiteX2" y="connsiteY2"/>
                </a:cxn>
                <a:cxn ang="0">
                  <a:pos x="connsiteX3" y="connsiteY3"/>
                </a:cxn>
              </a:cxnLst>
              <a:rect l="l" t="t" r="r" b="b"/>
              <a:pathLst>
                <a:path w="6262677" h="1840997">
                  <a:moveTo>
                    <a:pt x="-2527" y="-106"/>
                  </a:moveTo>
                  <a:lnTo>
                    <a:pt x="6260151" y="-106"/>
                  </a:lnTo>
                  <a:lnTo>
                    <a:pt x="6260151" y="1840891"/>
                  </a:lnTo>
                  <a:lnTo>
                    <a:pt x="-2527" y="1840891"/>
                  </a:lnTo>
                  <a:close/>
                </a:path>
              </a:pathLst>
            </a:custGeom>
            <a:noFill/>
            <a:ln w="13688" cap="flat">
              <a:solidFill>
                <a:srgbClr val="000000"/>
              </a:solidFill>
              <a:prstDash val="solid"/>
              <a:round/>
            </a:ln>
          </p:spPr>
          <p:txBody>
            <a:bodyPr rtlCol="0" anchor="ctr"/>
            <a:lstStyle/>
            <a:p>
              <a:endParaRPr lang="en-US"/>
            </a:p>
          </p:txBody>
        </p:sp>
        <p:sp>
          <p:nvSpPr>
            <p:cNvPr id="92" name="Freeform: Shape 91">
              <a:extLst>
                <a:ext uri="{FF2B5EF4-FFF2-40B4-BE49-F238E27FC236}">
                  <a16:creationId xmlns:a16="http://schemas.microsoft.com/office/drawing/2014/main" id="{D68EAC9E-555B-4EF3-8FEA-E9E56222EDDA}"/>
                </a:ext>
              </a:extLst>
            </p:cNvPr>
            <p:cNvSpPr/>
            <p:nvPr/>
          </p:nvSpPr>
          <p:spPr>
            <a:xfrm flipV="1">
              <a:off x="5718370" y="2145635"/>
              <a:ext cx="0" cy="1840997"/>
            </a:xfrm>
            <a:custGeom>
              <a:avLst/>
              <a:gdLst>
                <a:gd name="connsiteX0" fmla="*/ 122 w 0"/>
                <a:gd name="connsiteY0" fmla="*/ 73 h 1840997"/>
                <a:gd name="connsiteX1" fmla="*/ 122 w 0"/>
                <a:gd name="connsiteY1" fmla="*/ 1841070 h 1840997"/>
              </a:gdLst>
              <a:ahLst/>
              <a:cxnLst>
                <a:cxn ang="0">
                  <a:pos x="connsiteX0" y="connsiteY0"/>
                </a:cxn>
                <a:cxn ang="0">
                  <a:pos x="connsiteX1" y="connsiteY1"/>
                </a:cxn>
              </a:cxnLst>
              <a:rect l="l" t="t" r="r" b="b"/>
              <a:pathLst>
                <a:path h="1840997">
                  <a:moveTo>
                    <a:pt x="122" y="73"/>
                  </a:moveTo>
                  <a:lnTo>
                    <a:pt x="122" y="1841070"/>
                  </a:lnTo>
                </a:path>
              </a:pathLst>
            </a:custGeom>
            <a:noFill/>
            <a:ln w="6844" cap="flat">
              <a:solidFill>
                <a:srgbClr val="000000"/>
              </a:solidFill>
              <a:prstDash val="solid"/>
              <a:round/>
            </a:ln>
          </p:spPr>
          <p:txBody>
            <a:bodyPr rtlCol="0" anchor="ctr"/>
            <a:lstStyle/>
            <a:p>
              <a:endParaRPr lang="en-US"/>
            </a:p>
          </p:txBody>
        </p:sp>
        <p:sp>
          <p:nvSpPr>
            <p:cNvPr id="93" name="Freeform: Shape 92">
              <a:extLst>
                <a:ext uri="{FF2B5EF4-FFF2-40B4-BE49-F238E27FC236}">
                  <a16:creationId xmlns:a16="http://schemas.microsoft.com/office/drawing/2014/main" id="{1F76701E-84B8-43D1-B862-3DD4F78E2483}"/>
                </a:ext>
              </a:extLst>
            </p:cNvPr>
            <p:cNvSpPr/>
            <p:nvPr/>
          </p:nvSpPr>
          <p:spPr>
            <a:xfrm>
              <a:off x="5718370" y="3986633"/>
              <a:ext cx="6262677" cy="5479"/>
            </a:xfrm>
            <a:custGeom>
              <a:avLst/>
              <a:gdLst>
                <a:gd name="connsiteX0" fmla="*/ -2527 w 6262677"/>
                <a:gd name="connsiteY0" fmla="*/ -106 h 5479"/>
                <a:gd name="connsiteX1" fmla="*/ 6260151 w 6262677"/>
                <a:gd name="connsiteY1" fmla="*/ -106 h 5479"/>
              </a:gdLst>
              <a:ahLst/>
              <a:cxnLst>
                <a:cxn ang="0">
                  <a:pos x="connsiteX0" y="connsiteY0"/>
                </a:cxn>
                <a:cxn ang="0">
                  <a:pos x="connsiteX1" y="connsiteY1"/>
                </a:cxn>
              </a:cxnLst>
              <a:rect l="l" t="t" r="r" b="b"/>
              <a:pathLst>
                <a:path w="6262677" h="5479">
                  <a:moveTo>
                    <a:pt x="-2527" y="-106"/>
                  </a:moveTo>
                  <a:lnTo>
                    <a:pt x="6260151" y="-106"/>
                  </a:lnTo>
                </a:path>
              </a:pathLst>
            </a:custGeom>
            <a:noFill/>
            <a:ln w="6844" cap="flat">
              <a:solidFill>
                <a:srgbClr val="000000"/>
              </a:solidFill>
              <a:prstDash val="solid"/>
              <a:round/>
            </a:ln>
          </p:spPr>
          <p:txBody>
            <a:bodyPr rtlCol="0" anchor="ctr"/>
            <a:lstStyle/>
            <a:p>
              <a:endParaRPr lang="en-US"/>
            </a:p>
          </p:txBody>
        </p:sp>
        <p:sp>
          <p:nvSpPr>
            <p:cNvPr id="95" name="Freeform: Shape 94">
              <a:extLst>
                <a:ext uri="{FF2B5EF4-FFF2-40B4-BE49-F238E27FC236}">
                  <a16:creationId xmlns:a16="http://schemas.microsoft.com/office/drawing/2014/main" id="{10E5ADAE-315C-429C-BC44-809BF84C8AB1}"/>
                </a:ext>
              </a:extLst>
            </p:cNvPr>
            <p:cNvSpPr/>
            <p:nvPr/>
          </p:nvSpPr>
          <p:spPr>
            <a:xfrm>
              <a:off x="5718370" y="2329161"/>
              <a:ext cx="6259938" cy="1651509"/>
            </a:xfrm>
            <a:custGeom>
              <a:avLst/>
              <a:gdLst>
                <a:gd name="connsiteX0" fmla="*/ -2527 w 6427052"/>
                <a:gd name="connsiteY0" fmla="*/ 1651372 h 1651509"/>
                <a:gd name="connsiteX1" fmla="*/ -2143 w 6427052"/>
                <a:gd name="connsiteY1" fmla="*/ 1651355 h 1651509"/>
                <a:gd name="connsiteX2" fmla="*/ 1802 w 6427052"/>
                <a:gd name="connsiteY2" fmla="*/ 1648972 h 1651509"/>
                <a:gd name="connsiteX3" fmla="*/ 5692 w 6427052"/>
                <a:gd name="connsiteY3" fmla="*/ 1650593 h 1651509"/>
                <a:gd name="connsiteX4" fmla="*/ 9582 w 6427052"/>
                <a:gd name="connsiteY4" fmla="*/ 1641202 h 1651509"/>
                <a:gd name="connsiteX5" fmla="*/ 13527 w 6427052"/>
                <a:gd name="connsiteY5" fmla="*/ 1644512 h 1651509"/>
                <a:gd name="connsiteX6" fmla="*/ 17417 w 6427052"/>
                <a:gd name="connsiteY6" fmla="*/ 1640408 h 1651509"/>
                <a:gd name="connsiteX7" fmla="*/ 21363 w 6427052"/>
                <a:gd name="connsiteY7" fmla="*/ 1640983 h 1651509"/>
                <a:gd name="connsiteX8" fmla="*/ 25253 w 6427052"/>
                <a:gd name="connsiteY8" fmla="*/ 1643904 h 1651509"/>
                <a:gd name="connsiteX9" fmla="*/ 29198 w 6427052"/>
                <a:gd name="connsiteY9" fmla="*/ 1641109 h 1651509"/>
                <a:gd name="connsiteX10" fmla="*/ 33088 w 6427052"/>
                <a:gd name="connsiteY10" fmla="*/ 1636397 h 1651509"/>
                <a:gd name="connsiteX11" fmla="*/ 36978 w 6427052"/>
                <a:gd name="connsiteY11" fmla="*/ 1619823 h 1651509"/>
                <a:gd name="connsiteX12" fmla="*/ 40922 w 6427052"/>
                <a:gd name="connsiteY12" fmla="*/ 1643564 h 1651509"/>
                <a:gd name="connsiteX13" fmla="*/ 44812 w 6427052"/>
                <a:gd name="connsiteY13" fmla="*/ 1605615 h 1651509"/>
                <a:gd name="connsiteX14" fmla="*/ 48759 w 6427052"/>
                <a:gd name="connsiteY14" fmla="*/ 1635109 h 1651509"/>
                <a:gd name="connsiteX15" fmla="*/ 52648 w 6427052"/>
                <a:gd name="connsiteY15" fmla="*/ 1643355 h 1651509"/>
                <a:gd name="connsiteX16" fmla="*/ 56538 w 6427052"/>
                <a:gd name="connsiteY16" fmla="*/ 1642714 h 1651509"/>
                <a:gd name="connsiteX17" fmla="*/ 60483 w 6427052"/>
                <a:gd name="connsiteY17" fmla="*/ 1641339 h 1651509"/>
                <a:gd name="connsiteX18" fmla="*/ 64373 w 6427052"/>
                <a:gd name="connsiteY18" fmla="*/ 1649859 h 1651509"/>
                <a:gd name="connsiteX19" fmla="*/ 68318 w 6427052"/>
                <a:gd name="connsiteY19" fmla="*/ 1637887 h 1651509"/>
                <a:gd name="connsiteX20" fmla="*/ 72208 w 6427052"/>
                <a:gd name="connsiteY20" fmla="*/ 1649103 h 1651509"/>
                <a:gd name="connsiteX21" fmla="*/ 76154 w 6427052"/>
                <a:gd name="connsiteY21" fmla="*/ 1645043 h 1651509"/>
                <a:gd name="connsiteX22" fmla="*/ 80044 w 6427052"/>
                <a:gd name="connsiteY22" fmla="*/ 1647481 h 1651509"/>
                <a:gd name="connsiteX23" fmla="*/ 83934 w 6427052"/>
                <a:gd name="connsiteY23" fmla="*/ 1648566 h 1651509"/>
                <a:gd name="connsiteX24" fmla="*/ 87879 w 6427052"/>
                <a:gd name="connsiteY24" fmla="*/ 1639783 h 1651509"/>
                <a:gd name="connsiteX25" fmla="*/ 91769 w 6427052"/>
                <a:gd name="connsiteY25" fmla="*/ 1643191 h 1651509"/>
                <a:gd name="connsiteX26" fmla="*/ 95714 w 6427052"/>
                <a:gd name="connsiteY26" fmla="*/ 1637038 h 1651509"/>
                <a:gd name="connsiteX27" fmla="*/ 99604 w 6427052"/>
                <a:gd name="connsiteY27" fmla="*/ 1636665 h 1651509"/>
                <a:gd name="connsiteX28" fmla="*/ 103550 w 6427052"/>
                <a:gd name="connsiteY28" fmla="*/ 1639010 h 1651509"/>
                <a:gd name="connsiteX29" fmla="*/ 107440 w 6427052"/>
                <a:gd name="connsiteY29" fmla="*/ 1635898 h 1651509"/>
                <a:gd name="connsiteX30" fmla="*/ 111330 w 6427052"/>
                <a:gd name="connsiteY30" fmla="*/ 1633624 h 1651509"/>
                <a:gd name="connsiteX31" fmla="*/ 115275 w 6427052"/>
                <a:gd name="connsiteY31" fmla="*/ 1626206 h 1651509"/>
                <a:gd name="connsiteX32" fmla="*/ 119165 w 6427052"/>
                <a:gd name="connsiteY32" fmla="*/ 1606420 h 1651509"/>
                <a:gd name="connsiteX33" fmla="*/ 123110 w 6427052"/>
                <a:gd name="connsiteY33" fmla="*/ 1597309 h 1651509"/>
                <a:gd name="connsiteX34" fmla="*/ 127000 w 6427052"/>
                <a:gd name="connsiteY34" fmla="*/ 1559091 h 1651509"/>
                <a:gd name="connsiteX35" fmla="*/ 130946 w 6427052"/>
                <a:gd name="connsiteY35" fmla="*/ 1540923 h 1651509"/>
                <a:gd name="connsiteX36" fmla="*/ 134836 w 6427052"/>
                <a:gd name="connsiteY36" fmla="*/ 1510135 h 1651509"/>
                <a:gd name="connsiteX37" fmla="*/ 138726 w 6427052"/>
                <a:gd name="connsiteY37" fmla="*/ 1476444 h 1651509"/>
                <a:gd name="connsiteX38" fmla="*/ 142671 w 6427052"/>
                <a:gd name="connsiteY38" fmla="*/ 1444687 h 1651509"/>
                <a:gd name="connsiteX39" fmla="*/ 146561 w 6427052"/>
                <a:gd name="connsiteY39" fmla="*/ 1473567 h 1651509"/>
                <a:gd name="connsiteX40" fmla="*/ 150506 w 6427052"/>
                <a:gd name="connsiteY40" fmla="*/ 1389758 h 1651509"/>
                <a:gd name="connsiteX41" fmla="*/ 154396 w 6427052"/>
                <a:gd name="connsiteY41" fmla="*/ 1409489 h 1651509"/>
                <a:gd name="connsiteX42" fmla="*/ 158287 w 6427052"/>
                <a:gd name="connsiteY42" fmla="*/ 1359699 h 1651509"/>
                <a:gd name="connsiteX43" fmla="*/ 162232 w 6427052"/>
                <a:gd name="connsiteY43" fmla="*/ 1430375 h 1651509"/>
                <a:gd name="connsiteX44" fmla="*/ 166122 w 6427052"/>
                <a:gd name="connsiteY44" fmla="*/ 1320299 h 1651509"/>
                <a:gd name="connsiteX45" fmla="*/ 170066 w 6427052"/>
                <a:gd name="connsiteY45" fmla="*/ 1349821 h 1651509"/>
                <a:gd name="connsiteX46" fmla="*/ 173956 w 6427052"/>
                <a:gd name="connsiteY46" fmla="*/ 1128468 h 1651509"/>
                <a:gd name="connsiteX47" fmla="*/ 177901 w 6427052"/>
                <a:gd name="connsiteY47" fmla="*/ 1376444 h 1651509"/>
                <a:gd name="connsiteX48" fmla="*/ 181791 w 6427052"/>
                <a:gd name="connsiteY48" fmla="*/ 1276367 h 1651509"/>
                <a:gd name="connsiteX49" fmla="*/ 185683 w 6427052"/>
                <a:gd name="connsiteY49" fmla="*/ 1313099 h 1651509"/>
                <a:gd name="connsiteX50" fmla="*/ 189627 w 6427052"/>
                <a:gd name="connsiteY50" fmla="*/ 1296602 h 1651509"/>
                <a:gd name="connsiteX51" fmla="*/ 193517 w 6427052"/>
                <a:gd name="connsiteY51" fmla="*/ 1379841 h 1651509"/>
                <a:gd name="connsiteX52" fmla="*/ 197462 w 6427052"/>
                <a:gd name="connsiteY52" fmla="*/ 1411050 h 1651509"/>
                <a:gd name="connsiteX53" fmla="*/ 201352 w 6427052"/>
                <a:gd name="connsiteY53" fmla="*/ 1301522 h 1651509"/>
                <a:gd name="connsiteX54" fmla="*/ 205297 w 6427052"/>
                <a:gd name="connsiteY54" fmla="*/ 1386252 h 1651509"/>
                <a:gd name="connsiteX55" fmla="*/ 209187 w 6427052"/>
                <a:gd name="connsiteY55" fmla="*/ 1274904 h 1651509"/>
                <a:gd name="connsiteX56" fmla="*/ 213078 w 6427052"/>
                <a:gd name="connsiteY56" fmla="*/ 1310327 h 1651509"/>
                <a:gd name="connsiteX57" fmla="*/ 217023 w 6427052"/>
                <a:gd name="connsiteY57" fmla="*/ 1326655 h 1651509"/>
                <a:gd name="connsiteX58" fmla="*/ 220913 w 6427052"/>
                <a:gd name="connsiteY58" fmla="*/ 1442627 h 1651509"/>
                <a:gd name="connsiteX59" fmla="*/ 224858 w 6427052"/>
                <a:gd name="connsiteY59" fmla="*/ 1298048 h 1651509"/>
                <a:gd name="connsiteX60" fmla="*/ 228748 w 6427052"/>
                <a:gd name="connsiteY60" fmla="*/ 1288207 h 1651509"/>
                <a:gd name="connsiteX61" fmla="*/ 232693 w 6427052"/>
                <a:gd name="connsiteY61" fmla="*/ 1306683 h 1651509"/>
                <a:gd name="connsiteX62" fmla="*/ 236583 w 6427052"/>
                <a:gd name="connsiteY62" fmla="*/ 1339810 h 1651509"/>
                <a:gd name="connsiteX63" fmla="*/ 240474 w 6427052"/>
                <a:gd name="connsiteY63" fmla="*/ 1324874 h 1651509"/>
                <a:gd name="connsiteX64" fmla="*/ 244419 w 6427052"/>
                <a:gd name="connsiteY64" fmla="*/ 1347634 h 1651509"/>
                <a:gd name="connsiteX65" fmla="*/ 248309 w 6427052"/>
                <a:gd name="connsiteY65" fmla="*/ 1294360 h 1651509"/>
                <a:gd name="connsiteX66" fmla="*/ 252254 w 6427052"/>
                <a:gd name="connsiteY66" fmla="*/ 1360264 h 1651509"/>
                <a:gd name="connsiteX67" fmla="*/ 256144 w 6427052"/>
                <a:gd name="connsiteY67" fmla="*/ 1274471 h 1651509"/>
                <a:gd name="connsiteX68" fmla="*/ 260089 w 6427052"/>
                <a:gd name="connsiteY68" fmla="*/ 1376674 h 1651509"/>
                <a:gd name="connsiteX69" fmla="*/ 263979 w 6427052"/>
                <a:gd name="connsiteY69" fmla="*/ 1220644 h 1651509"/>
                <a:gd name="connsiteX70" fmla="*/ 267870 w 6427052"/>
                <a:gd name="connsiteY70" fmla="*/ 1144221 h 1651509"/>
                <a:gd name="connsiteX71" fmla="*/ 271815 w 6427052"/>
                <a:gd name="connsiteY71" fmla="*/ 1345804 h 1651509"/>
                <a:gd name="connsiteX72" fmla="*/ 275705 w 6427052"/>
                <a:gd name="connsiteY72" fmla="*/ 1231021 h 1651509"/>
                <a:gd name="connsiteX73" fmla="*/ 279650 w 6427052"/>
                <a:gd name="connsiteY73" fmla="*/ 1424310 h 1651509"/>
                <a:gd name="connsiteX74" fmla="*/ 283540 w 6427052"/>
                <a:gd name="connsiteY74" fmla="*/ 1258560 h 1651509"/>
                <a:gd name="connsiteX75" fmla="*/ 287430 w 6427052"/>
                <a:gd name="connsiteY75" fmla="*/ 1156549 h 1651509"/>
                <a:gd name="connsiteX76" fmla="*/ 291374 w 6427052"/>
                <a:gd name="connsiteY76" fmla="*/ 1171003 h 1651509"/>
                <a:gd name="connsiteX77" fmla="*/ 295266 w 6427052"/>
                <a:gd name="connsiteY77" fmla="*/ 1143711 h 1651509"/>
                <a:gd name="connsiteX78" fmla="*/ 299211 w 6427052"/>
                <a:gd name="connsiteY78" fmla="*/ 1081216 h 1651509"/>
                <a:gd name="connsiteX79" fmla="*/ 303101 w 6427052"/>
                <a:gd name="connsiteY79" fmla="*/ 1081758 h 1651509"/>
                <a:gd name="connsiteX80" fmla="*/ 307045 w 6427052"/>
                <a:gd name="connsiteY80" fmla="*/ 923542 h 1651509"/>
                <a:gd name="connsiteX81" fmla="*/ 310935 w 6427052"/>
                <a:gd name="connsiteY81" fmla="*/ 957896 h 1651509"/>
                <a:gd name="connsiteX82" fmla="*/ 314825 w 6427052"/>
                <a:gd name="connsiteY82" fmla="*/ 976049 h 1651509"/>
                <a:gd name="connsiteX83" fmla="*/ 318770 w 6427052"/>
                <a:gd name="connsiteY83" fmla="*/ 1016973 h 1651509"/>
                <a:gd name="connsiteX84" fmla="*/ 322662 w 6427052"/>
                <a:gd name="connsiteY84" fmla="*/ 875095 h 1651509"/>
                <a:gd name="connsiteX85" fmla="*/ 326606 w 6427052"/>
                <a:gd name="connsiteY85" fmla="*/ 1022359 h 1651509"/>
                <a:gd name="connsiteX86" fmla="*/ 330496 w 6427052"/>
                <a:gd name="connsiteY86" fmla="*/ 889171 h 1651509"/>
                <a:gd name="connsiteX87" fmla="*/ 334441 w 6427052"/>
                <a:gd name="connsiteY87" fmla="*/ 757239 h 1651509"/>
                <a:gd name="connsiteX88" fmla="*/ 338331 w 6427052"/>
                <a:gd name="connsiteY88" fmla="*/ 748368 h 1651509"/>
                <a:gd name="connsiteX89" fmla="*/ 342221 w 6427052"/>
                <a:gd name="connsiteY89" fmla="*/ 805537 h 1651509"/>
                <a:gd name="connsiteX90" fmla="*/ 346166 w 6427052"/>
                <a:gd name="connsiteY90" fmla="*/ 842089 h 1651509"/>
                <a:gd name="connsiteX91" fmla="*/ 350057 w 6427052"/>
                <a:gd name="connsiteY91" fmla="*/ 850625 h 1651509"/>
                <a:gd name="connsiteX92" fmla="*/ 354002 w 6427052"/>
                <a:gd name="connsiteY92" fmla="*/ 899061 h 1651509"/>
                <a:gd name="connsiteX93" fmla="*/ 357892 w 6427052"/>
                <a:gd name="connsiteY93" fmla="*/ 938807 h 1651509"/>
                <a:gd name="connsiteX94" fmla="*/ 361837 w 6427052"/>
                <a:gd name="connsiteY94" fmla="*/ 848012 h 1651509"/>
                <a:gd name="connsiteX95" fmla="*/ 365727 w 6427052"/>
                <a:gd name="connsiteY95" fmla="*/ 885040 h 1651509"/>
                <a:gd name="connsiteX96" fmla="*/ 369617 w 6427052"/>
                <a:gd name="connsiteY96" fmla="*/ 834298 h 1651509"/>
                <a:gd name="connsiteX97" fmla="*/ 373562 w 6427052"/>
                <a:gd name="connsiteY97" fmla="*/ 788475 h 1651509"/>
                <a:gd name="connsiteX98" fmla="*/ 377453 w 6427052"/>
                <a:gd name="connsiteY98" fmla="*/ 743179 h 1651509"/>
                <a:gd name="connsiteX99" fmla="*/ 381398 w 6427052"/>
                <a:gd name="connsiteY99" fmla="*/ 782898 h 1651509"/>
                <a:gd name="connsiteX100" fmla="*/ 385288 w 6427052"/>
                <a:gd name="connsiteY100" fmla="*/ 722408 h 1651509"/>
                <a:gd name="connsiteX101" fmla="*/ 389178 w 6427052"/>
                <a:gd name="connsiteY101" fmla="*/ 1001932 h 1651509"/>
                <a:gd name="connsiteX102" fmla="*/ 393123 w 6427052"/>
                <a:gd name="connsiteY102" fmla="*/ 881807 h 1651509"/>
                <a:gd name="connsiteX103" fmla="*/ 397013 w 6427052"/>
                <a:gd name="connsiteY103" fmla="*/ 744916 h 1651509"/>
                <a:gd name="connsiteX104" fmla="*/ 400958 w 6427052"/>
                <a:gd name="connsiteY104" fmla="*/ 778235 h 1651509"/>
                <a:gd name="connsiteX105" fmla="*/ 404849 w 6427052"/>
                <a:gd name="connsiteY105" fmla="*/ 815159 h 1651509"/>
                <a:gd name="connsiteX106" fmla="*/ 408794 w 6427052"/>
                <a:gd name="connsiteY106" fmla="*/ 873462 h 1651509"/>
                <a:gd name="connsiteX107" fmla="*/ 412684 w 6427052"/>
                <a:gd name="connsiteY107" fmla="*/ 802003 h 1651509"/>
                <a:gd name="connsiteX108" fmla="*/ 416574 w 6427052"/>
                <a:gd name="connsiteY108" fmla="*/ 846395 h 1651509"/>
                <a:gd name="connsiteX109" fmla="*/ 420519 w 6427052"/>
                <a:gd name="connsiteY109" fmla="*/ 701801 h 1651509"/>
                <a:gd name="connsiteX110" fmla="*/ 424409 w 6427052"/>
                <a:gd name="connsiteY110" fmla="*/ 785243 h 1651509"/>
                <a:gd name="connsiteX111" fmla="*/ 428353 w 6427052"/>
                <a:gd name="connsiteY111" fmla="*/ 855195 h 1651509"/>
                <a:gd name="connsiteX112" fmla="*/ 432245 w 6427052"/>
                <a:gd name="connsiteY112" fmla="*/ 791533 h 1651509"/>
                <a:gd name="connsiteX113" fmla="*/ 436190 w 6427052"/>
                <a:gd name="connsiteY113" fmla="*/ 807707 h 1651509"/>
                <a:gd name="connsiteX114" fmla="*/ 440080 w 6427052"/>
                <a:gd name="connsiteY114" fmla="*/ 762170 h 1651509"/>
                <a:gd name="connsiteX115" fmla="*/ 443970 w 6427052"/>
                <a:gd name="connsiteY115" fmla="*/ 815997 h 1651509"/>
                <a:gd name="connsiteX116" fmla="*/ 447914 w 6427052"/>
                <a:gd name="connsiteY116" fmla="*/ 769254 h 1651509"/>
                <a:gd name="connsiteX117" fmla="*/ 451804 w 6427052"/>
                <a:gd name="connsiteY117" fmla="*/ 849376 h 1651509"/>
                <a:gd name="connsiteX118" fmla="*/ 455749 w 6427052"/>
                <a:gd name="connsiteY118" fmla="*/ 807461 h 1651509"/>
                <a:gd name="connsiteX119" fmla="*/ 459641 w 6427052"/>
                <a:gd name="connsiteY119" fmla="*/ 862581 h 1651509"/>
                <a:gd name="connsiteX120" fmla="*/ 463585 w 6427052"/>
                <a:gd name="connsiteY120" fmla="*/ 748017 h 1651509"/>
                <a:gd name="connsiteX121" fmla="*/ 467475 w 6427052"/>
                <a:gd name="connsiteY121" fmla="*/ 833339 h 1651509"/>
                <a:gd name="connsiteX122" fmla="*/ 471365 w 6427052"/>
                <a:gd name="connsiteY122" fmla="*/ 716479 h 1651509"/>
                <a:gd name="connsiteX123" fmla="*/ 475310 w 6427052"/>
                <a:gd name="connsiteY123" fmla="*/ 725136 h 1651509"/>
                <a:gd name="connsiteX124" fmla="*/ 479200 w 6427052"/>
                <a:gd name="connsiteY124" fmla="*/ 609378 h 1651509"/>
                <a:gd name="connsiteX125" fmla="*/ 483145 w 6427052"/>
                <a:gd name="connsiteY125" fmla="*/ 755781 h 1651509"/>
                <a:gd name="connsiteX126" fmla="*/ 487036 w 6427052"/>
                <a:gd name="connsiteY126" fmla="*/ 829196 h 1651509"/>
                <a:gd name="connsiteX127" fmla="*/ 490926 w 6427052"/>
                <a:gd name="connsiteY127" fmla="*/ 543886 h 1651509"/>
                <a:gd name="connsiteX128" fmla="*/ 494871 w 6427052"/>
                <a:gd name="connsiteY128" fmla="*/ 573977 h 1651509"/>
                <a:gd name="connsiteX129" fmla="*/ 498761 w 6427052"/>
                <a:gd name="connsiteY129" fmla="*/ 526446 h 1651509"/>
                <a:gd name="connsiteX130" fmla="*/ 502706 w 6427052"/>
                <a:gd name="connsiteY130" fmla="*/ 563359 h 1651509"/>
                <a:gd name="connsiteX131" fmla="*/ 506596 w 6427052"/>
                <a:gd name="connsiteY131" fmla="*/ 440839 h 1651509"/>
                <a:gd name="connsiteX132" fmla="*/ 510541 w 6427052"/>
                <a:gd name="connsiteY132" fmla="*/ 654948 h 1651509"/>
                <a:gd name="connsiteX133" fmla="*/ 514432 w 6427052"/>
                <a:gd name="connsiteY133" fmla="*/ 448592 h 1651509"/>
                <a:gd name="connsiteX134" fmla="*/ 518322 w 6427052"/>
                <a:gd name="connsiteY134" fmla="*/ 561523 h 1651509"/>
                <a:gd name="connsiteX135" fmla="*/ 522267 w 6427052"/>
                <a:gd name="connsiteY135" fmla="*/ 489812 h 1651509"/>
                <a:gd name="connsiteX136" fmla="*/ 526157 w 6427052"/>
                <a:gd name="connsiteY136" fmla="*/ 444351 h 1651509"/>
                <a:gd name="connsiteX137" fmla="*/ 530102 w 6427052"/>
                <a:gd name="connsiteY137" fmla="*/ 127409 h 1651509"/>
                <a:gd name="connsiteX138" fmla="*/ 533992 w 6427052"/>
                <a:gd name="connsiteY138" fmla="*/ 394633 h 1651509"/>
                <a:gd name="connsiteX139" fmla="*/ 537937 w 6427052"/>
                <a:gd name="connsiteY139" fmla="*/ 455770 h 1651509"/>
                <a:gd name="connsiteX140" fmla="*/ 541828 w 6427052"/>
                <a:gd name="connsiteY140" fmla="*/ 308298 h 1651509"/>
                <a:gd name="connsiteX141" fmla="*/ 545718 w 6427052"/>
                <a:gd name="connsiteY141" fmla="*/ 314424 h 1651509"/>
                <a:gd name="connsiteX142" fmla="*/ 549663 w 6427052"/>
                <a:gd name="connsiteY142" fmla="*/ 384656 h 1651509"/>
                <a:gd name="connsiteX143" fmla="*/ 553553 w 6427052"/>
                <a:gd name="connsiteY143" fmla="*/ 252011 h 1651509"/>
                <a:gd name="connsiteX144" fmla="*/ 557498 w 6427052"/>
                <a:gd name="connsiteY144" fmla="*/ 298721 h 1651509"/>
                <a:gd name="connsiteX145" fmla="*/ 561388 w 6427052"/>
                <a:gd name="connsiteY145" fmla="*/ 224999 h 1651509"/>
                <a:gd name="connsiteX146" fmla="*/ 565332 w 6427052"/>
                <a:gd name="connsiteY146" fmla="*/ 296682 h 1651509"/>
                <a:gd name="connsiteX147" fmla="*/ 569224 w 6427052"/>
                <a:gd name="connsiteY147" fmla="*/ 415876 h 1651509"/>
                <a:gd name="connsiteX148" fmla="*/ 573114 w 6427052"/>
                <a:gd name="connsiteY148" fmla="*/ 182146 h 1651509"/>
                <a:gd name="connsiteX149" fmla="*/ 577059 w 6427052"/>
                <a:gd name="connsiteY149" fmla="*/ 349836 h 1651509"/>
                <a:gd name="connsiteX150" fmla="*/ 580949 w 6427052"/>
                <a:gd name="connsiteY150" fmla="*/ 122149 h 1651509"/>
                <a:gd name="connsiteX151" fmla="*/ 584893 w 6427052"/>
                <a:gd name="connsiteY151" fmla="*/ 171522 h 1651509"/>
                <a:gd name="connsiteX152" fmla="*/ 588783 w 6427052"/>
                <a:gd name="connsiteY152" fmla="*/ 238121 h 1651509"/>
                <a:gd name="connsiteX153" fmla="*/ 592728 w 6427052"/>
                <a:gd name="connsiteY153" fmla="*/ 188710 h 1651509"/>
                <a:gd name="connsiteX154" fmla="*/ 596620 w 6427052"/>
                <a:gd name="connsiteY154" fmla="*/ 319761 h 1651509"/>
                <a:gd name="connsiteX155" fmla="*/ 600509 w 6427052"/>
                <a:gd name="connsiteY155" fmla="*/ 176903 h 1651509"/>
                <a:gd name="connsiteX156" fmla="*/ 604454 w 6427052"/>
                <a:gd name="connsiteY156" fmla="*/ 245332 h 1651509"/>
                <a:gd name="connsiteX157" fmla="*/ 608344 w 6427052"/>
                <a:gd name="connsiteY157" fmla="*/ 259462 h 1651509"/>
                <a:gd name="connsiteX158" fmla="*/ 612289 w 6427052"/>
                <a:gd name="connsiteY158" fmla="*/ 388256 h 1651509"/>
                <a:gd name="connsiteX159" fmla="*/ 616179 w 6427052"/>
                <a:gd name="connsiteY159" fmla="*/ 166689 h 1651509"/>
                <a:gd name="connsiteX160" fmla="*/ 620069 w 6427052"/>
                <a:gd name="connsiteY160" fmla="*/ 141776 h 1651509"/>
                <a:gd name="connsiteX161" fmla="*/ 624015 w 6427052"/>
                <a:gd name="connsiteY161" fmla="*/ 147518 h 1651509"/>
                <a:gd name="connsiteX162" fmla="*/ 627905 w 6427052"/>
                <a:gd name="connsiteY162" fmla="*/ 223580 h 1651509"/>
                <a:gd name="connsiteX163" fmla="*/ 631850 w 6427052"/>
                <a:gd name="connsiteY163" fmla="*/ 343096 h 1651509"/>
                <a:gd name="connsiteX164" fmla="*/ 635740 w 6427052"/>
                <a:gd name="connsiteY164" fmla="*/ 222966 h 1651509"/>
                <a:gd name="connsiteX165" fmla="*/ 639685 w 6427052"/>
                <a:gd name="connsiteY165" fmla="*/ 4249 h 1651509"/>
                <a:gd name="connsiteX166" fmla="*/ 643575 w 6427052"/>
                <a:gd name="connsiteY166" fmla="*/ 81949 h 1651509"/>
                <a:gd name="connsiteX167" fmla="*/ 647465 w 6427052"/>
                <a:gd name="connsiteY167" fmla="*/ 142093 h 1651509"/>
                <a:gd name="connsiteX168" fmla="*/ 651411 w 6427052"/>
                <a:gd name="connsiteY168" fmla="*/ 209378 h 1651509"/>
                <a:gd name="connsiteX169" fmla="*/ 655301 w 6427052"/>
                <a:gd name="connsiteY169" fmla="*/ 130905 h 1651509"/>
                <a:gd name="connsiteX170" fmla="*/ 659246 w 6427052"/>
                <a:gd name="connsiteY170" fmla="*/ 237891 h 1651509"/>
                <a:gd name="connsiteX171" fmla="*/ 663136 w 6427052"/>
                <a:gd name="connsiteY171" fmla="*/ 174908 h 1651509"/>
                <a:gd name="connsiteX172" fmla="*/ 667081 w 6427052"/>
                <a:gd name="connsiteY172" fmla="*/ 164520 h 1651509"/>
                <a:gd name="connsiteX173" fmla="*/ 670971 w 6427052"/>
                <a:gd name="connsiteY173" fmla="*/ 237321 h 1651509"/>
                <a:gd name="connsiteX174" fmla="*/ 674861 w 6427052"/>
                <a:gd name="connsiteY174" fmla="*/ 214868 h 1651509"/>
                <a:gd name="connsiteX175" fmla="*/ 678807 w 6427052"/>
                <a:gd name="connsiteY175" fmla="*/ 204167 h 1651509"/>
                <a:gd name="connsiteX176" fmla="*/ 682697 w 6427052"/>
                <a:gd name="connsiteY176" fmla="*/ 240658 h 1651509"/>
                <a:gd name="connsiteX177" fmla="*/ 686642 w 6427052"/>
                <a:gd name="connsiteY177" fmla="*/ 202594 h 1651509"/>
                <a:gd name="connsiteX178" fmla="*/ 690532 w 6427052"/>
                <a:gd name="connsiteY178" fmla="*/ 174486 h 1651509"/>
                <a:gd name="connsiteX179" fmla="*/ 694422 w 6427052"/>
                <a:gd name="connsiteY179" fmla="*/ 59972 h 1651509"/>
                <a:gd name="connsiteX180" fmla="*/ 698367 w 6427052"/>
                <a:gd name="connsiteY180" fmla="*/ 209471 h 1651509"/>
                <a:gd name="connsiteX181" fmla="*/ 702256 w 6427052"/>
                <a:gd name="connsiteY181" fmla="*/ 112336 h 1651509"/>
                <a:gd name="connsiteX182" fmla="*/ 706203 w 6427052"/>
                <a:gd name="connsiteY182" fmla="*/ 208452 h 1651509"/>
                <a:gd name="connsiteX183" fmla="*/ 710093 w 6427052"/>
                <a:gd name="connsiteY183" fmla="*/ 287291 h 1651509"/>
                <a:gd name="connsiteX184" fmla="*/ 714037 w 6427052"/>
                <a:gd name="connsiteY184" fmla="*/ 144795 h 1651509"/>
                <a:gd name="connsiteX185" fmla="*/ 717927 w 6427052"/>
                <a:gd name="connsiteY185" fmla="*/ 130522 h 1651509"/>
                <a:gd name="connsiteX186" fmla="*/ 721817 w 6427052"/>
                <a:gd name="connsiteY186" fmla="*/ 237009 h 1651509"/>
                <a:gd name="connsiteX187" fmla="*/ 725762 w 6427052"/>
                <a:gd name="connsiteY187" fmla="*/ 316627 h 1651509"/>
                <a:gd name="connsiteX188" fmla="*/ 729652 w 6427052"/>
                <a:gd name="connsiteY188" fmla="*/ 277368 h 1651509"/>
                <a:gd name="connsiteX189" fmla="*/ 733598 w 6427052"/>
                <a:gd name="connsiteY189" fmla="*/ 121185 h 1651509"/>
                <a:gd name="connsiteX190" fmla="*/ 737488 w 6427052"/>
                <a:gd name="connsiteY190" fmla="*/ 292458 h 1651509"/>
                <a:gd name="connsiteX191" fmla="*/ 741433 w 6427052"/>
                <a:gd name="connsiteY191" fmla="*/ 301433 h 1651509"/>
                <a:gd name="connsiteX192" fmla="*/ 745323 w 6427052"/>
                <a:gd name="connsiteY192" fmla="*/ 255320 h 1651509"/>
                <a:gd name="connsiteX193" fmla="*/ 749213 w 6427052"/>
                <a:gd name="connsiteY193" fmla="*/ 239376 h 1651509"/>
                <a:gd name="connsiteX194" fmla="*/ 753158 w 6427052"/>
                <a:gd name="connsiteY194" fmla="*/ 473287 h 1651509"/>
                <a:gd name="connsiteX195" fmla="*/ 757048 w 6427052"/>
                <a:gd name="connsiteY195" fmla="*/ 400501 h 1651509"/>
                <a:gd name="connsiteX196" fmla="*/ 760994 w 6427052"/>
                <a:gd name="connsiteY196" fmla="*/ 412243 h 1651509"/>
                <a:gd name="connsiteX197" fmla="*/ 764884 w 6427052"/>
                <a:gd name="connsiteY197" fmla="*/ 458115 h 1651509"/>
                <a:gd name="connsiteX198" fmla="*/ 768829 w 6427052"/>
                <a:gd name="connsiteY198" fmla="*/ 497839 h 1651509"/>
                <a:gd name="connsiteX199" fmla="*/ 772719 w 6427052"/>
                <a:gd name="connsiteY199" fmla="*/ 371626 h 1651509"/>
                <a:gd name="connsiteX200" fmla="*/ 776609 w 6427052"/>
                <a:gd name="connsiteY200" fmla="*/ 539354 h 1651509"/>
                <a:gd name="connsiteX201" fmla="*/ 780554 w 6427052"/>
                <a:gd name="connsiteY201" fmla="*/ 527284 h 1651509"/>
                <a:gd name="connsiteX202" fmla="*/ 784444 w 6427052"/>
                <a:gd name="connsiteY202" fmla="*/ 414013 h 1651509"/>
                <a:gd name="connsiteX203" fmla="*/ 788390 w 6427052"/>
                <a:gd name="connsiteY203" fmla="*/ 597647 h 1651509"/>
                <a:gd name="connsiteX204" fmla="*/ 792280 w 6427052"/>
                <a:gd name="connsiteY204" fmla="*/ 543562 h 1651509"/>
                <a:gd name="connsiteX205" fmla="*/ 796225 w 6427052"/>
                <a:gd name="connsiteY205" fmla="*/ 530111 h 1651509"/>
                <a:gd name="connsiteX206" fmla="*/ 800115 w 6427052"/>
                <a:gd name="connsiteY206" fmla="*/ 573270 h 1651509"/>
                <a:gd name="connsiteX207" fmla="*/ 804005 w 6427052"/>
                <a:gd name="connsiteY207" fmla="*/ 548269 h 1651509"/>
                <a:gd name="connsiteX208" fmla="*/ 807950 w 6427052"/>
                <a:gd name="connsiteY208" fmla="*/ 588152 h 1651509"/>
                <a:gd name="connsiteX209" fmla="*/ 811840 w 6427052"/>
                <a:gd name="connsiteY209" fmla="*/ 552236 h 1651509"/>
                <a:gd name="connsiteX210" fmla="*/ 815786 w 6427052"/>
                <a:gd name="connsiteY210" fmla="*/ 691286 h 1651509"/>
                <a:gd name="connsiteX211" fmla="*/ 819676 w 6427052"/>
                <a:gd name="connsiteY211" fmla="*/ 620408 h 1651509"/>
                <a:gd name="connsiteX212" fmla="*/ 823566 w 6427052"/>
                <a:gd name="connsiteY212" fmla="*/ 566273 h 1651509"/>
                <a:gd name="connsiteX213" fmla="*/ 827511 w 6427052"/>
                <a:gd name="connsiteY213" fmla="*/ 672964 h 1651509"/>
                <a:gd name="connsiteX214" fmla="*/ 831401 w 6427052"/>
                <a:gd name="connsiteY214" fmla="*/ 586826 h 1651509"/>
                <a:gd name="connsiteX215" fmla="*/ 835345 w 6427052"/>
                <a:gd name="connsiteY215" fmla="*/ 662252 h 1651509"/>
                <a:gd name="connsiteX216" fmla="*/ 839235 w 6427052"/>
                <a:gd name="connsiteY216" fmla="*/ 686694 h 1651509"/>
                <a:gd name="connsiteX217" fmla="*/ 843182 w 6427052"/>
                <a:gd name="connsiteY217" fmla="*/ 803751 h 1651509"/>
                <a:gd name="connsiteX218" fmla="*/ 847072 w 6427052"/>
                <a:gd name="connsiteY218" fmla="*/ 634560 h 1651509"/>
                <a:gd name="connsiteX219" fmla="*/ 850962 w 6427052"/>
                <a:gd name="connsiteY219" fmla="*/ 500798 h 1651509"/>
                <a:gd name="connsiteX220" fmla="*/ 854906 w 6427052"/>
                <a:gd name="connsiteY220" fmla="*/ 726829 h 1651509"/>
                <a:gd name="connsiteX221" fmla="*/ 858796 w 6427052"/>
                <a:gd name="connsiteY221" fmla="*/ 693757 h 1651509"/>
                <a:gd name="connsiteX222" fmla="*/ 862741 w 6427052"/>
                <a:gd name="connsiteY222" fmla="*/ 672975 h 1651509"/>
                <a:gd name="connsiteX223" fmla="*/ 866631 w 6427052"/>
                <a:gd name="connsiteY223" fmla="*/ 677364 h 1651509"/>
                <a:gd name="connsiteX224" fmla="*/ 870577 w 6427052"/>
                <a:gd name="connsiteY224" fmla="*/ 774169 h 1651509"/>
                <a:gd name="connsiteX225" fmla="*/ 874467 w 6427052"/>
                <a:gd name="connsiteY225" fmla="*/ 742127 h 1651509"/>
                <a:gd name="connsiteX226" fmla="*/ 878357 w 6427052"/>
                <a:gd name="connsiteY226" fmla="*/ 727596 h 1651509"/>
                <a:gd name="connsiteX227" fmla="*/ 882302 w 6427052"/>
                <a:gd name="connsiteY227" fmla="*/ 757934 h 1651509"/>
                <a:gd name="connsiteX228" fmla="*/ 886192 w 6427052"/>
                <a:gd name="connsiteY228" fmla="*/ 746560 h 1651509"/>
                <a:gd name="connsiteX229" fmla="*/ 890137 w 6427052"/>
                <a:gd name="connsiteY229" fmla="*/ 681029 h 1651509"/>
                <a:gd name="connsiteX230" fmla="*/ 894027 w 6427052"/>
                <a:gd name="connsiteY230" fmla="*/ 699707 h 1651509"/>
                <a:gd name="connsiteX231" fmla="*/ 897973 w 6427052"/>
                <a:gd name="connsiteY231" fmla="*/ 782563 h 1651509"/>
                <a:gd name="connsiteX232" fmla="*/ 901863 w 6427052"/>
                <a:gd name="connsiteY232" fmla="*/ 812578 h 1651509"/>
                <a:gd name="connsiteX233" fmla="*/ 905753 w 6427052"/>
                <a:gd name="connsiteY233" fmla="*/ 779895 h 1651509"/>
                <a:gd name="connsiteX234" fmla="*/ 909698 w 6427052"/>
                <a:gd name="connsiteY234" fmla="*/ 863923 h 1651509"/>
                <a:gd name="connsiteX235" fmla="*/ 913588 w 6427052"/>
                <a:gd name="connsiteY235" fmla="*/ 838215 h 1651509"/>
                <a:gd name="connsiteX236" fmla="*/ 917533 w 6427052"/>
                <a:gd name="connsiteY236" fmla="*/ 761633 h 1651509"/>
                <a:gd name="connsiteX237" fmla="*/ 921423 w 6427052"/>
                <a:gd name="connsiteY237" fmla="*/ 797549 h 1651509"/>
                <a:gd name="connsiteX238" fmla="*/ 925314 w 6427052"/>
                <a:gd name="connsiteY238" fmla="*/ 815849 h 1651509"/>
                <a:gd name="connsiteX239" fmla="*/ 929259 w 6427052"/>
                <a:gd name="connsiteY239" fmla="*/ 847376 h 1651509"/>
                <a:gd name="connsiteX240" fmla="*/ 933149 w 6427052"/>
                <a:gd name="connsiteY240" fmla="*/ 839875 h 1651509"/>
                <a:gd name="connsiteX241" fmla="*/ 937094 w 6427052"/>
                <a:gd name="connsiteY241" fmla="*/ 875818 h 1651509"/>
                <a:gd name="connsiteX242" fmla="*/ 940984 w 6427052"/>
                <a:gd name="connsiteY242" fmla="*/ 947343 h 1651509"/>
                <a:gd name="connsiteX243" fmla="*/ 944929 w 6427052"/>
                <a:gd name="connsiteY243" fmla="*/ 859156 h 1651509"/>
                <a:gd name="connsiteX244" fmla="*/ 948819 w 6427052"/>
                <a:gd name="connsiteY244" fmla="*/ 879528 h 1651509"/>
                <a:gd name="connsiteX245" fmla="*/ 952710 w 6427052"/>
                <a:gd name="connsiteY245" fmla="*/ 916879 h 1651509"/>
                <a:gd name="connsiteX246" fmla="*/ 956655 w 6427052"/>
                <a:gd name="connsiteY246" fmla="*/ 883856 h 1651509"/>
                <a:gd name="connsiteX247" fmla="*/ 960545 w 6427052"/>
                <a:gd name="connsiteY247" fmla="*/ 848061 h 1651509"/>
                <a:gd name="connsiteX248" fmla="*/ 964490 w 6427052"/>
                <a:gd name="connsiteY248" fmla="*/ 907055 h 1651509"/>
                <a:gd name="connsiteX249" fmla="*/ 968380 w 6427052"/>
                <a:gd name="connsiteY249" fmla="*/ 955781 h 1651509"/>
                <a:gd name="connsiteX250" fmla="*/ 972324 w 6427052"/>
                <a:gd name="connsiteY250" fmla="*/ 947174 h 1651509"/>
                <a:gd name="connsiteX251" fmla="*/ 976214 w 6427052"/>
                <a:gd name="connsiteY251" fmla="*/ 946511 h 1651509"/>
                <a:gd name="connsiteX252" fmla="*/ 980106 w 6427052"/>
                <a:gd name="connsiteY252" fmla="*/ 913575 h 1651509"/>
                <a:gd name="connsiteX253" fmla="*/ 984051 w 6427052"/>
                <a:gd name="connsiteY253" fmla="*/ 889084 h 1651509"/>
                <a:gd name="connsiteX254" fmla="*/ 987941 w 6427052"/>
                <a:gd name="connsiteY254" fmla="*/ 911548 h 1651509"/>
                <a:gd name="connsiteX255" fmla="*/ 991885 w 6427052"/>
                <a:gd name="connsiteY255" fmla="*/ 931525 h 1651509"/>
                <a:gd name="connsiteX256" fmla="*/ 995775 w 6427052"/>
                <a:gd name="connsiteY256" fmla="*/ 879643 h 1651509"/>
                <a:gd name="connsiteX257" fmla="*/ 999720 w 6427052"/>
                <a:gd name="connsiteY257" fmla="*/ 907784 h 1651509"/>
                <a:gd name="connsiteX258" fmla="*/ 1003610 w 6427052"/>
                <a:gd name="connsiteY258" fmla="*/ 965184 h 1651509"/>
                <a:gd name="connsiteX259" fmla="*/ 1007502 w 6427052"/>
                <a:gd name="connsiteY259" fmla="*/ 973824 h 1651509"/>
                <a:gd name="connsiteX260" fmla="*/ 1011446 w 6427052"/>
                <a:gd name="connsiteY260" fmla="*/ 976542 h 1651509"/>
                <a:gd name="connsiteX261" fmla="*/ 1015336 w 6427052"/>
                <a:gd name="connsiteY261" fmla="*/ 1024435 h 1651509"/>
                <a:gd name="connsiteX262" fmla="*/ 1019281 w 6427052"/>
                <a:gd name="connsiteY262" fmla="*/ 963633 h 1651509"/>
                <a:gd name="connsiteX263" fmla="*/ 1023171 w 6427052"/>
                <a:gd name="connsiteY263" fmla="*/ 996585 h 1651509"/>
                <a:gd name="connsiteX264" fmla="*/ 1027061 w 6427052"/>
                <a:gd name="connsiteY264" fmla="*/ 986569 h 1651509"/>
                <a:gd name="connsiteX265" fmla="*/ 1031006 w 6427052"/>
                <a:gd name="connsiteY265" fmla="*/ 993160 h 1651509"/>
                <a:gd name="connsiteX266" fmla="*/ 1034897 w 6427052"/>
                <a:gd name="connsiteY266" fmla="*/ 1010995 h 1651509"/>
                <a:gd name="connsiteX267" fmla="*/ 1038842 w 6427052"/>
                <a:gd name="connsiteY267" fmla="*/ 1010798 h 1651509"/>
                <a:gd name="connsiteX268" fmla="*/ 1042732 w 6427052"/>
                <a:gd name="connsiteY268" fmla="*/ 955929 h 1651509"/>
                <a:gd name="connsiteX269" fmla="*/ 1046677 w 6427052"/>
                <a:gd name="connsiteY269" fmla="*/ 1012397 h 1651509"/>
                <a:gd name="connsiteX270" fmla="*/ 1050567 w 6427052"/>
                <a:gd name="connsiteY270" fmla="*/ 1025800 h 1651509"/>
                <a:gd name="connsiteX271" fmla="*/ 1054457 w 6427052"/>
                <a:gd name="connsiteY271" fmla="*/ 999511 h 1651509"/>
                <a:gd name="connsiteX272" fmla="*/ 1058402 w 6427052"/>
                <a:gd name="connsiteY272" fmla="*/ 1023871 h 1651509"/>
                <a:gd name="connsiteX273" fmla="*/ 1062293 w 6427052"/>
                <a:gd name="connsiteY273" fmla="*/ 1008622 h 1651509"/>
                <a:gd name="connsiteX274" fmla="*/ 1066238 w 6427052"/>
                <a:gd name="connsiteY274" fmla="*/ 997713 h 1651509"/>
                <a:gd name="connsiteX275" fmla="*/ 1070128 w 6427052"/>
                <a:gd name="connsiteY275" fmla="*/ 1048171 h 1651509"/>
                <a:gd name="connsiteX276" fmla="*/ 1074073 w 6427052"/>
                <a:gd name="connsiteY276" fmla="*/ 1070466 h 1651509"/>
                <a:gd name="connsiteX277" fmla="*/ 1077963 w 6427052"/>
                <a:gd name="connsiteY277" fmla="*/ 1071386 h 1651509"/>
                <a:gd name="connsiteX278" fmla="*/ 1081853 w 6427052"/>
                <a:gd name="connsiteY278" fmla="*/ 1026572 h 1651509"/>
                <a:gd name="connsiteX279" fmla="*/ 1085798 w 6427052"/>
                <a:gd name="connsiteY279" fmla="*/ 1027734 h 1651509"/>
                <a:gd name="connsiteX280" fmla="*/ 1089689 w 6427052"/>
                <a:gd name="connsiteY280" fmla="*/ 985676 h 1651509"/>
                <a:gd name="connsiteX281" fmla="*/ 1093634 w 6427052"/>
                <a:gd name="connsiteY281" fmla="*/ 1017455 h 1651509"/>
                <a:gd name="connsiteX282" fmla="*/ 1097524 w 6427052"/>
                <a:gd name="connsiteY282" fmla="*/ 1082005 h 1651509"/>
                <a:gd name="connsiteX283" fmla="*/ 1101469 w 6427052"/>
                <a:gd name="connsiteY283" fmla="*/ 1062324 h 1651509"/>
                <a:gd name="connsiteX284" fmla="*/ 1105359 w 6427052"/>
                <a:gd name="connsiteY284" fmla="*/ 1065370 h 1651509"/>
                <a:gd name="connsiteX285" fmla="*/ 1109249 w 6427052"/>
                <a:gd name="connsiteY285" fmla="*/ 1061299 h 1651509"/>
                <a:gd name="connsiteX286" fmla="*/ 1113193 w 6427052"/>
                <a:gd name="connsiteY286" fmla="*/ 1111998 h 1651509"/>
                <a:gd name="connsiteX287" fmla="*/ 1117085 w 6427052"/>
                <a:gd name="connsiteY287" fmla="*/ 1013022 h 1651509"/>
                <a:gd name="connsiteX288" fmla="*/ 1121030 w 6427052"/>
                <a:gd name="connsiteY288" fmla="*/ 1055650 h 1651509"/>
                <a:gd name="connsiteX289" fmla="*/ 1124920 w 6427052"/>
                <a:gd name="connsiteY289" fmla="*/ 1107132 h 1651509"/>
                <a:gd name="connsiteX290" fmla="*/ 1128810 w 6427052"/>
                <a:gd name="connsiteY290" fmla="*/ 1126731 h 1651509"/>
                <a:gd name="connsiteX291" fmla="*/ 1132754 w 6427052"/>
                <a:gd name="connsiteY291" fmla="*/ 1055277 h 1651509"/>
                <a:gd name="connsiteX292" fmla="*/ 1136644 w 6427052"/>
                <a:gd name="connsiteY292" fmla="*/ 1076816 h 1651509"/>
                <a:gd name="connsiteX293" fmla="*/ 1140589 w 6427052"/>
                <a:gd name="connsiteY293" fmla="*/ 989506 h 1651509"/>
                <a:gd name="connsiteX294" fmla="*/ 1144481 w 6427052"/>
                <a:gd name="connsiteY294" fmla="*/ 1053804 h 1651509"/>
                <a:gd name="connsiteX295" fmla="*/ 1148425 w 6427052"/>
                <a:gd name="connsiteY295" fmla="*/ 1073983 h 1651509"/>
                <a:gd name="connsiteX296" fmla="*/ 1152315 w 6427052"/>
                <a:gd name="connsiteY296" fmla="*/ 1082898 h 1651509"/>
                <a:gd name="connsiteX297" fmla="*/ 1156205 w 6427052"/>
                <a:gd name="connsiteY297" fmla="*/ 1095566 h 1651509"/>
                <a:gd name="connsiteX298" fmla="*/ 1160150 w 6427052"/>
                <a:gd name="connsiteY298" fmla="*/ 1070614 h 1651509"/>
                <a:gd name="connsiteX299" fmla="*/ 1164040 w 6427052"/>
                <a:gd name="connsiteY299" fmla="*/ 1098294 h 1651509"/>
                <a:gd name="connsiteX300" fmla="*/ 1167985 w 6427052"/>
                <a:gd name="connsiteY300" fmla="*/ 1121225 h 1651509"/>
                <a:gd name="connsiteX301" fmla="*/ 1171876 w 6427052"/>
                <a:gd name="connsiteY301" fmla="*/ 1171819 h 1651509"/>
                <a:gd name="connsiteX302" fmla="*/ 1175821 w 6427052"/>
                <a:gd name="connsiteY302" fmla="*/ 1028819 h 1651509"/>
                <a:gd name="connsiteX303" fmla="*/ 1179711 w 6427052"/>
                <a:gd name="connsiteY303" fmla="*/ 1113318 h 1651509"/>
                <a:gd name="connsiteX304" fmla="*/ 1183601 w 6427052"/>
                <a:gd name="connsiteY304" fmla="*/ 1136665 h 1651509"/>
                <a:gd name="connsiteX305" fmla="*/ 1187546 w 6427052"/>
                <a:gd name="connsiteY305" fmla="*/ 1137920 h 1651509"/>
                <a:gd name="connsiteX306" fmla="*/ 1191436 w 6427052"/>
                <a:gd name="connsiteY306" fmla="*/ 1086284 h 1651509"/>
                <a:gd name="connsiteX307" fmla="*/ 1195381 w 6427052"/>
                <a:gd name="connsiteY307" fmla="*/ 1132709 h 1651509"/>
                <a:gd name="connsiteX308" fmla="*/ 1199272 w 6427052"/>
                <a:gd name="connsiteY308" fmla="*/ 1170241 h 1651509"/>
                <a:gd name="connsiteX309" fmla="*/ 1203217 w 6427052"/>
                <a:gd name="connsiteY309" fmla="*/ 1129471 h 1651509"/>
                <a:gd name="connsiteX310" fmla="*/ 1207107 w 6427052"/>
                <a:gd name="connsiteY310" fmla="*/ 1154625 h 1651509"/>
                <a:gd name="connsiteX311" fmla="*/ 1211052 w 6427052"/>
                <a:gd name="connsiteY311" fmla="*/ 1099138 h 1651509"/>
                <a:gd name="connsiteX312" fmla="*/ 1214942 w 6427052"/>
                <a:gd name="connsiteY312" fmla="*/ 1130934 h 1651509"/>
                <a:gd name="connsiteX313" fmla="*/ 1218832 w 6427052"/>
                <a:gd name="connsiteY313" fmla="*/ 1140084 h 1651509"/>
                <a:gd name="connsiteX314" fmla="*/ 1222777 w 6427052"/>
                <a:gd name="connsiteY314" fmla="*/ 1125460 h 1651509"/>
                <a:gd name="connsiteX315" fmla="*/ 1226668 w 6427052"/>
                <a:gd name="connsiteY315" fmla="*/ 1176323 h 1651509"/>
                <a:gd name="connsiteX316" fmla="*/ 1230613 w 6427052"/>
                <a:gd name="connsiteY316" fmla="*/ 1084750 h 1651509"/>
                <a:gd name="connsiteX317" fmla="*/ 1234503 w 6427052"/>
                <a:gd name="connsiteY317" fmla="*/ 1122792 h 1651509"/>
                <a:gd name="connsiteX318" fmla="*/ 1238393 w 6427052"/>
                <a:gd name="connsiteY318" fmla="*/ 1123323 h 1651509"/>
                <a:gd name="connsiteX319" fmla="*/ 1242338 w 6427052"/>
                <a:gd name="connsiteY319" fmla="*/ 1157239 h 1651509"/>
                <a:gd name="connsiteX320" fmla="*/ 1246228 w 6427052"/>
                <a:gd name="connsiteY320" fmla="*/ 1170378 h 1651509"/>
                <a:gd name="connsiteX321" fmla="*/ 1250172 w 6427052"/>
                <a:gd name="connsiteY321" fmla="*/ 1163551 h 1651509"/>
                <a:gd name="connsiteX322" fmla="*/ 1254064 w 6427052"/>
                <a:gd name="connsiteY322" fmla="*/ 1122238 h 1651509"/>
                <a:gd name="connsiteX323" fmla="*/ 1257954 w 6427052"/>
                <a:gd name="connsiteY323" fmla="*/ 1126742 h 1651509"/>
                <a:gd name="connsiteX324" fmla="*/ 1261898 w 6427052"/>
                <a:gd name="connsiteY324" fmla="*/ 1177824 h 1651509"/>
                <a:gd name="connsiteX325" fmla="*/ 1265788 w 6427052"/>
                <a:gd name="connsiteY325" fmla="*/ 1134906 h 1651509"/>
                <a:gd name="connsiteX326" fmla="*/ 1269733 w 6427052"/>
                <a:gd name="connsiteY326" fmla="*/ 1213132 h 1651509"/>
                <a:gd name="connsiteX327" fmla="*/ 1273623 w 6427052"/>
                <a:gd name="connsiteY327" fmla="*/ 1175507 h 1651509"/>
                <a:gd name="connsiteX328" fmla="*/ 1277568 w 6427052"/>
                <a:gd name="connsiteY328" fmla="*/ 1184816 h 1651509"/>
                <a:gd name="connsiteX329" fmla="*/ 1281459 w 6427052"/>
                <a:gd name="connsiteY329" fmla="*/ 1184312 h 1651509"/>
                <a:gd name="connsiteX330" fmla="*/ 1285349 w 6427052"/>
                <a:gd name="connsiteY330" fmla="*/ 1170351 h 1651509"/>
                <a:gd name="connsiteX331" fmla="*/ 1289294 w 6427052"/>
                <a:gd name="connsiteY331" fmla="*/ 1195330 h 1651509"/>
                <a:gd name="connsiteX332" fmla="*/ 1293184 w 6427052"/>
                <a:gd name="connsiteY332" fmla="*/ 1166039 h 1651509"/>
                <a:gd name="connsiteX333" fmla="*/ 1297129 w 6427052"/>
                <a:gd name="connsiteY333" fmla="*/ 1189944 h 1651509"/>
                <a:gd name="connsiteX334" fmla="*/ 1301019 w 6427052"/>
                <a:gd name="connsiteY334" fmla="*/ 1234775 h 1651509"/>
                <a:gd name="connsiteX335" fmla="*/ 1304964 w 6427052"/>
                <a:gd name="connsiteY335" fmla="*/ 1208579 h 1651509"/>
                <a:gd name="connsiteX336" fmla="*/ 1308855 w 6427052"/>
                <a:gd name="connsiteY336" fmla="*/ 1187752 h 1651509"/>
                <a:gd name="connsiteX337" fmla="*/ 1312745 w 6427052"/>
                <a:gd name="connsiteY337" fmla="*/ 1215367 h 1651509"/>
                <a:gd name="connsiteX338" fmla="*/ 1316690 w 6427052"/>
                <a:gd name="connsiteY338" fmla="*/ 1179189 h 1651509"/>
                <a:gd name="connsiteX339" fmla="*/ 1320580 w 6427052"/>
                <a:gd name="connsiteY339" fmla="*/ 1201083 h 1651509"/>
                <a:gd name="connsiteX340" fmla="*/ 1324525 w 6427052"/>
                <a:gd name="connsiteY340" fmla="*/ 1251289 h 1651509"/>
                <a:gd name="connsiteX341" fmla="*/ 1328415 w 6427052"/>
                <a:gd name="connsiteY341" fmla="*/ 1207565 h 1651509"/>
                <a:gd name="connsiteX342" fmla="*/ 1332306 w 6427052"/>
                <a:gd name="connsiteY342" fmla="*/ 1229120 h 1651509"/>
                <a:gd name="connsiteX343" fmla="*/ 1336251 w 6427052"/>
                <a:gd name="connsiteY343" fmla="*/ 1233936 h 1651509"/>
                <a:gd name="connsiteX344" fmla="*/ 1340141 w 6427052"/>
                <a:gd name="connsiteY344" fmla="*/ 1196766 h 1651509"/>
                <a:gd name="connsiteX345" fmla="*/ 1344086 w 6427052"/>
                <a:gd name="connsiteY345" fmla="*/ 1209658 h 1651509"/>
                <a:gd name="connsiteX346" fmla="*/ 1347976 w 6427052"/>
                <a:gd name="connsiteY346" fmla="*/ 1257710 h 1651509"/>
                <a:gd name="connsiteX347" fmla="*/ 1351921 w 6427052"/>
                <a:gd name="connsiteY347" fmla="*/ 1217411 h 1651509"/>
                <a:gd name="connsiteX348" fmla="*/ 1355811 w 6427052"/>
                <a:gd name="connsiteY348" fmla="*/ 1226227 h 1651509"/>
                <a:gd name="connsiteX349" fmla="*/ 1359702 w 6427052"/>
                <a:gd name="connsiteY349" fmla="*/ 1199248 h 1651509"/>
                <a:gd name="connsiteX350" fmla="*/ 1363647 w 6427052"/>
                <a:gd name="connsiteY350" fmla="*/ 1240851 h 1651509"/>
                <a:gd name="connsiteX351" fmla="*/ 1367537 w 6427052"/>
                <a:gd name="connsiteY351" fmla="*/ 1219296 h 1651509"/>
                <a:gd name="connsiteX352" fmla="*/ 1371482 w 6427052"/>
                <a:gd name="connsiteY352" fmla="*/ 1206267 h 1651509"/>
                <a:gd name="connsiteX353" fmla="*/ 1375372 w 6427052"/>
                <a:gd name="connsiteY353" fmla="*/ 1230852 h 1651509"/>
                <a:gd name="connsiteX354" fmla="*/ 1379316 w 6427052"/>
                <a:gd name="connsiteY354" fmla="*/ 1218080 h 1651509"/>
                <a:gd name="connsiteX355" fmla="*/ 1383206 w 6427052"/>
                <a:gd name="connsiteY355" fmla="*/ 1225652 h 1651509"/>
                <a:gd name="connsiteX356" fmla="*/ 1387098 w 6427052"/>
                <a:gd name="connsiteY356" fmla="*/ 1217833 h 1651509"/>
                <a:gd name="connsiteX357" fmla="*/ 1391043 w 6427052"/>
                <a:gd name="connsiteY357" fmla="*/ 1239059 h 1651509"/>
                <a:gd name="connsiteX358" fmla="*/ 1394933 w 6427052"/>
                <a:gd name="connsiteY358" fmla="*/ 1240605 h 1651509"/>
                <a:gd name="connsiteX359" fmla="*/ 1398877 w 6427052"/>
                <a:gd name="connsiteY359" fmla="*/ 1249305 h 1651509"/>
                <a:gd name="connsiteX360" fmla="*/ 1402767 w 6427052"/>
                <a:gd name="connsiteY360" fmla="*/ 1247623 h 1651509"/>
                <a:gd name="connsiteX361" fmla="*/ 1406712 w 6427052"/>
                <a:gd name="connsiteY361" fmla="*/ 1241520 h 1651509"/>
                <a:gd name="connsiteX362" fmla="*/ 1410602 w 6427052"/>
                <a:gd name="connsiteY362" fmla="*/ 1280871 h 1651509"/>
                <a:gd name="connsiteX363" fmla="*/ 1414494 w 6427052"/>
                <a:gd name="connsiteY363" fmla="*/ 1235027 h 1651509"/>
                <a:gd name="connsiteX364" fmla="*/ 1418438 w 6427052"/>
                <a:gd name="connsiteY364" fmla="*/ 1247667 h 1651509"/>
                <a:gd name="connsiteX365" fmla="*/ 1422328 w 6427052"/>
                <a:gd name="connsiteY365" fmla="*/ 1276838 h 1651509"/>
                <a:gd name="connsiteX366" fmla="*/ 1426273 w 6427052"/>
                <a:gd name="connsiteY366" fmla="*/ 1262220 h 1651509"/>
                <a:gd name="connsiteX367" fmla="*/ 1430163 w 6427052"/>
                <a:gd name="connsiteY367" fmla="*/ 1259376 h 1651509"/>
                <a:gd name="connsiteX368" fmla="*/ 1434108 w 6427052"/>
                <a:gd name="connsiteY368" fmla="*/ 1248155 h 1651509"/>
                <a:gd name="connsiteX369" fmla="*/ 1437998 w 6427052"/>
                <a:gd name="connsiteY369" fmla="*/ 1256724 h 1651509"/>
                <a:gd name="connsiteX370" fmla="*/ 1441889 w 6427052"/>
                <a:gd name="connsiteY370" fmla="*/ 1249410 h 1651509"/>
                <a:gd name="connsiteX371" fmla="*/ 1445834 w 6427052"/>
                <a:gd name="connsiteY371" fmla="*/ 1323395 h 1651509"/>
                <a:gd name="connsiteX372" fmla="*/ 1449724 w 6427052"/>
                <a:gd name="connsiteY372" fmla="*/ 1252461 h 1651509"/>
                <a:gd name="connsiteX373" fmla="*/ 1453669 w 6427052"/>
                <a:gd name="connsiteY373" fmla="*/ 1273545 h 1651509"/>
                <a:gd name="connsiteX374" fmla="*/ 1457559 w 6427052"/>
                <a:gd name="connsiteY374" fmla="*/ 1284394 h 1651509"/>
                <a:gd name="connsiteX375" fmla="*/ 1461449 w 6427052"/>
                <a:gd name="connsiteY375" fmla="*/ 1266888 h 1651509"/>
                <a:gd name="connsiteX376" fmla="*/ 1465394 w 6427052"/>
                <a:gd name="connsiteY376" fmla="*/ 1260576 h 1651509"/>
                <a:gd name="connsiteX377" fmla="*/ 1469285 w 6427052"/>
                <a:gd name="connsiteY377" fmla="*/ 1304875 h 1651509"/>
                <a:gd name="connsiteX378" fmla="*/ 1473230 w 6427052"/>
                <a:gd name="connsiteY378" fmla="*/ 1256461 h 1651509"/>
                <a:gd name="connsiteX379" fmla="*/ 1477120 w 6427052"/>
                <a:gd name="connsiteY379" fmla="*/ 1265113 h 1651509"/>
                <a:gd name="connsiteX380" fmla="*/ 1481065 w 6427052"/>
                <a:gd name="connsiteY380" fmla="*/ 1272318 h 1651509"/>
                <a:gd name="connsiteX381" fmla="*/ 1484955 w 6427052"/>
                <a:gd name="connsiteY381" fmla="*/ 1288443 h 1651509"/>
                <a:gd name="connsiteX382" fmla="*/ 1488845 w 6427052"/>
                <a:gd name="connsiteY382" fmla="*/ 1285134 h 1651509"/>
                <a:gd name="connsiteX383" fmla="*/ 1492790 w 6427052"/>
                <a:gd name="connsiteY383" fmla="*/ 1266565 h 1651509"/>
                <a:gd name="connsiteX384" fmla="*/ 1496681 w 6427052"/>
                <a:gd name="connsiteY384" fmla="*/ 1281616 h 1651509"/>
                <a:gd name="connsiteX385" fmla="*/ 1500626 w 6427052"/>
                <a:gd name="connsiteY385" fmla="*/ 1290180 h 1651509"/>
                <a:gd name="connsiteX386" fmla="*/ 1504516 w 6427052"/>
                <a:gd name="connsiteY386" fmla="*/ 1299325 h 1651509"/>
                <a:gd name="connsiteX387" fmla="*/ 1508461 w 6427052"/>
                <a:gd name="connsiteY387" fmla="*/ 1280909 h 1651509"/>
                <a:gd name="connsiteX388" fmla="*/ 1512351 w 6427052"/>
                <a:gd name="connsiteY388" fmla="*/ 1271173 h 1651509"/>
                <a:gd name="connsiteX389" fmla="*/ 1516241 w 6427052"/>
                <a:gd name="connsiteY389" fmla="*/ 1275622 h 1651509"/>
                <a:gd name="connsiteX390" fmla="*/ 1520185 w 6427052"/>
                <a:gd name="connsiteY390" fmla="*/ 1302103 h 1651509"/>
                <a:gd name="connsiteX391" fmla="*/ 1524077 w 6427052"/>
                <a:gd name="connsiteY391" fmla="*/ 1287791 h 1651509"/>
                <a:gd name="connsiteX392" fmla="*/ 1528022 w 6427052"/>
                <a:gd name="connsiteY392" fmla="*/ 1289687 h 1651509"/>
                <a:gd name="connsiteX393" fmla="*/ 1531912 w 6427052"/>
                <a:gd name="connsiteY393" fmla="*/ 1280597 h 1651509"/>
                <a:gd name="connsiteX394" fmla="*/ 1535856 w 6427052"/>
                <a:gd name="connsiteY394" fmla="*/ 1295681 h 1651509"/>
                <a:gd name="connsiteX395" fmla="*/ 1539746 w 6427052"/>
                <a:gd name="connsiteY395" fmla="*/ 1281024 h 1651509"/>
                <a:gd name="connsiteX396" fmla="*/ 1543636 w 6427052"/>
                <a:gd name="connsiteY396" fmla="*/ 1301198 h 1651509"/>
                <a:gd name="connsiteX397" fmla="*/ 1547581 w 6427052"/>
                <a:gd name="connsiteY397" fmla="*/ 1294180 h 1651509"/>
                <a:gd name="connsiteX398" fmla="*/ 1551473 w 6427052"/>
                <a:gd name="connsiteY398" fmla="*/ 1286312 h 1651509"/>
                <a:gd name="connsiteX399" fmla="*/ 1555417 w 6427052"/>
                <a:gd name="connsiteY399" fmla="*/ 1301785 h 1651509"/>
                <a:gd name="connsiteX400" fmla="*/ 1559307 w 6427052"/>
                <a:gd name="connsiteY400" fmla="*/ 1308102 h 1651509"/>
                <a:gd name="connsiteX401" fmla="*/ 1563197 w 6427052"/>
                <a:gd name="connsiteY401" fmla="*/ 1318743 h 1651509"/>
                <a:gd name="connsiteX402" fmla="*/ 1567142 w 6427052"/>
                <a:gd name="connsiteY402" fmla="*/ 1311373 h 1651509"/>
                <a:gd name="connsiteX403" fmla="*/ 1571032 w 6427052"/>
                <a:gd name="connsiteY403" fmla="*/ 1313039 h 1651509"/>
                <a:gd name="connsiteX404" fmla="*/ 1574977 w 6427052"/>
                <a:gd name="connsiteY404" fmla="*/ 1305713 h 1651509"/>
                <a:gd name="connsiteX405" fmla="*/ 1578868 w 6427052"/>
                <a:gd name="connsiteY405" fmla="*/ 1311017 h 1651509"/>
                <a:gd name="connsiteX406" fmla="*/ 1582813 w 6427052"/>
                <a:gd name="connsiteY406" fmla="*/ 1308250 h 1651509"/>
                <a:gd name="connsiteX407" fmla="*/ 1586703 w 6427052"/>
                <a:gd name="connsiteY407" fmla="*/ 1300075 h 1651509"/>
                <a:gd name="connsiteX408" fmla="*/ 1590593 w 6427052"/>
                <a:gd name="connsiteY408" fmla="*/ 1316189 h 1651509"/>
                <a:gd name="connsiteX409" fmla="*/ 1594538 w 6427052"/>
                <a:gd name="connsiteY409" fmla="*/ 1307850 h 1651509"/>
                <a:gd name="connsiteX410" fmla="*/ 1598428 w 6427052"/>
                <a:gd name="connsiteY410" fmla="*/ 1322299 h 1651509"/>
                <a:gd name="connsiteX411" fmla="*/ 1602373 w 6427052"/>
                <a:gd name="connsiteY411" fmla="*/ 1325060 h 1651509"/>
                <a:gd name="connsiteX412" fmla="*/ 1606264 w 6427052"/>
                <a:gd name="connsiteY412" fmla="*/ 1329630 h 1651509"/>
                <a:gd name="connsiteX413" fmla="*/ 1610209 w 6427052"/>
                <a:gd name="connsiteY413" fmla="*/ 1317433 h 1651509"/>
                <a:gd name="connsiteX414" fmla="*/ 1614099 w 6427052"/>
                <a:gd name="connsiteY414" fmla="*/ 1318233 h 1651509"/>
                <a:gd name="connsiteX415" fmla="*/ 1617989 w 6427052"/>
                <a:gd name="connsiteY415" fmla="*/ 1352149 h 1651509"/>
                <a:gd name="connsiteX416" fmla="*/ 1621934 w 6427052"/>
                <a:gd name="connsiteY416" fmla="*/ 1318299 h 1651509"/>
                <a:gd name="connsiteX417" fmla="*/ 1625824 w 6427052"/>
                <a:gd name="connsiteY417" fmla="*/ 1330386 h 1651509"/>
                <a:gd name="connsiteX418" fmla="*/ 1629769 w 6427052"/>
                <a:gd name="connsiteY418" fmla="*/ 1328189 h 1651509"/>
                <a:gd name="connsiteX419" fmla="*/ 1633660 w 6427052"/>
                <a:gd name="connsiteY419" fmla="*/ 1329312 h 1651509"/>
                <a:gd name="connsiteX420" fmla="*/ 1637605 w 6427052"/>
                <a:gd name="connsiteY420" fmla="*/ 1340013 h 1651509"/>
                <a:gd name="connsiteX421" fmla="*/ 1641495 w 6427052"/>
                <a:gd name="connsiteY421" fmla="*/ 1323526 h 1651509"/>
                <a:gd name="connsiteX422" fmla="*/ 1645385 w 6427052"/>
                <a:gd name="connsiteY422" fmla="*/ 1314058 h 1651509"/>
                <a:gd name="connsiteX423" fmla="*/ 1649330 w 6427052"/>
                <a:gd name="connsiteY423" fmla="*/ 1323537 h 1651509"/>
                <a:gd name="connsiteX424" fmla="*/ 1653220 w 6427052"/>
                <a:gd name="connsiteY424" fmla="*/ 1333493 h 1651509"/>
                <a:gd name="connsiteX425" fmla="*/ 1657164 w 6427052"/>
                <a:gd name="connsiteY425" fmla="*/ 1330934 h 1651509"/>
                <a:gd name="connsiteX426" fmla="*/ 1661056 w 6427052"/>
                <a:gd name="connsiteY426" fmla="*/ 1326726 h 1651509"/>
                <a:gd name="connsiteX427" fmla="*/ 1664946 w 6427052"/>
                <a:gd name="connsiteY427" fmla="*/ 1338342 h 1651509"/>
                <a:gd name="connsiteX428" fmla="*/ 1668891 w 6427052"/>
                <a:gd name="connsiteY428" fmla="*/ 1317050 h 1651509"/>
                <a:gd name="connsiteX429" fmla="*/ 1672780 w 6427052"/>
                <a:gd name="connsiteY429" fmla="*/ 1339722 h 1651509"/>
                <a:gd name="connsiteX430" fmla="*/ 1676725 w 6427052"/>
                <a:gd name="connsiteY430" fmla="*/ 1339224 h 1651509"/>
                <a:gd name="connsiteX431" fmla="*/ 1680615 w 6427052"/>
                <a:gd name="connsiteY431" fmla="*/ 1342139 h 1651509"/>
                <a:gd name="connsiteX432" fmla="*/ 1684560 w 6427052"/>
                <a:gd name="connsiteY432" fmla="*/ 1344024 h 1651509"/>
                <a:gd name="connsiteX433" fmla="*/ 1688451 w 6427052"/>
                <a:gd name="connsiteY433" fmla="*/ 1353426 h 1651509"/>
                <a:gd name="connsiteX434" fmla="*/ 1692341 w 6427052"/>
                <a:gd name="connsiteY434" fmla="*/ 1345974 h 1651509"/>
                <a:gd name="connsiteX435" fmla="*/ 1696286 w 6427052"/>
                <a:gd name="connsiteY435" fmla="*/ 1338320 h 1651509"/>
                <a:gd name="connsiteX436" fmla="*/ 1700176 w 6427052"/>
                <a:gd name="connsiteY436" fmla="*/ 1349623 h 1651509"/>
                <a:gd name="connsiteX437" fmla="*/ 1704121 w 6427052"/>
                <a:gd name="connsiteY437" fmla="*/ 1342972 h 1651509"/>
                <a:gd name="connsiteX438" fmla="*/ 1708011 w 6427052"/>
                <a:gd name="connsiteY438" fmla="*/ 1339569 h 1651509"/>
                <a:gd name="connsiteX439" fmla="*/ 1711956 w 6427052"/>
                <a:gd name="connsiteY439" fmla="*/ 1353535 h 1651509"/>
                <a:gd name="connsiteX440" fmla="*/ 1715847 w 6427052"/>
                <a:gd name="connsiteY440" fmla="*/ 1350275 h 1651509"/>
                <a:gd name="connsiteX441" fmla="*/ 1719737 w 6427052"/>
                <a:gd name="connsiteY441" fmla="*/ 1347393 h 1651509"/>
                <a:gd name="connsiteX442" fmla="*/ 1723682 w 6427052"/>
                <a:gd name="connsiteY442" fmla="*/ 1349075 h 1651509"/>
                <a:gd name="connsiteX443" fmla="*/ 1727572 w 6427052"/>
                <a:gd name="connsiteY443" fmla="*/ 1344961 h 1651509"/>
                <a:gd name="connsiteX444" fmla="*/ 1731517 w 6427052"/>
                <a:gd name="connsiteY444" fmla="*/ 1340254 h 1651509"/>
                <a:gd name="connsiteX445" fmla="*/ 1735407 w 6427052"/>
                <a:gd name="connsiteY445" fmla="*/ 1342944 h 1651509"/>
                <a:gd name="connsiteX446" fmla="*/ 1739352 w 6427052"/>
                <a:gd name="connsiteY446" fmla="*/ 1349371 h 1651509"/>
                <a:gd name="connsiteX447" fmla="*/ 1743243 w 6427052"/>
                <a:gd name="connsiteY447" fmla="*/ 1350478 h 1651509"/>
                <a:gd name="connsiteX448" fmla="*/ 1747133 w 6427052"/>
                <a:gd name="connsiteY448" fmla="*/ 1344561 h 1651509"/>
                <a:gd name="connsiteX449" fmla="*/ 1751078 w 6427052"/>
                <a:gd name="connsiteY449" fmla="*/ 1350401 h 1651509"/>
                <a:gd name="connsiteX450" fmla="*/ 1754968 w 6427052"/>
                <a:gd name="connsiteY450" fmla="*/ 1352067 h 1651509"/>
                <a:gd name="connsiteX451" fmla="*/ 1758913 w 6427052"/>
                <a:gd name="connsiteY451" fmla="*/ 1355864 h 1651509"/>
                <a:gd name="connsiteX452" fmla="*/ 1762803 w 6427052"/>
                <a:gd name="connsiteY452" fmla="*/ 1348100 h 1651509"/>
                <a:gd name="connsiteX453" fmla="*/ 1766748 w 6427052"/>
                <a:gd name="connsiteY453" fmla="*/ 1371776 h 1651509"/>
                <a:gd name="connsiteX454" fmla="*/ 1770639 w 6427052"/>
                <a:gd name="connsiteY454" fmla="*/ 1353831 h 1651509"/>
                <a:gd name="connsiteX455" fmla="*/ 1774529 w 6427052"/>
                <a:gd name="connsiteY455" fmla="*/ 1363091 h 1651509"/>
                <a:gd name="connsiteX456" fmla="*/ 1778474 w 6427052"/>
                <a:gd name="connsiteY456" fmla="*/ 1362521 h 1651509"/>
                <a:gd name="connsiteX457" fmla="*/ 1782364 w 6427052"/>
                <a:gd name="connsiteY457" fmla="*/ 1355941 h 1651509"/>
                <a:gd name="connsiteX458" fmla="*/ 1786308 w 6427052"/>
                <a:gd name="connsiteY458" fmla="*/ 1347021 h 1651509"/>
                <a:gd name="connsiteX459" fmla="*/ 1790198 w 6427052"/>
                <a:gd name="connsiteY459" fmla="*/ 1380356 h 1651509"/>
                <a:gd name="connsiteX460" fmla="*/ 1794143 w 6427052"/>
                <a:gd name="connsiteY460" fmla="*/ 1349179 h 1651509"/>
                <a:gd name="connsiteX461" fmla="*/ 1798035 w 6427052"/>
                <a:gd name="connsiteY461" fmla="*/ 1358910 h 1651509"/>
                <a:gd name="connsiteX462" fmla="*/ 1801925 w 6427052"/>
                <a:gd name="connsiteY462" fmla="*/ 1363513 h 1651509"/>
                <a:gd name="connsiteX463" fmla="*/ 1805869 w 6427052"/>
                <a:gd name="connsiteY463" fmla="*/ 1359628 h 1651509"/>
                <a:gd name="connsiteX464" fmla="*/ 1809759 w 6427052"/>
                <a:gd name="connsiteY464" fmla="*/ 1364850 h 1651509"/>
                <a:gd name="connsiteX465" fmla="*/ 1813704 w 6427052"/>
                <a:gd name="connsiteY465" fmla="*/ 1359108 h 1651509"/>
                <a:gd name="connsiteX466" fmla="*/ 1817594 w 6427052"/>
                <a:gd name="connsiteY466" fmla="*/ 1356072 h 1651509"/>
                <a:gd name="connsiteX467" fmla="*/ 1821484 w 6427052"/>
                <a:gd name="connsiteY467" fmla="*/ 1363217 h 1651509"/>
                <a:gd name="connsiteX468" fmla="*/ 1825430 w 6427052"/>
                <a:gd name="connsiteY468" fmla="*/ 1367233 h 1651509"/>
                <a:gd name="connsiteX469" fmla="*/ 1829320 w 6427052"/>
                <a:gd name="connsiteY469" fmla="*/ 1373293 h 1651509"/>
                <a:gd name="connsiteX470" fmla="*/ 1833265 w 6427052"/>
                <a:gd name="connsiteY470" fmla="*/ 1364181 h 1651509"/>
                <a:gd name="connsiteX471" fmla="*/ 1837155 w 6427052"/>
                <a:gd name="connsiteY471" fmla="*/ 1364253 h 1651509"/>
                <a:gd name="connsiteX472" fmla="*/ 1841100 w 6427052"/>
                <a:gd name="connsiteY472" fmla="*/ 1372581 h 1651509"/>
                <a:gd name="connsiteX473" fmla="*/ 1844990 w 6427052"/>
                <a:gd name="connsiteY473" fmla="*/ 1370373 h 1651509"/>
                <a:gd name="connsiteX474" fmla="*/ 1848880 w 6427052"/>
                <a:gd name="connsiteY474" fmla="*/ 1371178 h 1651509"/>
                <a:gd name="connsiteX475" fmla="*/ 1852826 w 6427052"/>
                <a:gd name="connsiteY475" fmla="*/ 1362927 h 1651509"/>
                <a:gd name="connsiteX476" fmla="*/ 1856716 w 6427052"/>
                <a:gd name="connsiteY476" fmla="*/ 1372176 h 1651509"/>
                <a:gd name="connsiteX477" fmla="*/ 1860661 w 6427052"/>
                <a:gd name="connsiteY477" fmla="*/ 1370082 h 1651509"/>
                <a:gd name="connsiteX478" fmla="*/ 1864551 w 6427052"/>
                <a:gd name="connsiteY478" fmla="*/ 1373556 h 1651509"/>
                <a:gd name="connsiteX479" fmla="*/ 1868496 w 6427052"/>
                <a:gd name="connsiteY479" fmla="*/ 1369913 h 1651509"/>
                <a:gd name="connsiteX480" fmla="*/ 1872386 w 6427052"/>
                <a:gd name="connsiteY480" fmla="*/ 1364729 h 1651509"/>
                <a:gd name="connsiteX481" fmla="*/ 1876276 w 6427052"/>
                <a:gd name="connsiteY481" fmla="*/ 1370214 h 1651509"/>
                <a:gd name="connsiteX482" fmla="*/ 1880222 w 6427052"/>
                <a:gd name="connsiteY482" fmla="*/ 1357612 h 1651509"/>
                <a:gd name="connsiteX483" fmla="*/ 1892823 w 6427052"/>
                <a:gd name="connsiteY483" fmla="*/ 1365612 h 1651509"/>
                <a:gd name="connsiteX484" fmla="*/ 1916274 w 6427052"/>
                <a:gd name="connsiteY484" fmla="*/ 1371266 h 1651509"/>
                <a:gd name="connsiteX485" fmla="*/ 1939780 w 6427052"/>
                <a:gd name="connsiteY485" fmla="*/ 1374773 h 1651509"/>
                <a:gd name="connsiteX486" fmla="*/ 1963231 w 6427052"/>
                <a:gd name="connsiteY486" fmla="*/ 1383441 h 1651509"/>
                <a:gd name="connsiteX487" fmla="*/ 1986737 w 6427052"/>
                <a:gd name="connsiteY487" fmla="*/ 1372970 h 1651509"/>
                <a:gd name="connsiteX488" fmla="*/ 2010187 w 6427052"/>
                <a:gd name="connsiteY488" fmla="*/ 1386109 h 1651509"/>
                <a:gd name="connsiteX489" fmla="*/ 2033692 w 6427052"/>
                <a:gd name="connsiteY489" fmla="*/ 1374953 h 1651509"/>
                <a:gd name="connsiteX490" fmla="*/ 2057198 w 6427052"/>
                <a:gd name="connsiteY490" fmla="*/ 1390564 h 1651509"/>
                <a:gd name="connsiteX491" fmla="*/ 2080649 w 6427052"/>
                <a:gd name="connsiteY491" fmla="*/ 1393851 h 1651509"/>
                <a:gd name="connsiteX492" fmla="*/ 2104155 w 6427052"/>
                <a:gd name="connsiteY492" fmla="*/ 1394394 h 1651509"/>
                <a:gd name="connsiteX493" fmla="*/ 2127606 w 6427052"/>
                <a:gd name="connsiteY493" fmla="*/ 1393884 h 1651509"/>
                <a:gd name="connsiteX494" fmla="*/ 2151111 w 6427052"/>
                <a:gd name="connsiteY494" fmla="*/ 1396925 h 1651509"/>
                <a:gd name="connsiteX495" fmla="*/ 2174562 w 6427052"/>
                <a:gd name="connsiteY495" fmla="*/ 1388586 h 1651509"/>
                <a:gd name="connsiteX496" fmla="*/ 2198067 w 6427052"/>
                <a:gd name="connsiteY496" fmla="*/ 1401456 h 1651509"/>
                <a:gd name="connsiteX497" fmla="*/ 2221518 w 6427052"/>
                <a:gd name="connsiteY497" fmla="*/ 1402957 h 1651509"/>
                <a:gd name="connsiteX498" fmla="*/ 2245024 w 6427052"/>
                <a:gd name="connsiteY498" fmla="*/ 1404289 h 1651509"/>
                <a:gd name="connsiteX499" fmla="*/ 2268474 w 6427052"/>
                <a:gd name="connsiteY499" fmla="*/ 1400936 h 1651509"/>
                <a:gd name="connsiteX500" fmla="*/ 2291980 w 6427052"/>
                <a:gd name="connsiteY500" fmla="*/ 1409204 h 1651509"/>
                <a:gd name="connsiteX501" fmla="*/ 2315431 w 6427052"/>
                <a:gd name="connsiteY501" fmla="*/ 1406311 h 1651509"/>
                <a:gd name="connsiteX502" fmla="*/ 2338937 w 6427052"/>
                <a:gd name="connsiteY502" fmla="*/ 1415275 h 1651509"/>
                <a:gd name="connsiteX503" fmla="*/ 2362441 w 6427052"/>
                <a:gd name="connsiteY503" fmla="*/ 1399456 h 1651509"/>
                <a:gd name="connsiteX504" fmla="*/ 2385892 w 6427052"/>
                <a:gd name="connsiteY504" fmla="*/ 1408908 h 1651509"/>
                <a:gd name="connsiteX505" fmla="*/ 2409398 w 6427052"/>
                <a:gd name="connsiteY505" fmla="*/ 1399089 h 1651509"/>
                <a:gd name="connsiteX506" fmla="*/ 2432849 w 6427052"/>
                <a:gd name="connsiteY506" fmla="*/ 1398349 h 1651509"/>
                <a:gd name="connsiteX507" fmla="*/ 2456355 w 6427052"/>
                <a:gd name="connsiteY507" fmla="*/ 1400897 h 1651509"/>
                <a:gd name="connsiteX508" fmla="*/ 2479806 w 6427052"/>
                <a:gd name="connsiteY508" fmla="*/ 1406283 h 1651509"/>
                <a:gd name="connsiteX509" fmla="*/ 2503312 w 6427052"/>
                <a:gd name="connsiteY509" fmla="*/ 1404935 h 1651509"/>
                <a:gd name="connsiteX510" fmla="*/ 2526763 w 6427052"/>
                <a:gd name="connsiteY510" fmla="*/ 1413702 h 1651509"/>
                <a:gd name="connsiteX511" fmla="*/ 2550267 w 6427052"/>
                <a:gd name="connsiteY511" fmla="*/ 1414305 h 1651509"/>
                <a:gd name="connsiteX512" fmla="*/ 2573718 w 6427052"/>
                <a:gd name="connsiteY512" fmla="*/ 1410349 h 1651509"/>
                <a:gd name="connsiteX513" fmla="*/ 2597224 w 6427052"/>
                <a:gd name="connsiteY513" fmla="*/ 1418392 h 1651509"/>
                <a:gd name="connsiteX514" fmla="*/ 2620675 w 6427052"/>
                <a:gd name="connsiteY514" fmla="*/ 1415066 h 1651509"/>
                <a:gd name="connsiteX515" fmla="*/ 2644181 w 6427052"/>
                <a:gd name="connsiteY515" fmla="*/ 1417850 h 1651509"/>
                <a:gd name="connsiteX516" fmla="*/ 2667687 w 6427052"/>
                <a:gd name="connsiteY516" fmla="*/ 1418381 h 1651509"/>
                <a:gd name="connsiteX517" fmla="*/ 2691137 w 6427052"/>
                <a:gd name="connsiteY517" fmla="*/ 1410831 h 1651509"/>
                <a:gd name="connsiteX518" fmla="*/ 2714642 w 6427052"/>
                <a:gd name="connsiteY518" fmla="*/ 1415675 h 1651509"/>
                <a:gd name="connsiteX519" fmla="*/ 2738093 w 6427052"/>
                <a:gd name="connsiteY519" fmla="*/ 1412414 h 1651509"/>
                <a:gd name="connsiteX520" fmla="*/ 2761599 w 6427052"/>
                <a:gd name="connsiteY520" fmla="*/ 1421970 h 1651509"/>
                <a:gd name="connsiteX521" fmla="*/ 2785050 w 6427052"/>
                <a:gd name="connsiteY521" fmla="*/ 1408858 h 1651509"/>
                <a:gd name="connsiteX522" fmla="*/ 2808555 w 6427052"/>
                <a:gd name="connsiteY522" fmla="*/ 1419296 h 1651509"/>
                <a:gd name="connsiteX523" fmla="*/ 2832006 w 6427052"/>
                <a:gd name="connsiteY523" fmla="*/ 1419022 h 1651509"/>
                <a:gd name="connsiteX524" fmla="*/ 2855512 w 6427052"/>
                <a:gd name="connsiteY524" fmla="*/ 1417022 h 1651509"/>
                <a:gd name="connsiteX525" fmla="*/ 2878962 w 6427052"/>
                <a:gd name="connsiteY525" fmla="*/ 1417455 h 1651509"/>
                <a:gd name="connsiteX526" fmla="*/ 2902468 w 6427052"/>
                <a:gd name="connsiteY526" fmla="*/ 1423219 h 1651509"/>
                <a:gd name="connsiteX527" fmla="*/ 2925973 w 6427052"/>
                <a:gd name="connsiteY527" fmla="*/ 1425975 h 1651509"/>
                <a:gd name="connsiteX528" fmla="*/ 2949424 w 6427052"/>
                <a:gd name="connsiteY528" fmla="*/ 1421680 h 1651509"/>
                <a:gd name="connsiteX529" fmla="*/ 2972930 w 6427052"/>
                <a:gd name="connsiteY529" fmla="*/ 1425663 h 1651509"/>
                <a:gd name="connsiteX530" fmla="*/ 2996381 w 6427052"/>
                <a:gd name="connsiteY530" fmla="*/ 1423850 h 1651509"/>
                <a:gd name="connsiteX531" fmla="*/ 3019887 w 6427052"/>
                <a:gd name="connsiteY531" fmla="*/ 1424715 h 1651509"/>
                <a:gd name="connsiteX532" fmla="*/ 3043337 w 6427052"/>
                <a:gd name="connsiteY532" fmla="*/ 1423521 h 1651509"/>
                <a:gd name="connsiteX533" fmla="*/ 3066842 w 6427052"/>
                <a:gd name="connsiteY533" fmla="*/ 1429488 h 1651509"/>
                <a:gd name="connsiteX534" fmla="*/ 3090293 w 6427052"/>
                <a:gd name="connsiteY534" fmla="*/ 1422699 h 1651509"/>
                <a:gd name="connsiteX535" fmla="*/ 3113799 w 6427052"/>
                <a:gd name="connsiteY535" fmla="*/ 1428967 h 1651509"/>
                <a:gd name="connsiteX536" fmla="*/ 3137250 w 6427052"/>
                <a:gd name="connsiteY536" fmla="*/ 1426808 h 1651509"/>
                <a:gd name="connsiteX537" fmla="*/ 3160756 w 6427052"/>
                <a:gd name="connsiteY537" fmla="*/ 1429992 h 1651509"/>
                <a:gd name="connsiteX538" fmla="*/ 3184207 w 6427052"/>
                <a:gd name="connsiteY538" fmla="*/ 1430518 h 1651509"/>
                <a:gd name="connsiteX539" fmla="*/ 3207711 w 6427052"/>
                <a:gd name="connsiteY539" fmla="*/ 1430479 h 1651509"/>
                <a:gd name="connsiteX540" fmla="*/ 3231217 w 6427052"/>
                <a:gd name="connsiteY540" fmla="*/ 1434117 h 1651509"/>
                <a:gd name="connsiteX541" fmla="*/ 3254668 w 6427052"/>
                <a:gd name="connsiteY541" fmla="*/ 1438336 h 1651509"/>
                <a:gd name="connsiteX542" fmla="*/ 3278174 w 6427052"/>
                <a:gd name="connsiteY542" fmla="*/ 1434780 h 1651509"/>
                <a:gd name="connsiteX543" fmla="*/ 3301625 w 6427052"/>
                <a:gd name="connsiteY543" fmla="*/ 1435750 h 1651509"/>
                <a:gd name="connsiteX544" fmla="*/ 3325131 w 6427052"/>
                <a:gd name="connsiteY544" fmla="*/ 1431482 h 1651509"/>
                <a:gd name="connsiteX545" fmla="*/ 3348582 w 6427052"/>
                <a:gd name="connsiteY545" fmla="*/ 1440150 h 1651509"/>
                <a:gd name="connsiteX546" fmla="*/ 3372086 w 6427052"/>
                <a:gd name="connsiteY546" fmla="*/ 1431635 h 1651509"/>
                <a:gd name="connsiteX547" fmla="*/ 3395537 w 6427052"/>
                <a:gd name="connsiteY547" fmla="*/ 1433033 h 1651509"/>
                <a:gd name="connsiteX548" fmla="*/ 3419043 w 6427052"/>
                <a:gd name="connsiteY548" fmla="*/ 1423241 h 1651509"/>
                <a:gd name="connsiteX549" fmla="*/ 3442494 w 6427052"/>
                <a:gd name="connsiteY549" fmla="*/ 1424764 h 1651509"/>
                <a:gd name="connsiteX550" fmla="*/ 3466000 w 6427052"/>
                <a:gd name="connsiteY550" fmla="*/ 1426326 h 1651509"/>
                <a:gd name="connsiteX551" fmla="*/ 3489451 w 6427052"/>
                <a:gd name="connsiteY551" fmla="*/ 1431630 h 1651509"/>
                <a:gd name="connsiteX552" fmla="*/ 3512956 w 6427052"/>
                <a:gd name="connsiteY552" fmla="*/ 1428293 h 1651509"/>
                <a:gd name="connsiteX553" fmla="*/ 3536461 w 6427052"/>
                <a:gd name="connsiteY553" fmla="*/ 1429772 h 1651509"/>
                <a:gd name="connsiteX554" fmla="*/ 3559912 w 6427052"/>
                <a:gd name="connsiteY554" fmla="*/ 1424008 h 1651509"/>
                <a:gd name="connsiteX555" fmla="*/ 3583418 w 6427052"/>
                <a:gd name="connsiteY555" fmla="*/ 1434961 h 1651509"/>
                <a:gd name="connsiteX556" fmla="*/ 3606869 w 6427052"/>
                <a:gd name="connsiteY556" fmla="*/ 1433312 h 1651509"/>
                <a:gd name="connsiteX557" fmla="*/ 3630374 w 6427052"/>
                <a:gd name="connsiteY557" fmla="*/ 1428715 h 1651509"/>
                <a:gd name="connsiteX558" fmla="*/ 3653825 w 6427052"/>
                <a:gd name="connsiteY558" fmla="*/ 1432046 h 1651509"/>
                <a:gd name="connsiteX559" fmla="*/ 3677331 w 6427052"/>
                <a:gd name="connsiteY559" fmla="*/ 1431712 h 1651509"/>
                <a:gd name="connsiteX560" fmla="*/ 3700781 w 6427052"/>
                <a:gd name="connsiteY560" fmla="*/ 1435635 h 1651509"/>
                <a:gd name="connsiteX561" fmla="*/ 3724287 w 6427052"/>
                <a:gd name="connsiteY561" fmla="*/ 1432271 h 1651509"/>
                <a:gd name="connsiteX562" fmla="*/ 3747737 w 6427052"/>
                <a:gd name="connsiteY562" fmla="*/ 1431816 h 1651509"/>
                <a:gd name="connsiteX563" fmla="*/ 3771243 w 6427052"/>
                <a:gd name="connsiteY563" fmla="*/ 1435131 h 1651509"/>
                <a:gd name="connsiteX564" fmla="*/ 3794749 w 6427052"/>
                <a:gd name="connsiteY564" fmla="*/ 1436183 h 1651509"/>
                <a:gd name="connsiteX565" fmla="*/ 3818200 w 6427052"/>
                <a:gd name="connsiteY565" fmla="*/ 1438912 h 1651509"/>
                <a:gd name="connsiteX566" fmla="*/ 3841706 w 6427052"/>
                <a:gd name="connsiteY566" fmla="*/ 1440090 h 1651509"/>
                <a:gd name="connsiteX567" fmla="*/ 3865155 w 6427052"/>
                <a:gd name="connsiteY567" fmla="*/ 1439794 h 1651509"/>
                <a:gd name="connsiteX568" fmla="*/ 3888661 w 6427052"/>
                <a:gd name="connsiteY568" fmla="*/ 1440210 h 1651509"/>
                <a:gd name="connsiteX569" fmla="*/ 3912112 w 6427052"/>
                <a:gd name="connsiteY569" fmla="*/ 1440375 h 1651509"/>
                <a:gd name="connsiteX570" fmla="*/ 3935618 w 6427052"/>
                <a:gd name="connsiteY570" fmla="*/ 1437953 h 1651509"/>
                <a:gd name="connsiteX571" fmla="*/ 3959069 w 6427052"/>
                <a:gd name="connsiteY571" fmla="*/ 1436030 h 1651509"/>
                <a:gd name="connsiteX572" fmla="*/ 3982575 w 6427052"/>
                <a:gd name="connsiteY572" fmla="*/ 1433421 h 1651509"/>
                <a:gd name="connsiteX573" fmla="*/ 4006026 w 6427052"/>
                <a:gd name="connsiteY573" fmla="*/ 1440961 h 1651509"/>
                <a:gd name="connsiteX574" fmla="*/ 4029530 w 6427052"/>
                <a:gd name="connsiteY574" fmla="*/ 1438736 h 1651509"/>
                <a:gd name="connsiteX575" fmla="*/ 4052981 w 6427052"/>
                <a:gd name="connsiteY575" fmla="*/ 1438495 h 1651509"/>
                <a:gd name="connsiteX576" fmla="*/ 4076487 w 6427052"/>
                <a:gd name="connsiteY576" fmla="*/ 1436347 h 1651509"/>
                <a:gd name="connsiteX577" fmla="*/ 4099993 w 6427052"/>
                <a:gd name="connsiteY577" fmla="*/ 1439032 h 1651509"/>
                <a:gd name="connsiteX578" fmla="*/ 4123444 w 6427052"/>
                <a:gd name="connsiteY578" fmla="*/ 1436583 h 1651509"/>
                <a:gd name="connsiteX579" fmla="*/ 4146950 w 6427052"/>
                <a:gd name="connsiteY579" fmla="*/ 1437635 h 1651509"/>
                <a:gd name="connsiteX580" fmla="*/ 4170400 w 6427052"/>
                <a:gd name="connsiteY580" fmla="*/ 1436879 h 1651509"/>
                <a:gd name="connsiteX581" fmla="*/ 4193905 w 6427052"/>
                <a:gd name="connsiteY581" fmla="*/ 1439755 h 1651509"/>
                <a:gd name="connsiteX582" fmla="*/ 4217356 w 6427052"/>
                <a:gd name="connsiteY582" fmla="*/ 1436073 h 1651509"/>
                <a:gd name="connsiteX583" fmla="*/ 4240862 w 6427052"/>
                <a:gd name="connsiteY583" fmla="*/ 1440731 h 1651509"/>
                <a:gd name="connsiteX584" fmla="*/ 4264313 w 6427052"/>
                <a:gd name="connsiteY584" fmla="*/ 1439010 h 1651509"/>
                <a:gd name="connsiteX585" fmla="*/ 4287819 w 6427052"/>
                <a:gd name="connsiteY585" fmla="*/ 1441766 h 1651509"/>
                <a:gd name="connsiteX586" fmla="*/ 4311270 w 6427052"/>
                <a:gd name="connsiteY586" fmla="*/ 1440468 h 1651509"/>
                <a:gd name="connsiteX587" fmla="*/ 4334775 w 6427052"/>
                <a:gd name="connsiteY587" fmla="*/ 1440555 h 1651509"/>
                <a:gd name="connsiteX588" fmla="*/ 4358225 w 6427052"/>
                <a:gd name="connsiteY588" fmla="*/ 1440577 h 1651509"/>
                <a:gd name="connsiteX589" fmla="*/ 4381731 w 6427052"/>
                <a:gd name="connsiteY589" fmla="*/ 1440035 h 1651509"/>
                <a:gd name="connsiteX590" fmla="*/ 4405237 w 6427052"/>
                <a:gd name="connsiteY590" fmla="*/ 1439805 h 1651509"/>
                <a:gd name="connsiteX591" fmla="*/ 4428688 w 6427052"/>
                <a:gd name="connsiteY591" fmla="*/ 1440676 h 1651509"/>
                <a:gd name="connsiteX592" fmla="*/ 4452193 w 6427052"/>
                <a:gd name="connsiteY592" fmla="*/ 1438287 h 1651509"/>
                <a:gd name="connsiteX593" fmla="*/ 4475644 w 6427052"/>
                <a:gd name="connsiteY593" fmla="*/ 1439750 h 1651509"/>
                <a:gd name="connsiteX594" fmla="*/ 4499150 w 6427052"/>
                <a:gd name="connsiteY594" fmla="*/ 1441317 h 1651509"/>
                <a:gd name="connsiteX595" fmla="*/ 4522600 w 6427052"/>
                <a:gd name="connsiteY595" fmla="*/ 1441103 h 1651509"/>
                <a:gd name="connsiteX596" fmla="*/ 4546105 w 6427052"/>
                <a:gd name="connsiteY596" fmla="*/ 1440742 h 1651509"/>
                <a:gd name="connsiteX597" fmla="*/ 4569556 w 6427052"/>
                <a:gd name="connsiteY597" fmla="*/ 1439985 h 1651509"/>
                <a:gd name="connsiteX598" fmla="*/ 4593062 w 6427052"/>
                <a:gd name="connsiteY598" fmla="*/ 1436320 h 1651509"/>
                <a:gd name="connsiteX599" fmla="*/ 4616513 w 6427052"/>
                <a:gd name="connsiteY599" fmla="*/ 1440238 h 1651509"/>
                <a:gd name="connsiteX600" fmla="*/ 4640019 w 6427052"/>
                <a:gd name="connsiteY600" fmla="*/ 1440375 h 1651509"/>
                <a:gd name="connsiteX601" fmla="*/ 4663470 w 6427052"/>
                <a:gd name="connsiteY601" fmla="*/ 1441832 h 1651509"/>
                <a:gd name="connsiteX602" fmla="*/ 4686974 w 6427052"/>
                <a:gd name="connsiteY602" fmla="*/ 1437093 h 1651509"/>
                <a:gd name="connsiteX603" fmla="*/ 4710480 w 6427052"/>
                <a:gd name="connsiteY603" fmla="*/ 1436824 h 1651509"/>
                <a:gd name="connsiteX604" fmla="*/ 4733931 w 6427052"/>
                <a:gd name="connsiteY604" fmla="*/ 1439027 h 1651509"/>
                <a:gd name="connsiteX605" fmla="*/ 4757437 w 6427052"/>
                <a:gd name="connsiteY605" fmla="*/ 1438928 h 1651509"/>
                <a:gd name="connsiteX606" fmla="*/ 4780888 w 6427052"/>
                <a:gd name="connsiteY606" fmla="*/ 1441805 h 1651509"/>
                <a:gd name="connsiteX607" fmla="*/ 4804394 w 6427052"/>
                <a:gd name="connsiteY607" fmla="*/ 1445246 h 1651509"/>
                <a:gd name="connsiteX608" fmla="*/ 4827845 w 6427052"/>
                <a:gd name="connsiteY608" fmla="*/ 1440703 h 1651509"/>
                <a:gd name="connsiteX609" fmla="*/ 4851349 w 6427052"/>
                <a:gd name="connsiteY609" fmla="*/ 1439410 h 1651509"/>
                <a:gd name="connsiteX610" fmla="*/ 4874800 w 6427052"/>
                <a:gd name="connsiteY610" fmla="*/ 1440375 h 1651509"/>
                <a:gd name="connsiteX611" fmla="*/ 4898306 w 6427052"/>
                <a:gd name="connsiteY611" fmla="*/ 1440281 h 1651509"/>
                <a:gd name="connsiteX612" fmla="*/ 4921757 w 6427052"/>
                <a:gd name="connsiteY612" fmla="*/ 1439498 h 1651509"/>
                <a:gd name="connsiteX613" fmla="*/ 4945263 w 6427052"/>
                <a:gd name="connsiteY613" fmla="*/ 1441339 h 1651509"/>
                <a:gd name="connsiteX614" fmla="*/ 4968769 w 6427052"/>
                <a:gd name="connsiteY614" fmla="*/ 1437920 h 1651509"/>
                <a:gd name="connsiteX615" fmla="*/ 4992219 w 6427052"/>
                <a:gd name="connsiteY615" fmla="*/ 1440994 h 1651509"/>
                <a:gd name="connsiteX616" fmla="*/ 5015724 w 6427052"/>
                <a:gd name="connsiteY616" fmla="*/ 1439482 h 1651509"/>
                <a:gd name="connsiteX617" fmla="*/ 5039175 w 6427052"/>
                <a:gd name="connsiteY617" fmla="*/ 1440747 h 1651509"/>
                <a:gd name="connsiteX618" fmla="*/ 5062681 w 6427052"/>
                <a:gd name="connsiteY618" fmla="*/ 1437520 h 1651509"/>
                <a:gd name="connsiteX619" fmla="*/ 5086132 w 6427052"/>
                <a:gd name="connsiteY619" fmla="*/ 1439734 h 1651509"/>
                <a:gd name="connsiteX620" fmla="*/ 5109637 w 6427052"/>
                <a:gd name="connsiteY620" fmla="*/ 1439339 h 1651509"/>
                <a:gd name="connsiteX621" fmla="*/ 5133088 w 6427052"/>
                <a:gd name="connsiteY621" fmla="*/ 1437323 h 1651509"/>
                <a:gd name="connsiteX622" fmla="*/ 5156594 w 6427052"/>
                <a:gd name="connsiteY622" fmla="*/ 1438923 h 1651509"/>
                <a:gd name="connsiteX623" fmla="*/ 5180045 w 6427052"/>
                <a:gd name="connsiteY623" fmla="*/ 1440128 h 1651509"/>
                <a:gd name="connsiteX624" fmla="*/ 5203550 w 6427052"/>
                <a:gd name="connsiteY624" fmla="*/ 1442944 h 1651509"/>
                <a:gd name="connsiteX625" fmla="*/ 5227001 w 6427052"/>
                <a:gd name="connsiteY625" fmla="*/ 1440205 h 1651509"/>
                <a:gd name="connsiteX626" fmla="*/ 5250506 w 6427052"/>
                <a:gd name="connsiteY626" fmla="*/ 1439640 h 1651509"/>
                <a:gd name="connsiteX627" fmla="*/ 5274012 w 6427052"/>
                <a:gd name="connsiteY627" fmla="*/ 1439931 h 1651509"/>
                <a:gd name="connsiteX628" fmla="*/ 5297463 w 6427052"/>
                <a:gd name="connsiteY628" fmla="*/ 1443914 h 1651509"/>
                <a:gd name="connsiteX629" fmla="*/ 5320969 w 6427052"/>
                <a:gd name="connsiteY629" fmla="*/ 1437969 h 1651509"/>
                <a:gd name="connsiteX630" fmla="*/ 5344420 w 6427052"/>
                <a:gd name="connsiteY630" fmla="*/ 1441711 h 1651509"/>
                <a:gd name="connsiteX631" fmla="*/ 5367924 w 6427052"/>
                <a:gd name="connsiteY631" fmla="*/ 1439092 h 1651509"/>
                <a:gd name="connsiteX632" fmla="*/ 5391375 w 6427052"/>
                <a:gd name="connsiteY632" fmla="*/ 1439482 h 1651509"/>
                <a:gd name="connsiteX633" fmla="*/ 5414881 w 6427052"/>
                <a:gd name="connsiteY633" fmla="*/ 1443196 h 1651509"/>
                <a:gd name="connsiteX634" fmla="*/ 5438332 w 6427052"/>
                <a:gd name="connsiteY634" fmla="*/ 1439366 h 1651509"/>
                <a:gd name="connsiteX635" fmla="*/ 5461838 w 6427052"/>
                <a:gd name="connsiteY635" fmla="*/ 1438512 h 1651509"/>
                <a:gd name="connsiteX636" fmla="*/ 5485289 w 6427052"/>
                <a:gd name="connsiteY636" fmla="*/ 1437383 h 1651509"/>
                <a:gd name="connsiteX637" fmla="*/ 5508795 w 6427052"/>
                <a:gd name="connsiteY637" fmla="*/ 1442451 h 1651509"/>
                <a:gd name="connsiteX638" fmla="*/ 5532244 w 6427052"/>
                <a:gd name="connsiteY638" fmla="*/ 1442281 h 1651509"/>
                <a:gd name="connsiteX639" fmla="*/ 5555750 w 6427052"/>
                <a:gd name="connsiteY639" fmla="*/ 1439750 h 1651509"/>
                <a:gd name="connsiteX640" fmla="*/ 5579256 w 6427052"/>
                <a:gd name="connsiteY640" fmla="*/ 1438682 h 1651509"/>
                <a:gd name="connsiteX641" fmla="*/ 5602707 w 6427052"/>
                <a:gd name="connsiteY641" fmla="*/ 1441213 h 1651509"/>
                <a:gd name="connsiteX642" fmla="*/ 5626213 w 6427052"/>
                <a:gd name="connsiteY642" fmla="*/ 1440221 h 1651509"/>
                <a:gd name="connsiteX643" fmla="*/ 5649664 w 6427052"/>
                <a:gd name="connsiteY643" fmla="*/ 1434687 h 1651509"/>
                <a:gd name="connsiteX644" fmla="*/ 5673169 w 6427052"/>
                <a:gd name="connsiteY644" fmla="*/ 1439728 h 1651509"/>
                <a:gd name="connsiteX645" fmla="*/ 5696619 w 6427052"/>
                <a:gd name="connsiteY645" fmla="*/ 1441673 h 1651509"/>
                <a:gd name="connsiteX646" fmla="*/ 5720125 w 6427052"/>
                <a:gd name="connsiteY646" fmla="*/ 1438879 h 1651509"/>
                <a:gd name="connsiteX647" fmla="*/ 5743576 w 6427052"/>
                <a:gd name="connsiteY647" fmla="*/ 1438408 h 1651509"/>
                <a:gd name="connsiteX648" fmla="*/ 5767082 w 6427052"/>
                <a:gd name="connsiteY648" fmla="*/ 1438194 h 1651509"/>
                <a:gd name="connsiteX649" fmla="*/ 5790533 w 6427052"/>
                <a:gd name="connsiteY649" fmla="*/ 1435706 h 1651509"/>
                <a:gd name="connsiteX650" fmla="*/ 5814038 w 6427052"/>
                <a:gd name="connsiteY650" fmla="*/ 1439832 h 1651509"/>
                <a:gd name="connsiteX651" fmla="*/ 5837489 w 6427052"/>
                <a:gd name="connsiteY651" fmla="*/ 1441005 h 1651509"/>
                <a:gd name="connsiteX652" fmla="*/ 5860994 w 6427052"/>
                <a:gd name="connsiteY652" fmla="*/ 1438073 h 1651509"/>
                <a:gd name="connsiteX653" fmla="*/ 5884500 w 6427052"/>
                <a:gd name="connsiteY653" fmla="*/ 1440331 h 1651509"/>
                <a:gd name="connsiteX654" fmla="*/ 5907951 w 6427052"/>
                <a:gd name="connsiteY654" fmla="*/ 1440292 h 1651509"/>
                <a:gd name="connsiteX655" fmla="*/ 5931456 w 6427052"/>
                <a:gd name="connsiteY655" fmla="*/ 1440183 h 1651509"/>
                <a:gd name="connsiteX656" fmla="*/ 5954907 w 6427052"/>
                <a:gd name="connsiteY656" fmla="*/ 1440117 h 1651509"/>
                <a:gd name="connsiteX657" fmla="*/ 5978413 w 6427052"/>
                <a:gd name="connsiteY657" fmla="*/ 1440840 h 1651509"/>
                <a:gd name="connsiteX658" fmla="*/ 6001864 w 6427052"/>
                <a:gd name="connsiteY658" fmla="*/ 1440051 h 1651509"/>
                <a:gd name="connsiteX659" fmla="*/ 6025368 w 6427052"/>
                <a:gd name="connsiteY659" fmla="*/ 1440276 h 1651509"/>
                <a:gd name="connsiteX660" fmla="*/ 6048819 w 6427052"/>
                <a:gd name="connsiteY660" fmla="*/ 1439635 h 1651509"/>
                <a:gd name="connsiteX661" fmla="*/ 6072325 w 6427052"/>
                <a:gd name="connsiteY661" fmla="*/ 1441591 h 1651509"/>
                <a:gd name="connsiteX662" fmla="*/ 6095776 w 6427052"/>
                <a:gd name="connsiteY662" fmla="*/ 1443405 h 1651509"/>
                <a:gd name="connsiteX663" fmla="*/ 6119282 w 6427052"/>
                <a:gd name="connsiteY663" fmla="*/ 1439810 h 1651509"/>
                <a:gd name="connsiteX664" fmla="*/ 6142788 w 6427052"/>
                <a:gd name="connsiteY664" fmla="*/ 1439777 h 1651509"/>
                <a:gd name="connsiteX665" fmla="*/ 6166239 w 6427052"/>
                <a:gd name="connsiteY665" fmla="*/ 1439169 h 1651509"/>
                <a:gd name="connsiteX666" fmla="*/ 6189743 w 6427052"/>
                <a:gd name="connsiteY666" fmla="*/ 1441224 h 1651509"/>
                <a:gd name="connsiteX667" fmla="*/ 6213194 w 6427052"/>
                <a:gd name="connsiteY667" fmla="*/ 1443640 h 1651509"/>
                <a:gd name="connsiteX668" fmla="*/ 6236700 w 6427052"/>
                <a:gd name="connsiteY668" fmla="*/ 1441246 h 1651509"/>
                <a:gd name="connsiteX669" fmla="*/ 6260151 w 6427052"/>
                <a:gd name="connsiteY669" fmla="*/ 1434638 h 1651509"/>
                <a:gd name="connsiteX670" fmla="*/ 6283657 w 6427052"/>
                <a:gd name="connsiteY670" fmla="*/ 1432830 h 1651509"/>
                <a:gd name="connsiteX671" fmla="*/ 6307108 w 6427052"/>
                <a:gd name="connsiteY671" fmla="*/ 1432918 h 1651509"/>
                <a:gd name="connsiteX672" fmla="*/ 6330614 w 6427052"/>
                <a:gd name="connsiteY672" fmla="*/ 1432808 h 1651509"/>
                <a:gd name="connsiteX673" fmla="*/ 6354063 w 6427052"/>
                <a:gd name="connsiteY673" fmla="*/ 1434731 h 1651509"/>
                <a:gd name="connsiteX674" fmla="*/ 6377569 w 6427052"/>
                <a:gd name="connsiteY674" fmla="*/ 1433087 h 1651509"/>
                <a:gd name="connsiteX675" fmla="*/ 6401020 w 6427052"/>
                <a:gd name="connsiteY675" fmla="*/ 1434715 h 1651509"/>
                <a:gd name="connsiteX676" fmla="*/ 6424526 w 6427052"/>
                <a:gd name="connsiteY676" fmla="*/ 1435339 h 165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Lst>
              <a:rect l="l" t="t" r="r" b="b"/>
              <a:pathLst>
                <a:path w="6427052" h="1651509">
                  <a:moveTo>
                    <a:pt x="-2527" y="1651372"/>
                  </a:moveTo>
                  <a:cubicBezTo>
                    <a:pt x="-2472" y="1651372"/>
                    <a:pt x="-2308" y="1651454"/>
                    <a:pt x="-2143" y="1651355"/>
                  </a:cubicBezTo>
                  <a:cubicBezTo>
                    <a:pt x="-1431" y="1650955"/>
                    <a:pt x="487" y="1649098"/>
                    <a:pt x="1802" y="1648972"/>
                  </a:cubicBezTo>
                  <a:cubicBezTo>
                    <a:pt x="3062" y="1648840"/>
                    <a:pt x="4377" y="1651887"/>
                    <a:pt x="5692" y="1650593"/>
                  </a:cubicBezTo>
                  <a:cubicBezTo>
                    <a:pt x="7007" y="1649300"/>
                    <a:pt x="8322" y="1642216"/>
                    <a:pt x="9582" y="1641202"/>
                  </a:cubicBezTo>
                  <a:cubicBezTo>
                    <a:pt x="10897" y="1640188"/>
                    <a:pt x="12212" y="1644643"/>
                    <a:pt x="13527" y="1644512"/>
                  </a:cubicBezTo>
                  <a:cubicBezTo>
                    <a:pt x="14842" y="1644380"/>
                    <a:pt x="16102" y="1640994"/>
                    <a:pt x="17417" y="1640408"/>
                  </a:cubicBezTo>
                  <a:cubicBezTo>
                    <a:pt x="18731" y="1639816"/>
                    <a:pt x="20048" y="1640402"/>
                    <a:pt x="21363" y="1640983"/>
                  </a:cubicBezTo>
                  <a:cubicBezTo>
                    <a:pt x="22623" y="1641569"/>
                    <a:pt x="23938" y="1643881"/>
                    <a:pt x="25253" y="1643904"/>
                  </a:cubicBezTo>
                  <a:cubicBezTo>
                    <a:pt x="26568" y="1643925"/>
                    <a:pt x="27883" y="1642364"/>
                    <a:pt x="29198" y="1641109"/>
                  </a:cubicBezTo>
                  <a:cubicBezTo>
                    <a:pt x="30238" y="1640095"/>
                    <a:pt x="32047" y="1639268"/>
                    <a:pt x="33088" y="1636397"/>
                  </a:cubicBezTo>
                  <a:cubicBezTo>
                    <a:pt x="34402" y="1632846"/>
                    <a:pt x="35717" y="1618628"/>
                    <a:pt x="36978" y="1619823"/>
                  </a:cubicBezTo>
                  <a:cubicBezTo>
                    <a:pt x="38292" y="1621017"/>
                    <a:pt x="39607" y="1645931"/>
                    <a:pt x="40922" y="1643564"/>
                  </a:cubicBezTo>
                  <a:cubicBezTo>
                    <a:pt x="42237" y="1641191"/>
                    <a:pt x="43497" y="1607023"/>
                    <a:pt x="44812" y="1605615"/>
                  </a:cubicBezTo>
                  <a:cubicBezTo>
                    <a:pt x="46127" y="1604207"/>
                    <a:pt x="47444" y="1628819"/>
                    <a:pt x="48759" y="1635109"/>
                  </a:cubicBezTo>
                  <a:cubicBezTo>
                    <a:pt x="49690" y="1639575"/>
                    <a:pt x="51716" y="1642457"/>
                    <a:pt x="52648" y="1643355"/>
                  </a:cubicBezTo>
                  <a:cubicBezTo>
                    <a:pt x="53963" y="1644621"/>
                    <a:pt x="55278" y="1643054"/>
                    <a:pt x="56538" y="1642714"/>
                  </a:cubicBezTo>
                  <a:cubicBezTo>
                    <a:pt x="57853" y="1642380"/>
                    <a:pt x="59168" y="1640150"/>
                    <a:pt x="60483" y="1641339"/>
                  </a:cubicBezTo>
                  <a:cubicBezTo>
                    <a:pt x="61798" y="1642528"/>
                    <a:pt x="63113" y="1650434"/>
                    <a:pt x="64373" y="1649859"/>
                  </a:cubicBezTo>
                  <a:cubicBezTo>
                    <a:pt x="65688" y="1649284"/>
                    <a:pt x="67003" y="1638013"/>
                    <a:pt x="68318" y="1637887"/>
                  </a:cubicBezTo>
                  <a:cubicBezTo>
                    <a:pt x="69633" y="1637761"/>
                    <a:pt x="70893" y="1647909"/>
                    <a:pt x="72208" y="1649103"/>
                  </a:cubicBezTo>
                  <a:cubicBezTo>
                    <a:pt x="73523" y="1650298"/>
                    <a:pt x="74839" y="1645317"/>
                    <a:pt x="76154" y="1645043"/>
                  </a:cubicBezTo>
                  <a:cubicBezTo>
                    <a:pt x="77414" y="1644775"/>
                    <a:pt x="78729" y="1646895"/>
                    <a:pt x="80044" y="1647481"/>
                  </a:cubicBezTo>
                  <a:cubicBezTo>
                    <a:pt x="81359" y="1648067"/>
                    <a:pt x="82674" y="1649848"/>
                    <a:pt x="83934" y="1648566"/>
                  </a:cubicBezTo>
                  <a:cubicBezTo>
                    <a:pt x="85249" y="1647279"/>
                    <a:pt x="86564" y="1640676"/>
                    <a:pt x="87879" y="1639783"/>
                  </a:cubicBezTo>
                  <a:cubicBezTo>
                    <a:pt x="89194" y="1638885"/>
                    <a:pt x="90454" y="1643646"/>
                    <a:pt x="91769" y="1643191"/>
                  </a:cubicBezTo>
                  <a:cubicBezTo>
                    <a:pt x="93084" y="1642731"/>
                    <a:pt x="94399" y="1638123"/>
                    <a:pt x="95714" y="1637038"/>
                  </a:cubicBezTo>
                  <a:cubicBezTo>
                    <a:pt x="97029" y="1635948"/>
                    <a:pt x="98289" y="1636337"/>
                    <a:pt x="99604" y="1636665"/>
                  </a:cubicBezTo>
                  <a:cubicBezTo>
                    <a:pt x="100919" y="1636994"/>
                    <a:pt x="102235" y="1639137"/>
                    <a:pt x="103550" y="1639010"/>
                  </a:cubicBezTo>
                  <a:cubicBezTo>
                    <a:pt x="104810" y="1638879"/>
                    <a:pt x="106125" y="1636791"/>
                    <a:pt x="107440" y="1635898"/>
                  </a:cubicBezTo>
                  <a:cubicBezTo>
                    <a:pt x="108755" y="1635000"/>
                    <a:pt x="110070" y="1635235"/>
                    <a:pt x="111330" y="1633624"/>
                  </a:cubicBezTo>
                  <a:cubicBezTo>
                    <a:pt x="112535" y="1632189"/>
                    <a:pt x="114124" y="1630233"/>
                    <a:pt x="115275" y="1626206"/>
                  </a:cubicBezTo>
                  <a:cubicBezTo>
                    <a:pt x="116590" y="1621674"/>
                    <a:pt x="117850" y="1611237"/>
                    <a:pt x="119165" y="1606420"/>
                  </a:cubicBezTo>
                  <a:cubicBezTo>
                    <a:pt x="119988" y="1603434"/>
                    <a:pt x="122288" y="1602202"/>
                    <a:pt x="123110" y="1597309"/>
                  </a:cubicBezTo>
                  <a:cubicBezTo>
                    <a:pt x="124370" y="1589419"/>
                    <a:pt x="125685" y="1568488"/>
                    <a:pt x="127000" y="1559091"/>
                  </a:cubicBezTo>
                  <a:cubicBezTo>
                    <a:pt x="128261" y="1549887"/>
                    <a:pt x="129631" y="1548917"/>
                    <a:pt x="130946" y="1540923"/>
                  </a:cubicBezTo>
                  <a:cubicBezTo>
                    <a:pt x="132206" y="1532764"/>
                    <a:pt x="133521" y="1520880"/>
                    <a:pt x="134836" y="1510135"/>
                  </a:cubicBezTo>
                  <a:cubicBezTo>
                    <a:pt x="136151" y="1499385"/>
                    <a:pt x="137466" y="1487347"/>
                    <a:pt x="138726" y="1476444"/>
                  </a:cubicBezTo>
                  <a:cubicBezTo>
                    <a:pt x="140041" y="1465535"/>
                    <a:pt x="141356" y="1445169"/>
                    <a:pt x="142671" y="1444687"/>
                  </a:cubicBezTo>
                  <a:cubicBezTo>
                    <a:pt x="143986" y="1444210"/>
                    <a:pt x="145246" y="1482723"/>
                    <a:pt x="146561" y="1473567"/>
                  </a:cubicBezTo>
                  <a:cubicBezTo>
                    <a:pt x="147876" y="1464412"/>
                    <a:pt x="149191" y="1400437"/>
                    <a:pt x="150506" y="1389758"/>
                  </a:cubicBezTo>
                  <a:cubicBezTo>
                    <a:pt x="151711" y="1379775"/>
                    <a:pt x="153190" y="1414173"/>
                    <a:pt x="154396" y="1409489"/>
                  </a:cubicBezTo>
                  <a:cubicBezTo>
                    <a:pt x="155710" y="1404481"/>
                    <a:pt x="157027" y="1356215"/>
                    <a:pt x="158287" y="1359699"/>
                  </a:cubicBezTo>
                  <a:cubicBezTo>
                    <a:pt x="159602" y="1363179"/>
                    <a:pt x="160917" y="1436945"/>
                    <a:pt x="162232" y="1430375"/>
                  </a:cubicBezTo>
                  <a:cubicBezTo>
                    <a:pt x="163547" y="1423811"/>
                    <a:pt x="164862" y="1333723"/>
                    <a:pt x="166122" y="1320299"/>
                  </a:cubicBezTo>
                  <a:cubicBezTo>
                    <a:pt x="166724" y="1314047"/>
                    <a:pt x="169463" y="1364696"/>
                    <a:pt x="170066" y="1349821"/>
                  </a:cubicBezTo>
                  <a:cubicBezTo>
                    <a:pt x="171381" y="1317850"/>
                    <a:pt x="172642" y="1124030"/>
                    <a:pt x="173956" y="1128468"/>
                  </a:cubicBezTo>
                  <a:cubicBezTo>
                    <a:pt x="175271" y="1132906"/>
                    <a:pt x="176586" y="1351798"/>
                    <a:pt x="177901" y="1376444"/>
                  </a:cubicBezTo>
                  <a:cubicBezTo>
                    <a:pt x="179161" y="1401094"/>
                    <a:pt x="180476" y="1286925"/>
                    <a:pt x="181791" y="1276367"/>
                  </a:cubicBezTo>
                  <a:cubicBezTo>
                    <a:pt x="183106" y="1265809"/>
                    <a:pt x="184423" y="1309730"/>
                    <a:pt x="185683" y="1313099"/>
                  </a:cubicBezTo>
                  <a:cubicBezTo>
                    <a:pt x="186668" y="1315653"/>
                    <a:pt x="188640" y="1288180"/>
                    <a:pt x="189627" y="1296602"/>
                  </a:cubicBezTo>
                  <a:cubicBezTo>
                    <a:pt x="190942" y="1307724"/>
                    <a:pt x="192203" y="1360768"/>
                    <a:pt x="193517" y="1379841"/>
                  </a:cubicBezTo>
                  <a:cubicBezTo>
                    <a:pt x="194613" y="1395533"/>
                    <a:pt x="196367" y="1421784"/>
                    <a:pt x="197462" y="1411050"/>
                  </a:cubicBezTo>
                  <a:cubicBezTo>
                    <a:pt x="198777" y="1397999"/>
                    <a:pt x="200037" y="1305659"/>
                    <a:pt x="201352" y="1301522"/>
                  </a:cubicBezTo>
                  <a:cubicBezTo>
                    <a:pt x="202667" y="1297390"/>
                    <a:pt x="203982" y="1390690"/>
                    <a:pt x="205297" y="1386252"/>
                  </a:cubicBezTo>
                  <a:cubicBezTo>
                    <a:pt x="206557" y="1381819"/>
                    <a:pt x="207872" y="1287561"/>
                    <a:pt x="209187" y="1274904"/>
                  </a:cubicBezTo>
                  <a:cubicBezTo>
                    <a:pt x="210502" y="1262247"/>
                    <a:pt x="211818" y="1301697"/>
                    <a:pt x="213078" y="1310327"/>
                  </a:cubicBezTo>
                  <a:cubicBezTo>
                    <a:pt x="213571" y="1313603"/>
                    <a:pt x="216530" y="1318277"/>
                    <a:pt x="217023" y="1326655"/>
                  </a:cubicBezTo>
                  <a:cubicBezTo>
                    <a:pt x="218338" y="1348703"/>
                    <a:pt x="219598" y="1447393"/>
                    <a:pt x="220913" y="1442627"/>
                  </a:cubicBezTo>
                  <a:cubicBezTo>
                    <a:pt x="222228" y="1437860"/>
                    <a:pt x="223543" y="1323784"/>
                    <a:pt x="224858" y="1298048"/>
                  </a:cubicBezTo>
                  <a:cubicBezTo>
                    <a:pt x="225132" y="1292761"/>
                    <a:pt x="228474" y="1287912"/>
                    <a:pt x="228748" y="1288207"/>
                  </a:cubicBezTo>
                  <a:cubicBezTo>
                    <a:pt x="230063" y="1289648"/>
                    <a:pt x="231378" y="1298086"/>
                    <a:pt x="232693" y="1306683"/>
                  </a:cubicBezTo>
                  <a:cubicBezTo>
                    <a:pt x="233953" y="1315285"/>
                    <a:pt x="235268" y="1336780"/>
                    <a:pt x="236583" y="1339810"/>
                  </a:cubicBezTo>
                  <a:cubicBezTo>
                    <a:pt x="237898" y="1342840"/>
                    <a:pt x="239214" y="1323570"/>
                    <a:pt x="240474" y="1324874"/>
                  </a:cubicBezTo>
                  <a:cubicBezTo>
                    <a:pt x="241789" y="1326178"/>
                    <a:pt x="243104" y="1352719"/>
                    <a:pt x="244419" y="1347634"/>
                  </a:cubicBezTo>
                  <a:cubicBezTo>
                    <a:pt x="245734" y="1342550"/>
                    <a:pt x="246994" y="1292257"/>
                    <a:pt x="248309" y="1294360"/>
                  </a:cubicBezTo>
                  <a:cubicBezTo>
                    <a:pt x="249624" y="1296464"/>
                    <a:pt x="250939" y="1363579"/>
                    <a:pt x="252254" y="1360264"/>
                  </a:cubicBezTo>
                  <a:cubicBezTo>
                    <a:pt x="253514" y="1356949"/>
                    <a:pt x="254829" y="1271737"/>
                    <a:pt x="256144" y="1274471"/>
                  </a:cubicBezTo>
                  <a:cubicBezTo>
                    <a:pt x="257459" y="1277205"/>
                    <a:pt x="258774" y="1385643"/>
                    <a:pt x="260089" y="1376674"/>
                  </a:cubicBezTo>
                  <a:cubicBezTo>
                    <a:pt x="261349" y="1367699"/>
                    <a:pt x="262664" y="1259387"/>
                    <a:pt x="263979" y="1220644"/>
                  </a:cubicBezTo>
                  <a:cubicBezTo>
                    <a:pt x="265240" y="1182405"/>
                    <a:pt x="266610" y="1123630"/>
                    <a:pt x="267870" y="1144221"/>
                  </a:cubicBezTo>
                  <a:cubicBezTo>
                    <a:pt x="269185" y="1165080"/>
                    <a:pt x="270500" y="1331339"/>
                    <a:pt x="271815" y="1345804"/>
                  </a:cubicBezTo>
                  <a:cubicBezTo>
                    <a:pt x="273130" y="1360269"/>
                    <a:pt x="274390" y="1217937"/>
                    <a:pt x="275705" y="1231021"/>
                  </a:cubicBezTo>
                  <a:cubicBezTo>
                    <a:pt x="277020" y="1244111"/>
                    <a:pt x="278335" y="1419724"/>
                    <a:pt x="279650" y="1424310"/>
                  </a:cubicBezTo>
                  <a:cubicBezTo>
                    <a:pt x="280910" y="1428901"/>
                    <a:pt x="282225" y="1303187"/>
                    <a:pt x="283540" y="1258560"/>
                  </a:cubicBezTo>
                  <a:cubicBezTo>
                    <a:pt x="284855" y="1213932"/>
                    <a:pt x="286170" y="1171145"/>
                    <a:pt x="287430" y="1156549"/>
                  </a:cubicBezTo>
                  <a:cubicBezTo>
                    <a:pt x="288143" y="1149097"/>
                    <a:pt x="290718" y="1172093"/>
                    <a:pt x="291374" y="1171003"/>
                  </a:cubicBezTo>
                  <a:cubicBezTo>
                    <a:pt x="292581" y="1169036"/>
                    <a:pt x="294059" y="1157447"/>
                    <a:pt x="295266" y="1143711"/>
                  </a:cubicBezTo>
                  <a:cubicBezTo>
                    <a:pt x="296581" y="1128747"/>
                    <a:pt x="297896" y="1091538"/>
                    <a:pt x="299211" y="1081216"/>
                  </a:cubicBezTo>
                  <a:cubicBezTo>
                    <a:pt x="299320" y="1080443"/>
                    <a:pt x="302991" y="1083731"/>
                    <a:pt x="303101" y="1081758"/>
                  </a:cubicBezTo>
                  <a:cubicBezTo>
                    <a:pt x="304416" y="1055480"/>
                    <a:pt x="305731" y="944188"/>
                    <a:pt x="307045" y="923542"/>
                  </a:cubicBezTo>
                  <a:cubicBezTo>
                    <a:pt x="308086" y="906288"/>
                    <a:pt x="309840" y="950587"/>
                    <a:pt x="310935" y="957896"/>
                  </a:cubicBezTo>
                  <a:cubicBezTo>
                    <a:pt x="312141" y="966077"/>
                    <a:pt x="313620" y="966844"/>
                    <a:pt x="314825" y="976049"/>
                  </a:cubicBezTo>
                  <a:cubicBezTo>
                    <a:pt x="316140" y="985895"/>
                    <a:pt x="317455" y="1033799"/>
                    <a:pt x="318770" y="1016973"/>
                  </a:cubicBezTo>
                  <a:cubicBezTo>
                    <a:pt x="320085" y="1000146"/>
                    <a:pt x="321347" y="874197"/>
                    <a:pt x="322662" y="875095"/>
                  </a:cubicBezTo>
                  <a:cubicBezTo>
                    <a:pt x="323977" y="875988"/>
                    <a:pt x="325291" y="1020008"/>
                    <a:pt x="326606" y="1022359"/>
                  </a:cubicBezTo>
                  <a:cubicBezTo>
                    <a:pt x="327921" y="1024704"/>
                    <a:pt x="329181" y="933355"/>
                    <a:pt x="330496" y="889171"/>
                  </a:cubicBezTo>
                  <a:cubicBezTo>
                    <a:pt x="331811" y="844982"/>
                    <a:pt x="333126" y="780706"/>
                    <a:pt x="334441" y="757239"/>
                  </a:cubicBezTo>
                  <a:cubicBezTo>
                    <a:pt x="334661" y="752400"/>
                    <a:pt x="338057" y="746708"/>
                    <a:pt x="338331" y="748368"/>
                  </a:cubicBezTo>
                  <a:cubicBezTo>
                    <a:pt x="339646" y="756417"/>
                    <a:pt x="340961" y="789916"/>
                    <a:pt x="342221" y="805537"/>
                  </a:cubicBezTo>
                  <a:cubicBezTo>
                    <a:pt x="343536" y="821158"/>
                    <a:pt x="344851" y="834577"/>
                    <a:pt x="346166" y="842089"/>
                  </a:cubicBezTo>
                  <a:cubicBezTo>
                    <a:pt x="346769" y="845771"/>
                    <a:pt x="349454" y="845974"/>
                    <a:pt x="350057" y="850625"/>
                  </a:cubicBezTo>
                  <a:cubicBezTo>
                    <a:pt x="351372" y="860121"/>
                    <a:pt x="352687" y="884366"/>
                    <a:pt x="354002" y="899061"/>
                  </a:cubicBezTo>
                  <a:cubicBezTo>
                    <a:pt x="355262" y="913756"/>
                    <a:pt x="356577" y="947316"/>
                    <a:pt x="357892" y="938807"/>
                  </a:cubicBezTo>
                  <a:cubicBezTo>
                    <a:pt x="359207" y="930298"/>
                    <a:pt x="360522" y="856976"/>
                    <a:pt x="361837" y="848012"/>
                  </a:cubicBezTo>
                  <a:cubicBezTo>
                    <a:pt x="363097" y="839053"/>
                    <a:pt x="364412" y="887325"/>
                    <a:pt x="365727" y="885040"/>
                  </a:cubicBezTo>
                  <a:cubicBezTo>
                    <a:pt x="367042" y="882750"/>
                    <a:pt x="368357" y="850395"/>
                    <a:pt x="369617" y="834298"/>
                  </a:cubicBezTo>
                  <a:cubicBezTo>
                    <a:pt x="370932" y="818205"/>
                    <a:pt x="372247" y="803664"/>
                    <a:pt x="373562" y="788475"/>
                  </a:cubicBezTo>
                  <a:cubicBezTo>
                    <a:pt x="374877" y="773287"/>
                    <a:pt x="376138" y="744105"/>
                    <a:pt x="377453" y="743179"/>
                  </a:cubicBezTo>
                  <a:cubicBezTo>
                    <a:pt x="378768" y="742248"/>
                    <a:pt x="380083" y="786360"/>
                    <a:pt x="381398" y="782898"/>
                  </a:cubicBezTo>
                  <a:cubicBezTo>
                    <a:pt x="382439" y="780021"/>
                    <a:pt x="384192" y="692119"/>
                    <a:pt x="385288" y="722408"/>
                  </a:cubicBezTo>
                  <a:cubicBezTo>
                    <a:pt x="386603" y="758910"/>
                    <a:pt x="387918" y="975364"/>
                    <a:pt x="389178" y="1001932"/>
                  </a:cubicBezTo>
                  <a:cubicBezTo>
                    <a:pt x="390493" y="1028501"/>
                    <a:pt x="391808" y="924643"/>
                    <a:pt x="393123" y="881807"/>
                  </a:cubicBezTo>
                  <a:cubicBezTo>
                    <a:pt x="394438" y="838971"/>
                    <a:pt x="395753" y="762175"/>
                    <a:pt x="397013" y="744916"/>
                  </a:cubicBezTo>
                  <a:cubicBezTo>
                    <a:pt x="398273" y="728188"/>
                    <a:pt x="399698" y="766893"/>
                    <a:pt x="400958" y="778235"/>
                  </a:cubicBezTo>
                  <a:cubicBezTo>
                    <a:pt x="402273" y="789944"/>
                    <a:pt x="403534" y="799286"/>
                    <a:pt x="404849" y="815159"/>
                  </a:cubicBezTo>
                  <a:cubicBezTo>
                    <a:pt x="406164" y="831032"/>
                    <a:pt x="407479" y="875654"/>
                    <a:pt x="408794" y="873462"/>
                  </a:cubicBezTo>
                  <a:cubicBezTo>
                    <a:pt x="410054" y="871271"/>
                    <a:pt x="411369" y="806518"/>
                    <a:pt x="412684" y="802003"/>
                  </a:cubicBezTo>
                  <a:cubicBezTo>
                    <a:pt x="413999" y="797494"/>
                    <a:pt x="415314" y="863096"/>
                    <a:pt x="416574" y="846395"/>
                  </a:cubicBezTo>
                  <a:cubicBezTo>
                    <a:pt x="417889" y="829695"/>
                    <a:pt x="419204" y="711992"/>
                    <a:pt x="420519" y="701801"/>
                  </a:cubicBezTo>
                  <a:cubicBezTo>
                    <a:pt x="421834" y="691609"/>
                    <a:pt x="423094" y="759677"/>
                    <a:pt x="424409" y="785243"/>
                  </a:cubicBezTo>
                  <a:cubicBezTo>
                    <a:pt x="425724" y="810808"/>
                    <a:pt x="427038" y="854148"/>
                    <a:pt x="428353" y="855195"/>
                  </a:cubicBezTo>
                  <a:cubicBezTo>
                    <a:pt x="429668" y="856247"/>
                    <a:pt x="430930" y="799445"/>
                    <a:pt x="432245" y="791533"/>
                  </a:cubicBezTo>
                  <a:cubicBezTo>
                    <a:pt x="433560" y="783615"/>
                    <a:pt x="434875" y="812600"/>
                    <a:pt x="436190" y="807707"/>
                  </a:cubicBezTo>
                  <a:cubicBezTo>
                    <a:pt x="437450" y="802814"/>
                    <a:pt x="438765" y="760789"/>
                    <a:pt x="440080" y="762170"/>
                  </a:cubicBezTo>
                  <a:cubicBezTo>
                    <a:pt x="441395" y="763556"/>
                    <a:pt x="442709" y="814819"/>
                    <a:pt x="443970" y="815997"/>
                  </a:cubicBezTo>
                  <a:cubicBezTo>
                    <a:pt x="445284" y="817181"/>
                    <a:pt x="446599" y="763693"/>
                    <a:pt x="447914" y="769254"/>
                  </a:cubicBezTo>
                  <a:cubicBezTo>
                    <a:pt x="449229" y="774816"/>
                    <a:pt x="450489" y="843009"/>
                    <a:pt x="451804" y="849376"/>
                  </a:cubicBezTo>
                  <a:cubicBezTo>
                    <a:pt x="453119" y="855748"/>
                    <a:pt x="454434" y="805263"/>
                    <a:pt x="455749" y="807461"/>
                  </a:cubicBezTo>
                  <a:cubicBezTo>
                    <a:pt x="457011" y="809663"/>
                    <a:pt x="458326" y="872493"/>
                    <a:pt x="459641" y="862581"/>
                  </a:cubicBezTo>
                  <a:cubicBezTo>
                    <a:pt x="460955" y="852675"/>
                    <a:pt x="462270" y="752888"/>
                    <a:pt x="463585" y="748017"/>
                  </a:cubicBezTo>
                  <a:cubicBezTo>
                    <a:pt x="464845" y="743141"/>
                    <a:pt x="466160" y="838599"/>
                    <a:pt x="467475" y="833339"/>
                  </a:cubicBezTo>
                  <a:cubicBezTo>
                    <a:pt x="468790" y="828084"/>
                    <a:pt x="470105" y="734511"/>
                    <a:pt x="471365" y="716479"/>
                  </a:cubicBezTo>
                  <a:cubicBezTo>
                    <a:pt x="471749" y="711740"/>
                    <a:pt x="474981" y="729821"/>
                    <a:pt x="475310" y="725136"/>
                  </a:cubicBezTo>
                  <a:cubicBezTo>
                    <a:pt x="476625" y="707285"/>
                    <a:pt x="477885" y="604271"/>
                    <a:pt x="479200" y="609378"/>
                  </a:cubicBezTo>
                  <a:cubicBezTo>
                    <a:pt x="480515" y="614485"/>
                    <a:pt x="481830" y="719147"/>
                    <a:pt x="483145" y="755781"/>
                  </a:cubicBezTo>
                  <a:cubicBezTo>
                    <a:pt x="484406" y="792415"/>
                    <a:pt x="485721" y="864510"/>
                    <a:pt x="487036" y="829196"/>
                  </a:cubicBezTo>
                  <a:cubicBezTo>
                    <a:pt x="488351" y="793878"/>
                    <a:pt x="489666" y="586420"/>
                    <a:pt x="490926" y="543886"/>
                  </a:cubicBezTo>
                  <a:cubicBezTo>
                    <a:pt x="491419" y="528719"/>
                    <a:pt x="494378" y="575018"/>
                    <a:pt x="494871" y="573977"/>
                  </a:cubicBezTo>
                  <a:cubicBezTo>
                    <a:pt x="496186" y="571073"/>
                    <a:pt x="497501" y="528215"/>
                    <a:pt x="498761" y="526446"/>
                  </a:cubicBezTo>
                  <a:cubicBezTo>
                    <a:pt x="500076" y="524676"/>
                    <a:pt x="501391" y="577626"/>
                    <a:pt x="502706" y="563359"/>
                  </a:cubicBezTo>
                  <a:cubicBezTo>
                    <a:pt x="504021" y="549091"/>
                    <a:pt x="505281" y="425574"/>
                    <a:pt x="506596" y="440839"/>
                  </a:cubicBezTo>
                  <a:cubicBezTo>
                    <a:pt x="507911" y="456104"/>
                    <a:pt x="509226" y="653655"/>
                    <a:pt x="510541" y="654948"/>
                  </a:cubicBezTo>
                  <a:cubicBezTo>
                    <a:pt x="511802" y="656236"/>
                    <a:pt x="513117" y="464164"/>
                    <a:pt x="514432" y="448592"/>
                  </a:cubicBezTo>
                  <a:cubicBezTo>
                    <a:pt x="515747" y="433020"/>
                    <a:pt x="517062" y="554652"/>
                    <a:pt x="518322" y="561523"/>
                  </a:cubicBezTo>
                  <a:cubicBezTo>
                    <a:pt x="519637" y="568394"/>
                    <a:pt x="520952" y="509340"/>
                    <a:pt x="522267" y="489812"/>
                  </a:cubicBezTo>
                  <a:cubicBezTo>
                    <a:pt x="522761" y="482437"/>
                    <a:pt x="525663" y="467161"/>
                    <a:pt x="526157" y="444351"/>
                  </a:cubicBezTo>
                  <a:cubicBezTo>
                    <a:pt x="527472" y="383949"/>
                    <a:pt x="528787" y="135694"/>
                    <a:pt x="530102" y="127409"/>
                  </a:cubicBezTo>
                  <a:cubicBezTo>
                    <a:pt x="531417" y="119125"/>
                    <a:pt x="532677" y="339908"/>
                    <a:pt x="533992" y="394633"/>
                  </a:cubicBezTo>
                  <a:cubicBezTo>
                    <a:pt x="534705" y="425256"/>
                    <a:pt x="537170" y="463819"/>
                    <a:pt x="537937" y="455770"/>
                  </a:cubicBezTo>
                  <a:cubicBezTo>
                    <a:pt x="539198" y="441382"/>
                    <a:pt x="540513" y="331859"/>
                    <a:pt x="541828" y="308298"/>
                  </a:cubicBezTo>
                  <a:cubicBezTo>
                    <a:pt x="542046" y="304677"/>
                    <a:pt x="545553" y="312462"/>
                    <a:pt x="545718" y="314424"/>
                  </a:cubicBezTo>
                  <a:cubicBezTo>
                    <a:pt x="547033" y="327152"/>
                    <a:pt x="548348" y="395055"/>
                    <a:pt x="549663" y="384656"/>
                  </a:cubicBezTo>
                  <a:cubicBezTo>
                    <a:pt x="550978" y="374251"/>
                    <a:pt x="552238" y="266333"/>
                    <a:pt x="553553" y="252011"/>
                  </a:cubicBezTo>
                  <a:cubicBezTo>
                    <a:pt x="554868" y="237688"/>
                    <a:pt x="556183" y="303225"/>
                    <a:pt x="557498" y="298721"/>
                  </a:cubicBezTo>
                  <a:cubicBezTo>
                    <a:pt x="558758" y="294217"/>
                    <a:pt x="560073" y="225333"/>
                    <a:pt x="561388" y="224999"/>
                  </a:cubicBezTo>
                  <a:cubicBezTo>
                    <a:pt x="562702" y="224653"/>
                    <a:pt x="564017" y="264870"/>
                    <a:pt x="565332" y="296682"/>
                  </a:cubicBezTo>
                  <a:cubicBezTo>
                    <a:pt x="566594" y="328494"/>
                    <a:pt x="567909" y="434965"/>
                    <a:pt x="569224" y="415876"/>
                  </a:cubicBezTo>
                  <a:cubicBezTo>
                    <a:pt x="570539" y="396787"/>
                    <a:pt x="571854" y="193148"/>
                    <a:pt x="573114" y="182146"/>
                  </a:cubicBezTo>
                  <a:cubicBezTo>
                    <a:pt x="574429" y="171138"/>
                    <a:pt x="575744" y="359835"/>
                    <a:pt x="577059" y="349836"/>
                  </a:cubicBezTo>
                  <a:cubicBezTo>
                    <a:pt x="578373" y="339842"/>
                    <a:pt x="579634" y="151874"/>
                    <a:pt x="580949" y="122149"/>
                  </a:cubicBezTo>
                  <a:cubicBezTo>
                    <a:pt x="582044" y="97416"/>
                    <a:pt x="583798" y="155430"/>
                    <a:pt x="584893" y="171522"/>
                  </a:cubicBezTo>
                  <a:cubicBezTo>
                    <a:pt x="586153" y="190853"/>
                    <a:pt x="587468" y="235256"/>
                    <a:pt x="588783" y="238121"/>
                  </a:cubicBezTo>
                  <a:cubicBezTo>
                    <a:pt x="590098" y="240987"/>
                    <a:pt x="591413" y="175105"/>
                    <a:pt x="592728" y="188710"/>
                  </a:cubicBezTo>
                  <a:cubicBezTo>
                    <a:pt x="593990" y="202320"/>
                    <a:pt x="595305" y="321728"/>
                    <a:pt x="596620" y="319761"/>
                  </a:cubicBezTo>
                  <a:cubicBezTo>
                    <a:pt x="597934" y="317794"/>
                    <a:pt x="599249" y="189307"/>
                    <a:pt x="600509" y="176903"/>
                  </a:cubicBezTo>
                  <a:cubicBezTo>
                    <a:pt x="601824" y="164498"/>
                    <a:pt x="603139" y="231574"/>
                    <a:pt x="604454" y="245332"/>
                  </a:cubicBezTo>
                  <a:cubicBezTo>
                    <a:pt x="604838" y="249562"/>
                    <a:pt x="607960" y="252142"/>
                    <a:pt x="608344" y="259462"/>
                  </a:cubicBezTo>
                  <a:cubicBezTo>
                    <a:pt x="609659" y="283280"/>
                    <a:pt x="610974" y="403718"/>
                    <a:pt x="612289" y="388256"/>
                  </a:cubicBezTo>
                  <a:cubicBezTo>
                    <a:pt x="613549" y="372794"/>
                    <a:pt x="614864" y="207767"/>
                    <a:pt x="616179" y="166689"/>
                  </a:cubicBezTo>
                  <a:cubicBezTo>
                    <a:pt x="616563" y="154087"/>
                    <a:pt x="619687" y="142756"/>
                    <a:pt x="620069" y="141776"/>
                  </a:cubicBezTo>
                  <a:cubicBezTo>
                    <a:pt x="620398" y="140965"/>
                    <a:pt x="623686" y="144061"/>
                    <a:pt x="624015" y="147518"/>
                  </a:cubicBezTo>
                  <a:cubicBezTo>
                    <a:pt x="625330" y="161150"/>
                    <a:pt x="626590" y="190984"/>
                    <a:pt x="627905" y="223580"/>
                  </a:cubicBezTo>
                  <a:cubicBezTo>
                    <a:pt x="629220" y="256175"/>
                    <a:pt x="630535" y="343195"/>
                    <a:pt x="631850" y="343096"/>
                  </a:cubicBezTo>
                  <a:cubicBezTo>
                    <a:pt x="633165" y="342992"/>
                    <a:pt x="634425" y="279440"/>
                    <a:pt x="635740" y="222966"/>
                  </a:cubicBezTo>
                  <a:cubicBezTo>
                    <a:pt x="637055" y="166492"/>
                    <a:pt x="638370" y="27749"/>
                    <a:pt x="639685" y="4249"/>
                  </a:cubicBezTo>
                  <a:cubicBezTo>
                    <a:pt x="640945" y="-19257"/>
                    <a:pt x="642260" y="58975"/>
                    <a:pt x="643575" y="81949"/>
                  </a:cubicBezTo>
                  <a:cubicBezTo>
                    <a:pt x="644890" y="104923"/>
                    <a:pt x="646205" y="120856"/>
                    <a:pt x="647465" y="142093"/>
                  </a:cubicBezTo>
                  <a:cubicBezTo>
                    <a:pt x="648781" y="163331"/>
                    <a:pt x="650096" y="211240"/>
                    <a:pt x="651411" y="209378"/>
                  </a:cubicBezTo>
                  <a:cubicBezTo>
                    <a:pt x="652726" y="207515"/>
                    <a:pt x="653986" y="126155"/>
                    <a:pt x="655301" y="130905"/>
                  </a:cubicBezTo>
                  <a:cubicBezTo>
                    <a:pt x="656616" y="135661"/>
                    <a:pt x="657931" y="230560"/>
                    <a:pt x="659246" y="237891"/>
                  </a:cubicBezTo>
                  <a:cubicBezTo>
                    <a:pt x="660506" y="245228"/>
                    <a:pt x="661821" y="187138"/>
                    <a:pt x="663136" y="174908"/>
                  </a:cubicBezTo>
                  <a:cubicBezTo>
                    <a:pt x="663739" y="169391"/>
                    <a:pt x="666479" y="159824"/>
                    <a:pt x="667081" y="164520"/>
                  </a:cubicBezTo>
                  <a:cubicBezTo>
                    <a:pt x="668341" y="174919"/>
                    <a:pt x="669656" y="228933"/>
                    <a:pt x="670971" y="237321"/>
                  </a:cubicBezTo>
                  <a:cubicBezTo>
                    <a:pt x="672286" y="245715"/>
                    <a:pt x="673601" y="220391"/>
                    <a:pt x="674861" y="214868"/>
                  </a:cubicBezTo>
                  <a:cubicBezTo>
                    <a:pt x="676177" y="209339"/>
                    <a:pt x="677492" y="199866"/>
                    <a:pt x="678807" y="204167"/>
                  </a:cubicBezTo>
                  <a:cubicBezTo>
                    <a:pt x="680122" y="208468"/>
                    <a:pt x="681382" y="240921"/>
                    <a:pt x="682697" y="240658"/>
                  </a:cubicBezTo>
                  <a:cubicBezTo>
                    <a:pt x="684012" y="240401"/>
                    <a:pt x="685327" y="213624"/>
                    <a:pt x="686642" y="202594"/>
                  </a:cubicBezTo>
                  <a:cubicBezTo>
                    <a:pt x="687408" y="196019"/>
                    <a:pt x="689765" y="188655"/>
                    <a:pt x="690532" y="174486"/>
                  </a:cubicBezTo>
                  <a:cubicBezTo>
                    <a:pt x="691847" y="150712"/>
                    <a:pt x="693162" y="54137"/>
                    <a:pt x="694422" y="59972"/>
                  </a:cubicBezTo>
                  <a:cubicBezTo>
                    <a:pt x="695737" y="65802"/>
                    <a:pt x="697052" y="200742"/>
                    <a:pt x="698367" y="209471"/>
                  </a:cubicBezTo>
                  <a:cubicBezTo>
                    <a:pt x="699681" y="218199"/>
                    <a:pt x="700996" y="112506"/>
                    <a:pt x="702256" y="112336"/>
                  </a:cubicBezTo>
                  <a:cubicBezTo>
                    <a:pt x="703573" y="112166"/>
                    <a:pt x="704888" y="179292"/>
                    <a:pt x="706203" y="208452"/>
                  </a:cubicBezTo>
                  <a:cubicBezTo>
                    <a:pt x="707518" y="237612"/>
                    <a:pt x="708778" y="297904"/>
                    <a:pt x="710093" y="287291"/>
                  </a:cubicBezTo>
                  <a:cubicBezTo>
                    <a:pt x="711408" y="276684"/>
                    <a:pt x="712723" y="170925"/>
                    <a:pt x="714037" y="144795"/>
                  </a:cubicBezTo>
                  <a:cubicBezTo>
                    <a:pt x="714367" y="137403"/>
                    <a:pt x="717544" y="126171"/>
                    <a:pt x="717927" y="130522"/>
                  </a:cubicBezTo>
                  <a:cubicBezTo>
                    <a:pt x="719242" y="145885"/>
                    <a:pt x="720557" y="205991"/>
                    <a:pt x="721817" y="237009"/>
                  </a:cubicBezTo>
                  <a:cubicBezTo>
                    <a:pt x="723132" y="268027"/>
                    <a:pt x="724447" y="309898"/>
                    <a:pt x="725762" y="316627"/>
                  </a:cubicBezTo>
                  <a:cubicBezTo>
                    <a:pt x="726530" y="320698"/>
                    <a:pt x="728886" y="297077"/>
                    <a:pt x="729652" y="277368"/>
                  </a:cubicBezTo>
                  <a:cubicBezTo>
                    <a:pt x="730969" y="244795"/>
                    <a:pt x="732284" y="118670"/>
                    <a:pt x="733598" y="121185"/>
                  </a:cubicBezTo>
                  <a:cubicBezTo>
                    <a:pt x="734913" y="123694"/>
                    <a:pt x="736174" y="262416"/>
                    <a:pt x="737488" y="292458"/>
                  </a:cubicBezTo>
                  <a:cubicBezTo>
                    <a:pt x="737708" y="297345"/>
                    <a:pt x="741214" y="302441"/>
                    <a:pt x="741433" y="301433"/>
                  </a:cubicBezTo>
                  <a:cubicBezTo>
                    <a:pt x="742693" y="295241"/>
                    <a:pt x="744008" y="265659"/>
                    <a:pt x="745323" y="255320"/>
                  </a:cubicBezTo>
                  <a:cubicBezTo>
                    <a:pt x="745597" y="252981"/>
                    <a:pt x="748939" y="231174"/>
                    <a:pt x="749213" y="239376"/>
                  </a:cubicBezTo>
                  <a:cubicBezTo>
                    <a:pt x="750528" y="275703"/>
                    <a:pt x="751843" y="446428"/>
                    <a:pt x="753158" y="473287"/>
                  </a:cubicBezTo>
                  <a:cubicBezTo>
                    <a:pt x="754473" y="500140"/>
                    <a:pt x="755733" y="410676"/>
                    <a:pt x="757048" y="400501"/>
                  </a:cubicBezTo>
                  <a:cubicBezTo>
                    <a:pt x="757871" y="394365"/>
                    <a:pt x="760172" y="406452"/>
                    <a:pt x="760994" y="412243"/>
                  </a:cubicBezTo>
                  <a:cubicBezTo>
                    <a:pt x="762254" y="421848"/>
                    <a:pt x="763569" y="443847"/>
                    <a:pt x="764884" y="458115"/>
                  </a:cubicBezTo>
                  <a:cubicBezTo>
                    <a:pt x="766199" y="472377"/>
                    <a:pt x="767514" y="512255"/>
                    <a:pt x="768829" y="497839"/>
                  </a:cubicBezTo>
                  <a:cubicBezTo>
                    <a:pt x="770089" y="483429"/>
                    <a:pt x="771404" y="364706"/>
                    <a:pt x="772719" y="371626"/>
                  </a:cubicBezTo>
                  <a:cubicBezTo>
                    <a:pt x="774034" y="378547"/>
                    <a:pt x="775349" y="513411"/>
                    <a:pt x="776609" y="539354"/>
                  </a:cubicBezTo>
                  <a:cubicBezTo>
                    <a:pt x="776938" y="545688"/>
                    <a:pt x="780226" y="532385"/>
                    <a:pt x="780554" y="527284"/>
                  </a:cubicBezTo>
                  <a:cubicBezTo>
                    <a:pt x="781869" y="506392"/>
                    <a:pt x="783129" y="402282"/>
                    <a:pt x="784444" y="414013"/>
                  </a:cubicBezTo>
                  <a:cubicBezTo>
                    <a:pt x="785760" y="425739"/>
                    <a:pt x="787075" y="576059"/>
                    <a:pt x="788390" y="597647"/>
                  </a:cubicBezTo>
                  <a:cubicBezTo>
                    <a:pt x="789650" y="619241"/>
                    <a:pt x="790965" y="554817"/>
                    <a:pt x="792280" y="543562"/>
                  </a:cubicBezTo>
                  <a:cubicBezTo>
                    <a:pt x="793101" y="536604"/>
                    <a:pt x="795402" y="527048"/>
                    <a:pt x="796225" y="530111"/>
                  </a:cubicBezTo>
                  <a:cubicBezTo>
                    <a:pt x="797485" y="535059"/>
                    <a:pt x="798800" y="570246"/>
                    <a:pt x="800115" y="573270"/>
                  </a:cubicBezTo>
                  <a:cubicBezTo>
                    <a:pt x="801430" y="576300"/>
                    <a:pt x="802745" y="545787"/>
                    <a:pt x="804005" y="548269"/>
                  </a:cubicBezTo>
                  <a:cubicBezTo>
                    <a:pt x="805320" y="550751"/>
                    <a:pt x="806635" y="587489"/>
                    <a:pt x="807950" y="588152"/>
                  </a:cubicBezTo>
                  <a:cubicBezTo>
                    <a:pt x="809265" y="588809"/>
                    <a:pt x="810525" y="535048"/>
                    <a:pt x="811840" y="552236"/>
                  </a:cubicBezTo>
                  <a:cubicBezTo>
                    <a:pt x="813156" y="569430"/>
                    <a:pt x="814471" y="679928"/>
                    <a:pt x="815786" y="691286"/>
                  </a:cubicBezTo>
                  <a:cubicBezTo>
                    <a:pt x="817046" y="702650"/>
                    <a:pt x="818361" y="641245"/>
                    <a:pt x="819676" y="620408"/>
                  </a:cubicBezTo>
                  <a:cubicBezTo>
                    <a:pt x="820991" y="599570"/>
                    <a:pt x="822306" y="557512"/>
                    <a:pt x="823566" y="566273"/>
                  </a:cubicBezTo>
                  <a:cubicBezTo>
                    <a:pt x="824881" y="575035"/>
                    <a:pt x="826196" y="669539"/>
                    <a:pt x="827511" y="672964"/>
                  </a:cubicBezTo>
                  <a:cubicBezTo>
                    <a:pt x="828826" y="676388"/>
                    <a:pt x="830141" y="588607"/>
                    <a:pt x="831401" y="586826"/>
                  </a:cubicBezTo>
                  <a:cubicBezTo>
                    <a:pt x="832716" y="585040"/>
                    <a:pt x="834031" y="645606"/>
                    <a:pt x="835345" y="662252"/>
                  </a:cubicBezTo>
                  <a:cubicBezTo>
                    <a:pt x="836004" y="670975"/>
                    <a:pt x="838579" y="674339"/>
                    <a:pt x="839235" y="686694"/>
                  </a:cubicBezTo>
                  <a:cubicBezTo>
                    <a:pt x="840552" y="710277"/>
                    <a:pt x="841867" y="812441"/>
                    <a:pt x="843182" y="803751"/>
                  </a:cubicBezTo>
                  <a:cubicBezTo>
                    <a:pt x="844442" y="795061"/>
                    <a:pt x="845757" y="685056"/>
                    <a:pt x="847072" y="634560"/>
                  </a:cubicBezTo>
                  <a:cubicBezTo>
                    <a:pt x="848387" y="584070"/>
                    <a:pt x="849701" y="485418"/>
                    <a:pt x="850962" y="500798"/>
                  </a:cubicBezTo>
                  <a:cubicBezTo>
                    <a:pt x="852277" y="516177"/>
                    <a:pt x="853591" y="694672"/>
                    <a:pt x="854906" y="726829"/>
                  </a:cubicBezTo>
                  <a:cubicBezTo>
                    <a:pt x="855565" y="743469"/>
                    <a:pt x="858140" y="698398"/>
                    <a:pt x="858796" y="693757"/>
                  </a:cubicBezTo>
                  <a:cubicBezTo>
                    <a:pt x="860111" y="684782"/>
                    <a:pt x="861426" y="675709"/>
                    <a:pt x="862741" y="672975"/>
                  </a:cubicBezTo>
                  <a:cubicBezTo>
                    <a:pt x="862961" y="672498"/>
                    <a:pt x="866413" y="674432"/>
                    <a:pt x="866631" y="677364"/>
                  </a:cubicBezTo>
                  <a:cubicBezTo>
                    <a:pt x="867948" y="694228"/>
                    <a:pt x="869262" y="763375"/>
                    <a:pt x="870577" y="774169"/>
                  </a:cubicBezTo>
                  <a:cubicBezTo>
                    <a:pt x="871838" y="784963"/>
                    <a:pt x="873152" y="749886"/>
                    <a:pt x="874467" y="742127"/>
                  </a:cubicBezTo>
                  <a:cubicBezTo>
                    <a:pt x="875727" y="734708"/>
                    <a:pt x="877152" y="725076"/>
                    <a:pt x="878357" y="727596"/>
                  </a:cubicBezTo>
                  <a:cubicBezTo>
                    <a:pt x="879672" y="730232"/>
                    <a:pt x="880987" y="754773"/>
                    <a:pt x="882302" y="757934"/>
                  </a:cubicBezTo>
                  <a:cubicBezTo>
                    <a:pt x="882906" y="759414"/>
                    <a:pt x="885590" y="752543"/>
                    <a:pt x="886192" y="746560"/>
                  </a:cubicBezTo>
                  <a:cubicBezTo>
                    <a:pt x="887507" y="733744"/>
                    <a:pt x="888822" y="688837"/>
                    <a:pt x="890137" y="681029"/>
                  </a:cubicBezTo>
                  <a:cubicBezTo>
                    <a:pt x="890850" y="676640"/>
                    <a:pt x="893315" y="690196"/>
                    <a:pt x="894027" y="699707"/>
                  </a:cubicBezTo>
                  <a:cubicBezTo>
                    <a:pt x="895343" y="716627"/>
                    <a:pt x="896658" y="763753"/>
                    <a:pt x="897973" y="782563"/>
                  </a:cubicBezTo>
                  <a:cubicBezTo>
                    <a:pt x="899014" y="797664"/>
                    <a:pt x="900822" y="812934"/>
                    <a:pt x="901863" y="812578"/>
                  </a:cubicBezTo>
                  <a:cubicBezTo>
                    <a:pt x="903178" y="812134"/>
                    <a:pt x="904493" y="771336"/>
                    <a:pt x="905753" y="779895"/>
                  </a:cubicBezTo>
                  <a:cubicBezTo>
                    <a:pt x="907068" y="788448"/>
                    <a:pt x="908383" y="854198"/>
                    <a:pt x="909698" y="863923"/>
                  </a:cubicBezTo>
                  <a:cubicBezTo>
                    <a:pt x="910684" y="871309"/>
                    <a:pt x="912602" y="851179"/>
                    <a:pt x="913588" y="838215"/>
                  </a:cubicBezTo>
                  <a:cubicBezTo>
                    <a:pt x="914903" y="821169"/>
                    <a:pt x="916218" y="768411"/>
                    <a:pt x="917533" y="761633"/>
                  </a:cubicBezTo>
                  <a:cubicBezTo>
                    <a:pt x="918793" y="754855"/>
                    <a:pt x="920108" y="788514"/>
                    <a:pt x="921423" y="797549"/>
                  </a:cubicBezTo>
                  <a:cubicBezTo>
                    <a:pt x="922739" y="806584"/>
                    <a:pt x="924054" y="807548"/>
                    <a:pt x="925314" y="815849"/>
                  </a:cubicBezTo>
                  <a:cubicBezTo>
                    <a:pt x="926629" y="824156"/>
                    <a:pt x="927944" y="843371"/>
                    <a:pt x="929259" y="847376"/>
                  </a:cubicBezTo>
                  <a:cubicBezTo>
                    <a:pt x="930355" y="850817"/>
                    <a:pt x="932053" y="835793"/>
                    <a:pt x="933149" y="839875"/>
                  </a:cubicBezTo>
                  <a:cubicBezTo>
                    <a:pt x="934464" y="844615"/>
                    <a:pt x="935779" y="857902"/>
                    <a:pt x="937094" y="875818"/>
                  </a:cubicBezTo>
                  <a:cubicBezTo>
                    <a:pt x="938409" y="893730"/>
                    <a:pt x="939669" y="950121"/>
                    <a:pt x="940984" y="947343"/>
                  </a:cubicBezTo>
                  <a:cubicBezTo>
                    <a:pt x="942299" y="944571"/>
                    <a:pt x="943614" y="870460"/>
                    <a:pt x="944929" y="859156"/>
                  </a:cubicBezTo>
                  <a:cubicBezTo>
                    <a:pt x="946079" y="848850"/>
                    <a:pt x="947613" y="870756"/>
                    <a:pt x="948819" y="879528"/>
                  </a:cubicBezTo>
                  <a:cubicBezTo>
                    <a:pt x="950135" y="889149"/>
                    <a:pt x="951450" y="916156"/>
                    <a:pt x="952710" y="916879"/>
                  </a:cubicBezTo>
                  <a:cubicBezTo>
                    <a:pt x="954025" y="917603"/>
                    <a:pt x="955340" y="895330"/>
                    <a:pt x="956655" y="883856"/>
                  </a:cubicBezTo>
                  <a:cubicBezTo>
                    <a:pt x="957970" y="872389"/>
                    <a:pt x="959230" y="844193"/>
                    <a:pt x="960545" y="848061"/>
                  </a:cubicBezTo>
                  <a:cubicBezTo>
                    <a:pt x="961860" y="851929"/>
                    <a:pt x="963175" y="889106"/>
                    <a:pt x="964490" y="907055"/>
                  </a:cubicBezTo>
                  <a:cubicBezTo>
                    <a:pt x="965805" y="925010"/>
                    <a:pt x="967065" y="949097"/>
                    <a:pt x="968380" y="955781"/>
                  </a:cubicBezTo>
                  <a:cubicBezTo>
                    <a:pt x="969312" y="960422"/>
                    <a:pt x="971393" y="948242"/>
                    <a:pt x="972324" y="947174"/>
                  </a:cubicBezTo>
                  <a:cubicBezTo>
                    <a:pt x="972763" y="946642"/>
                    <a:pt x="975777" y="948439"/>
                    <a:pt x="976214" y="946511"/>
                  </a:cubicBezTo>
                  <a:cubicBezTo>
                    <a:pt x="977531" y="940911"/>
                    <a:pt x="978846" y="923142"/>
                    <a:pt x="980106" y="913575"/>
                  </a:cubicBezTo>
                  <a:cubicBezTo>
                    <a:pt x="981421" y="904003"/>
                    <a:pt x="982736" y="889423"/>
                    <a:pt x="984051" y="889084"/>
                  </a:cubicBezTo>
                  <a:cubicBezTo>
                    <a:pt x="985366" y="888749"/>
                    <a:pt x="986626" y="904475"/>
                    <a:pt x="987941" y="911548"/>
                  </a:cubicBezTo>
                  <a:cubicBezTo>
                    <a:pt x="989255" y="918622"/>
                    <a:pt x="990570" y="936840"/>
                    <a:pt x="991885" y="931525"/>
                  </a:cubicBezTo>
                  <a:cubicBezTo>
                    <a:pt x="993145" y="926205"/>
                    <a:pt x="994460" y="883599"/>
                    <a:pt x="995775" y="879643"/>
                  </a:cubicBezTo>
                  <a:cubicBezTo>
                    <a:pt x="997090" y="875714"/>
                    <a:pt x="998405" y="893637"/>
                    <a:pt x="999720" y="907784"/>
                  </a:cubicBezTo>
                  <a:cubicBezTo>
                    <a:pt x="1000980" y="922041"/>
                    <a:pt x="1002295" y="954181"/>
                    <a:pt x="1003610" y="965184"/>
                  </a:cubicBezTo>
                  <a:cubicBezTo>
                    <a:pt x="1004159" y="969896"/>
                    <a:pt x="1006953" y="973019"/>
                    <a:pt x="1007502" y="973824"/>
                  </a:cubicBezTo>
                  <a:cubicBezTo>
                    <a:pt x="1007884" y="974356"/>
                    <a:pt x="1011062" y="974191"/>
                    <a:pt x="1011446" y="976542"/>
                  </a:cubicBezTo>
                  <a:cubicBezTo>
                    <a:pt x="1012761" y="984974"/>
                    <a:pt x="1014021" y="1026589"/>
                    <a:pt x="1015336" y="1024435"/>
                  </a:cubicBezTo>
                  <a:cubicBezTo>
                    <a:pt x="1016651" y="1022287"/>
                    <a:pt x="1017966" y="968274"/>
                    <a:pt x="1019281" y="963633"/>
                  </a:cubicBezTo>
                  <a:cubicBezTo>
                    <a:pt x="1020541" y="958992"/>
                    <a:pt x="1021856" y="992760"/>
                    <a:pt x="1023171" y="996585"/>
                  </a:cubicBezTo>
                  <a:cubicBezTo>
                    <a:pt x="1024486" y="1000409"/>
                    <a:pt x="1025801" y="987139"/>
                    <a:pt x="1027061" y="986569"/>
                  </a:cubicBezTo>
                  <a:cubicBezTo>
                    <a:pt x="1028266" y="986059"/>
                    <a:pt x="1029856" y="989511"/>
                    <a:pt x="1031006" y="993160"/>
                  </a:cubicBezTo>
                  <a:cubicBezTo>
                    <a:pt x="1032322" y="997231"/>
                    <a:pt x="1033637" y="1008058"/>
                    <a:pt x="1034897" y="1010995"/>
                  </a:cubicBezTo>
                  <a:cubicBezTo>
                    <a:pt x="1035170" y="1011614"/>
                    <a:pt x="1038568" y="1012732"/>
                    <a:pt x="1038842" y="1010798"/>
                  </a:cubicBezTo>
                  <a:cubicBezTo>
                    <a:pt x="1040157" y="1001620"/>
                    <a:pt x="1041417" y="955661"/>
                    <a:pt x="1042732" y="955929"/>
                  </a:cubicBezTo>
                  <a:cubicBezTo>
                    <a:pt x="1044047" y="956192"/>
                    <a:pt x="1045362" y="1000749"/>
                    <a:pt x="1046677" y="1012397"/>
                  </a:cubicBezTo>
                  <a:cubicBezTo>
                    <a:pt x="1047443" y="1019334"/>
                    <a:pt x="1049800" y="1027082"/>
                    <a:pt x="1050567" y="1025800"/>
                  </a:cubicBezTo>
                  <a:cubicBezTo>
                    <a:pt x="1051882" y="1023652"/>
                    <a:pt x="1053197" y="999828"/>
                    <a:pt x="1054457" y="999511"/>
                  </a:cubicBezTo>
                  <a:cubicBezTo>
                    <a:pt x="1055772" y="999187"/>
                    <a:pt x="1057087" y="1022353"/>
                    <a:pt x="1058402" y="1023871"/>
                  </a:cubicBezTo>
                  <a:cubicBezTo>
                    <a:pt x="1059718" y="1025389"/>
                    <a:pt x="1060978" y="1012984"/>
                    <a:pt x="1062293" y="1008622"/>
                  </a:cubicBezTo>
                  <a:cubicBezTo>
                    <a:pt x="1063444" y="1004864"/>
                    <a:pt x="1065088" y="992026"/>
                    <a:pt x="1066238" y="997713"/>
                  </a:cubicBezTo>
                  <a:cubicBezTo>
                    <a:pt x="1067553" y="1004305"/>
                    <a:pt x="1068813" y="1036046"/>
                    <a:pt x="1070128" y="1048171"/>
                  </a:cubicBezTo>
                  <a:cubicBezTo>
                    <a:pt x="1071333" y="1059425"/>
                    <a:pt x="1072813" y="1066877"/>
                    <a:pt x="1074073" y="1070466"/>
                  </a:cubicBezTo>
                  <a:cubicBezTo>
                    <a:pt x="1074402" y="1071512"/>
                    <a:pt x="1077634" y="1073359"/>
                    <a:pt x="1077963" y="1071386"/>
                  </a:cubicBezTo>
                  <a:cubicBezTo>
                    <a:pt x="1079278" y="1064071"/>
                    <a:pt x="1080593" y="1033848"/>
                    <a:pt x="1081853" y="1026572"/>
                  </a:cubicBezTo>
                  <a:cubicBezTo>
                    <a:pt x="1082237" y="1024567"/>
                    <a:pt x="1085415" y="1029613"/>
                    <a:pt x="1085798" y="1027734"/>
                  </a:cubicBezTo>
                  <a:cubicBezTo>
                    <a:pt x="1087114" y="1020918"/>
                    <a:pt x="1088374" y="987385"/>
                    <a:pt x="1089689" y="985676"/>
                  </a:cubicBezTo>
                  <a:cubicBezTo>
                    <a:pt x="1091004" y="983972"/>
                    <a:pt x="1092319" y="1001499"/>
                    <a:pt x="1093634" y="1017455"/>
                  </a:cubicBezTo>
                  <a:cubicBezTo>
                    <a:pt x="1094894" y="1033509"/>
                    <a:pt x="1096209" y="1074526"/>
                    <a:pt x="1097524" y="1082005"/>
                  </a:cubicBezTo>
                  <a:cubicBezTo>
                    <a:pt x="1098839" y="1089484"/>
                    <a:pt x="1100154" y="1065096"/>
                    <a:pt x="1101469" y="1062324"/>
                  </a:cubicBezTo>
                  <a:cubicBezTo>
                    <a:pt x="1102509" y="1060083"/>
                    <a:pt x="1104318" y="1065512"/>
                    <a:pt x="1105359" y="1065370"/>
                  </a:cubicBezTo>
                  <a:cubicBezTo>
                    <a:pt x="1105797" y="1065310"/>
                    <a:pt x="1108811" y="1058516"/>
                    <a:pt x="1109249" y="1061299"/>
                  </a:cubicBezTo>
                  <a:cubicBezTo>
                    <a:pt x="1110563" y="1069069"/>
                    <a:pt x="1111878" y="1120047"/>
                    <a:pt x="1113193" y="1111998"/>
                  </a:cubicBezTo>
                  <a:cubicBezTo>
                    <a:pt x="1114510" y="1103954"/>
                    <a:pt x="1115770" y="1022413"/>
                    <a:pt x="1117085" y="1013022"/>
                  </a:cubicBezTo>
                  <a:cubicBezTo>
                    <a:pt x="1118400" y="1003631"/>
                    <a:pt x="1119715" y="1039969"/>
                    <a:pt x="1121030" y="1055650"/>
                  </a:cubicBezTo>
                  <a:cubicBezTo>
                    <a:pt x="1122290" y="1071337"/>
                    <a:pt x="1123605" y="1095286"/>
                    <a:pt x="1124920" y="1107132"/>
                  </a:cubicBezTo>
                  <a:cubicBezTo>
                    <a:pt x="1126015" y="1117066"/>
                    <a:pt x="1127769" y="1133980"/>
                    <a:pt x="1128810" y="1126731"/>
                  </a:cubicBezTo>
                  <a:cubicBezTo>
                    <a:pt x="1130124" y="1118090"/>
                    <a:pt x="1131439" y="1063595"/>
                    <a:pt x="1132754" y="1055277"/>
                  </a:cubicBezTo>
                  <a:cubicBezTo>
                    <a:pt x="1134069" y="1047026"/>
                    <a:pt x="1135384" y="1087687"/>
                    <a:pt x="1136644" y="1076816"/>
                  </a:cubicBezTo>
                  <a:cubicBezTo>
                    <a:pt x="1137959" y="1065858"/>
                    <a:pt x="1139274" y="993341"/>
                    <a:pt x="1140589" y="989506"/>
                  </a:cubicBezTo>
                  <a:cubicBezTo>
                    <a:pt x="1141905" y="985670"/>
                    <a:pt x="1143166" y="1039722"/>
                    <a:pt x="1144481" y="1053804"/>
                  </a:cubicBezTo>
                  <a:cubicBezTo>
                    <a:pt x="1145412" y="1064039"/>
                    <a:pt x="1147438" y="1070460"/>
                    <a:pt x="1148425" y="1073983"/>
                  </a:cubicBezTo>
                  <a:cubicBezTo>
                    <a:pt x="1149685" y="1078684"/>
                    <a:pt x="1151055" y="1079413"/>
                    <a:pt x="1152315" y="1082898"/>
                  </a:cubicBezTo>
                  <a:cubicBezTo>
                    <a:pt x="1153630" y="1086492"/>
                    <a:pt x="1154945" y="1097609"/>
                    <a:pt x="1156205" y="1095566"/>
                  </a:cubicBezTo>
                  <a:cubicBezTo>
                    <a:pt x="1157520" y="1093517"/>
                    <a:pt x="1158835" y="1070159"/>
                    <a:pt x="1160150" y="1070614"/>
                  </a:cubicBezTo>
                  <a:cubicBezTo>
                    <a:pt x="1161465" y="1071068"/>
                    <a:pt x="1162725" y="1089862"/>
                    <a:pt x="1164040" y="1098294"/>
                  </a:cubicBezTo>
                  <a:cubicBezTo>
                    <a:pt x="1165300" y="1106255"/>
                    <a:pt x="1166725" y="1109658"/>
                    <a:pt x="1167985" y="1121225"/>
                  </a:cubicBezTo>
                  <a:cubicBezTo>
                    <a:pt x="1169301" y="1133481"/>
                    <a:pt x="1170561" y="1187216"/>
                    <a:pt x="1171876" y="1171819"/>
                  </a:cubicBezTo>
                  <a:cubicBezTo>
                    <a:pt x="1173191" y="1156417"/>
                    <a:pt x="1174506" y="1038571"/>
                    <a:pt x="1175821" y="1028819"/>
                  </a:cubicBezTo>
                  <a:cubicBezTo>
                    <a:pt x="1177081" y="1019071"/>
                    <a:pt x="1178396" y="1095341"/>
                    <a:pt x="1179711" y="1113318"/>
                  </a:cubicBezTo>
                  <a:cubicBezTo>
                    <a:pt x="1180587" y="1125120"/>
                    <a:pt x="1182780" y="1133975"/>
                    <a:pt x="1183601" y="1136665"/>
                  </a:cubicBezTo>
                  <a:cubicBezTo>
                    <a:pt x="1183930" y="1137657"/>
                    <a:pt x="1187217" y="1139947"/>
                    <a:pt x="1187546" y="1137920"/>
                  </a:cubicBezTo>
                  <a:cubicBezTo>
                    <a:pt x="1188861" y="1129526"/>
                    <a:pt x="1190121" y="1087155"/>
                    <a:pt x="1191436" y="1086284"/>
                  </a:cubicBezTo>
                  <a:cubicBezTo>
                    <a:pt x="1192751" y="1085418"/>
                    <a:pt x="1194066" y="1118715"/>
                    <a:pt x="1195381" y="1132709"/>
                  </a:cubicBezTo>
                  <a:cubicBezTo>
                    <a:pt x="1196642" y="1146703"/>
                    <a:pt x="1197957" y="1170778"/>
                    <a:pt x="1199272" y="1170241"/>
                  </a:cubicBezTo>
                  <a:cubicBezTo>
                    <a:pt x="1200587" y="1169699"/>
                    <a:pt x="1201902" y="1132073"/>
                    <a:pt x="1203217" y="1129471"/>
                  </a:cubicBezTo>
                  <a:cubicBezTo>
                    <a:pt x="1204477" y="1126868"/>
                    <a:pt x="1205792" y="1159677"/>
                    <a:pt x="1207107" y="1154625"/>
                  </a:cubicBezTo>
                  <a:cubicBezTo>
                    <a:pt x="1208422" y="1149568"/>
                    <a:pt x="1209737" y="1103089"/>
                    <a:pt x="1211052" y="1099138"/>
                  </a:cubicBezTo>
                  <a:cubicBezTo>
                    <a:pt x="1212312" y="1095193"/>
                    <a:pt x="1213627" y="1124107"/>
                    <a:pt x="1214942" y="1130934"/>
                  </a:cubicBezTo>
                  <a:cubicBezTo>
                    <a:pt x="1215874" y="1135821"/>
                    <a:pt x="1217901" y="1140736"/>
                    <a:pt x="1218832" y="1140084"/>
                  </a:cubicBezTo>
                  <a:cubicBezTo>
                    <a:pt x="1220147" y="1139174"/>
                    <a:pt x="1221462" y="1119422"/>
                    <a:pt x="1222777" y="1125460"/>
                  </a:cubicBezTo>
                  <a:cubicBezTo>
                    <a:pt x="1224093" y="1131503"/>
                    <a:pt x="1225353" y="1183106"/>
                    <a:pt x="1226668" y="1176323"/>
                  </a:cubicBezTo>
                  <a:cubicBezTo>
                    <a:pt x="1227983" y="1169534"/>
                    <a:pt x="1229298" y="1093670"/>
                    <a:pt x="1230613" y="1084750"/>
                  </a:cubicBezTo>
                  <a:cubicBezTo>
                    <a:pt x="1231873" y="1075830"/>
                    <a:pt x="1233188" y="1116365"/>
                    <a:pt x="1234503" y="1122792"/>
                  </a:cubicBezTo>
                  <a:cubicBezTo>
                    <a:pt x="1234887" y="1124726"/>
                    <a:pt x="1238009" y="1121597"/>
                    <a:pt x="1238393" y="1123323"/>
                  </a:cubicBezTo>
                  <a:cubicBezTo>
                    <a:pt x="1239708" y="1129065"/>
                    <a:pt x="1241023" y="1149398"/>
                    <a:pt x="1242338" y="1157239"/>
                  </a:cubicBezTo>
                  <a:cubicBezTo>
                    <a:pt x="1243433" y="1164000"/>
                    <a:pt x="1245132" y="1169469"/>
                    <a:pt x="1246228" y="1170378"/>
                  </a:cubicBezTo>
                  <a:cubicBezTo>
                    <a:pt x="1246886" y="1170888"/>
                    <a:pt x="1249516" y="1167430"/>
                    <a:pt x="1250172" y="1163551"/>
                  </a:cubicBezTo>
                  <a:cubicBezTo>
                    <a:pt x="1251434" y="1155524"/>
                    <a:pt x="1252749" y="1128375"/>
                    <a:pt x="1254064" y="1122238"/>
                  </a:cubicBezTo>
                  <a:cubicBezTo>
                    <a:pt x="1254501" y="1120282"/>
                    <a:pt x="1257570" y="1123789"/>
                    <a:pt x="1257954" y="1126742"/>
                  </a:cubicBezTo>
                  <a:cubicBezTo>
                    <a:pt x="1259269" y="1136007"/>
                    <a:pt x="1260584" y="1176460"/>
                    <a:pt x="1261898" y="1177824"/>
                  </a:cubicBezTo>
                  <a:cubicBezTo>
                    <a:pt x="1263213" y="1179183"/>
                    <a:pt x="1264528" y="1129021"/>
                    <a:pt x="1265788" y="1134906"/>
                  </a:cubicBezTo>
                  <a:cubicBezTo>
                    <a:pt x="1267103" y="1140791"/>
                    <a:pt x="1268418" y="1206365"/>
                    <a:pt x="1269733" y="1213132"/>
                  </a:cubicBezTo>
                  <a:cubicBezTo>
                    <a:pt x="1271048" y="1219899"/>
                    <a:pt x="1272308" y="1180230"/>
                    <a:pt x="1273623" y="1175507"/>
                  </a:cubicBezTo>
                  <a:cubicBezTo>
                    <a:pt x="1274938" y="1170789"/>
                    <a:pt x="1276253" y="1183347"/>
                    <a:pt x="1277568" y="1184816"/>
                  </a:cubicBezTo>
                  <a:cubicBezTo>
                    <a:pt x="1278500" y="1185868"/>
                    <a:pt x="1280527" y="1186043"/>
                    <a:pt x="1281459" y="1184312"/>
                  </a:cubicBezTo>
                  <a:cubicBezTo>
                    <a:pt x="1282774" y="1181901"/>
                    <a:pt x="1284089" y="1168515"/>
                    <a:pt x="1285349" y="1170351"/>
                  </a:cubicBezTo>
                  <a:cubicBezTo>
                    <a:pt x="1286664" y="1172186"/>
                    <a:pt x="1287979" y="1196048"/>
                    <a:pt x="1289294" y="1195330"/>
                  </a:cubicBezTo>
                  <a:cubicBezTo>
                    <a:pt x="1290609" y="1194612"/>
                    <a:pt x="1291869" y="1166937"/>
                    <a:pt x="1293184" y="1166039"/>
                  </a:cubicBezTo>
                  <a:cubicBezTo>
                    <a:pt x="1294499" y="1165140"/>
                    <a:pt x="1295814" y="1178487"/>
                    <a:pt x="1297129" y="1189944"/>
                  </a:cubicBezTo>
                  <a:cubicBezTo>
                    <a:pt x="1298444" y="1201401"/>
                    <a:pt x="1299704" y="1231668"/>
                    <a:pt x="1301019" y="1234775"/>
                  </a:cubicBezTo>
                  <a:cubicBezTo>
                    <a:pt x="1302334" y="1237881"/>
                    <a:pt x="1303649" y="1216420"/>
                    <a:pt x="1304964" y="1208579"/>
                  </a:cubicBezTo>
                  <a:cubicBezTo>
                    <a:pt x="1306225" y="1200744"/>
                    <a:pt x="1307540" y="1186618"/>
                    <a:pt x="1308855" y="1187752"/>
                  </a:cubicBezTo>
                  <a:cubicBezTo>
                    <a:pt x="1310170" y="1188881"/>
                    <a:pt x="1311485" y="1216792"/>
                    <a:pt x="1312745" y="1215367"/>
                  </a:cubicBezTo>
                  <a:cubicBezTo>
                    <a:pt x="1314060" y="1213937"/>
                    <a:pt x="1315375" y="1181566"/>
                    <a:pt x="1316690" y="1179189"/>
                  </a:cubicBezTo>
                  <a:cubicBezTo>
                    <a:pt x="1317895" y="1176997"/>
                    <a:pt x="1319375" y="1190026"/>
                    <a:pt x="1320580" y="1201083"/>
                  </a:cubicBezTo>
                  <a:cubicBezTo>
                    <a:pt x="1321895" y="1213105"/>
                    <a:pt x="1323210" y="1250204"/>
                    <a:pt x="1324525" y="1251289"/>
                  </a:cubicBezTo>
                  <a:cubicBezTo>
                    <a:pt x="1325785" y="1252368"/>
                    <a:pt x="1327100" y="1211264"/>
                    <a:pt x="1328415" y="1207565"/>
                  </a:cubicBezTo>
                  <a:cubicBezTo>
                    <a:pt x="1329730" y="1203872"/>
                    <a:pt x="1331045" y="1224726"/>
                    <a:pt x="1332306" y="1229120"/>
                  </a:cubicBezTo>
                  <a:cubicBezTo>
                    <a:pt x="1333073" y="1231575"/>
                    <a:pt x="1335538" y="1236950"/>
                    <a:pt x="1336251" y="1233936"/>
                  </a:cubicBezTo>
                  <a:cubicBezTo>
                    <a:pt x="1337566" y="1228545"/>
                    <a:pt x="1338881" y="1200809"/>
                    <a:pt x="1340141" y="1196766"/>
                  </a:cubicBezTo>
                  <a:cubicBezTo>
                    <a:pt x="1341017" y="1194103"/>
                    <a:pt x="1343210" y="1202979"/>
                    <a:pt x="1344086" y="1209658"/>
                  </a:cubicBezTo>
                  <a:cubicBezTo>
                    <a:pt x="1345401" y="1219817"/>
                    <a:pt x="1346661" y="1256417"/>
                    <a:pt x="1347976" y="1257710"/>
                  </a:cubicBezTo>
                  <a:cubicBezTo>
                    <a:pt x="1349291" y="1259004"/>
                    <a:pt x="1350606" y="1222655"/>
                    <a:pt x="1351921" y="1217411"/>
                  </a:cubicBezTo>
                  <a:cubicBezTo>
                    <a:pt x="1353071" y="1212732"/>
                    <a:pt x="1354660" y="1228928"/>
                    <a:pt x="1355811" y="1226227"/>
                  </a:cubicBezTo>
                  <a:cubicBezTo>
                    <a:pt x="1357126" y="1223197"/>
                    <a:pt x="1358441" y="1196810"/>
                    <a:pt x="1359702" y="1199248"/>
                  </a:cubicBezTo>
                  <a:cubicBezTo>
                    <a:pt x="1361017" y="1201686"/>
                    <a:pt x="1362332" y="1237509"/>
                    <a:pt x="1363647" y="1240851"/>
                  </a:cubicBezTo>
                  <a:cubicBezTo>
                    <a:pt x="1364962" y="1244193"/>
                    <a:pt x="1366222" y="1225060"/>
                    <a:pt x="1367537" y="1219296"/>
                  </a:cubicBezTo>
                  <a:cubicBezTo>
                    <a:pt x="1368852" y="1213532"/>
                    <a:pt x="1370167" y="1204338"/>
                    <a:pt x="1371482" y="1206267"/>
                  </a:cubicBezTo>
                  <a:cubicBezTo>
                    <a:pt x="1372797" y="1208190"/>
                    <a:pt x="1374057" y="1228879"/>
                    <a:pt x="1375372" y="1230852"/>
                  </a:cubicBezTo>
                  <a:cubicBezTo>
                    <a:pt x="1376687" y="1232819"/>
                    <a:pt x="1378002" y="1218945"/>
                    <a:pt x="1379316" y="1218080"/>
                  </a:cubicBezTo>
                  <a:cubicBezTo>
                    <a:pt x="1380577" y="1217208"/>
                    <a:pt x="1381892" y="1225690"/>
                    <a:pt x="1383206" y="1225652"/>
                  </a:cubicBezTo>
                  <a:cubicBezTo>
                    <a:pt x="1384521" y="1225608"/>
                    <a:pt x="1385836" y="1215598"/>
                    <a:pt x="1387098" y="1217833"/>
                  </a:cubicBezTo>
                  <a:cubicBezTo>
                    <a:pt x="1388413" y="1220069"/>
                    <a:pt x="1389728" y="1235262"/>
                    <a:pt x="1391043" y="1239059"/>
                  </a:cubicBezTo>
                  <a:cubicBezTo>
                    <a:pt x="1391699" y="1241043"/>
                    <a:pt x="1394274" y="1239711"/>
                    <a:pt x="1394933" y="1240605"/>
                  </a:cubicBezTo>
                  <a:cubicBezTo>
                    <a:pt x="1396248" y="1242308"/>
                    <a:pt x="1397562" y="1248138"/>
                    <a:pt x="1398877" y="1249305"/>
                  </a:cubicBezTo>
                  <a:cubicBezTo>
                    <a:pt x="1400138" y="1250478"/>
                    <a:pt x="1401452" y="1248916"/>
                    <a:pt x="1402767" y="1247623"/>
                  </a:cubicBezTo>
                  <a:cubicBezTo>
                    <a:pt x="1403589" y="1246796"/>
                    <a:pt x="1405836" y="1237991"/>
                    <a:pt x="1406712" y="1241520"/>
                  </a:cubicBezTo>
                  <a:cubicBezTo>
                    <a:pt x="1407972" y="1247059"/>
                    <a:pt x="1409287" y="1281956"/>
                    <a:pt x="1410602" y="1280871"/>
                  </a:cubicBezTo>
                  <a:cubicBezTo>
                    <a:pt x="1411917" y="1279791"/>
                    <a:pt x="1413232" y="1240561"/>
                    <a:pt x="1414494" y="1235027"/>
                  </a:cubicBezTo>
                  <a:cubicBezTo>
                    <a:pt x="1415754" y="1229860"/>
                    <a:pt x="1417233" y="1241163"/>
                    <a:pt x="1418438" y="1247667"/>
                  </a:cubicBezTo>
                  <a:cubicBezTo>
                    <a:pt x="1419753" y="1254637"/>
                    <a:pt x="1421013" y="1274411"/>
                    <a:pt x="1422328" y="1276838"/>
                  </a:cubicBezTo>
                  <a:cubicBezTo>
                    <a:pt x="1423643" y="1279260"/>
                    <a:pt x="1424958" y="1265129"/>
                    <a:pt x="1426273" y="1262220"/>
                  </a:cubicBezTo>
                  <a:cubicBezTo>
                    <a:pt x="1427259" y="1260017"/>
                    <a:pt x="1429177" y="1261146"/>
                    <a:pt x="1430163" y="1259376"/>
                  </a:cubicBezTo>
                  <a:cubicBezTo>
                    <a:pt x="1431478" y="1257031"/>
                    <a:pt x="1432793" y="1248593"/>
                    <a:pt x="1434108" y="1248155"/>
                  </a:cubicBezTo>
                  <a:cubicBezTo>
                    <a:pt x="1435368" y="1247711"/>
                    <a:pt x="1436683" y="1256516"/>
                    <a:pt x="1437998" y="1256724"/>
                  </a:cubicBezTo>
                  <a:cubicBezTo>
                    <a:pt x="1438492" y="1256801"/>
                    <a:pt x="1441451" y="1245289"/>
                    <a:pt x="1441889" y="1249410"/>
                  </a:cubicBezTo>
                  <a:cubicBezTo>
                    <a:pt x="1443204" y="1260521"/>
                    <a:pt x="1444519" y="1322885"/>
                    <a:pt x="1445834" y="1323395"/>
                  </a:cubicBezTo>
                  <a:cubicBezTo>
                    <a:pt x="1447149" y="1323899"/>
                    <a:pt x="1448464" y="1260768"/>
                    <a:pt x="1449724" y="1252461"/>
                  </a:cubicBezTo>
                  <a:cubicBezTo>
                    <a:pt x="1451039" y="1244155"/>
                    <a:pt x="1452354" y="1268219"/>
                    <a:pt x="1453669" y="1273545"/>
                  </a:cubicBezTo>
                  <a:cubicBezTo>
                    <a:pt x="1454929" y="1278866"/>
                    <a:pt x="1456244" y="1285501"/>
                    <a:pt x="1457559" y="1284394"/>
                  </a:cubicBezTo>
                  <a:cubicBezTo>
                    <a:pt x="1458874" y="1283282"/>
                    <a:pt x="1460189" y="1270860"/>
                    <a:pt x="1461449" y="1266888"/>
                  </a:cubicBezTo>
                  <a:cubicBezTo>
                    <a:pt x="1462217" y="1264609"/>
                    <a:pt x="1464627" y="1256943"/>
                    <a:pt x="1465394" y="1260576"/>
                  </a:cubicBezTo>
                  <a:cubicBezTo>
                    <a:pt x="1466709" y="1266910"/>
                    <a:pt x="1468024" y="1305560"/>
                    <a:pt x="1469285" y="1304875"/>
                  </a:cubicBezTo>
                  <a:cubicBezTo>
                    <a:pt x="1470600" y="1304190"/>
                    <a:pt x="1471915" y="1263091"/>
                    <a:pt x="1473230" y="1256461"/>
                  </a:cubicBezTo>
                  <a:cubicBezTo>
                    <a:pt x="1474106" y="1251809"/>
                    <a:pt x="1476188" y="1263255"/>
                    <a:pt x="1477120" y="1265113"/>
                  </a:cubicBezTo>
                  <a:cubicBezTo>
                    <a:pt x="1478435" y="1267754"/>
                    <a:pt x="1479750" y="1268433"/>
                    <a:pt x="1481065" y="1272318"/>
                  </a:cubicBezTo>
                  <a:cubicBezTo>
                    <a:pt x="1482325" y="1276208"/>
                    <a:pt x="1483640" y="1286312"/>
                    <a:pt x="1484955" y="1288443"/>
                  </a:cubicBezTo>
                  <a:cubicBezTo>
                    <a:pt x="1485831" y="1289857"/>
                    <a:pt x="1488023" y="1287544"/>
                    <a:pt x="1488845" y="1285134"/>
                  </a:cubicBezTo>
                  <a:cubicBezTo>
                    <a:pt x="1490160" y="1281485"/>
                    <a:pt x="1491475" y="1267151"/>
                    <a:pt x="1492790" y="1266565"/>
                  </a:cubicBezTo>
                  <a:cubicBezTo>
                    <a:pt x="1494105" y="1265978"/>
                    <a:pt x="1495365" y="1277682"/>
                    <a:pt x="1496681" y="1281616"/>
                  </a:cubicBezTo>
                  <a:cubicBezTo>
                    <a:pt x="1497996" y="1285555"/>
                    <a:pt x="1499311" y="1287232"/>
                    <a:pt x="1500626" y="1290180"/>
                  </a:cubicBezTo>
                  <a:cubicBezTo>
                    <a:pt x="1501941" y="1293133"/>
                    <a:pt x="1503201" y="1300864"/>
                    <a:pt x="1504516" y="1299325"/>
                  </a:cubicBezTo>
                  <a:cubicBezTo>
                    <a:pt x="1505831" y="1297774"/>
                    <a:pt x="1507146" y="1285605"/>
                    <a:pt x="1508461" y="1280909"/>
                  </a:cubicBezTo>
                  <a:cubicBezTo>
                    <a:pt x="1509721" y="1276219"/>
                    <a:pt x="1511036" y="1272055"/>
                    <a:pt x="1512351" y="1271173"/>
                  </a:cubicBezTo>
                  <a:cubicBezTo>
                    <a:pt x="1513064" y="1270680"/>
                    <a:pt x="1515529" y="1272751"/>
                    <a:pt x="1516241" y="1275622"/>
                  </a:cubicBezTo>
                  <a:cubicBezTo>
                    <a:pt x="1517556" y="1280778"/>
                    <a:pt x="1518870" y="1300075"/>
                    <a:pt x="1520185" y="1302103"/>
                  </a:cubicBezTo>
                  <a:cubicBezTo>
                    <a:pt x="1521500" y="1304130"/>
                    <a:pt x="1522760" y="1289862"/>
                    <a:pt x="1524077" y="1287791"/>
                  </a:cubicBezTo>
                  <a:cubicBezTo>
                    <a:pt x="1525227" y="1285955"/>
                    <a:pt x="1526870" y="1290755"/>
                    <a:pt x="1528022" y="1289687"/>
                  </a:cubicBezTo>
                  <a:cubicBezTo>
                    <a:pt x="1529282" y="1288492"/>
                    <a:pt x="1530597" y="1279600"/>
                    <a:pt x="1531912" y="1280597"/>
                  </a:cubicBezTo>
                  <a:cubicBezTo>
                    <a:pt x="1533226" y="1281600"/>
                    <a:pt x="1534541" y="1295610"/>
                    <a:pt x="1535856" y="1295681"/>
                  </a:cubicBezTo>
                  <a:cubicBezTo>
                    <a:pt x="1537116" y="1295752"/>
                    <a:pt x="1538431" y="1280104"/>
                    <a:pt x="1539746" y="1281024"/>
                  </a:cubicBezTo>
                  <a:cubicBezTo>
                    <a:pt x="1541061" y="1281945"/>
                    <a:pt x="1542376" y="1299001"/>
                    <a:pt x="1543636" y="1301198"/>
                  </a:cubicBezTo>
                  <a:cubicBezTo>
                    <a:pt x="1544951" y="1303390"/>
                    <a:pt x="1546266" y="1296662"/>
                    <a:pt x="1547581" y="1294180"/>
                  </a:cubicBezTo>
                  <a:cubicBezTo>
                    <a:pt x="1548896" y="1291703"/>
                    <a:pt x="1550156" y="1285040"/>
                    <a:pt x="1551473" y="1286312"/>
                  </a:cubicBezTo>
                  <a:cubicBezTo>
                    <a:pt x="1552787" y="1287577"/>
                    <a:pt x="1554102" y="1298152"/>
                    <a:pt x="1555417" y="1301785"/>
                  </a:cubicBezTo>
                  <a:cubicBezTo>
                    <a:pt x="1556677" y="1305280"/>
                    <a:pt x="1558047" y="1305379"/>
                    <a:pt x="1559307" y="1308102"/>
                  </a:cubicBezTo>
                  <a:cubicBezTo>
                    <a:pt x="1560622" y="1310929"/>
                    <a:pt x="1561937" y="1318200"/>
                    <a:pt x="1563197" y="1318743"/>
                  </a:cubicBezTo>
                  <a:cubicBezTo>
                    <a:pt x="1564512" y="1319291"/>
                    <a:pt x="1565827" y="1312327"/>
                    <a:pt x="1567142" y="1311373"/>
                  </a:cubicBezTo>
                  <a:cubicBezTo>
                    <a:pt x="1568457" y="1310425"/>
                    <a:pt x="1569772" y="1313981"/>
                    <a:pt x="1571032" y="1313039"/>
                  </a:cubicBezTo>
                  <a:cubicBezTo>
                    <a:pt x="1572347" y="1312096"/>
                    <a:pt x="1573662" y="1306048"/>
                    <a:pt x="1574977" y="1305713"/>
                  </a:cubicBezTo>
                  <a:cubicBezTo>
                    <a:pt x="1576292" y="1305374"/>
                    <a:pt x="1577552" y="1310595"/>
                    <a:pt x="1578868" y="1311017"/>
                  </a:cubicBezTo>
                  <a:cubicBezTo>
                    <a:pt x="1580183" y="1311439"/>
                    <a:pt x="1581498" y="1310069"/>
                    <a:pt x="1582813" y="1308250"/>
                  </a:cubicBezTo>
                  <a:cubicBezTo>
                    <a:pt x="1584073" y="1306426"/>
                    <a:pt x="1585388" y="1298755"/>
                    <a:pt x="1586703" y="1300075"/>
                  </a:cubicBezTo>
                  <a:cubicBezTo>
                    <a:pt x="1588018" y="1301401"/>
                    <a:pt x="1589333" y="1314896"/>
                    <a:pt x="1590593" y="1316189"/>
                  </a:cubicBezTo>
                  <a:cubicBezTo>
                    <a:pt x="1591908" y="1317488"/>
                    <a:pt x="1593223" y="1306831"/>
                    <a:pt x="1594538" y="1307850"/>
                  </a:cubicBezTo>
                  <a:cubicBezTo>
                    <a:pt x="1595853" y="1308869"/>
                    <a:pt x="1597168" y="1319428"/>
                    <a:pt x="1598428" y="1322299"/>
                  </a:cubicBezTo>
                  <a:cubicBezTo>
                    <a:pt x="1599415" y="1324474"/>
                    <a:pt x="1601387" y="1324134"/>
                    <a:pt x="1602373" y="1325060"/>
                  </a:cubicBezTo>
                  <a:cubicBezTo>
                    <a:pt x="1603688" y="1326282"/>
                    <a:pt x="1604948" y="1330901"/>
                    <a:pt x="1606264" y="1329630"/>
                  </a:cubicBezTo>
                  <a:cubicBezTo>
                    <a:pt x="1607579" y="1328359"/>
                    <a:pt x="1608894" y="1319334"/>
                    <a:pt x="1610209" y="1317433"/>
                  </a:cubicBezTo>
                  <a:cubicBezTo>
                    <a:pt x="1610646" y="1316798"/>
                    <a:pt x="1613660" y="1316288"/>
                    <a:pt x="1614099" y="1318233"/>
                  </a:cubicBezTo>
                  <a:cubicBezTo>
                    <a:pt x="1615414" y="1324019"/>
                    <a:pt x="1616729" y="1352138"/>
                    <a:pt x="1617989" y="1352149"/>
                  </a:cubicBezTo>
                  <a:cubicBezTo>
                    <a:pt x="1619304" y="1352160"/>
                    <a:pt x="1620619" y="1321926"/>
                    <a:pt x="1621934" y="1318299"/>
                  </a:cubicBezTo>
                  <a:cubicBezTo>
                    <a:pt x="1623249" y="1314672"/>
                    <a:pt x="1624509" y="1328737"/>
                    <a:pt x="1625824" y="1330386"/>
                  </a:cubicBezTo>
                  <a:cubicBezTo>
                    <a:pt x="1627139" y="1332030"/>
                    <a:pt x="1628454" y="1328364"/>
                    <a:pt x="1629769" y="1328189"/>
                  </a:cubicBezTo>
                  <a:cubicBezTo>
                    <a:pt x="1630865" y="1328030"/>
                    <a:pt x="1632563" y="1327619"/>
                    <a:pt x="1633660" y="1329312"/>
                  </a:cubicBezTo>
                  <a:cubicBezTo>
                    <a:pt x="1634975" y="1331285"/>
                    <a:pt x="1636290" y="1340977"/>
                    <a:pt x="1637605" y="1340013"/>
                  </a:cubicBezTo>
                  <a:cubicBezTo>
                    <a:pt x="1638865" y="1339048"/>
                    <a:pt x="1640180" y="1327849"/>
                    <a:pt x="1641495" y="1323526"/>
                  </a:cubicBezTo>
                  <a:cubicBezTo>
                    <a:pt x="1642810" y="1319198"/>
                    <a:pt x="1644125" y="1314058"/>
                    <a:pt x="1645385" y="1314058"/>
                  </a:cubicBezTo>
                  <a:cubicBezTo>
                    <a:pt x="1646700" y="1314064"/>
                    <a:pt x="1648015" y="1320293"/>
                    <a:pt x="1649330" y="1323537"/>
                  </a:cubicBezTo>
                  <a:cubicBezTo>
                    <a:pt x="1650644" y="1326775"/>
                    <a:pt x="1651905" y="1332260"/>
                    <a:pt x="1653220" y="1333493"/>
                  </a:cubicBezTo>
                  <a:cubicBezTo>
                    <a:pt x="1654534" y="1334725"/>
                    <a:pt x="1655849" y="1332057"/>
                    <a:pt x="1657164" y="1330934"/>
                  </a:cubicBezTo>
                  <a:cubicBezTo>
                    <a:pt x="1658424" y="1329805"/>
                    <a:pt x="1659739" y="1325493"/>
                    <a:pt x="1661056" y="1326726"/>
                  </a:cubicBezTo>
                  <a:cubicBezTo>
                    <a:pt x="1662371" y="1327964"/>
                    <a:pt x="1663686" y="1339953"/>
                    <a:pt x="1664946" y="1338342"/>
                  </a:cubicBezTo>
                  <a:cubicBezTo>
                    <a:pt x="1666261" y="1336725"/>
                    <a:pt x="1667576" y="1316814"/>
                    <a:pt x="1668891" y="1317050"/>
                  </a:cubicBezTo>
                  <a:cubicBezTo>
                    <a:pt x="1670205" y="1317280"/>
                    <a:pt x="1671520" y="1336029"/>
                    <a:pt x="1672780" y="1339722"/>
                  </a:cubicBezTo>
                  <a:cubicBezTo>
                    <a:pt x="1673437" y="1341580"/>
                    <a:pt x="1676069" y="1339021"/>
                    <a:pt x="1676725" y="1339224"/>
                  </a:cubicBezTo>
                  <a:cubicBezTo>
                    <a:pt x="1678040" y="1339624"/>
                    <a:pt x="1679300" y="1341339"/>
                    <a:pt x="1680615" y="1342139"/>
                  </a:cubicBezTo>
                  <a:cubicBezTo>
                    <a:pt x="1681875" y="1342895"/>
                    <a:pt x="1683300" y="1342237"/>
                    <a:pt x="1684560" y="1344024"/>
                  </a:cubicBezTo>
                  <a:cubicBezTo>
                    <a:pt x="1685820" y="1345903"/>
                    <a:pt x="1687135" y="1353103"/>
                    <a:pt x="1688451" y="1353426"/>
                  </a:cubicBezTo>
                  <a:cubicBezTo>
                    <a:pt x="1689766" y="1353749"/>
                    <a:pt x="1691081" y="1348489"/>
                    <a:pt x="1692341" y="1345974"/>
                  </a:cubicBezTo>
                  <a:cubicBezTo>
                    <a:pt x="1693656" y="1343454"/>
                    <a:pt x="1694971" y="1337706"/>
                    <a:pt x="1696286" y="1338320"/>
                  </a:cubicBezTo>
                  <a:cubicBezTo>
                    <a:pt x="1697601" y="1338923"/>
                    <a:pt x="1698861" y="1348845"/>
                    <a:pt x="1700176" y="1349623"/>
                  </a:cubicBezTo>
                  <a:cubicBezTo>
                    <a:pt x="1701491" y="1350401"/>
                    <a:pt x="1702806" y="1344648"/>
                    <a:pt x="1704121" y="1342972"/>
                  </a:cubicBezTo>
                  <a:cubicBezTo>
                    <a:pt x="1705436" y="1341295"/>
                    <a:pt x="1706696" y="1337810"/>
                    <a:pt x="1708011" y="1339569"/>
                  </a:cubicBezTo>
                  <a:cubicBezTo>
                    <a:pt x="1709326" y="1341328"/>
                    <a:pt x="1710641" y="1351755"/>
                    <a:pt x="1711956" y="1353535"/>
                  </a:cubicBezTo>
                  <a:cubicBezTo>
                    <a:pt x="1713216" y="1355322"/>
                    <a:pt x="1714531" y="1351300"/>
                    <a:pt x="1715847" y="1350275"/>
                  </a:cubicBezTo>
                  <a:cubicBezTo>
                    <a:pt x="1717162" y="1349251"/>
                    <a:pt x="1718477" y="1347591"/>
                    <a:pt x="1719737" y="1347393"/>
                  </a:cubicBezTo>
                  <a:cubicBezTo>
                    <a:pt x="1721052" y="1347191"/>
                    <a:pt x="1722367" y="1349481"/>
                    <a:pt x="1723682" y="1349075"/>
                  </a:cubicBezTo>
                  <a:cubicBezTo>
                    <a:pt x="1724997" y="1348670"/>
                    <a:pt x="1726257" y="1346429"/>
                    <a:pt x="1727572" y="1344961"/>
                  </a:cubicBezTo>
                  <a:cubicBezTo>
                    <a:pt x="1728887" y="1343492"/>
                    <a:pt x="1730202" y="1340588"/>
                    <a:pt x="1731517" y="1340254"/>
                  </a:cubicBezTo>
                  <a:cubicBezTo>
                    <a:pt x="1732832" y="1339914"/>
                    <a:pt x="1734092" y="1341427"/>
                    <a:pt x="1735407" y="1342944"/>
                  </a:cubicBezTo>
                  <a:cubicBezTo>
                    <a:pt x="1736722" y="1344467"/>
                    <a:pt x="1738037" y="1348116"/>
                    <a:pt x="1739352" y="1349371"/>
                  </a:cubicBezTo>
                  <a:cubicBezTo>
                    <a:pt x="1740612" y="1350626"/>
                    <a:pt x="1741927" y="1351278"/>
                    <a:pt x="1743243" y="1350478"/>
                  </a:cubicBezTo>
                  <a:cubicBezTo>
                    <a:pt x="1744558" y="1349678"/>
                    <a:pt x="1745873" y="1344577"/>
                    <a:pt x="1747133" y="1344561"/>
                  </a:cubicBezTo>
                  <a:cubicBezTo>
                    <a:pt x="1748448" y="1344550"/>
                    <a:pt x="1749763" y="1349147"/>
                    <a:pt x="1751078" y="1350401"/>
                  </a:cubicBezTo>
                  <a:cubicBezTo>
                    <a:pt x="1752393" y="1351651"/>
                    <a:pt x="1753653" y="1351158"/>
                    <a:pt x="1754968" y="1352067"/>
                  </a:cubicBezTo>
                  <a:cubicBezTo>
                    <a:pt x="1756283" y="1352977"/>
                    <a:pt x="1757598" y="1356527"/>
                    <a:pt x="1758913" y="1355864"/>
                  </a:cubicBezTo>
                  <a:cubicBezTo>
                    <a:pt x="1760173" y="1355201"/>
                    <a:pt x="1761488" y="1345448"/>
                    <a:pt x="1762803" y="1348100"/>
                  </a:cubicBezTo>
                  <a:cubicBezTo>
                    <a:pt x="1764118" y="1350747"/>
                    <a:pt x="1765433" y="1370817"/>
                    <a:pt x="1766748" y="1371776"/>
                  </a:cubicBezTo>
                  <a:cubicBezTo>
                    <a:pt x="1768008" y="1372729"/>
                    <a:pt x="1769323" y="1355278"/>
                    <a:pt x="1770639" y="1353831"/>
                  </a:cubicBezTo>
                  <a:cubicBezTo>
                    <a:pt x="1771954" y="1352385"/>
                    <a:pt x="1773214" y="1361639"/>
                    <a:pt x="1774529" y="1363091"/>
                  </a:cubicBezTo>
                  <a:cubicBezTo>
                    <a:pt x="1775844" y="1364538"/>
                    <a:pt x="1777159" y="1363716"/>
                    <a:pt x="1778474" y="1362521"/>
                  </a:cubicBezTo>
                  <a:cubicBezTo>
                    <a:pt x="1779789" y="1361332"/>
                    <a:pt x="1781049" y="1358527"/>
                    <a:pt x="1782364" y="1355941"/>
                  </a:cubicBezTo>
                  <a:cubicBezTo>
                    <a:pt x="1783679" y="1353360"/>
                    <a:pt x="1784994" y="1342955"/>
                    <a:pt x="1786308" y="1347021"/>
                  </a:cubicBezTo>
                  <a:cubicBezTo>
                    <a:pt x="1787569" y="1351092"/>
                    <a:pt x="1788884" y="1379994"/>
                    <a:pt x="1790198" y="1380356"/>
                  </a:cubicBezTo>
                  <a:cubicBezTo>
                    <a:pt x="1791513" y="1380712"/>
                    <a:pt x="1792828" y="1352752"/>
                    <a:pt x="1794143" y="1349179"/>
                  </a:cubicBezTo>
                  <a:cubicBezTo>
                    <a:pt x="1795403" y="1345602"/>
                    <a:pt x="1796718" y="1356521"/>
                    <a:pt x="1798035" y="1358910"/>
                  </a:cubicBezTo>
                  <a:cubicBezTo>
                    <a:pt x="1799350" y="1361299"/>
                    <a:pt x="1800610" y="1363398"/>
                    <a:pt x="1801925" y="1363513"/>
                  </a:cubicBezTo>
                  <a:cubicBezTo>
                    <a:pt x="1803240" y="1363633"/>
                    <a:pt x="1804555" y="1359409"/>
                    <a:pt x="1805869" y="1359628"/>
                  </a:cubicBezTo>
                  <a:cubicBezTo>
                    <a:pt x="1807184" y="1359853"/>
                    <a:pt x="1808445" y="1364938"/>
                    <a:pt x="1809759" y="1364850"/>
                  </a:cubicBezTo>
                  <a:cubicBezTo>
                    <a:pt x="1811074" y="1364762"/>
                    <a:pt x="1812389" y="1360571"/>
                    <a:pt x="1813704" y="1359108"/>
                  </a:cubicBezTo>
                  <a:cubicBezTo>
                    <a:pt x="1815019" y="1357645"/>
                    <a:pt x="1816279" y="1355387"/>
                    <a:pt x="1817594" y="1356072"/>
                  </a:cubicBezTo>
                  <a:cubicBezTo>
                    <a:pt x="1818909" y="1356757"/>
                    <a:pt x="1820224" y="1361360"/>
                    <a:pt x="1821484" y="1363217"/>
                  </a:cubicBezTo>
                  <a:cubicBezTo>
                    <a:pt x="1822799" y="1365080"/>
                    <a:pt x="1824114" y="1365557"/>
                    <a:pt x="1825430" y="1367233"/>
                  </a:cubicBezTo>
                  <a:cubicBezTo>
                    <a:pt x="1826745" y="1368910"/>
                    <a:pt x="1828005" y="1373803"/>
                    <a:pt x="1829320" y="1373293"/>
                  </a:cubicBezTo>
                  <a:cubicBezTo>
                    <a:pt x="1830635" y="1372784"/>
                    <a:pt x="1831950" y="1365688"/>
                    <a:pt x="1833265" y="1364181"/>
                  </a:cubicBezTo>
                  <a:cubicBezTo>
                    <a:pt x="1834525" y="1362702"/>
                    <a:pt x="1835895" y="1362877"/>
                    <a:pt x="1837155" y="1364253"/>
                  </a:cubicBezTo>
                  <a:cubicBezTo>
                    <a:pt x="1838470" y="1365650"/>
                    <a:pt x="1839785" y="1371562"/>
                    <a:pt x="1841100" y="1372581"/>
                  </a:cubicBezTo>
                  <a:cubicBezTo>
                    <a:pt x="1842360" y="1373600"/>
                    <a:pt x="1843675" y="1370608"/>
                    <a:pt x="1844990" y="1370373"/>
                  </a:cubicBezTo>
                  <a:cubicBezTo>
                    <a:pt x="1846305" y="1370143"/>
                    <a:pt x="1847620" y="1372422"/>
                    <a:pt x="1848880" y="1371178"/>
                  </a:cubicBezTo>
                  <a:cubicBezTo>
                    <a:pt x="1850195" y="1369940"/>
                    <a:pt x="1851510" y="1362762"/>
                    <a:pt x="1852826" y="1362927"/>
                  </a:cubicBezTo>
                  <a:cubicBezTo>
                    <a:pt x="1854141" y="1363091"/>
                    <a:pt x="1855401" y="1370981"/>
                    <a:pt x="1856716" y="1372176"/>
                  </a:cubicBezTo>
                  <a:cubicBezTo>
                    <a:pt x="1858031" y="1373364"/>
                    <a:pt x="1859346" y="1369852"/>
                    <a:pt x="1860661" y="1370082"/>
                  </a:cubicBezTo>
                  <a:cubicBezTo>
                    <a:pt x="1861976" y="1370307"/>
                    <a:pt x="1863236" y="1373584"/>
                    <a:pt x="1864551" y="1373556"/>
                  </a:cubicBezTo>
                  <a:cubicBezTo>
                    <a:pt x="1865866" y="1373523"/>
                    <a:pt x="1867181" y="1371386"/>
                    <a:pt x="1868496" y="1369913"/>
                  </a:cubicBezTo>
                  <a:cubicBezTo>
                    <a:pt x="1869756" y="1368444"/>
                    <a:pt x="1871071" y="1364680"/>
                    <a:pt x="1872386" y="1364729"/>
                  </a:cubicBezTo>
                  <a:cubicBezTo>
                    <a:pt x="1873701" y="1364779"/>
                    <a:pt x="1875016" y="1371398"/>
                    <a:pt x="1876276" y="1370214"/>
                  </a:cubicBezTo>
                  <a:cubicBezTo>
                    <a:pt x="1877591" y="1369025"/>
                    <a:pt x="1877482" y="1358379"/>
                    <a:pt x="1880222" y="1357612"/>
                  </a:cubicBezTo>
                  <a:cubicBezTo>
                    <a:pt x="1882962" y="1356845"/>
                    <a:pt x="1886797" y="1363332"/>
                    <a:pt x="1892823" y="1365612"/>
                  </a:cubicBezTo>
                  <a:cubicBezTo>
                    <a:pt x="1898851" y="1367885"/>
                    <a:pt x="1908439" y="1369737"/>
                    <a:pt x="1916274" y="1371266"/>
                  </a:cubicBezTo>
                  <a:cubicBezTo>
                    <a:pt x="1924109" y="1372789"/>
                    <a:pt x="1931945" y="1372745"/>
                    <a:pt x="1939780" y="1374773"/>
                  </a:cubicBezTo>
                  <a:cubicBezTo>
                    <a:pt x="1947615" y="1376800"/>
                    <a:pt x="1955451" y="1383742"/>
                    <a:pt x="1963231" y="1383441"/>
                  </a:cubicBezTo>
                  <a:cubicBezTo>
                    <a:pt x="1971066" y="1383139"/>
                    <a:pt x="1978900" y="1372521"/>
                    <a:pt x="1986737" y="1372970"/>
                  </a:cubicBezTo>
                  <a:cubicBezTo>
                    <a:pt x="1994571" y="1373414"/>
                    <a:pt x="2002406" y="1385780"/>
                    <a:pt x="2010187" y="1386109"/>
                  </a:cubicBezTo>
                  <a:cubicBezTo>
                    <a:pt x="2018022" y="1386443"/>
                    <a:pt x="2025857" y="1374214"/>
                    <a:pt x="2033692" y="1374953"/>
                  </a:cubicBezTo>
                  <a:cubicBezTo>
                    <a:pt x="2041528" y="1375693"/>
                    <a:pt x="2049363" y="1387413"/>
                    <a:pt x="2057198" y="1390564"/>
                  </a:cubicBezTo>
                  <a:cubicBezTo>
                    <a:pt x="2064979" y="1393714"/>
                    <a:pt x="2072814" y="1393210"/>
                    <a:pt x="2080649" y="1393851"/>
                  </a:cubicBezTo>
                  <a:cubicBezTo>
                    <a:pt x="2088484" y="1394487"/>
                    <a:pt x="2096320" y="1394388"/>
                    <a:pt x="2104155" y="1394394"/>
                  </a:cubicBezTo>
                  <a:cubicBezTo>
                    <a:pt x="2111935" y="1394399"/>
                    <a:pt x="2119771" y="1393462"/>
                    <a:pt x="2127606" y="1393884"/>
                  </a:cubicBezTo>
                  <a:cubicBezTo>
                    <a:pt x="2135440" y="1394306"/>
                    <a:pt x="2143275" y="1397807"/>
                    <a:pt x="2151111" y="1396925"/>
                  </a:cubicBezTo>
                  <a:cubicBezTo>
                    <a:pt x="2158946" y="1396043"/>
                    <a:pt x="2166726" y="1387829"/>
                    <a:pt x="2174562" y="1388586"/>
                  </a:cubicBezTo>
                  <a:cubicBezTo>
                    <a:pt x="2182397" y="1389336"/>
                    <a:pt x="2190232" y="1399062"/>
                    <a:pt x="2198067" y="1401456"/>
                  </a:cubicBezTo>
                  <a:cubicBezTo>
                    <a:pt x="2205903" y="1403856"/>
                    <a:pt x="2213683" y="1402486"/>
                    <a:pt x="2221518" y="1402957"/>
                  </a:cubicBezTo>
                  <a:cubicBezTo>
                    <a:pt x="2229354" y="1403429"/>
                    <a:pt x="2237189" y="1404623"/>
                    <a:pt x="2245024" y="1404289"/>
                  </a:cubicBezTo>
                  <a:cubicBezTo>
                    <a:pt x="2252858" y="1403949"/>
                    <a:pt x="2260694" y="1400119"/>
                    <a:pt x="2268474" y="1400936"/>
                  </a:cubicBezTo>
                  <a:cubicBezTo>
                    <a:pt x="2276309" y="1401757"/>
                    <a:pt x="2284145" y="1408311"/>
                    <a:pt x="2291980" y="1409204"/>
                  </a:cubicBezTo>
                  <a:cubicBezTo>
                    <a:pt x="2299815" y="1410102"/>
                    <a:pt x="2307650" y="1405297"/>
                    <a:pt x="2315431" y="1406311"/>
                  </a:cubicBezTo>
                  <a:cubicBezTo>
                    <a:pt x="2323266" y="1407324"/>
                    <a:pt x="2331101" y="1416414"/>
                    <a:pt x="2338937" y="1415275"/>
                  </a:cubicBezTo>
                  <a:cubicBezTo>
                    <a:pt x="2346772" y="1414135"/>
                    <a:pt x="2354607" y="1400519"/>
                    <a:pt x="2362441" y="1399456"/>
                  </a:cubicBezTo>
                  <a:cubicBezTo>
                    <a:pt x="2370223" y="1398399"/>
                    <a:pt x="2378058" y="1408968"/>
                    <a:pt x="2385892" y="1408908"/>
                  </a:cubicBezTo>
                  <a:cubicBezTo>
                    <a:pt x="2393729" y="1408842"/>
                    <a:pt x="2401563" y="1400848"/>
                    <a:pt x="2409398" y="1399089"/>
                  </a:cubicBezTo>
                  <a:cubicBezTo>
                    <a:pt x="2417180" y="1397325"/>
                    <a:pt x="2425014" y="1398048"/>
                    <a:pt x="2432849" y="1398349"/>
                  </a:cubicBezTo>
                  <a:cubicBezTo>
                    <a:pt x="2440684" y="1398651"/>
                    <a:pt x="2448520" y="1399571"/>
                    <a:pt x="2456355" y="1400897"/>
                  </a:cubicBezTo>
                  <a:cubicBezTo>
                    <a:pt x="2464190" y="1402218"/>
                    <a:pt x="2471971" y="1405609"/>
                    <a:pt x="2479806" y="1406283"/>
                  </a:cubicBezTo>
                  <a:cubicBezTo>
                    <a:pt x="2487641" y="1406957"/>
                    <a:pt x="2495476" y="1403697"/>
                    <a:pt x="2503312" y="1404935"/>
                  </a:cubicBezTo>
                  <a:cubicBezTo>
                    <a:pt x="2511147" y="1406168"/>
                    <a:pt x="2518927" y="1412140"/>
                    <a:pt x="2526763" y="1413702"/>
                  </a:cubicBezTo>
                  <a:cubicBezTo>
                    <a:pt x="2534598" y="1415264"/>
                    <a:pt x="2542432" y="1414864"/>
                    <a:pt x="2550267" y="1414305"/>
                  </a:cubicBezTo>
                  <a:cubicBezTo>
                    <a:pt x="2558103" y="1413746"/>
                    <a:pt x="2565938" y="1409669"/>
                    <a:pt x="2573718" y="1410349"/>
                  </a:cubicBezTo>
                  <a:cubicBezTo>
                    <a:pt x="2581554" y="1411028"/>
                    <a:pt x="2589389" y="1417603"/>
                    <a:pt x="2597224" y="1418392"/>
                  </a:cubicBezTo>
                  <a:cubicBezTo>
                    <a:pt x="2605059" y="1419176"/>
                    <a:pt x="2612895" y="1415154"/>
                    <a:pt x="2620675" y="1415066"/>
                  </a:cubicBezTo>
                  <a:cubicBezTo>
                    <a:pt x="2628510" y="1414973"/>
                    <a:pt x="2636346" y="1417296"/>
                    <a:pt x="2644181" y="1417850"/>
                  </a:cubicBezTo>
                  <a:cubicBezTo>
                    <a:pt x="2652016" y="1418398"/>
                    <a:pt x="2659850" y="1419548"/>
                    <a:pt x="2667687" y="1418381"/>
                  </a:cubicBezTo>
                  <a:cubicBezTo>
                    <a:pt x="2675466" y="1417209"/>
                    <a:pt x="2683301" y="1411280"/>
                    <a:pt x="2691137" y="1410831"/>
                  </a:cubicBezTo>
                  <a:cubicBezTo>
                    <a:pt x="2698972" y="1410376"/>
                    <a:pt x="2706807" y="1415406"/>
                    <a:pt x="2714642" y="1415675"/>
                  </a:cubicBezTo>
                  <a:cubicBezTo>
                    <a:pt x="2722423" y="1415938"/>
                    <a:pt x="2730258" y="1411368"/>
                    <a:pt x="2738093" y="1412414"/>
                  </a:cubicBezTo>
                  <a:cubicBezTo>
                    <a:pt x="2745929" y="1413466"/>
                    <a:pt x="2753764" y="1422562"/>
                    <a:pt x="2761599" y="1421970"/>
                  </a:cubicBezTo>
                  <a:cubicBezTo>
                    <a:pt x="2769434" y="1421378"/>
                    <a:pt x="2777215" y="1409308"/>
                    <a:pt x="2785050" y="1408858"/>
                  </a:cubicBezTo>
                  <a:cubicBezTo>
                    <a:pt x="2792884" y="1408415"/>
                    <a:pt x="2800721" y="1417603"/>
                    <a:pt x="2808555" y="1419296"/>
                  </a:cubicBezTo>
                  <a:cubicBezTo>
                    <a:pt x="2816390" y="1420989"/>
                    <a:pt x="2824225" y="1419400"/>
                    <a:pt x="2832006" y="1419022"/>
                  </a:cubicBezTo>
                  <a:cubicBezTo>
                    <a:pt x="2839841" y="1418644"/>
                    <a:pt x="2847676" y="1417285"/>
                    <a:pt x="2855512" y="1417022"/>
                  </a:cubicBezTo>
                  <a:cubicBezTo>
                    <a:pt x="2863347" y="1416765"/>
                    <a:pt x="2871182" y="1416420"/>
                    <a:pt x="2878962" y="1417455"/>
                  </a:cubicBezTo>
                  <a:cubicBezTo>
                    <a:pt x="2886798" y="1418485"/>
                    <a:pt x="2894633" y="1421800"/>
                    <a:pt x="2902468" y="1423219"/>
                  </a:cubicBezTo>
                  <a:cubicBezTo>
                    <a:pt x="2910304" y="1424644"/>
                    <a:pt x="2918139" y="1426233"/>
                    <a:pt x="2925973" y="1425975"/>
                  </a:cubicBezTo>
                  <a:cubicBezTo>
                    <a:pt x="2933753" y="1425723"/>
                    <a:pt x="2941590" y="1421734"/>
                    <a:pt x="2949424" y="1421680"/>
                  </a:cubicBezTo>
                  <a:cubicBezTo>
                    <a:pt x="2957259" y="1421630"/>
                    <a:pt x="2965095" y="1425301"/>
                    <a:pt x="2972930" y="1425663"/>
                  </a:cubicBezTo>
                  <a:cubicBezTo>
                    <a:pt x="2980710" y="1426025"/>
                    <a:pt x="2988545" y="1424008"/>
                    <a:pt x="2996381" y="1423850"/>
                  </a:cubicBezTo>
                  <a:cubicBezTo>
                    <a:pt x="3004216" y="1423690"/>
                    <a:pt x="3012051" y="1424770"/>
                    <a:pt x="3019887" y="1424715"/>
                  </a:cubicBezTo>
                  <a:cubicBezTo>
                    <a:pt x="3027722" y="1424660"/>
                    <a:pt x="3035502" y="1422726"/>
                    <a:pt x="3043337" y="1423521"/>
                  </a:cubicBezTo>
                  <a:cubicBezTo>
                    <a:pt x="3051173" y="1424321"/>
                    <a:pt x="3059008" y="1429624"/>
                    <a:pt x="3066842" y="1429488"/>
                  </a:cubicBezTo>
                  <a:cubicBezTo>
                    <a:pt x="3074679" y="1429351"/>
                    <a:pt x="3082459" y="1422787"/>
                    <a:pt x="3090293" y="1422699"/>
                  </a:cubicBezTo>
                  <a:cubicBezTo>
                    <a:pt x="3098128" y="1422611"/>
                    <a:pt x="3105964" y="1428282"/>
                    <a:pt x="3113799" y="1428967"/>
                  </a:cubicBezTo>
                  <a:cubicBezTo>
                    <a:pt x="3121634" y="1429652"/>
                    <a:pt x="3129470" y="1426638"/>
                    <a:pt x="3137250" y="1426808"/>
                  </a:cubicBezTo>
                  <a:cubicBezTo>
                    <a:pt x="3145085" y="1426978"/>
                    <a:pt x="3152920" y="1429378"/>
                    <a:pt x="3160756" y="1429992"/>
                  </a:cubicBezTo>
                  <a:cubicBezTo>
                    <a:pt x="3168591" y="1430611"/>
                    <a:pt x="3176426" y="1430435"/>
                    <a:pt x="3184207" y="1430518"/>
                  </a:cubicBezTo>
                  <a:cubicBezTo>
                    <a:pt x="3192042" y="1430600"/>
                    <a:pt x="3199876" y="1429882"/>
                    <a:pt x="3207711" y="1430479"/>
                  </a:cubicBezTo>
                  <a:cubicBezTo>
                    <a:pt x="3215547" y="1431082"/>
                    <a:pt x="3223382" y="1432808"/>
                    <a:pt x="3231217" y="1434117"/>
                  </a:cubicBezTo>
                  <a:cubicBezTo>
                    <a:pt x="3238998" y="1435427"/>
                    <a:pt x="3246833" y="1438227"/>
                    <a:pt x="3254668" y="1438336"/>
                  </a:cubicBezTo>
                  <a:cubicBezTo>
                    <a:pt x="3262503" y="1438446"/>
                    <a:pt x="3270339" y="1435208"/>
                    <a:pt x="3278174" y="1434780"/>
                  </a:cubicBezTo>
                  <a:cubicBezTo>
                    <a:pt x="3285954" y="1434347"/>
                    <a:pt x="3293790" y="1436298"/>
                    <a:pt x="3301625" y="1435750"/>
                  </a:cubicBezTo>
                  <a:cubicBezTo>
                    <a:pt x="3309460" y="1435202"/>
                    <a:pt x="3317294" y="1430748"/>
                    <a:pt x="3325131" y="1431482"/>
                  </a:cubicBezTo>
                  <a:cubicBezTo>
                    <a:pt x="3332965" y="1432216"/>
                    <a:pt x="3340745" y="1440128"/>
                    <a:pt x="3348582" y="1440150"/>
                  </a:cubicBezTo>
                  <a:cubicBezTo>
                    <a:pt x="3356416" y="1440177"/>
                    <a:pt x="3364251" y="1432819"/>
                    <a:pt x="3372086" y="1431635"/>
                  </a:cubicBezTo>
                  <a:cubicBezTo>
                    <a:pt x="3379922" y="1430446"/>
                    <a:pt x="3387702" y="1434430"/>
                    <a:pt x="3395537" y="1433033"/>
                  </a:cubicBezTo>
                  <a:cubicBezTo>
                    <a:pt x="3403373" y="1431635"/>
                    <a:pt x="3411208" y="1424616"/>
                    <a:pt x="3419043" y="1423241"/>
                  </a:cubicBezTo>
                  <a:cubicBezTo>
                    <a:pt x="3426878" y="1421861"/>
                    <a:pt x="3434714" y="1424249"/>
                    <a:pt x="3442494" y="1424764"/>
                  </a:cubicBezTo>
                  <a:cubicBezTo>
                    <a:pt x="3450329" y="1425279"/>
                    <a:pt x="3458165" y="1425186"/>
                    <a:pt x="3466000" y="1426326"/>
                  </a:cubicBezTo>
                  <a:cubicBezTo>
                    <a:pt x="3473834" y="1427471"/>
                    <a:pt x="3481669" y="1431301"/>
                    <a:pt x="3489451" y="1431630"/>
                  </a:cubicBezTo>
                  <a:cubicBezTo>
                    <a:pt x="3497285" y="1431953"/>
                    <a:pt x="3505120" y="1428600"/>
                    <a:pt x="3512956" y="1428293"/>
                  </a:cubicBezTo>
                  <a:cubicBezTo>
                    <a:pt x="3520791" y="1427981"/>
                    <a:pt x="3528626" y="1430485"/>
                    <a:pt x="3536461" y="1429772"/>
                  </a:cubicBezTo>
                  <a:cubicBezTo>
                    <a:pt x="3544242" y="1429060"/>
                    <a:pt x="3552077" y="1423148"/>
                    <a:pt x="3559912" y="1424008"/>
                  </a:cubicBezTo>
                  <a:cubicBezTo>
                    <a:pt x="3567748" y="1424874"/>
                    <a:pt x="3575583" y="1433411"/>
                    <a:pt x="3583418" y="1434961"/>
                  </a:cubicBezTo>
                  <a:cubicBezTo>
                    <a:pt x="3591252" y="1436512"/>
                    <a:pt x="3599034" y="1434353"/>
                    <a:pt x="3606869" y="1433312"/>
                  </a:cubicBezTo>
                  <a:cubicBezTo>
                    <a:pt x="3614703" y="1432271"/>
                    <a:pt x="3622540" y="1428929"/>
                    <a:pt x="3630374" y="1428715"/>
                  </a:cubicBezTo>
                  <a:cubicBezTo>
                    <a:pt x="3638209" y="1428507"/>
                    <a:pt x="3645989" y="1431542"/>
                    <a:pt x="3653825" y="1432046"/>
                  </a:cubicBezTo>
                  <a:cubicBezTo>
                    <a:pt x="3661660" y="1432545"/>
                    <a:pt x="3669495" y="1431115"/>
                    <a:pt x="3677331" y="1431712"/>
                  </a:cubicBezTo>
                  <a:cubicBezTo>
                    <a:pt x="3685166" y="1432309"/>
                    <a:pt x="3692946" y="1435542"/>
                    <a:pt x="3700781" y="1435635"/>
                  </a:cubicBezTo>
                  <a:cubicBezTo>
                    <a:pt x="3708617" y="1435728"/>
                    <a:pt x="3716452" y="1432906"/>
                    <a:pt x="3724287" y="1432271"/>
                  </a:cubicBezTo>
                  <a:cubicBezTo>
                    <a:pt x="3732123" y="1431630"/>
                    <a:pt x="3739957" y="1431339"/>
                    <a:pt x="3747737" y="1431816"/>
                  </a:cubicBezTo>
                  <a:cubicBezTo>
                    <a:pt x="3755572" y="1432293"/>
                    <a:pt x="3763408" y="1434402"/>
                    <a:pt x="3771243" y="1435131"/>
                  </a:cubicBezTo>
                  <a:cubicBezTo>
                    <a:pt x="3779078" y="1435860"/>
                    <a:pt x="3786914" y="1435553"/>
                    <a:pt x="3794749" y="1436183"/>
                  </a:cubicBezTo>
                  <a:cubicBezTo>
                    <a:pt x="3802529" y="1436813"/>
                    <a:pt x="3810364" y="1438260"/>
                    <a:pt x="3818200" y="1438912"/>
                  </a:cubicBezTo>
                  <a:cubicBezTo>
                    <a:pt x="3826035" y="1439564"/>
                    <a:pt x="3833870" y="1439942"/>
                    <a:pt x="3841706" y="1440090"/>
                  </a:cubicBezTo>
                  <a:cubicBezTo>
                    <a:pt x="3849486" y="1440238"/>
                    <a:pt x="3857321" y="1439777"/>
                    <a:pt x="3865155" y="1439794"/>
                  </a:cubicBezTo>
                  <a:cubicBezTo>
                    <a:pt x="3872992" y="1439816"/>
                    <a:pt x="3880826" y="1440112"/>
                    <a:pt x="3888661" y="1440210"/>
                  </a:cubicBezTo>
                  <a:cubicBezTo>
                    <a:pt x="3896443" y="1440303"/>
                    <a:pt x="3904277" y="1440747"/>
                    <a:pt x="3912112" y="1440375"/>
                  </a:cubicBezTo>
                  <a:cubicBezTo>
                    <a:pt x="3919947" y="1439997"/>
                    <a:pt x="3927783" y="1438676"/>
                    <a:pt x="3935618" y="1437953"/>
                  </a:cubicBezTo>
                  <a:cubicBezTo>
                    <a:pt x="3943453" y="1437224"/>
                    <a:pt x="3951234" y="1436786"/>
                    <a:pt x="3959069" y="1436030"/>
                  </a:cubicBezTo>
                  <a:cubicBezTo>
                    <a:pt x="3966904" y="1435273"/>
                    <a:pt x="3974739" y="1432600"/>
                    <a:pt x="3982575" y="1433421"/>
                  </a:cubicBezTo>
                  <a:cubicBezTo>
                    <a:pt x="3990410" y="1434243"/>
                    <a:pt x="3998244" y="1440073"/>
                    <a:pt x="4006026" y="1440961"/>
                  </a:cubicBezTo>
                  <a:cubicBezTo>
                    <a:pt x="4013861" y="1441848"/>
                    <a:pt x="4021695" y="1439147"/>
                    <a:pt x="4029530" y="1438736"/>
                  </a:cubicBezTo>
                  <a:cubicBezTo>
                    <a:pt x="4037366" y="1438325"/>
                    <a:pt x="4045201" y="1438890"/>
                    <a:pt x="4052981" y="1438495"/>
                  </a:cubicBezTo>
                  <a:cubicBezTo>
                    <a:pt x="4060817" y="1438095"/>
                    <a:pt x="4068652" y="1436254"/>
                    <a:pt x="4076487" y="1436347"/>
                  </a:cubicBezTo>
                  <a:cubicBezTo>
                    <a:pt x="4084322" y="1436435"/>
                    <a:pt x="4092158" y="1438994"/>
                    <a:pt x="4099993" y="1439032"/>
                  </a:cubicBezTo>
                  <a:cubicBezTo>
                    <a:pt x="4107773" y="1439076"/>
                    <a:pt x="4115609" y="1436819"/>
                    <a:pt x="4123444" y="1436583"/>
                  </a:cubicBezTo>
                  <a:cubicBezTo>
                    <a:pt x="4131279" y="1436353"/>
                    <a:pt x="4139113" y="1437586"/>
                    <a:pt x="4146950" y="1437635"/>
                  </a:cubicBezTo>
                  <a:cubicBezTo>
                    <a:pt x="4154729" y="1437684"/>
                    <a:pt x="4162564" y="1436523"/>
                    <a:pt x="4170400" y="1436879"/>
                  </a:cubicBezTo>
                  <a:cubicBezTo>
                    <a:pt x="4178235" y="1437230"/>
                    <a:pt x="4186070" y="1439892"/>
                    <a:pt x="4193905" y="1439755"/>
                  </a:cubicBezTo>
                  <a:cubicBezTo>
                    <a:pt x="4201741" y="1439624"/>
                    <a:pt x="4209521" y="1435909"/>
                    <a:pt x="4217356" y="1436073"/>
                  </a:cubicBezTo>
                  <a:cubicBezTo>
                    <a:pt x="4225192" y="1436232"/>
                    <a:pt x="4233027" y="1440243"/>
                    <a:pt x="4240862" y="1440731"/>
                  </a:cubicBezTo>
                  <a:cubicBezTo>
                    <a:pt x="4248697" y="1441224"/>
                    <a:pt x="4256478" y="1438835"/>
                    <a:pt x="4264313" y="1439010"/>
                  </a:cubicBezTo>
                  <a:cubicBezTo>
                    <a:pt x="4272148" y="1439180"/>
                    <a:pt x="4279984" y="1441520"/>
                    <a:pt x="4287819" y="1441766"/>
                  </a:cubicBezTo>
                  <a:cubicBezTo>
                    <a:pt x="4295653" y="1442007"/>
                    <a:pt x="4303488" y="1440670"/>
                    <a:pt x="4311270" y="1440468"/>
                  </a:cubicBezTo>
                  <a:cubicBezTo>
                    <a:pt x="4319104" y="1440270"/>
                    <a:pt x="4326939" y="1440539"/>
                    <a:pt x="4334775" y="1440555"/>
                  </a:cubicBezTo>
                  <a:cubicBezTo>
                    <a:pt x="4342610" y="1440577"/>
                    <a:pt x="4350445" y="1440665"/>
                    <a:pt x="4358225" y="1440577"/>
                  </a:cubicBezTo>
                  <a:cubicBezTo>
                    <a:pt x="4366061" y="1440490"/>
                    <a:pt x="4373896" y="1440161"/>
                    <a:pt x="4381731" y="1440035"/>
                  </a:cubicBezTo>
                  <a:cubicBezTo>
                    <a:pt x="4389567" y="1439903"/>
                    <a:pt x="4397402" y="1439701"/>
                    <a:pt x="4405237" y="1439805"/>
                  </a:cubicBezTo>
                  <a:cubicBezTo>
                    <a:pt x="4413017" y="1439914"/>
                    <a:pt x="4420853" y="1440928"/>
                    <a:pt x="4428688" y="1440676"/>
                  </a:cubicBezTo>
                  <a:cubicBezTo>
                    <a:pt x="4436522" y="1440424"/>
                    <a:pt x="4444358" y="1438440"/>
                    <a:pt x="4452193" y="1438287"/>
                  </a:cubicBezTo>
                  <a:cubicBezTo>
                    <a:pt x="4459973" y="1438134"/>
                    <a:pt x="4467808" y="1439246"/>
                    <a:pt x="4475644" y="1439750"/>
                  </a:cubicBezTo>
                  <a:cubicBezTo>
                    <a:pt x="4483479" y="1440254"/>
                    <a:pt x="4491314" y="1441092"/>
                    <a:pt x="4499150" y="1441317"/>
                  </a:cubicBezTo>
                  <a:cubicBezTo>
                    <a:pt x="4506985" y="1441542"/>
                    <a:pt x="4514765" y="1441202"/>
                    <a:pt x="4522600" y="1441103"/>
                  </a:cubicBezTo>
                  <a:cubicBezTo>
                    <a:pt x="4530436" y="1441010"/>
                    <a:pt x="4538271" y="1440928"/>
                    <a:pt x="4546105" y="1440742"/>
                  </a:cubicBezTo>
                  <a:cubicBezTo>
                    <a:pt x="4553942" y="1440555"/>
                    <a:pt x="4561722" y="1440720"/>
                    <a:pt x="4569556" y="1439985"/>
                  </a:cubicBezTo>
                  <a:cubicBezTo>
                    <a:pt x="4577391" y="1439246"/>
                    <a:pt x="4585227" y="1436276"/>
                    <a:pt x="4593062" y="1436320"/>
                  </a:cubicBezTo>
                  <a:cubicBezTo>
                    <a:pt x="4600897" y="1436358"/>
                    <a:pt x="4608733" y="1439558"/>
                    <a:pt x="4616513" y="1440238"/>
                  </a:cubicBezTo>
                  <a:cubicBezTo>
                    <a:pt x="4624348" y="1440912"/>
                    <a:pt x="4632183" y="1440112"/>
                    <a:pt x="4640019" y="1440375"/>
                  </a:cubicBezTo>
                  <a:cubicBezTo>
                    <a:pt x="4647854" y="1440643"/>
                    <a:pt x="4655689" y="1442380"/>
                    <a:pt x="4663470" y="1441832"/>
                  </a:cubicBezTo>
                  <a:cubicBezTo>
                    <a:pt x="4671305" y="1441284"/>
                    <a:pt x="4679140" y="1437925"/>
                    <a:pt x="4686974" y="1437093"/>
                  </a:cubicBezTo>
                  <a:cubicBezTo>
                    <a:pt x="4694811" y="1436260"/>
                    <a:pt x="4702645" y="1436501"/>
                    <a:pt x="4710480" y="1436824"/>
                  </a:cubicBezTo>
                  <a:cubicBezTo>
                    <a:pt x="4718262" y="1437147"/>
                    <a:pt x="4726096" y="1438676"/>
                    <a:pt x="4733931" y="1439027"/>
                  </a:cubicBezTo>
                  <a:cubicBezTo>
                    <a:pt x="4741766" y="1439377"/>
                    <a:pt x="4749602" y="1438468"/>
                    <a:pt x="4757437" y="1438928"/>
                  </a:cubicBezTo>
                  <a:cubicBezTo>
                    <a:pt x="4765272" y="1439394"/>
                    <a:pt x="4773053" y="1440753"/>
                    <a:pt x="4780888" y="1441805"/>
                  </a:cubicBezTo>
                  <a:cubicBezTo>
                    <a:pt x="4788723" y="1442857"/>
                    <a:pt x="4796558" y="1445426"/>
                    <a:pt x="4804394" y="1445246"/>
                  </a:cubicBezTo>
                  <a:cubicBezTo>
                    <a:pt x="4812229" y="1445059"/>
                    <a:pt x="4820009" y="1441673"/>
                    <a:pt x="4827845" y="1440703"/>
                  </a:cubicBezTo>
                  <a:cubicBezTo>
                    <a:pt x="4835680" y="1439728"/>
                    <a:pt x="4843514" y="1439465"/>
                    <a:pt x="4851349" y="1439410"/>
                  </a:cubicBezTo>
                  <a:cubicBezTo>
                    <a:pt x="4859185" y="1439355"/>
                    <a:pt x="4866965" y="1440232"/>
                    <a:pt x="4874800" y="1440375"/>
                  </a:cubicBezTo>
                  <a:cubicBezTo>
                    <a:pt x="4882636" y="1440523"/>
                    <a:pt x="4890471" y="1440429"/>
                    <a:pt x="4898306" y="1440281"/>
                  </a:cubicBezTo>
                  <a:cubicBezTo>
                    <a:pt x="4906141" y="1440139"/>
                    <a:pt x="4913977" y="1439323"/>
                    <a:pt x="4921757" y="1439498"/>
                  </a:cubicBezTo>
                  <a:cubicBezTo>
                    <a:pt x="4929592" y="1439673"/>
                    <a:pt x="4937428" y="1441602"/>
                    <a:pt x="4945263" y="1441339"/>
                  </a:cubicBezTo>
                  <a:cubicBezTo>
                    <a:pt x="4953098" y="1441076"/>
                    <a:pt x="4960932" y="1437975"/>
                    <a:pt x="4968769" y="1437920"/>
                  </a:cubicBezTo>
                  <a:cubicBezTo>
                    <a:pt x="4976548" y="1437860"/>
                    <a:pt x="4984383" y="1440736"/>
                    <a:pt x="4992219" y="1440994"/>
                  </a:cubicBezTo>
                  <a:cubicBezTo>
                    <a:pt x="5000054" y="1441257"/>
                    <a:pt x="5007889" y="1439520"/>
                    <a:pt x="5015724" y="1439482"/>
                  </a:cubicBezTo>
                  <a:cubicBezTo>
                    <a:pt x="5023505" y="1439438"/>
                    <a:pt x="5031340" y="1441070"/>
                    <a:pt x="5039175" y="1440747"/>
                  </a:cubicBezTo>
                  <a:cubicBezTo>
                    <a:pt x="5047011" y="1440418"/>
                    <a:pt x="5054846" y="1437690"/>
                    <a:pt x="5062681" y="1437520"/>
                  </a:cubicBezTo>
                  <a:cubicBezTo>
                    <a:pt x="5070516" y="1437350"/>
                    <a:pt x="5078297" y="1439432"/>
                    <a:pt x="5086132" y="1439734"/>
                  </a:cubicBezTo>
                  <a:cubicBezTo>
                    <a:pt x="5093966" y="1440035"/>
                    <a:pt x="5101803" y="1439745"/>
                    <a:pt x="5109637" y="1439339"/>
                  </a:cubicBezTo>
                  <a:cubicBezTo>
                    <a:pt x="5117472" y="1438939"/>
                    <a:pt x="5125254" y="1437394"/>
                    <a:pt x="5133088" y="1437323"/>
                  </a:cubicBezTo>
                  <a:cubicBezTo>
                    <a:pt x="5140923" y="1437251"/>
                    <a:pt x="5148758" y="1438451"/>
                    <a:pt x="5156594" y="1438923"/>
                  </a:cubicBezTo>
                  <a:cubicBezTo>
                    <a:pt x="5164429" y="1439388"/>
                    <a:pt x="5172264" y="1439454"/>
                    <a:pt x="5180045" y="1440128"/>
                  </a:cubicBezTo>
                  <a:cubicBezTo>
                    <a:pt x="5187880" y="1440796"/>
                    <a:pt x="5195715" y="1442933"/>
                    <a:pt x="5203550" y="1442944"/>
                  </a:cubicBezTo>
                  <a:cubicBezTo>
                    <a:pt x="5211386" y="1442961"/>
                    <a:pt x="5219221" y="1440753"/>
                    <a:pt x="5227001" y="1440205"/>
                  </a:cubicBezTo>
                  <a:cubicBezTo>
                    <a:pt x="5234837" y="1439651"/>
                    <a:pt x="5242672" y="1439684"/>
                    <a:pt x="5250506" y="1439640"/>
                  </a:cubicBezTo>
                  <a:cubicBezTo>
                    <a:pt x="5258341" y="1439597"/>
                    <a:pt x="5266177" y="1439218"/>
                    <a:pt x="5274012" y="1439931"/>
                  </a:cubicBezTo>
                  <a:cubicBezTo>
                    <a:pt x="5281792" y="1440643"/>
                    <a:pt x="5289628" y="1444243"/>
                    <a:pt x="5297463" y="1443914"/>
                  </a:cubicBezTo>
                  <a:cubicBezTo>
                    <a:pt x="5305298" y="1443585"/>
                    <a:pt x="5313133" y="1438336"/>
                    <a:pt x="5320969" y="1437969"/>
                  </a:cubicBezTo>
                  <a:cubicBezTo>
                    <a:pt x="5328749" y="1437602"/>
                    <a:pt x="5336584" y="1441520"/>
                    <a:pt x="5344420" y="1441711"/>
                  </a:cubicBezTo>
                  <a:cubicBezTo>
                    <a:pt x="5352255" y="1441898"/>
                    <a:pt x="5360090" y="1439460"/>
                    <a:pt x="5367924" y="1439092"/>
                  </a:cubicBezTo>
                  <a:cubicBezTo>
                    <a:pt x="5375761" y="1438720"/>
                    <a:pt x="5383541" y="1438797"/>
                    <a:pt x="5391375" y="1439482"/>
                  </a:cubicBezTo>
                  <a:cubicBezTo>
                    <a:pt x="5399211" y="1440166"/>
                    <a:pt x="5407046" y="1443213"/>
                    <a:pt x="5414881" y="1443196"/>
                  </a:cubicBezTo>
                  <a:cubicBezTo>
                    <a:pt x="5422716" y="1443174"/>
                    <a:pt x="5430497" y="1440145"/>
                    <a:pt x="5438332" y="1439366"/>
                  </a:cubicBezTo>
                  <a:cubicBezTo>
                    <a:pt x="5446167" y="1438588"/>
                    <a:pt x="5454003" y="1438840"/>
                    <a:pt x="5461838" y="1438512"/>
                  </a:cubicBezTo>
                  <a:cubicBezTo>
                    <a:pt x="5469673" y="1438177"/>
                    <a:pt x="5477508" y="1436725"/>
                    <a:pt x="5485289" y="1437383"/>
                  </a:cubicBezTo>
                  <a:cubicBezTo>
                    <a:pt x="5493124" y="1438035"/>
                    <a:pt x="5500958" y="1441629"/>
                    <a:pt x="5508795" y="1442451"/>
                  </a:cubicBezTo>
                  <a:cubicBezTo>
                    <a:pt x="5516629" y="1443268"/>
                    <a:pt x="5524464" y="1442731"/>
                    <a:pt x="5532244" y="1442281"/>
                  </a:cubicBezTo>
                  <a:cubicBezTo>
                    <a:pt x="5540080" y="1441832"/>
                    <a:pt x="5547915" y="1440353"/>
                    <a:pt x="5555750" y="1439750"/>
                  </a:cubicBezTo>
                  <a:cubicBezTo>
                    <a:pt x="5563586" y="1439153"/>
                    <a:pt x="5571421" y="1438440"/>
                    <a:pt x="5579256" y="1438682"/>
                  </a:cubicBezTo>
                  <a:cubicBezTo>
                    <a:pt x="5587036" y="1438928"/>
                    <a:pt x="5594872" y="1440955"/>
                    <a:pt x="5602707" y="1441213"/>
                  </a:cubicBezTo>
                  <a:cubicBezTo>
                    <a:pt x="5610542" y="1441470"/>
                    <a:pt x="5618378" y="1441306"/>
                    <a:pt x="5626213" y="1440221"/>
                  </a:cubicBezTo>
                  <a:cubicBezTo>
                    <a:pt x="5633993" y="1439131"/>
                    <a:pt x="5641827" y="1434769"/>
                    <a:pt x="5649664" y="1434687"/>
                  </a:cubicBezTo>
                  <a:cubicBezTo>
                    <a:pt x="5657498" y="1434605"/>
                    <a:pt x="5665333" y="1438566"/>
                    <a:pt x="5673169" y="1439728"/>
                  </a:cubicBezTo>
                  <a:cubicBezTo>
                    <a:pt x="5681004" y="1440890"/>
                    <a:pt x="5688784" y="1441810"/>
                    <a:pt x="5696619" y="1441673"/>
                  </a:cubicBezTo>
                  <a:cubicBezTo>
                    <a:pt x="5704455" y="1441531"/>
                    <a:pt x="5712290" y="1439421"/>
                    <a:pt x="5720125" y="1438879"/>
                  </a:cubicBezTo>
                  <a:cubicBezTo>
                    <a:pt x="5727961" y="1438331"/>
                    <a:pt x="5735741" y="1438517"/>
                    <a:pt x="5743576" y="1438408"/>
                  </a:cubicBezTo>
                  <a:cubicBezTo>
                    <a:pt x="5751411" y="1438292"/>
                    <a:pt x="5759247" y="1438643"/>
                    <a:pt x="5767082" y="1438194"/>
                  </a:cubicBezTo>
                  <a:cubicBezTo>
                    <a:pt x="5774916" y="1437745"/>
                    <a:pt x="5782753" y="1435432"/>
                    <a:pt x="5790533" y="1435706"/>
                  </a:cubicBezTo>
                  <a:cubicBezTo>
                    <a:pt x="5798367" y="1435980"/>
                    <a:pt x="5806202" y="1438950"/>
                    <a:pt x="5814038" y="1439832"/>
                  </a:cubicBezTo>
                  <a:cubicBezTo>
                    <a:pt x="5821873" y="1440714"/>
                    <a:pt x="5829708" y="1441295"/>
                    <a:pt x="5837489" y="1441005"/>
                  </a:cubicBezTo>
                  <a:cubicBezTo>
                    <a:pt x="5845324" y="1440709"/>
                    <a:pt x="5853159" y="1438188"/>
                    <a:pt x="5860994" y="1438073"/>
                  </a:cubicBezTo>
                  <a:cubicBezTo>
                    <a:pt x="5868830" y="1437964"/>
                    <a:pt x="5876665" y="1439964"/>
                    <a:pt x="5884500" y="1440331"/>
                  </a:cubicBezTo>
                  <a:cubicBezTo>
                    <a:pt x="5892281" y="1440698"/>
                    <a:pt x="5900116" y="1440320"/>
                    <a:pt x="5907951" y="1440292"/>
                  </a:cubicBezTo>
                  <a:cubicBezTo>
                    <a:pt x="5915785" y="1440270"/>
                    <a:pt x="5923621" y="1440210"/>
                    <a:pt x="5931456" y="1440183"/>
                  </a:cubicBezTo>
                  <a:cubicBezTo>
                    <a:pt x="5939291" y="1440155"/>
                    <a:pt x="5947072" y="1440007"/>
                    <a:pt x="5954907" y="1440117"/>
                  </a:cubicBezTo>
                  <a:cubicBezTo>
                    <a:pt x="5962742" y="1440227"/>
                    <a:pt x="5970577" y="1440851"/>
                    <a:pt x="5978413" y="1440840"/>
                  </a:cubicBezTo>
                  <a:cubicBezTo>
                    <a:pt x="5986248" y="1440829"/>
                    <a:pt x="5994028" y="1440150"/>
                    <a:pt x="6001864" y="1440051"/>
                  </a:cubicBezTo>
                  <a:cubicBezTo>
                    <a:pt x="6009699" y="1439958"/>
                    <a:pt x="6017534" y="1440342"/>
                    <a:pt x="6025368" y="1440276"/>
                  </a:cubicBezTo>
                  <a:cubicBezTo>
                    <a:pt x="6033205" y="1440205"/>
                    <a:pt x="6040985" y="1439416"/>
                    <a:pt x="6048819" y="1439635"/>
                  </a:cubicBezTo>
                  <a:cubicBezTo>
                    <a:pt x="6056656" y="1439854"/>
                    <a:pt x="6064490" y="1440961"/>
                    <a:pt x="6072325" y="1441591"/>
                  </a:cubicBezTo>
                  <a:cubicBezTo>
                    <a:pt x="6080160" y="1442221"/>
                    <a:pt x="6087996" y="1443700"/>
                    <a:pt x="6095776" y="1443405"/>
                  </a:cubicBezTo>
                  <a:cubicBezTo>
                    <a:pt x="6103611" y="1443103"/>
                    <a:pt x="6111447" y="1440413"/>
                    <a:pt x="6119282" y="1439810"/>
                  </a:cubicBezTo>
                  <a:cubicBezTo>
                    <a:pt x="6127117" y="1439207"/>
                    <a:pt x="6134952" y="1439887"/>
                    <a:pt x="6142788" y="1439777"/>
                  </a:cubicBezTo>
                  <a:cubicBezTo>
                    <a:pt x="6150568" y="1439673"/>
                    <a:pt x="6158403" y="1438923"/>
                    <a:pt x="6166239" y="1439169"/>
                  </a:cubicBezTo>
                  <a:cubicBezTo>
                    <a:pt x="6174074" y="1439410"/>
                    <a:pt x="6181908" y="1440479"/>
                    <a:pt x="6189743" y="1441224"/>
                  </a:cubicBezTo>
                  <a:cubicBezTo>
                    <a:pt x="6197525" y="1441969"/>
                    <a:pt x="6205359" y="1443640"/>
                    <a:pt x="6213194" y="1443640"/>
                  </a:cubicBezTo>
                  <a:cubicBezTo>
                    <a:pt x="6221030" y="1443646"/>
                    <a:pt x="6228865" y="1442742"/>
                    <a:pt x="6236700" y="1441246"/>
                  </a:cubicBezTo>
                  <a:cubicBezTo>
                    <a:pt x="6244535" y="1439745"/>
                    <a:pt x="6252316" y="1436040"/>
                    <a:pt x="6260151" y="1434638"/>
                  </a:cubicBezTo>
                  <a:cubicBezTo>
                    <a:pt x="6267986" y="1433235"/>
                    <a:pt x="6275822" y="1433115"/>
                    <a:pt x="6283657" y="1432830"/>
                  </a:cubicBezTo>
                  <a:cubicBezTo>
                    <a:pt x="6291492" y="1432539"/>
                    <a:pt x="6299272" y="1432918"/>
                    <a:pt x="6307108" y="1432918"/>
                  </a:cubicBezTo>
                  <a:cubicBezTo>
                    <a:pt x="6314943" y="1432912"/>
                    <a:pt x="6322777" y="1432501"/>
                    <a:pt x="6330614" y="1432808"/>
                  </a:cubicBezTo>
                  <a:cubicBezTo>
                    <a:pt x="6338448" y="1433109"/>
                    <a:pt x="6346283" y="1434687"/>
                    <a:pt x="6354063" y="1434731"/>
                  </a:cubicBezTo>
                  <a:cubicBezTo>
                    <a:pt x="6361899" y="1434780"/>
                    <a:pt x="6369734" y="1433087"/>
                    <a:pt x="6377569" y="1433087"/>
                  </a:cubicBezTo>
                  <a:cubicBezTo>
                    <a:pt x="6385405" y="1433082"/>
                    <a:pt x="6393240" y="1434337"/>
                    <a:pt x="6401020" y="1434715"/>
                  </a:cubicBezTo>
                  <a:cubicBezTo>
                    <a:pt x="6408855" y="1435087"/>
                    <a:pt x="6416691" y="1435131"/>
                    <a:pt x="6424526" y="1435339"/>
                  </a:cubicBezTo>
                </a:path>
              </a:pathLst>
            </a:custGeom>
            <a:noFill/>
            <a:ln w="15969" cap="rnd">
              <a:solidFill>
                <a:srgbClr val="002060"/>
              </a:solidFill>
              <a:prstDash val="solid"/>
              <a:round/>
            </a:ln>
          </p:spPr>
          <p:txBody>
            <a:bodyPr rtlCol="0" anchor="ctr"/>
            <a:lstStyle/>
            <a:p>
              <a:endParaRPr lang="en-US"/>
            </a:p>
          </p:txBody>
        </p:sp>
        <p:sp>
          <p:nvSpPr>
            <p:cNvPr id="96" name="TextBox 95">
              <a:extLst>
                <a:ext uri="{FF2B5EF4-FFF2-40B4-BE49-F238E27FC236}">
                  <a16:creationId xmlns:a16="http://schemas.microsoft.com/office/drawing/2014/main" id="{E00E05CB-7039-441A-9F94-F894575BCF22}"/>
                </a:ext>
              </a:extLst>
            </p:cNvPr>
            <p:cNvSpPr txBox="1"/>
            <p:nvPr/>
          </p:nvSpPr>
          <p:spPr>
            <a:xfrm>
              <a:off x="5415544" y="3839548"/>
              <a:ext cx="259588"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0</a:t>
              </a:r>
            </a:p>
          </p:txBody>
        </p:sp>
        <p:sp>
          <p:nvSpPr>
            <p:cNvPr id="97" name="TextBox 96">
              <a:extLst>
                <a:ext uri="{FF2B5EF4-FFF2-40B4-BE49-F238E27FC236}">
                  <a16:creationId xmlns:a16="http://schemas.microsoft.com/office/drawing/2014/main" id="{D7D8D2C5-57FC-4DC4-80BD-3897A018A3E1}"/>
                </a:ext>
              </a:extLst>
            </p:cNvPr>
            <p:cNvSpPr txBox="1"/>
            <p:nvPr/>
          </p:nvSpPr>
          <p:spPr>
            <a:xfrm>
              <a:off x="5304591" y="3576549"/>
              <a:ext cx="374650"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0.5</a:t>
              </a:r>
            </a:p>
          </p:txBody>
        </p:sp>
        <p:sp>
          <p:nvSpPr>
            <p:cNvPr id="98" name="TextBox 97">
              <a:extLst>
                <a:ext uri="{FF2B5EF4-FFF2-40B4-BE49-F238E27FC236}">
                  <a16:creationId xmlns:a16="http://schemas.microsoft.com/office/drawing/2014/main" id="{BDBE6FFF-7D55-4424-BD51-7E4957ACC4AA}"/>
                </a:ext>
              </a:extLst>
            </p:cNvPr>
            <p:cNvSpPr txBox="1"/>
            <p:nvPr/>
          </p:nvSpPr>
          <p:spPr>
            <a:xfrm>
              <a:off x="5415544" y="3313549"/>
              <a:ext cx="259588"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1</a:t>
              </a:r>
            </a:p>
          </p:txBody>
        </p:sp>
        <p:sp>
          <p:nvSpPr>
            <p:cNvPr id="99" name="TextBox 98">
              <a:extLst>
                <a:ext uri="{FF2B5EF4-FFF2-40B4-BE49-F238E27FC236}">
                  <a16:creationId xmlns:a16="http://schemas.microsoft.com/office/drawing/2014/main" id="{3E7BAB8D-CBA4-453D-B6CB-7FD153C41209}"/>
                </a:ext>
              </a:extLst>
            </p:cNvPr>
            <p:cNvSpPr txBox="1"/>
            <p:nvPr/>
          </p:nvSpPr>
          <p:spPr>
            <a:xfrm>
              <a:off x="5304591" y="3050549"/>
              <a:ext cx="374650"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1.5</a:t>
              </a:r>
            </a:p>
          </p:txBody>
        </p:sp>
        <p:sp>
          <p:nvSpPr>
            <p:cNvPr id="100" name="TextBox 99">
              <a:extLst>
                <a:ext uri="{FF2B5EF4-FFF2-40B4-BE49-F238E27FC236}">
                  <a16:creationId xmlns:a16="http://schemas.microsoft.com/office/drawing/2014/main" id="{06DA724D-9220-4F6C-BC31-00731BD4D89C}"/>
                </a:ext>
              </a:extLst>
            </p:cNvPr>
            <p:cNvSpPr txBox="1"/>
            <p:nvPr/>
          </p:nvSpPr>
          <p:spPr>
            <a:xfrm>
              <a:off x="5415544" y="2787550"/>
              <a:ext cx="259588"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2</a:t>
              </a:r>
            </a:p>
          </p:txBody>
        </p:sp>
        <p:sp>
          <p:nvSpPr>
            <p:cNvPr id="101" name="TextBox 100">
              <a:extLst>
                <a:ext uri="{FF2B5EF4-FFF2-40B4-BE49-F238E27FC236}">
                  <a16:creationId xmlns:a16="http://schemas.microsoft.com/office/drawing/2014/main" id="{5CBECC1C-DE03-4B36-9E68-9B40107605DF}"/>
                </a:ext>
              </a:extLst>
            </p:cNvPr>
            <p:cNvSpPr txBox="1"/>
            <p:nvPr/>
          </p:nvSpPr>
          <p:spPr>
            <a:xfrm>
              <a:off x="5304591" y="2524550"/>
              <a:ext cx="374650"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2.5</a:t>
              </a:r>
            </a:p>
          </p:txBody>
        </p:sp>
        <p:sp>
          <p:nvSpPr>
            <p:cNvPr id="102" name="TextBox 101">
              <a:extLst>
                <a:ext uri="{FF2B5EF4-FFF2-40B4-BE49-F238E27FC236}">
                  <a16:creationId xmlns:a16="http://schemas.microsoft.com/office/drawing/2014/main" id="{42E5D441-7B57-43C3-9ECA-E9BC1E3D204C}"/>
                </a:ext>
              </a:extLst>
            </p:cNvPr>
            <p:cNvSpPr txBox="1"/>
            <p:nvPr/>
          </p:nvSpPr>
          <p:spPr>
            <a:xfrm>
              <a:off x="5415544" y="2261551"/>
              <a:ext cx="259588"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3</a:t>
              </a:r>
            </a:p>
          </p:txBody>
        </p:sp>
        <p:sp>
          <p:nvSpPr>
            <p:cNvPr id="103" name="TextBox 102">
              <a:extLst>
                <a:ext uri="{FF2B5EF4-FFF2-40B4-BE49-F238E27FC236}">
                  <a16:creationId xmlns:a16="http://schemas.microsoft.com/office/drawing/2014/main" id="{BB6AABCD-3741-4FFE-8E60-5FD43B6304D0}"/>
                </a:ext>
              </a:extLst>
            </p:cNvPr>
            <p:cNvSpPr txBox="1"/>
            <p:nvPr/>
          </p:nvSpPr>
          <p:spPr>
            <a:xfrm>
              <a:off x="5304591" y="1998551"/>
              <a:ext cx="374650"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3.5</a:t>
              </a:r>
            </a:p>
          </p:txBody>
        </p:sp>
        <p:sp>
          <p:nvSpPr>
            <p:cNvPr id="104" name="TextBox 103">
              <a:extLst>
                <a:ext uri="{FF2B5EF4-FFF2-40B4-BE49-F238E27FC236}">
                  <a16:creationId xmlns:a16="http://schemas.microsoft.com/office/drawing/2014/main" id="{D93D00B5-72DB-4428-BC4F-F153BF01E1F0}"/>
                </a:ext>
              </a:extLst>
            </p:cNvPr>
            <p:cNvSpPr txBox="1"/>
            <p:nvPr/>
          </p:nvSpPr>
          <p:spPr>
            <a:xfrm>
              <a:off x="5600849" y="4003923"/>
              <a:ext cx="23219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0</a:t>
              </a:r>
            </a:p>
          </p:txBody>
        </p:sp>
        <p:sp>
          <p:nvSpPr>
            <p:cNvPr id="105" name="TextBox 104">
              <a:extLst>
                <a:ext uri="{FF2B5EF4-FFF2-40B4-BE49-F238E27FC236}">
                  <a16:creationId xmlns:a16="http://schemas.microsoft.com/office/drawing/2014/main" id="{0A406681-1517-4927-9786-222D41B26821}"/>
                </a:ext>
              </a:extLst>
            </p:cNvPr>
            <p:cNvSpPr txBox="1"/>
            <p:nvPr/>
          </p:nvSpPr>
          <p:spPr>
            <a:xfrm>
              <a:off x="5919462" y="4003923"/>
              <a:ext cx="380129"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5000</a:t>
              </a:r>
            </a:p>
          </p:txBody>
        </p:sp>
        <p:sp>
          <p:nvSpPr>
            <p:cNvPr id="106" name="TextBox 105">
              <a:extLst>
                <a:ext uri="{FF2B5EF4-FFF2-40B4-BE49-F238E27FC236}">
                  <a16:creationId xmlns:a16="http://schemas.microsoft.com/office/drawing/2014/main" id="{C4935924-5A0F-45DC-AC08-0BE35725A668}"/>
                </a:ext>
              </a:extLst>
            </p:cNvPr>
            <p:cNvSpPr txBox="1"/>
            <p:nvPr/>
          </p:nvSpPr>
          <p:spPr>
            <a:xfrm>
              <a:off x="6286621"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10000</a:t>
              </a:r>
            </a:p>
          </p:txBody>
        </p:sp>
        <p:sp>
          <p:nvSpPr>
            <p:cNvPr id="107" name="TextBox 106">
              <a:extLst>
                <a:ext uri="{FF2B5EF4-FFF2-40B4-BE49-F238E27FC236}">
                  <a16:creationId xmlns:a16="http://schemas.microsoft.com/office/drawing/2014/main" id="{E5F3F5A2-AD81-4D37-9C67-C79BA5C89707}"/>
                </a:ext>
              </a:extLst>
            </p:cNvPr>
            <p:cNvSpPr txBox="1"/>
            <p:nvPr/>
          </p:nvSpPr>
          <p:spPr>
            <a:xfrm>
              <a:off x="6678107"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15000</a:t>
              </a:r>
            </a:p>
          </p:txBody>
        </p:sp>
        <p:sp>
          <p:nvSpPr>
            <p:cNvPr id="108" name="TextBox 107">
              <a:extLst>
                <a:ext uri="{FF2B5EF4-FFF2-40B4-BE49-F238E27FC236}">
                  <a16:creationId xmlns:a16="http://schemas.microsoft.com/office/drawing/2014/main" id="{AB56F7EF-D57D-43E4-871E-3C06F6884EF5}"/>
                </a:ext>
              </a:extLst>
            </p:cNvPr>
            <p:cNvSpPr txBox="1"/>
            <p:nvPr/>
          </p:nvSpPr>
          <p:spPr>
            <a:xfrm>
              <a:off x="7069593"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20000</a:t>
              </a:r>
            </a:p>
          </p:txBody>
        </p:sp>
        <p:sp>
          <p:nvSpPr>
            <p:cNvPr id="109" name="TextBox 108">
              <a:extLst>
                <a:ext uri="{FF2B5EF4-FFF2-40B4-BE49-F238E27FC236}">
                  <a16:creationId xmlns:a16="http://schemas.microsoft.com/office/drawing/2014/main" id="{71FA16F8-DE5C-4B4D-9826-D96B7B7B47C2}"/>
                </a:ext>
              </a:extLst>
            </p:cNvPr>
            <p:cNvSpPr txBox="1"/>
            <p:nvPr/>
          </p:nvSpPr>
          <p:spPr>
            <a:xfrm>
              <a:off x="7461078"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25000</a:t>
              </a:r>
            </a:p>
          </p:txBody>
        </p:sp>
        <p:sp>
          <p:nvSpPr>
            <p:cNvPr id="110" name="TextBox 109">
              <a:extLst>
                <a:ext uri="{FF2B5EF4-FFF2-40B4-BE49-F238E27FC236}">
                  <a16:creationId xmlns:a16="http://schemas.microsoft.com/office/drawing/2014/main" id="{1D8A6CF9-F184-41F0-888C-CBBF83EA80DE}"/>
                </a:ext>
              </a:extLst>
            </p:cNvPr>
            <p:cNvSpPr txBox="1"/>
            <p:nvPr/>
          </p:nvSpPr>
          <p:spPr>
            <a:xfrm>
              <a:off x="7852509"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30000</a:t>
              </a:r>
            </a:p>
          </p:txBody>
        </p:sp>
        <p:sp>
          <p:nvSpPr>
            <p:cNvPr id="111" name="TextBox 110">
              <a:extLst>
                <a:ext uri="{FF2B5EF4-FFF2-40B4-BE49-F238E27FC236}">
                  <a16:creationId xmlns:a16="http://schemas.microsoft.com/office/drawing/2014/main" id="{9A165199-B297-4423-80E3-86504BB8A308}"/>
                </a:ext>
              </a:extLst>
            </p:cNvPr>
            <p:cNvSpPr txBox="1"/>
            <p:nvPr/>
          </p:nvSpPr>
          <p:spPr>
            <a:xfrm>
              <a:off x="8243995"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35000</a:t>
              </a:r>
            </a:p>
          </p:txBody>
        </p:sp>
        <p:sp>
          <p:nvSpPr>
            <p:cNvPr id="112" name="TextBox 111">
              <a:extLst>
                <a:ext uri="{FF2B5EF4-FFF2-40B4-BE49-F238E27FC236}">
                  <a16:creationId xmlns:a16="http://schemas.microsoft.com/office/drawing/2014/main" id="{139990B5-B086-49C7-89E4-6493D6DC6F7B}"/>
                </a:ext>
              </a:extLst>
            </p:cNvPr>
            <p:cNvSpPr txBox="1"/>
            <p:nvPr/>
          </p:nvSpPr>
          <p:spPr>
            <a:xfrm>
              <a:off x="8635481"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40000</a:t>
              </a:r>
            </a:p>
          </p:txBody>
        </p:sp>
        <p:sp>
          <p:nvSpPr>
            <p:cNvPr id="113" name="TextBox 112">
              <a:extLst>
                <a:ext uri="{FF2B5EF4-FFF2-40B4-BE49-F238E27FC236}">
                  <a16:creationId xmlns:a16="http://schemas.microsoft.com/office/drawing/2014/main" id="{AAA1758E-AD89-46D0-BFDC-C768148657DC}"/>
                </a:ext>
              </a:extLst>
            </p:cNvPr>
            <p:cNvSpPr txBox="1"/>
            <p:nvPr/>
          </p:nvSpPr>
          <p:spPr>
            <a:xfrm>
              <a:off x="9026967"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45000</a:t>
              </a:r>
            </a:p>
          </p:txBody>
        </p:sp>
        <p:sp>
          <p:nvSpPr>
            <p:cNvPr id="114" name="TextBox 113">
              <a:extLst>
                <a:ext uri="{FF2B5EF4-FFF2-40B4-BE49-F238E27FC236}">
                  <a16:creationId xmlns:a16="http://schemas.microsoft.com/office/drawing/2014/main" id="{537D1316-5D80-48BB-8B0C-4E51674DC483}"/>
                </a:ext>
              </a:extLst>
            </p:cNvPr>
            <p:cNvSpPr txBox="1"/>
            <p:nvPr/>
          </p:nvSpPr>
          <p:spPr>
            <a:xfrm>
              <a:off x="9418453"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50000</a:t>
              </a:r>
            </a:p>
          </p:txBody>
        </p:sp>
        <p:sp>
          <p:nvSpPr>
            <p:cNvPr id="115" name="TextBox 114">
              <a:extLst>
                <a:ext uri="{FF2B5EF4-FFF2-40B4-BE49-F238E27FC236}">
                  <a16:creationId xmlns:a16="http://schemas.microsoft.com/office/drawing/2014/main" id="{6A42AAE2-2647-4910-9618-49A3A012427E}"/>
                </a:ext>
              </a:extLst>
            </p:cNvPr>
            <p:cNvSpPr txBox="1"/>
            <p:nvPr/>
          </p:nvSpPr>
          <p:spPr>
            <a:xfrm>
              <a:off x="9809939"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55000</a:t>
              </a:r>
            </a:p>
          </p:txBody>
        </p:sp>
        <p:sp>
          <p:nvSpPr>
            <p:cNvPr id="116" name="TextBox 115">
              <a:extLst>
                <a:ext uri="{FF2B5EF4-FFF2-40B4-BE49-F238E27FC236}">
                  <a16:creationId xmlns:a16="http://schemas.microsoft.com/office/drawing/2014/main" id="{44C92DED-5CB6-4430-8546-01C7B76E0385}"/>
                </a:ext>
              </a:extLst>
            </p:cNvPr>
            <p:cNvSpPr txBox="1"/>
            <p:nvPr/>
          </p:nvSpPr>
          <p:spPr>
            <a:xfrm>
              <a:off x="10201425"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60000</a:t>
              </a:r>
            </a:p>
          </p:txBody>
        </p:sp>
        <p:sp>
          <p:nvSpPr>
            <p:cNvPr id="117" name="TextBox 116">
              <a:extLst>
                <a:ext uri="{FF2B5EF4-FFF2-40B4-BE49-F238E27FC236}">
                  <a16:creationId xmlns:a16="http://schemas.microsoft.com/office/drawing/2014/main" id="{A39C0640-EDA9-4FD1-9B08-DD52E17092EA}"/>
                </a:ext>
              </a:extLst>
            </p:cNvPr>
            <p:cNvSpPr txBox="1"/>
            <p:nvPr/>
          </p:nvSpPr>
          <p:spPr>
            <a:xfrm>
              <a:off x="10592856"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65000</a:t>
              </a:r>
            </a:p>
          </p:txBody>
        </p:sp>
        <p:sp>
          <p:nvSpPr>
            <p:cNvPr id="118" name="TextBox 117">
              <a:extLst>
                <a:ext uri="{FF2B5EF4-FFF2-40B4-BE49-F238E27FC236}">
                  <a16:creationId xmlns:a16="http://schemas.microsoft.com/office/drawing/2014/main" id="{1E0F582F-4A50-47E7-8C7B-C7F68FD75562}"/>
                </a:ext>
              </a:extLst>
            </p:cNvPr>
            <p:cNvSpPr txBox="1"/>
            <p:nvPr/>
          </p:nvSpPr>
          <p:spPr>
            <a:xfrm>
              <a:off x="10984341"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70000</a:t>
              </a:r>
            </a:p>
          </p:txBody>
        </p:sp>
        <p:sp>
          <p:nvSpPr>
            <p:cNvPr id="119" name="TextBox 118">
              <a:extLst>
                <a:ext uri="{FF2B5EF4-FFF2-40B4-BE49-F238E27FC236}">
                  <a16:creationId xmlns:a16="http://schemas.microsoft.com/office/drawing/2014/main" id="{B28421D3-0453-4567-9348-6E336E241DB1}"/>
                </a:ext>
              </a:extLst>
            </p:cNvPr>
            <p:cNvSpPr txBox="1"/>
            <p:nvPr/>
          </p:nvSpPr>
          <p:spPr>
            <a:xfrm>
              <a:off x="11375827"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75000</a:t>
              </a:r>
            </a:p>
          </p:txBody>
        </p:sp>
        <p:sp>
          <p:nvSpPr>
            <p:cNvPr id="120" name="TextBox 119">
              <a:extLst>
                <a:ext uri="{FF2B5EF4-FFF2-40B4-BE49-F238E27FC236}">
                  <a16:creationId xmlns:a16="http://schemas.microsoft.com/office/drawing/2014/main" id="{5AADBE99-C50C-4C27-9094-1358DA59FB47}"/>
                </a:ext>
              </a:extLst>
            </p:cNvPr>
            <p:cNvSpPr txBox="1"/>
            <p:nvPr/>
          </p:nvSpPr>
          <p:spPr>
            <a:xfrm>
              <a:off x="11767313" y="4003923"/>
              <a:ext cx="429442" cy="211981"/>
            </a:xfrm>
            <a:prstGeom prst="rect">
              <a:avLst/>
            </a:prstGeom>
            <a:noFill/>
          </p:spPr>
          <p:txBody>
            <a:bodyPr wrap="none" rtlCol="0">
              <a:spAutoFit/>
            </a:bodyPr>
            <a:lstStyle/>
            <a:p>
              <a:pPr algn="l"/>
              <a:r>
                <a:rPr lang="en-US" sz="777" spc="0" baseline="0">
                  <a:solidFill>
                    <a:srgbClr val="000000"/>
                  </a:solidFill>
                  <a:latin typeface="Calibri"/>
                  <a:cs typeface="Calibri"/>
                  <a:sym typeface="Calibri"/>
                  <a:rtl val="0"/>
                </a:rPr>
                <a:t>80000</a:t>
              </a:r>
            </a:p>
          </p:txBody>
        </p:sp>
        <p:sp>
          <p:nvSpPr>
            <p:cNvPr id="121" name="TextBox 120">
              <a:extLst>
                <a:ext uri="{FF2B5EF4-FFF2-40B4-BE49-F238E27FC236}">
                  <a16:creationId xmlns:a16="http://schemas.microsoft.com/office/drawing/2014/main" id="{2C5D3767-51D7-467D-AF9E-3B5FF81C7F00}"/>
                </a:ext>
              </a:extLst>
            </p:cNvPr>
            <p:cNvSpPr txBox="1"/>
            <p:nvPr/>
          </p:nvSpPr>
          <p:spPr>
            <a:xfrm rot="-5400000">
              <a:off x="4791194" y="2913570"/>
              <a:ext cx="939003" cy="310606"/>
            </a:xfrm>
            <a:prstGeom prst="rect">
              <a:avLst/>
            </a:prstGeom>
            <a:noFill/>
          </p:spPr>
          <p:txBody>
            <a:bodyPr wrap="none" rtlCol="0">
              <a:spAutoFit/>
            </a:bodyPr>
            <a:lstStyle/>
            <a:p>
              <a:pPr algn="l"/>
              <a:r>
                <a:rPr lang="en-US" sz="1424" b="1" spc="0" baseline="0">
                  <a:solidFill>
                    <a:srgbClr val="000000"/>
                  </a:solidFill>
                  <a:latin typeface="Calibri"/>
                  <a:cs typeface="Calibri"/>
                  <a:sym typeface="Calibri"/>
                  <a:rtl val="0"/>
                </a:rPr>
                <a:t>Error (px.)</a:t>
              </a:r>
            </a:p>
          </p:txBody>
        </p:sp>
        <p:sp>
          <p:nvSpPr>
            <p:cNvPr id="122" name="TextBox 121">
              <a:extLst>
                <a:ext uri="{FF2B5EF4-FFF2-40B4-BE49-F238E27FC236}">
                  <a16:creationId xmlns:a16="http://schemas.microsoft.com/office/drawing/2014/main" id="{B77D6E65-25CA-46DE-B1E5-DD7BBF2139DB}"/>
                </a:ext>
              </a:extLst>
            </p:cNvPr>
            <p:cNvSpPr txBox="1"/>
            <p:nvPr/>
          </p:nvSpPr>
          <p:spPr>
            <a:xfrm>
              <a:off x="7038197" y="1768426"/>
              <a:ext cx="3163542" cy="359918"/>
            </a:xfrm>
            <a:prstGeom prst="rect">
              <a:avLst/>
            </a:prstGeom>
            <a:noFill/>
          </p:spPr>
          <p:txBody>
            <a:bodyPr wrap="none" rtlCol="0">
              <a:spAutoFit/>
            </a:bodyPr>
            <a:lstStyle/>
            <a:p>
              <a:pPr algn="l"/>
              <a:r>
                <a:rPr lang="en-US" sz="1726" spc="0" baseline="0">
                  <a:solidFill>
                    <a:srgbClr val="000000"/>
                  </a:solidFill>
                  <a:latin typeface="Calibri"/>
                  <a:cs typeface="Calibri"/>
                  <a:sym typeface="Calibri"/>
                  <a:rtl val="0"/>
                </a:rPr>
                <a:t>Projection Error and Temperature</a:t>
              </a:r>
            </a:p>
          </p:txBody>
        </p:sp>
        <p:sp>
          <p:nvSpPr>
            <p:cNvPr id="124" name="Freeform: Shape 123">
              <a:extLst>
                <a:ext uri="{FF2B5EF4-FFF2-40B4-BE49-F238E27FC236}">
                  <a16:creationId xmlns:a16="http://schemas.microsoft.com/office/drawing/2014/main" id="{89E049FC-BB8B-452C-832F-A9D6BF87590A}"/>
                </a:ext>
              </a:extLst>
            </p:cNvPr>
            <p:cNvSpPr/>
            <p:nvPr/>
          </p:nvSpPr>
          <p:spPr>
            <a:xfrm>
              <a:off x="5058132" y="4049643"/>
              <a:ext cx="7128384" cy="2651912"/>
            </a:xfrm>
            <a:custGeom>
              <a:avLst/>
              <a:gdLst>
                <a:gd name="connsiteX0" fmla="*/ -2527 w 7128384"/>
                <a:gd name="connsiteY0" fmla="*/ -106 h 2651912"/>
                <a:gd name="connsiteX1" fmla="*/ 7125858 w 7128384"/>
                <a:gd name="connsiteY1" fmla="*/ -106 h 2651912"/>
                <a:gd name="connsiteX2" fmla="*/ 7125858 w 7128384"/>
                <a:gd name="connsiteY2" fmla="*/ 2651807 h 2651912"/>
                <a:gd name="connsiteX3" fmla="*/ -2527 w 7128384"/>
                <a:gd name="connsiteY3" fmla="*/ 2651807 h 2651912"/>
              </a:gdLst>
              <a:ahLst/>
              <a:cxnLst>
                <a:cxn ang="0">
                  <a:pos x="connsiteX0" y="connsiteY0"/>
                </a:cxn>
                <a:cxn ang="0">
                  <a:pos x="connsiteX1" y="connsiteY1"/>
                </a:cxn>
                <a:cxn ang="0">
                  <a:pos x="connsiteX2" y="connsiteY2"/>
                </a:cxn>
                <a:cxn ang="0">
                  <a:pos x="connsiteX3" y="connsiteY3"/>
                </a:cxn>
              </a:cxnLst>
              <a:rect l="l" t="t" r="r" b="b"/>
              <a:pathLst>
                <a:path w="7128384" h="2651912">
                  <a:moveTo>
                    <a:pt x="-2527" y="-106"/>
                  </a:moveTo>
                  <a:lnTo>
                    <a:pt x="7125858" y="-106"/>
                  </a:lnTo>
                  <a:lnTo>
                    <a:pt x="7125858" y="2651807"/>
                  </a:lnTo>
                  <a:lnTo>
                    <a:pt x="-2527" y="2651807"/>
                  </a:lnTo>
                  <a:close/>
                </a:path>
              </a:pathLst>
            </a:custGeom>
            <a:solidFill>
              <a:srgbClr val="FFFFFF"/>
            </a:solidFill>
            <a:ln w="547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AF0F28FC-550D-4B4D-B6E6-D743988D9026}"/>
                </a:ext>
              </a:extLst>
            </p:cNvPr>
            <p:cNvSpPr/>
            <p:nvPr/>
          </p:nvSpPr>
          <p:spPr>
            <a:xfrm>
              <a:off x="5693714" y="4137309"/>
              <a:ext cx="6273636" cy="1802642"/>
            </a:xfrm>
            <a:custGeom>
              <a:avLst/>
              <a:gdLst>
                <a:gd name="connsiteX0" fmla="*/ -2527 w 6273636"/>
                <a:gd name="connsiteY0" fmla="*/ -106 h 1802642"/>
                <a:gd name="connsiteX1" fmla="*/ 6271109 w 6273636"/>
                <a:gd name="connsiteY1" fmla="*/ -106 h 1802642"/>
                <a:gd name="connsiteX2" fmla="*/ 6271109 w 6273636"/>
                <a:gd name="connsiteY2" fmla="*/ 1802537 h 1802642"/>
                <a:gd name="connsiteX3" fmla="*/ -2527 w 6273636"/>
                <a:gd name="connsiteY3" fmla="*/ 1802537 h 1802642"/>
              </a:gdLst>
              <a:ahLst/>
              <a:cxnLst>
                <a:cxn ang="0">
                  <a:pos x="connsiteX0" y="connsiteY0"/>
                </a:cxn>
                <a:cxn ang="0">
                  <a:pos x="connsiteX1" y="connsiteY1"/>
                </a:cxn>
                <a:cxn ang="0">
                  <a:pos x="connsiteX2" y="connsiteY2"/>
                </a:cxn>
                <a:cxn ang="0">
                  <a:pos x="connsiteX3" y="connsiteY3"/>
                </a:cxn>
              </a:cxnLst>
              <a:rect l="l" t="t" r="r" b="b"/>
              <a:pathLst>
                <a:path w="6273636" h="1802642">
                  <a:moveTo>
                    <a:pt x="-2527" y="-106"/>
                  </a:moveTo>
                  <a:lnTo>
                    <a:pt x="6271109" y="-106"/>
                  </a:lnTo>
                  <a:lnTo>
                    <a:pt x="6271109" y="1802537"/>
                  </a:lnTo>
                  <a:lnTo>
                    <a:pt x="-2527" y="1802537"/>
                  </a:lnTo>
                  <a:close/>
                </a:path>
              </a:pathLst>
            </a:custGeom>
            <a:solidFill>
              <a:srgbClr val="FFFFFF"/>
            </a:solidFill>
            <a:ln w="547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94916C88-D2F6-4458-A7B5-6B694F1F10BE}"/>
                </a:ext>
              </a:extLst>
            </p:cNvPr>
            <p:cNvSpPr/>
            <p:nvPr/>
          </p:nvSpPr>
          <p:spPr>
            <a:xfrm>
              <a:off x="6085474" y="4140049"/>
              <a:ext cx="5884615" cy="1797163"/>
            </a:xfrm>
            <a:custGeom>
              <a:avLst/>
              <a:gdLst>
                <a:gd name="connsiteX0" fmla="*/ -2527 w 5884615"/>
                <a:gd name="connsiteY0" fmla="*/ -106 h 1797163"/>
                <a:gd name="connsiteX1" fmla="*/ -2527 w 5884615"/>
                <a:gd name="connsiteY1" fmla="*/ 1797058 h 1797163"/>
                <a:gd name="connsiteX2" fmla="*/ 391972 w 5884615"/>
                <a:gd name="connsiteY2" fmla="*/ -106 h 1797163"/>
                <a:gd name="connsiteX3" fmla="*/ 391972 w 5884615"/>
                <a:gd name="connsiteY3" fmla="*/ 1797058 h 1797163"/>
                <a:gd name="connsiteX4" fmla="*/ 780993 w 5884615"/>
                <a:gd name="connsiteY4" fmla="*/ -106 h 1797163"/>
                <a:gd name="connsiteX5" fmla="*/ 780993 w 5884615"/>
                <a:gd name="connsiteY5" fmla="*/ 1797058 h 1797163"/>
                <a:gd name="connsiteX6" fmla="*/ 1175492 w 5884615"/>
                <a:gd name="connsiteY6" fmla="*/ -106 h 1797163"/>
                <a:gd name="connsiteX7" fmla="*/ 1175492 w 5884615"/>
                <a:gd name="connsiteY7" fmla="*/ 1797058 h 1797163"/>
                <a:gd name="connsiteX8" fmla="*/ 1564512 w 5884615"/>
                <a:gd name="connsiteY8" fmla="*/ -106 h 1797163"/>
                <a:gd name="connsiteX9" fmla="*/ 1564512 w 5884615"/>
                <a:gd name="connsiteY9" fmla="*/ 1797058 h 1797163"/>
                <a:gd name="connsiteX10" fmla="*/ 1959012 w 5884615"/>
                <a:gd name="connsiteY10" fmla="*/ -106 h 1797163"/>
                <a:gd name="connsiteX11" fmla="*/ 1959012 w 5884615"/>
                <a:gd name="connsiteY11" fmla="*/ 1797058 h 1797163"/>
                <a:gd name="connsiteX12" fmla="*/ 2353511 w 5884615"/>
                <a:gd name="connsiteY12" fmla="*/ -106 h 1797163"/>
                <a:gd name="connsiteX13" fmla="*/ 2353511 w 5884615"/>
                <a:gd name="connsiteY13" fmla="*/ 1797058 h 1797163"/>
                <a:gd name="connsiteX14" fmla="*/ 2742531 w 5884615"/>
                <a:gd name="connsiteY14" fmla="*/ -106 h 1797163"/>
                <a:gd name="connsiteX15" fmla="*/ 2742531 w 5884615"/>
                <a:gd name="connsiteY15" fmla="*/ 1797058 h 1797163"/>
                <a:gd name="connsiteX16" fmla="*/ 3137031 w 5884615"/>
                <a:gd name="connsiteY16" fmla="*/ -106 h 1797163"/>
                <a:gd name="connsiteX17" fmla="*/ 3137031 w 5884615"/>
                <a:gd name="connsiteY17" fmla="*/ 1797058 h 1797163"/>
                <a:gd name="connsiteX18" fmla="*/ 3526051 w 5884615"/>
                <a:gd name="connsiteY18" fmla="*/ -106 h 1797163"/>
                <a:gd name="connsiteX19" fmla="*/ 3526051 w 5884615"/>
                <a:gd name="connsiteY19" fmla="*/ 1797058 h 1797163"/>
                <a:gd name="connsiteX20" fmla="*/ 3920550 w 5884615"/>
                <a:gd name="connsiteY20" fmla="*/ -106 h 1797163"/>
                <a:gd name="connsiteX21" fmla="*/ 3920550 w 5884615"/>
                <a:gd name="connsiteY21" fmla="*/ 1797058 h 1797163"/>
                <a:gd name="connsiteX22" fmla="*/ 4309571 w 5884615"/>
                <a:gd name="connsiteY22" fmla="*/ -106 h 1797163"/>
                <a:gd name="connsiteX23" fmla="*/ 4309571 w 5884615"/>
                <a:gd name="connsiteY23" fmla="*/ 1797058 h 1797163"/>
                <a:gd name="connsiteX24" fmla="*/ 4704070 w 5884615"/>
                <a:gd name="connsiteY24" fmla="*/ -106 h 1797163"/>
                <a:gd name="connsiteX25" fmla="*/ 4704070 w 5884615"/>
                <a:gd name="connsiteY25" fmla="*/ 1797058 h 1797163"/>
                <a:gd name="connsiteX26" fmla="*/ 5098569 w 5884615"/>
                <a:gd name="connsiteY26" fmla="*/ -106 h 1797163"/>
                <a:gd name="connsiteX27" fmla="*/ 5098569 w 5884615"/>
                <a:gd name="connsiteY27" fmla="*/ 1797058 h 1797163"/>
                <a:gd name="connsiteX28" fmla="*/ 5487590 w 5884615"/>
                <a:gd name="connsiteY28" fmla="*/ -106 h 1797163"/>
                <a:gd name="connsiteX29" fmla="*/ 5487590 w 5884615"/>
                <a:gd name="connsiteY29" fmla="*/ 1797058 h 1797163"/>
                <a:gd name="connsiteX30" fmla="*/ 5882089 w 5884615"/>
                <a:gd name="connsiteY30" fmla="*/ -106 h 1797163"/>
                <a:gd name="connsiteX31" fmla="*/ 5882089 w 5884615"/>
                <a:gd name="connsiteY31" fmla="*/ 1797058 h 1797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884615" h="1797163">
                  <a:moveTo>
                    <a:pt x="-2527" y="-106"/>
                  </a:moveTo>
                  <a:lnTo>
                    <a:pt x="-2527" y="1797058"/>
                  </a:lnTo>
                  <a:moveTo>
                    <a:pt x="391972" y="-106"/>
                  </a:moveTo>
                  <a:lnTo>
                    <a:pt x="391972" y="1797058"/>
                  </a:lnTo>
                  <a:moveTo>
                    <a:pt x="780993" y="-106"/>
                  </a:moveTo>
                  <a:lnTo>
                    <a:pt x="780993" y="1797058"/>
                  </a:lnTo>
                  <a:moveTo>
                    <a:pt x="1175492" y="-106"/>
                  </a:moveTo>
                  <a:lnTo>
                    <a:pt x="1175492" y="1797058"/>
                  </a:lnTo>
                  <a:moveTo>
                    <a:pt x="1564512" y="-106"/>
                  </a:moveTo>
                  <a:lnTo>
                    <a:pt x="1564512" y="1797058"/>
                  </a:lnTo>
                  <a:moveTo>
                    <a:pt x="1959012" y="-106"/>
                  </a:moveTo>
                  <a:lnTo>
                    <a:pt x="1959012" y="1797058"/>
                  </a:lnTo>
                  <a:moveTo>
                    <a:pt x="2353511" y="-106"/>
                  </a:moveTo>
                  <a:lnTo>
                    <a:pt x="2353511" y="1797058"/>
                  </a:lnTo>
                  <a:moveTo>
                    <a:pt x="2742531" y="-106"/>
                  </a:moveTo>
                  <a:lnTo>
                    <a:pt x="2742531" y="1797058"/>
                  </a:lnTo>
                  <a:moveTo>
                    <a:pt x="3137031" y="-106"/>
                  </a:moveTo>
                  <a:lnTo>
                    <a:pt x="3137031" y="1797058"/>
                  </a:lnTo>
                  <a:moveTo>
                    <a:pt x="3526051" y="-106"/>
                  </a:moveTo>
                  <a:lnTo>
                    <a:pt x="3526051" y="1797058"/>
                  </a:lnTo>
                  <a:moveTo>
                    <a:pt x="3920550" y="-106"/>
                  </a:moveTo>
                  <a:lnTo>
                    <a:pt x="3920550" y="1797058"/>
                  </a:lnTo>
                  <a:moveTo>
                    <a:pt x="4309571" y="-106"/>
                  </a:moveTo>
                  <a:lnTo>
                    <a:pt x="4309571" y="1797058"/>
                  </a:lnTo>
                  <a:moveTo>
                    <a:pt x="4704070" y="-106"/>
                  </a:moveTo>
                  <a:lnTo>
                    <a:pt x="4704070" y="1797058"/>
                  </a:lnTo>
                  <a:moveTo>
                    <a:pt x="5098569" y="-106"/>
                  </a:moveTo>
                  <a:lnTo>
                    <a:pt x="5098569" y="1797058"/>
                  </a:lnTo>
                  <a:moveTo>
                    <a:pt x="5487590" y="-106"/>
                  </a:moveTo>
                  <a:lnTo>
                    <a:pt x="5487590" y="1797058"/>
                  </a:lnTo>
                  <a:moveTo>
                    <a:pt x="5882089" y="-106"/>
                  </a:moveTo>
                  <a:lnTo>
                    <a:pt x="5882089" y="1797058"/>
                  </a:lnTo>
                </a:path>
              </a:pathLst>
            </a:custGeom>
            <a:noFill/>
            <a:ln w="4563" cap="flat">
              <a:solidFill>
                <a:srgbClr val="898989"/>
              </a:solidFill>
              <a:prstDash val="solid"/>
              <a:round/>
            </a:ln>
          </p:spPr>
          <p:txBody>
            <a:bodyPr rtlCol="0" anchor="ctr"/>
            <a:lstStyle/>
            <a:p>
              <a:endParaRPr lang="en-US"/>
            </a:p>
          </p:txBody>
        </p:sp>
        <p:sp>
          <p:nvSpPr>
            <p:cNvPr id="127" name="Freeform: Shape 126">
              <a:extLst>
                <a:ext uri="{FF2B5EF4-FFF2-40B4-BE49-F238E27FC236}">
                  <a16:creationId xmlns:a16="http://schemas.microsoft.com/office/drawing/2014/main" id="{3376FB5E-7A8D-48D0-B250-A900565AD012}"/>
                </a:ext>
              </a:extLst>
            </p:cNvPr>
            <p:cNvSpPr/>
            <p:nvPr/>
          </p:nvSpPr>
          <p:spPr>
            <a:xfrm>
              <a:off x="5696454" y="4140049"/>
              <a:ext cx="6273636" cy="1797163"/>
            </a:xfrm>
            <a:custGeom>
              <a:avLst/>
              <a:gdLst>
                <a:gd name="connsiteX0" fmla="*/ -2527 w 6273636"/>
                <a:gd name="connsiteY0" fmla="*/ -106 h 1797163"/>
                <a:gd name="connsiteX1" fmla="*/ 6271109 w 6273636"/>
                <a:gd name="connsiteY1" fmla="*/ -106 h 1797163"/>
                <a:gd name="connsiteX2" fmla="*/ 6271109 w 6273636"/>
                <a:gd name="connsiteY2" fmla="*/ 1797058 h 1797163"/>
                <a:gd name="connsiteX3" fmla="*/ -2527 w 6273636"/>
                <a:gd name="connsiteY3" fmla="*/ 1797058 h 1797163"/>
              </a:gdLst>
              <a:ahLst/>
              <a:cxnLst>
                <a:cxn ang="0">
                  <a:pos x="connsiteX0" y="connsiteY0"/>
                </a:cxn>
                <a:cxn ang="0">
                  <a:pos x="connsiteX1" y="connsiteY1"/>
                </a:cxn>
                <a:cxn ang="0">
                  <a:pos x="connsiteX2" y="connsiteY2"/>
                </a:cxn>
                <a:cxn ang="0">
                  <a:pos x="connsiteX3" y="connsiteY3"/>
                </a:cxn>
              </a:cxnLst>
              <a:rect l="l" t="t" r="r" b="b"/>
              <a:pathLst>
                <a:path w="6273636" h="1797163">
                  <a:moveTo>
                    <a:pt x="-2527" y="-106"/>
                  </a:moveTo>
                  <a:lnTo>
                    <a:pt x="6271109" y="-106"/>
                  </a:lnTo>
                  <a:lnTo>
                    <a:pt x="6271109" y="1797058"/>
                  </a:lnTo>
                  <a:lnTo>
                    <a:pt x="-2527" y="1797058"/>
                  </a:lnTo>
                  <a:close/>
                </a:path>
              </a:pathLst>
            </a:custGeom>
            <a:noFill/>
            <a:ln w="13688" cap="flat">
              <a:solidFill>
                <a:srgbClr val="000000"/>
              </a:solidFill>
              <a:prstDash val="solid"/>
              <a:round/>
            </a:ln>
          </p:spPr>
          <p:txBody>
            <a:bodyPr rtlCol="0" anchor="ctr"/>
            <a:lstStyle/>
            <a:p>
              <a:endParaRPr lang="en-US"/>
            </a:p>
          </p:txBody>
        </p:sp>
        <p:sp>
          <p:nvSpPr>
            <p:cNvPr id="128" name="Freeform: Shape 127">
              <a:extLst>
                <a:ext uri="{FF2B5EF4-FFF2-40B4-BE49-F238E27FC236}">
                  <a16:creationId xmlns:a16="http://schemas.microsoft.com/office/drawing/2014/main" id="{D19D2D3C-67C6-4AD5-AA25-C73AB1C4288C}"/>
                </a:ext>
              </a:extLst>
            </p:cNvPr>
            <p:cNvSpPr/>
            <p:nvPr/>
          </p:nvSpPr>
          <p:spPr>
            <a:xfrm flipV="1">
              <a:off x="5696454" y="4140049"/>
              <a:ext cx="0" cy="1797163"/>
            </a:xfrm>
            <a:custGeom>
              <a:avLst/>
              <a:gdLst>
                <a:gd name="connsiteX0" fmla="*/ 118 w 0"/>
                <a:gd name="connsiteY0" fmla="*/ 437 h 1797163"/>
                <a:gd name="connsiteX1" fmla="*/ 118 w 0"/>
                <a:gd name="connsiteY1" fmla="*/ 1797600 h 1797163"/>
              </a:gdLst>
              <a:ahLst/>
              <a:cxnLst>
                <a:cxn ang="0">
                  <a:pos x="connsiteX0" y="connsiteY0"/>
                </a:cxn>
                <a:cxn ang="0">
                  <a:pos x="connsiteX1" y="connsiteY1"/>
                </a:cxn>
              </a:cxnLst>
              <a:rect l="l" t="t" r="r" b="b"/>
              <a:pathLst>
                <a:path h="1797163">
                  <a:moveTo>
                    <a:pt x="118" y="437"/>
                  </a:moveTo>
                  <a:lnTo>
                    <a:pt x="118" y="1797600"/>
                  </a:lnTo>
                </a:path>
              </a:pathLst>
            </a:custGeom>
            <a:noFill/>
            <a:ln w="6844" cap="flat">
              <a:solidFill>
                <a:srgbClr val="000000"/>
              </a:solidFill>
              <a:prstDash val="solid"/>
              <a:round/>
            </a:ln>
          </p:spPr>
          <p:txBody>
            <a:bodyPr rtlCol="0" anchor="ctr"/>
            <a:lstStyle/>
            <a:p>
              <a:endParaRPr lang="en-US"/>
            </a:p>
          </p:txBody>
        </p:sp>
        <p:sp>
          <p:nvSpPr>
            <p:cNvPr id="129" name="Freeform: Shape 128">
              <a:extLst>
                <a:ext uri="{FF2B5EF4-FFF2-40B4-BE49-F238E27FC236}">
                  <a16:creationId xmlns:a16="http://schemas.microsoft.com/office/drawing/2014/main" id="{03475AE2-4688-48FB-8541-E449C261476E}"/>
                </a:ext>
              </a:extLst>
            </p:cNvPr>
            <p:cNvSpPr/>
            <p:nvPr/>
          </p:nvSpPr>
          <p:spPr>
            <a:xfrm>
              <a:off x="5696454" y="5937213"/>
              <a:ext cx="6273636" cy="5479"/>
            </a:xfrm>
            <a:custGeom>
              <a:avLst/>
              <a:gdLst>
                <a:gd name="connsiteX0" fmla="*/ -2527 w 6273636"/>
                <a:gd name="connsiteY0" fmla="*/ -106 h 5479"/>
                <a:gd name="connsiteX1" fmla="*/ 6271109 w 6273636"/>
                <a:gd name="connsiteY1" fmla="*/ -106 h 5479"/>
              </a:gdLst>
              <a:ahLst/>
              <a:cxnLst>
                <a:cxn ang="0">
                  <a:pos x="connsiteX0" y="connsiteY0"/>
                </a:cxn>
                <a:cxn ang="0">
                  <a:pos x="connsiteX1" y="connsiteY1"/>
                </a:cxn>
              </a:cxnLst>
              <a:rect l="l" t="t" r="r" b="b"/>
              <a:pathLst>
                <a:path w="6273636" h="5479">
                  <a:moveTo>
                    <a:pt x="-2527" y="-106"/>
                  </a:moveTo>
                  <a:lnTo>
                    <a:pt x="6271109" y="-106"/>
                  </a:lnTo>
                </a:path>
              </a:pathLst>
            </a:custGeom>
            <a:noFill/>
            <a:ln w="6844" cap="flat">
              <a:solidFill>
                <a:srgbClr val="000000"/>
              </a:solidFill>
              <a:prstDash val="solid"/>
              <a:round/>
            </a:ln>
          </p:spPr>
          <p:txBody>
            <a:bodyPr rtlCol="0" anchor="ctr"/>
            <a:lstStyle/>
            <a:p>
              <a:endParaRPr lang="en-US"/>
            </a:p>
          </p:txBody>
        </p:sp>
        <p:sp>
          <p:nvSpPr>
            <p:cNvPr id="130" name="Freeform: Shape 129">
              <a:extLst>
                <a:ext uri="{FF2B5EF4-FFF2-40B4-BE49-F238E27FC236}">
                  <a16:creationId xmlns:a16="http://schemas.microsoft.com/office/drawing/2014/main" id="{5D45C218-2F81-437E-8CD0-DB6A0C87AAE5}"/>
                </a:ext>
              </a:extLst>
            </p:cNvPr>
            <p:cNvSpPr/>
            <p:nvPr/>
          </p:nvSpPr>
          <p:spPr>
            <a:xfrm>
              <a:off x="5696454" y="4490913"/>
              <a:ext cx="6270896" cy="1407208"/>
            </a:xfrm>
            <a:custGeom>
              <a:avLst/>
              <a:gdLst>
                <a:gd name="connsiteX0" fmla="*/ -2527 w 6438010"/>
                <a:gd name="connsiteY0" fmla="*/ 53479 h 1407208"/>
                <a:gd name="connsiteX1" fmla="*/ -2143 w 6438010"/>
                <a:gd name="connsiteY1" fmla="*/ 53479 h 1407208"/>
                <a:gd name="connsiteX2" fmla="*/ 1802 w 6438010"/>
                <a:gd name="connsiteY2" fmla="*/ 52279 h 1407208"/>
                <a:gd name="connsiteX3" fmla="*/ 5692 w 6438010"/>
                <a:gd name="connsiteY3" fmla="*/ 50477 h 1407208"/>
                <a:gd name="connsiteX4" fmla="*/ 9637 w 6438010"/>
                <a:gd name="connsiteY4" fmla="*/ 48082 h 1407208"/>
                <a:gd name="connsiteX5" fmla="*/ 13527 w 6438010"/>
                <a:gd name="connsiteY5" fmla="*/ 43880 h 1407208"/>
                <a:gd name="connsiteX6" fmla="*/ 17471 w 6438010"/>
                <a:gd name="connsiteY6" fmla="*/ 39683 h 1407208"/>
                <a:gd name="connsiteX7" fmla="*/ 21363 w 6438010"/>
                <a:gd name="connsiteY7" fmla="*/ 35486 h 1407208"/>
                <a:gd name="connsiteX8" fmla="*/ 25308 w 6438010"/>
                <a:gd name="connsiteY8" fmla="*/ 32483 h 1407208"/>
                <a:gd name="connsiteX9" fmla="*/ 29252 w 6438010"/>
                <a:gd name="connsiteY9" fmla="*/ 27689 h 1407208"/>
                <a:gd name="connsiteX10" fmla="*/ 33142 w 6438010"/>
                <a:gd name="connsiteY10" fmla="*/ 24089 h 1407208"/>
                <a:gd name="connsiteX11" fmla="*/ 37087 w 6438010"/>
                <a:gd name="connsiteY11" fmla="*/ 21086 h 1407208"/>
                <a:gd name="connsiteX12" fmla="*/ 40977 w 6438010"/>
                <a:gd name="connsiteY12" fmla="*/ 16292 h 1407208"/>
                <a:gd name="connsiteX13" fmla="*/ 44922 w 6438010"/>
                <a:gd name="connsiteY13" fmla="*/ 12692 h 1407208"/>
                <a:gd name="connsiteX14" fmla="*/ 48813 w 6438010"/>
                <a:gd name="connsiteY14" fmla="*/ 10293 h 1407208"/>
                <a:gd name="connsiteX15" fmla="*/ 52758 w 6438010"/>
                <a:gd name="connsiteY15" fmla="*/ 6693 h 1407208"/>
                <a:gd name="connsiteX16" fmla="*/ 56648 w 6438010"/>
                <a:gd name="connsiteY16" fmla="*/ 4895 h 1407208"/>
                <a:gd name="connsiteX17" fmla="*/ 60593 w 6438010"/>
                <a:gd name="connsiteY17" fmla="*/ 2496 h 1407208"/>
                <a:gd name="connsiteX18" fmla="*/ 64483 w 6438010"/>
                <a:gd name="connsiteY18" fmla="*/ 693 h 1407208"/>
                <a:gd name="connsiteX19" fmla="*/ 68428 w 6438010"/>
                <a:gd name="connsiteY19" fmla="*/ 96 h 1407208"/>
                <a:gd name="connsiteX20" fmla="*/ 72373 w 6438010"/>
                <a:gd name="connsiteY20" fmla="*/ 96 h 1407208"/>
                <a:gd name="connsiteX21" fmla="*/ 76263 w 6438010"/>
                <a:gd name="connsiteY21" fmla="*/ 2496 h 1407208"/>
                <a:gd name="connsiteX22" fmla="*/ 80209 w 6438010"/>
                <a:gd name="connsiteY22" fmla="*/ 6096 h 1407208"/>
                <a:gd name="connsiteX23" fmla="*/ 84099 w 6438010"/>
                <a:gd name="connsiteY23" fmla="*/ 13290 h 1407208"/>
                <a:gd name="connsiteX24" fmla="*/ 88044 w 6438010"/>
                <a:gd name="connsiteY24" fmla="*/ 20489 h 1407208"/>
                <a:gd name="connsiteX25" fmla="*/ 91934 w 6438010"/>
                <a:gd name="connsiteY25" fmla="*/ 28889 h 1407208"/>
                <a:gd name="connsiteX26" fmla="*/ 95878 w 6438010"/>
                <a:gd name="connsiteY26" fmla="*/ 39086 h 1407208"/>
                <a:gd name="connsiteX27" fmla="*/ 99768 w 6438010"/>
                <a:gd name="connsiteY27" fmla="*/ 55879 h 1407208"/>
                <a:gd name="connsiteX28" fmla="*/ 103713 w 6438010"/>
                <a:gd name="connsiteY28" fmla="*/ 74470 h 1407208"/>
                <a:gd name="connsiteX29" fmla="*/ 107605 w 6438010"/>
                <a:gd name="connsiteY29" fmla="*/ 90069 h 1407208"/>
                <a:gd name="connsiteX30" fmla="*/ 111549 w 6438010"/>
                <a:gd name="connsiteY30" fmla="*/ 104463 h 1407208"/>
                <a:gd name="connsiteX31" fmla="*/ 115494 w 6438010"/>
                <a:gd name="connsiteY31" fmla="*/ 123053 h 1407208"/>
                <a:gd name="connsiteX32" fmla="*/ 119384 w 6438010"/>
                <a:gd name="connsiteY32" fmla="*/ 143447 h 1407208"/>
                <a:gd name="connsiteX33" fmla="*/ 123329 w 6438010"/>
                <a:gd name="connsiteY33" fmla="*/ 165040 h 1407208"/>
                <a:gd name="connsiteX34" fmla="*/ 127219 w 6438010"/>
                <a:gd name="connsiteY34" fmla="*/ 187834 h 1407208"/>
                <a:gd name="connsiteX35" fmla="*/ 131164 w 6438010"/>
                <a:gd name="connsiteY35" fmla="*/ 211827 h 1407208"/>
                <a:gd name="connsiteX36" fmla="*/ 135055 w 6438010"/>
                <a:gd name="connsiteY36" fmla="*/ 238220 h 1407208"/>
                <a:gd name="connsiteX37" fmla="*/ 139000 w 6438010"/>
                <a:gd name="connsiteY37" fmla="*/ 263413 h 1407208"/>
                <a:gd name="connsiteX38" fmla="*/ 142890 w 6438010"/>
                <a:gd name="connsiteY38" fmla="*/ 290404 h 1407208"/>
                <a:gd name="connsiteX39" fmla="*/ 146835 w 6438010"/>
                <a:gd name="connsiteY39" fmla="*/ 314391 h 1407208"/>
                <a:gd name="connsiteX40" fmla="*/ 150725 w 6438010"/>
                <a:gd name="connsiteY40" fmla="*/ 341984 h 1407208"/>
                <a:gd name="connsiteX41" fmla="*/ 154670 w 6438010"/>
                <a:gd name="connsiteY41" fmla="*/ 368974 h 1407208"/>
                <a:gd name="connsiteX42" fmla="*/ 158615 w 6438010"/>
                <a:gd name="connsiteY42" fmla="*/ 396568 h 1407208"/>
                <a:gd name="connsiteX43" fmla="*/ 162506 w 6438010"/>
                <a:gd name="connsiteY43" fmla="*/ 423558 h 1407208"/>
                <a:gd name="connsiteX44" fmla="*/ 166451 w 6438010"/>
                <a:gd name="connsiteY44" fmla="*/ 448148 h 1407208"/>
                <a:gd name="connsiteX45" fmla="*/ 170341 w 6438010"/>
                <a:gd name="connsiteY45" fmla="*/ 470942 h 1407208"/>
                <a:gd name="connsiteX46" fmla="*/ 174286 w 6438010"/>
                <a:gd name="connsiteY46" fmla="*/ 482941 h 1407208"/>
                <a:gd name="connsiteX47" fmla="*/ 178176 w 6438010"/>
                <a:gd name="connsiteY47" fmla="*/ 484738 h 1407208"/>
                <a:gd name="connsiteX48" fmla="*/ 182120 w 6438010"/>
                <a:gd name="connsiteY48" fmla="*/ 482941 h 1407208"/>
                <a:gd name="connsiteX49" fmla="*/ 186010 w 6438010"/>
                <a:gd name="connsiteY49" fmla="*/ 479341 h 1407208"/>
                <a:gd name="connsiteX50" fmla="*/ 189955 w 6438010"/>
                <a:gd name="connsiteY50" fmla="*/ 479938 h 1407208"/>
                <a:gd name="connsiteX51" fmla="*/ 193847 w 6438010"/>
                <a:gd name="connsiteY51" fmla="*/ 482941 h 1407208"/>
                <a:gd name="connsiteX52" fmla="*/ 197791 w 6438010"/>
                <a:gd name="connsiteY52" fmla="*/ 484738 h 1407208"/>
                <a:gd name="connsiteX53" fmla="*/ 201681 w 6438010"/>
                <a:gd name="connsiteY53" fmla="*/ 486536 h 1407208"/>
                <a:gd name="connsiteX54" fmla="*/ 205626 w 6438010"/>
                <a:gd name="connsiteY54" fmla="*/ 496738 h 1407208"/>
                <a:gd name="connsiteX55" fmla="*/ 209571 w 6438010"/>
                <a:gd name="connsiteY55" fmla="*/ 497932 h 1407208"/>
                <a:gd name="connsiteX56" fmla="*/ 213461 w 6438010"/>
                <a:gd name="connsiteY56" fmla="*/ 492535 h 1407208"/>
                <a:gd name="connsiteX57" fmla="*/ 217406 w 6438010"/>
                <a:gd name="connsiteY57" fmla="*/ 488338 h 1407208"/>
                <a:gd name="connsiteX58" fmla="*/ 221297 w 6438010"/>
                <a:gd name="connsiteY58" fmla="*/ 488338 h 1407208"/>
                <a:gd name="connsiteX59" fmla="*/ 225242 w 6438010"/>
                <a:gd name="connsiteY59" fmla="*/ 493138 h 1407208"/>
                <a:gd name="connsiteX60" fmla="*/ 229132 w 6438010"/>
                <a:gd name="connsiteY60" fmla="*/ 496135 h 1407208"/>
                <a:gd name="connsiteX61" fmla="*/ 233077 w 6438010"/>
                <a:gd name="connsiteY61" fmla="*/ 495532 h 1407208"/>
                <a:gd name="connsiteX62" fmla="*/ 236967 w 6438010"/>
                <a:gd name="connsiteY62" fmla="*/ 493138 h 1407208"/>
                <a:gd name="connsiteX63" fmla="*/ 240912 w 6438010"/>
                <a:gd name="connsiteY63" fmla="*/ 492535 h 1407208"/>
                <a:gd name="connsiteX64" fmla="*/ 244856 w 6438010"/>
                <a:gd name="connsiteY64" fmla="*/ 488935 h 1407208"/>
                <a:gd name="connsiteX65" fmla="*/ 248748 w 6438010"/>
                <a:gd name="connsiteY65" fmla="*/ 488935 h 1407208"/>
                <a:gd name="connsiteX66" fmla="*/ 252693 w 6438010"/>
                <a:gd name="connsiteY66" fmla="*/ 491938 h 1407208"/>
                <a:gd name="connsiteX67" fmla="*/ 256583 w 6438010"/>
                <a:gd name="connsiteY67" fmla="*/ 508731 h 1407208"/>
                <a:gd name="connsiteX68" fmla="*/ 260527 w 6438010"/>
                <a:gd name="connsiteY68" fmla="*/ 527322 h 1407208"/>
                <a:gd name="connsiteX69" fmla="*/ 264417 w 6438010"/>
                <a:gd name="connsiteY69" fmla="*/ 544719 h 1407208"/>
                <a:gd name="connsiteX70" fmla="*/ 268362 w 6438010"/>
                <a:gd name="connsiteY70" fmla="*/ 565112 h 1407208"/>
                <a:gd name="connsiteX71" fmla="*/ 272252 w 6438010"/>
                <a:gd name="connsiteY71" fmla="*/ 592705 h 1407208"/>
                <a:gd name="connsiteX72" fmla="*/ 276198 w 6438010"/>
                <a:gd name="connsiteY72" fmla="*/ 620293 h 1407208"/>
                <a:gd name="connsiteX73" fmla="*/ 280088 w 6438010"/>
                <a:gd name="connsiteY73" fmla="*/ 643086 h 1407208"/>
                <a:gd name="connsiteX74" fmla="*/ 284033 w 6438010"/>
                <a:gd name="connsiteY74" fmla="*/ 663479 h 1407208"/>
                <a:gd name="connsiteX75" fmla="*/ 287923 w 6438010"/>
                <a:gd name="connsiteY75" fmla="*/ 685675 h 1407208"/>
                <a:gd name="connsiteX76" fmla="*/ 291868 w 6438010"/>
                <a:gd name="connsiteY76" fmla="*/ 710266 h 1407208"/>
                <a:gd name="connsiteX77" fmla="*/ 295813 w 6438010"/>
                <a:gd name="connsiteY77" fmla="*/ 731257 h 1407208"/>
                <a:gd name="connsiteX78" fmla="*/ 299703 w 6438010"/>
                <a:gd name="connsiteY78" fmla="*/ 753453 h 1407208"/>
                <a:gd name="connsiteX79" fmla="*/ 303648 w 6438010"/>
                <a:gd name="connsiteY79" fmla="*/ 773243 h 1407208"/>
                <a:gd name="connsiteX80" fmla="*/ 307539 w 6438010"/>
                <a:gd name="connsiteY80" fmla="*/ 796037 h 1407208"/>
                <a:gd name="connsiteX81" fmla="*/ 311484 w 6438010"/>
                <a:gd name="connsiteY81" fmla="*/ 817033 h 1407208"/>
                <a:gd name="connsiteX82" fmla="*/ 315374 w 6438010"/>
                <a:gd name="connsiteY82" fmla="*/ 835624 h 1407208"/>
                <a:gd name="connsiteX83" fmla="*/ 319319 w 6438010"/>
                <a:gd name="connsiteY83" fmla="*/ 854220 h 1407208"/>
                <a:gd name="connsiteX84" fmla="*/ 323209 w 6438010"/>
                <a:gd name="connsiteY84" fmla="*/ 877013 h 1407208"/>
                <a:gd name="connsiteX85" fmla="*/ 327154 w 6438010"/>
                <a:gd name="connsiteY85" fmla="*/ 894404 h 1407208"/>
                <a:gd name="connsiteX86" fmla="*/ 331098 w 6438010"/>
                <a:gd name="connsiteY86" fmla="*/ 911800 h 1407208"/>
                <a:gd name="connsiteX87" fmla="*/ 334990 w 6438010"/>
                <a:gd name="connsiteY87" fmla="*/ 924994 h 1407208"/>
                <a:gd name="connsiteX88" fmla="*/ 338935 w 6438010"/>
                <a:gd name="connsiteY88" fmla="*/ 927997 h 1407208"/>
                <a:gd name="connsiteX89" fmla="*/ 342825 w 6438010"/>
                <a:gd name="connsiteY89" fmla="*/ 927997 h 1407208"/>
                <a:gd name="connsiteX90" fmla="*/ 346769 w 6438010"/>
                <a:gd name="connsiteY90" fmla="*/ 925597 h 1407208"/>
                <a:gd name="connsiteX91" fmla="*/ 350659 w 6438010"/>
                <a:gd name="connsiteY91" fmla="*/ 921997 h 1407208"/>
                <a:gd name="connsiteX92" fmla="*/ 354604 w 6438010"/>
                <a:gd name="connsiteY92" fmla="*/ 919000 h 1407208"/>
                <a:gd name="connsiteX93" fmla="*/ 358494 w 6438010"/>
                <a:gd name="connsiteY93" fmla="*/ 911800 h 1407208"/>
                <a:gd name="connsiteX94" fmla="*/ 362440 w 6438010"/>
                <a:gd name="connsiteY94" fmla="*/ 918397 h 1407208"/>
                <a:gd name="connsiteX95" fmla="*/ 366330 w 6438010"/>
                <a:gd name="connsiteY95" fmla="*/ 930994 h 1407208"/>
                <a:gd name="connsiteX96" fmla="*/ 370275 w 6438010"/>
                <a:gd name="connsiteY96" fmla="*/ 936993 h 1407208"/>
                <a:gd name="connsiteX97" fmla="*/ 374165 w 6438010"/>
                <a:gd name="connsiteY97" fmla="*/ 935191 h 1407208"/>
                <a:gd name="connsiteX98" fmla="*/ 378110 w 6438010"/>
                <a:gd name="connsiteY98" fmla="*/ 932194 h 1407208"/>
                <a:gd name="connsiteX99" fmla="*/ 382055 w 6438010"/>
                <a:gd name="connsiteY99" fmla="*/ 930994 h 1407208"/>
                <a:gd name="connsiteX100" fmla="*/ 385945 w 6438010"/>
                <a:gd name="connsiteY100" fmla="*/ 928594 h 1407208"/>
                <a:gd name="connsiteX101" fmla="*/ 389891 w 6438010"/>
                <a:gd name="connsiteY101" fmla="*/ 926194 h 1407208"/>
                <a:gd name="connsiteX102" fmla="*/ 393781 w 6438010"/>
                <a:gd name="connsiteY102" fmla="*/ 923197 h 1407208"/>
                <a:gd name="connsiteX103" fmla="*/ 397726 w 6438010"/>
                <a:gd name="connsiteY103" fmla="*/ 929794 h 1407208"/>
                <a:gd name="connsiteX104" fmla="*/ 401616 w 6438010"/>
                <a:gd name="connsiteY104" fmla="*/ 941190 h 1407208"/>
                <a:gd name="connsiteX105" fmla="*/ 405561 w 6438010"/>
                <a:gd name="connsiteY105" fmla="*/ 944790 h 1407208"/>
                <a:gd name="connsiteX106" fmla="*/ 409451 w 6438010"/>
                <a:gd name="connsiteY106" fmla="*/ 941793 h 1407208"/>
                <a:gd name="connsiteX107" fmla="*/ 413395 w 6438010"/>
                <a:gd name="connsiteY107" fmla="*/ 938791 h 1407208"/>
                <a:gd name="connsiteX108" fmla="*/ 417287 w 6438010"/>
                <a:gd name="connsiteY108" fmla="*/ 937591 h 1407208"/>
                <a:gd name="connsiteX109" fmla="*/ 421232 w 6438010"/>
                <a:gd name="connsiteY109" fmla="*/ 938193 h 1407208"/>
                <a:gd name="connsiteX110" fmla="*/ 425176 w 6438010"/>
                <a:gd name="connsiteY110" fmla="*/ 937591 h 1407208"/>
                <a:gd name="connsiteX111" fmla="*/ 429066 w 6438010"/>
                <a:gd name="connsiteY111" fmla="*/ 935793 h 1407208"/>
                <a:gd name="connsiteX112" fmla="*/ 433011 w 6438010"/>
                <a:gd name="connsiteY112" fmla="*/ 941793 h 1407208"/>
                <a:gd name="connsiteX113" fmla="*/ 436901 w 6438010"/>
                <a:gd name="connsiteY113" fmla="*/ 949590 h 1407208"/>
                <a:gd name="connsiteX114" fmla="*/ 440846 w 6438010"/>
                <a:gd name="connsiteY114" fmla="*/ 950790 h 1407208"/>
                <a:gd name="connsiteX115" fmla="*/ 444736 w 6438010"/>
                <a:gd name="connsiteY115" fmla="*/ 945990 h 1407208"/>
                <a:gd name="connsiteX116" fmla="*/ 448682 w 6438010"/>
                <a:gd name="connsiteY116" fmla="*/ 943591 h 1407208"/>
                <a:gd name="connsiteX117" fmla="*/ 452572 w 6438010"/>
                <a:gd name="connsiteY117" fmla="*/ 949590 h 1407208"/>
                <a:gd name="connsiteX118" fmla="*/ 456517 w 6438010"/>
                <a:gd name="connsiteY118" fmla="*/ 954987 h 1407208"/>
                <a:gd name="connsiteX119" fmla="*/ 460407 w 6438010"/>
                <a:gd name="connsiteY119" fmla="*/ 956784 h 1407208"/>
                <a:gd name="connsiteX120" fmla="*/ 464352 w 6438010"/>
                <a:gd name="connsiteY120" fmla="*/ 960987 h 1407208"/>
                <a:gd name="connsiteX121" fmla="*/ 468297 w 6438010"/>
                <a:gd name="connsiteY121" fmla="*/ 979578 h 1407208"/>
                <a:gd name="connsiteX122" fmla="*/ 472187 w 6438010"/>
                <a:gd name="connsiteY122" fmla="*/ 1001773 h 1407208"/>
                <a:gd name="connsiteX123" fmla="*/ 476133 w 6438010"/>
                <a:gd name="connsiteY123" fmla="*/ 1020364 h 1407208"/>
                <a:gd name="connsiteX124" fmla="*/ 480023 w 6438010"/>
                <a:gd name="connsiteY124" fmla="*/ 1034758 h 1407208"/>
                <a:gd name="connsiteX125" fmla="*/ 483968 w 6438010"/>
                <a:gd name="connsiteY125" fmla="*/ 1050954 h 1407208"/>
                <a:gd name="connsiteX126" fmla="*/ 487858 w 6438010"/>
                <a:gd name="connsiteY126" fmla="*/ 1073151 h 1407208"/>
                <a:gd name="connsiteX127" fmla="*/ 491802 w 6438010"/>
                <a:gd name="connsiteY127" fmla="*/ 1094141 h 1407208"/>
                <a:gd name="connsiteX128" fmla="*/ 495692 w 6438010"/>
                <a:gd name="connsiteY128" fmla="*/ 1112135 h 1407208"/>
                <a:gd name="connsiteX129" fmla="*/ 499637 w 6438010"/>
                <a:gd name="connsiteY129" fmla="*/ 1125931 h 1407208"/>
                <a:gd name="connsiteX130" fmla="*/ 503529 w 6438010"/>
                <a:gd name="connsiteY130" fmla="*/ 1143328 h 1407208"/>
                <a:gd name="connsiteX131" fmla="*/ 507473 w 6438010"/>
                <a:gd name="connsiteY131" fmla="*/ 1161918 h 1407208"/>
                <a:gd name="connsiteX132" fmla="*/ 511418 w 6438010"/>
                <a:gd name="connsiteY132" fmla="*/ 1179315 h 1407208"/>
                <a:gd name="connsiteX133" fmla="*/ 515308 w 6438010"/>
                <a:gd name="connsiteY133" fmla="*/ 1194311 h 1407208"/>
                <a:gd name="connsiteX134" fmla="*/ 519253 w 6438010"/>
                <a:gd name="connsiteY134" fmla="*/ 1208705 h 1407208"/>
                <a:gd name="connsiteX135" fmla="*/ 523143 w 6438010"/>
                <a:gd name="connsiteY135" fmla="*/ 1225499 h 1407208"/>
                <a:gd name="connsiteX136" fmla="*/ 527088 w 6438010"/>
                <a:gd name="connsiteY136" fmla="*/ 1239892 h 1407208"/>
                <a:gd name="connsiteX137" fmla="*/ 530979 w 6438010"/>
                <a:gd name="connsiteY137" fmla="*/ 1254292 h 1407208"/>
                <a:gd name="connsiteX138" fmla="*/ 534924 w 6438010"/>
                <a:gd name="connsiteY138" fmla="*/ 1267485 h 1407208"/>
                <a:gd name="connsiteX139" fmla="*/ 538814 w 6438010"/>
                <a:gd name="connsiteY139" fmla="*/ 1279479 h 1407208"/>
                <a:gd name="connsiteX140" fmla="*/ 542759 w 6438010"/>
                <a:gd name="connsiteY140" fmla="*/ 1292679 h 1407208"/>
                <a:gd name="connsiteX141" fmla="*/ 546649 w 6438010"/>
                <a:gd name="connsiteY141" fmla="*/ 1307072 h 1407208"/>
                <a:gd name="connsiteX142" fmla="*/ 550594 w 6438010"/>
                <a:gd name="connsiteY142" fmla="*/ 1320266 h 1407208"/>
                <a:gd name="connsiteX143" fmla="*/ 554539 w 6438010"/>
                <a:gd name="connsiteY143" fmla="*/ 1331065 h 1407208"/>
                <a:gd name="connsiteX144" fmla="*/ 558429 w 6438010"/>
                <a:gd name="connsiteY144" fmla="*/ 1341860 h 1407208"/>
                <a:gd name="connsiteX145" fmla="*/ 562375 w 6438010"/>
                <a:gd name="connsiteY145" fmla="*/ 1352659 h 1407208"/>
                <a:gd name="connsiteX146" fmla="*/ 566265 w 6438010"/>
                <a:gd name="connsiteY146" fmla="*/ 1363453 h 1407208"/>
                <a:gd name="connsiteX147" fmla="*/ 570210 w 6438010"/>
                <a:gd name="connsiteY147" fmla="*/ 1373052 h 1407208"/>
                <a:gd name="connsiteX148" fmla="*/ 574100 w 6438010"/>
                <a:gd name="connsiteY148" fmla="*/ 1382049 h 1407208"/>
                <a:gd name="connsiteX149" fmla="*/ 578044 w 6438010"/>
                <a:gd name="connsiteY149" fmla="*/ 1388646 h 1407208"/>
                <a:gd name="connsiteX150" fmla="*/ 581934 w 6438010"/>
                <a:gd name="connsiteY150" fmla="*/ 1389846 h 1407208"/>
                <a:gd name="connsiteX151" fmla="*/ 585879 w 6438010"/>
                <a:gd name="connsiteY151" fmla="*/ 1388646 h 1407208"/>
                <a:gd name="connsiteX152" fmla="*/ 589771 w 6438010"/>
                <a:gd name="connsiteY152" fmla="*/ 1383846 h 1407208"/>
                <a:gd name="connsiteX153" fmla="*/ 593715 w 6438010"/>
                <a:gd name="connsiteY153" fmla="*/ 1378449 h 1407208"/>
                <a:gd name="connsiteX154" fmla="*/ 597660 w 6438010"/>
                <a:gd name="connsiteY154" fmla="*/ 1368253 h 1407208"/>
                <a:gd name="connsiteX155" fmla="*/ 601550 w 6438010"/>
                <a:gd name="connsiteY155" fmla="*/ 1369453 h 1407208"/>
                <a:gd name="connsiteX156" fmla="*/ 605495 w 6438010"/>
                <a:gd name="connsiteY156" fmla="*/ 1380849 h 1407208"/>
                <a:gd name="connsiteX157" fmla="*/ 609385 w 6438010"/>
                <a:gd name="connsiteY157" fmla="*/ 1391046 h 1407208"/>
                <a:gd name="connsiteX158" fmla="*/ 613330 w 6438010"/>
                <a:gd name="connsiteY158" fmla="*/ 1394646 h 1407208"/>
                <a:gd name="connsiteX159" fmla="*/ 617221 w 6438010"/>
                <a:gd name="connsiteY159" fmla="*/ 1392246 h 1407208"/>
                <a:gd name="connsiteX160" fmla="*/ 621166 w 6438010"/>
                <a:gd name="connsiteY160" fmla="*/ 1386246 h 1407208"/>
                <a:gd name="connsiteX161" fmla="*/ 625056 w 6438010"/>
                <a:gd name="connsiteY161" fmla="*/ 1377847 h 1407208"/>
                <a:gd name="connsiteX162" fmla="*/ 629001 w 6438010"/>
                <a:gd name="connsiteY162" fmla="*/ 1368850 h 1407208"/>
                <a:gd name="connsiteX163" fmla="*/ 632891 w 6438010"/>
                <a:gd name="connsiteY163" fmla="*/ 1374849 h 1407208"/>
                <a:gd name="connsiteX164" fmla="*/ 636836 w 6438010"/>
                <a:gd name="connsiteY164" fmla="*/ 1388043 h 1407208"/>
                <a:gd name="connsiteX165" fmla="*/ 640781 w 6438010"/>
                <a:gd name="connsiteY165" fmla="*/ 1398843 h 1407208"/>
                <a:gd name="connsiteX166" fmla="*/ 644672 w 6438010"/>
                <a:gd name="connsiteY166" fmla="*/ 1398843 h 1407208"/>
                <a:gd name="connsiteX167" fmla="*/ 648617 w 6438010"/>
                <a:gd name="connsiteY167" fmla="*/ 1396443 h 1407208"/>
                <a:gd name="connsiteX168" fmla="*/ 652507 w 6438010"/>
                <a:gd name="connsiteY168" fmla="*/ 1388043 h 1407208"/>
                <a:gd name="connsiteX169" fmla="*/ 656451 w 6438010"/>
                <a:gd name="connsiteY169" fmla="*/ 1378449 h 1407208"/>
                <a:gd name="connsiteX170" fmla="*/ 660341 w 6438010"/>
                <a:gd name="connsiteY170" fmla="*/ 1372450 h 1407208"/>
                <a:gd name="connsiteX171" fmla="*/ 664286 w 6438010"/>
                <a:gd name="connsiteY171" fmla="*/ 1378449 h 1407208"/>
                <a:gd name="connsiteX172" fmla="*/ 668176 w 6438010"/>
                <a:gd name="connsiteY172" fmla="*/ 1393446 h 1407208"/>
                <a:gd name="connsiteX173" fmla="*/ 672121 w 6438010"/>
                <a:gd name="connsiteY173" fmla="*/ 1402443 h 1407208"/>
                <a:gd name="connsiteX174" fmla="*/ 676012 w 6438010"/>
                <a:gd name="connsiteY174" fmla="*/ 1403040 h 1407208"/>
                <a:gd name="connsiteX175" fmla="*/ 679957 w 6438010"/>
                <a:gd name="connsiteY175" fmla="*/ 1398240 h 1407208"/>
                <a:gd name="connsiteX176" fmla="*/ 683902 w 6438010"/>
                <a:gd name="connsiteY176" fmla="*/ 1391643 h 1407208"/>
                <a:gd name="connsiteX177" fmla="*/ 687792 w 6438010"/>
                <a:gd name="connsiteY177" fmla="*/ 1382646 h 1407208"/>
                <a:gd name="connsiteX178" fmla="*/ 691737 w 6438010"/>
                <a:gd name="connsiteY178" fmla="*/ 1376652 h 1407208"/>
                <a:gd name="connsiteX179" fmla="*/ 695627 w 6438010"/>
                <a:gd name="connsiteY179" fmla="*/ 1383846 h 1407208"/>
                <a:gd name="connsiteX180" fmla="*/ 699572 w 6438010"/>
                <a:gd name="connsiteY180" fmla="*/ 1398240 h 1407208"/>
                <a:gd name="connsiteX181" fmla="*/ 703463 w 6438010"/>
                <a:gd name="connsiteY181" fmla="*/ 1406640 h 1407208"/>
                <a:gd name="connsiteX182" fmla="*/ 707408 w 6438010"/>
                <a:gd name="connsiteY182" fmla="*/ 1405440 h 1407208"/>
                <a:gd name="connsiteX183" fmla="*/ 711298 w 6438010"/>
                <a:gd name="connsiteY183" fmla="*/ 1400640 h 1407208"/>
                <a:gd name="connsiteX184" fmla="*/ 715243 w 6438010"/>
                <a:gd name="connsiteY184" fmla="*/ 1388646 h 1407208"/>
                <a:gd name="connsiteX185" fmla="*/ 719133 w 6438010"/>
                <a:gd name="connsiteY185" fmla="*/ 1376652 h 1407208"/>
                <a:gd name="connsiteX186" fmla="*/ 723078 w 6438010"/>
                <a:gd name="connsiteY186" fmla="*/ 1364055 h 1407208"/>
                <a:gd name="connsiteX187" fmla="*/ 727022 w 6438010"/>
                <a:gd name="connsiteY187" fmla="*/ 1352659 h 1407208"/>
                <a:gd name="connsiteX188" fmla="*/ 730914 w 6438010"/>
                <a:gd name="connsiteY188" fmla="*/ 1343662 h 1407208"/>
                <a:gd name="connsiteX189" fmla="*/ 734859 w 6438010"/>
                <a:gd name="connsiteY189" fmla="*/ 1333466 h 1407208"/>
                <a:gd name="connsiteX190" fmla="*/ 738749 w 6438010"/>
                <a:gd name="connsiteY190" fmla="*/ 1326266 h 1407208"/>
                <a:gd name="connsiteX191" fmla="*/ 742693 w 6438010"/>
                <a:gd name="connsiteY191" fmla="*/ 1318469 h 1407208"/>
                <a:gd name="connsiteX192" fmla="*/ 746583 w 6438010"/>
                <a:gd name="connsiteY192" fmla="*/ 1312469 h 1407208"/>
                <a:gd name="connsiteX193" fmla="*/ 750528 w 6438010"/>
                <a:gd name="connsiteY193" fmla="*/ 1306475 h 1407208"/>
                <a:gd name="connsiteX194" fmla="*/ 754418 w 6438010"/>
                <a:gd name="connsiteY194" fmla="*/ 1300476 h 1407208"/>
                <a:gd name="connsiteX195" fmla="*/ 758364 w 6438010"/>
                <a:gd name="connsiteY195" fmla="*/ 1294476 h 1407208"/>
                <a:gd name="connsiteX196" fmla="*/ 762254 w 6438010"/>
                <a:gd name="connsiteY196" fmla="*/ 1290279 h 1407208"/>
                <a:gd name="connsiteX197" fmla="*/ 766199 w 6438010"/>
                <a:gd name="connsiteY197" fmla="*/ 1284882 h 1407208"/>
                <a:gd name="connsiteX198" fmla="*/ 770144 w 6438010"/>
                <a:gd name="connsiteY198" fmla="*/ 1279479 h 1407208"/>
                <a:gd name="connsiteX199" fmla="*/ 774034 w 6438010"/>
                <a:gd name="connsiteY199" fmla="*/ 1274685 h 1407208"/>
                <a:gd name="connsiteX200" fmla="*/ 777979 w 6438010"/>
                <a:gd name="connsiteY200" fmla="*/ 1269885 h 1407208"/>
                <a:gd name="connsiteX201" fmla="*/ 781869 w 6438010"/>
                <a:gd name="connsiteY201" fmla="*/ 1265688 h 1407208"/>
                <a:gd name="connsiteX202" fmla="*/ 785814 w 6438010"/>
                <a:gd name="connsiteY202" fmla="*/ 1261486 h 1407208"/>
                <a:gd name="connsiteX203" fmla="*/ 789705 w 6438010"/>
                <a:gd name="connsiteY203" fmla="*/ 1256686 h 1407208"/>
                <a:gd name="connsiteX204" fmla="*/ 793650 w 6438010"/>
                <a:gd name="connsiteY204" fmla="*/ 1252489 h 1407208"/>
                <a:gd name="connsiteX205" fmla="*/ 797540 w 6438010"/>
                <a:gd name="connsiteY205" fmla="*/ 1247689 h 1407208"/>
                <a:gd name="connsiteX206" fmla="*/ 801485 w 6438010"/>
                <a:gd name="connsiteY206" fmla="*/ 1242292 h 1407208"/>
                <a:gd name="connsiteX207" fmla="*/ 805375 w 6438010"/>
                <a:gd name="connsiteY207" fmla="*/ 1238693 h 1407208"/>
                <a:gd name="connsiteX208" fmla="*/ 809319 w 6438010"/>
                <a:gd name="connsiteY208" fmla="*/ 1235098 h 1407208"/>
                <a:gd name="connsiteX209" fmla="*/ 813264 w 6438010"/>
                <a:gd name="connsiteY209" fmla="*/ 1230298 h 1407208"/>
                <a:gd name="connsiteX210" fmla="*/ 817156 w 6438010"/>
                <a:gd name="connsiteY210" fmla="*/ 1226096 h 1407208"/>
                <a:gd name="connsiteX211" fmla="*/ 821100 w 6438010"/>
                <a:gd name="connsiteY211" fmla="*/ 1222502 h 1407208"/>
                <a:gd name="connsiteX212" fmla="*/ 824990 w 6438010"/>
                <a:gd name="connsiteY212" fmla="*/ 1217702 h 1407208"/>
                <a:gd name="connsiteX213" fmla="*/ 828935 w 6438010"/>
                <a:gd name="connsiteY213" fmla="*/ 1214102 h 1407208"/>
                <a:gd name="connsiteX214" fmla="*/ 832825 w 6438010"/>
                <a:gd name="connsiteY214" fmla="*/ 1209905 h 1407208"/>
                <a:gd name="connsiteX215" fmla="*/ 836770 w 6438010"/>
                <a:gd name="connsiteY215" fmla="*/ 1205708 h 1407208"/>
                <a:gd name="connsiteX216" fmla="*/ 840660 w 6438010"/>
                <a:gd name="connsiteY216" fmla="*/ 1202108 h 1407208"/>
                <a:gd name="connsiteX217" fmla="*/ 844606 w 6438010"/>
                <a:gd name="connsiteY217" fmla="*/ 1197906 h 1407208"/>
                <a:gd name="connsiteX218" fmla="*/ 848496 w 6438010"/>
                <a:gd name="connsiteY218" fmla="*/ 1193111 h 1407208"/>
                <a:gd name="connsiteX219" fmla="*/ 852441 w 6438010"/>
                <a:gd name="connsiteY219" fmla="*/ 1190109 h 1407208"/>
                <a:gd name="connsiteX220" fmla="*/ 856386 w 6438010"/>
                <a:gd name="connsiteY220" fmla="*/ 1185912 h 1407208"/>
                <a:gd name="connsiteX221" fmla="*/ 860276 w 6438010"/>
                <a:gd name="connsiteY221" fmla="*/ 1182312 h 1407208"/>
                <a:gd name="connsiteX222" fmla="*/ 864221 w 6438010"/>
                <a:gd name="connsiteY222" fmla="*/ 1177512 h 1407208"/>
                <a:gd name="connsiteX223" fmla="*/ 868111 w 6438010"/>
                <a:gd name="connsiteY223" fmla="*/ 1173918 h 1407208"/>
                <a:gd name="connsiteX224" fmla="*/ 872057 w 6438010"/>
                <a:gd name="connsiteY224" fmla="*/ 1170318 h 1407208"/>
                <a:gd name="connsiteX225" fmla="*/ 875947 w 6438010"/>
                <a:gd name="connsiteY225" fmla="*/ 1166115 h 1407208"/>
                <a:gd name="connsiteX226" fmla="*/ 879892 w 6438010"/>
                <a:gd name="connsiteY226" fmla="*/ 1162521 h 1407208"/>
                <a:gd name="connsiteX227" fmla="*/ 883782 w 6438010"/>
                <a:gd name="connsiteY227" fmla="*/ 1157721 h 1407208"/>
                <a:gd name="connsiteX228" fmla="*/ 887727 w 6438010"/>
                <a:gd name="connsiteY228" fmla="*/ 1154719 h 1407208"/>
                <a:gd name="connsiteX229" fmla="*/ 891617 w 6438010"/>
                <a:gd name="connsiteY229" fmla="*/ 1151124 h 1407208"/>
                <a:gd name="connsiteX230" fmla="*/ 895561 w 6438010"/>
                <a:gd name="connsiteY230" fmla="*/ 1147525 h 1407208"/>
                <a:gd name="connsiteX231" fmla="*/ 899506 w 6438010"/>
                <a:gd name="connsiteY231" fmla="*/ 1143328 h 1407208"/>
                <a:gd name="connsiteX232" fmla="*/ 903398 w 6438010"/>
                <a:gd name="connsiteY232" fmla="*/ 1139125 h 1407208"/>
                <a:gd name="connsiteX233" fmla="*/ 907342 w 6438010"/>
                <a:gd name="connsiteY233" fmla="*/ 1136128 h 1407208"/>
                <a:gd name="connsiteX234" fmla="*/ 911232 w 6438010"/>
                <a:gd name="connsiteY234" fmla="*/ 1131931 h 1407208"/>
                <a:gd name="connsiteX235" fmla="*/ 915177 w 6438010"/>
                <a:gd name="connsiteY235" fmla="*/ 1127729 h 1407208"/>
                <a:gd name="connsiteX236" fmla="*/ 919067 w 6438010"/>
                <a:gd name="connsiteY236" fmla="*/ 1124129 h 1407208"/>
                <a:gd name="connsiteX237" fmla="*/ 923012 w 6438010"/>
                <a:gd name="connsiteY237" fmla="*/ 1120534 h 1407208"/>
                <a:gd name="connsiteX238" fmla="*/ 926902 w 6438010"/>
                <a:gd name="connsiteY238" fmla="*/ 1116934 h 1407208"/>
                <a:gd name="connsiteX239" fmla="*/ 930848 w 6438010"/>
                <a:gd name="connsiteY239" fmla="*/ 1112737 h 1407208"/>
                <a:gd name="connsiteX240" fmla="*/ 934793 w 6438010"/>
                <a:gd name="connsiteY240" fmla="*/ 1109735 h 1407208"/>
                <a:gd name="connsiteX241" fmla="*/ 938683 w 6438010"/>
                <a:gd name="connsiteY241" fmla="*/ 1106135 h 1407208"/>
                <a:gd name="connsiteX242" fmla="*/ 942628 w 6438010"/>
                <a:gd name="connsiteY242" fmla="*/ 1103138 h 1407208"/>
                <a:gd name="connsiteX243" fmla="*/ 946518 w 6438010"/>
                <a:gd name="connsiteY243" fmla="*/ 1099538 h 1407208"/>
                <a:gd name="connsiteX244" fmla="*/ 950463 w 6438010"/>
                <a:gd name="connsiteY244" fmla="*/ 1096541 h 1407208"/>
                <a:gd name="connsiteX245" fmla="*/ 954353 w 6438010"/>
                <a:gd name="connsiteY245" fmla="*/ 1092344 h 1407208"/>
                <a:gd name="connsiteX246" fmla="*/ 958299 w 6438010"/>
                <a:gd name="connsiteY246" fmla="*/ 1088141 h 1407208"/>
                <a:gd name="connsiteX247" fmla="*/ 962189 w 6438010"/>
                <a:gd name="connsiteY247" fmla="*/ 1084542 h 1407208"/>
                <a:gd name="connsiteX248" fmla="*/ 966134 w 6438010"/>
                <a:gd name="connsiteY248" fmla="*/ 1080947 h 1407208"/>
                <a:gd name="connsiteX249" fmla="*/ 970024 w 6438010"/>
                <a:gd name="connsiteY249" fmla="*/ 1077348 h 1407208"/>
                <a:gd name="connsiteX250" fmla="*/ 973968 w 6438010"/>
                <a:gd name="connsiteY250" fmla="*/ 1073748 h 1407208"/>
                <a:gd name="connsiteX251" fmla="*/ 977858 w 6438010"/>
                <a:gd name="connsiteY251" fmla="*/ 1070751 h 1407208"/>
                <a:gd name="connsiteX252" fmla="*/ 981803 w 6438010"/>
                <a:gd name="connsiteY252" fmla="*/ 1067748 h 1407208"/>
                <a:gd name="connsiteX253" fmla="*/ 985749 w 6438010"/>
                <a:gd name="connsiteY253" fmla="*/ 1063551 h 1407208"/>
                <a:gd name="connsiteX254" fmla="*/ 989639 w 6438010"/>
                <a:gd name="connsiteY254" fmla="*/ 1060554 h 1407208"/>
                <a:gd name="connsiteX255" fmla="*/ 993584 w 6438010"/>
                <a:gd name="connsiteY255" fmla="*/ 1057551 h 1407208"/>
                <a:gd name="connsiteX256" fmla="*/ 997474 w 6438010"/>
                <a:gd name="connsiteY256" fmla="*/ 1053957 h 1407208"/>
                <a:gd name="connsiteX257" fmla="*/ 1001419 w 6438010"/>
                <a:gd name="connsiteY257" fmla="*/ 1050357 h 1407208"/>
                <a:gd name="connsiteX258" fmla="*/ 1005309 w 6438010"/>
                <a:gd name="connsiteY258" fmla="*/ 1046757 h 1407208"/>
                <a:gd name="connsiteX259" fmla="*/ 1009254 w 6438010"/>
                <a:gd name="connsiteY259" fmla="*/ 1043158 h 1407208"/>
                <a:gd name="connsiteX260" fmla="*/ 1013145 w 6438010"/>
                <a:gd name="connsiteY260" fmla="*/ 1040161 h 1407208"/>
                <a:gd name="connsiteX261" fmla="*/ 1017090 w 6438010"/>
                <a:gd name="connsiteY261" fmla="*/ 1037158 h 1407208"/>
                <a:gd name="connsiteX262" fmla="*/ 1020980 w 6438010"/>
                <a:gd name="connsiteY262" fmla="*/ 1033558 h 1407208"/>
                <a:gd name="connsiteX263" fmla="*/ 1024925 w 6438010"/>
                <a:gd name="connsiteY263" fmla="*/ 1029964 h 1407208"/>
                <a:gd name="connsiteX264" fmla="*/ 1028870 w 6438010"/>
                <a:gd name="connsiteY264" fmla="*/ 1026961 h 1407208"/>
                <a:gd name="connsiteX265" fmla="*/ 1032760 w 6438010"/>
                <a:gd name="connsiteY265" fmla="*/ 1023964 h 1407208"/>
                <a:gd name="connsiteX266" fmla="*/ 1036705 w 6438010"/>
                <a:gd name="connsiteY266" fmla="*/ 1019767 h 1407208"/>
                <a:gd name="connsiteX267" fmla="*/ 1040595 w 6438010"/>
                <a:gd name="connsiteY267" fmla="*/ 1017964 h 1407208"/>
                <a:gd name="connsiteX268" fmla="*/ 1044541 w 6438010"/>
                <a:gd name="connsiteY268" fmla="*/ 1013767 h 1407208"/>
                <a:gd name="connsiteX269" fmla="*/ 1048431 w 6438010"/>
                <a:gd name="connsiteY269" fmla="*/ 1010168 h 1407208"/>
                <a:gd name="connsiteX270" fmla="*/ 1052376 w 6438010"/>
                <a:gd name="connsiteY270" fmla="*/ 1007171 h 1407208"/>
                <a:gd name="connsiteX271" fmla="*/ 1056266 w 6438010"/>
                <a:gd name="connsiteY271" fmla="*/ 1003571 h 1407208"/>
                <a:gd name="connsiteX272" fmla="*/ 1060210 w 6438010"/>
                <a:gd name="connsiteY272" fmla="*/ 1000574 h 1407208"/>
                <a:gd name="connsiteX273" fmla="*/ 1064100 w 6438010"/>
                <a:gd name="connsiteY273" fmla="*/ 996371 h 1407208"/>
                <a:gd name="connsiteX274" fmla="*/ 1068045 w 6438010"/>
                <a:gd name="connsiteY274" fmla="*/ 993374 h 1407208"/>
                <a:gd name="connsiteX275" fmla="*/ 1071991 w 6438010"/>
                <a:gd name="connsiteY275" fmla="*/ 990377 h 1407208"/>
                <a:gd name="connsiteX276" fmla="*/ 1075881 w 6438010"/>
                <a:gd name="connsiteY276" fmla="*/ 986174 h 1407208"/>
                <a:gd name="connsiteX277" fmla="*/ 1079826 w 6438010"/>
                <a:gd name="connsiteY277" fmla="*/ 984377 h 1407208"/>
                <a:gd name="connsiteX278" fmla="*/ 1083716 w 6438010"/>
                <a:gd name="connsiteY278" fmla="*/ 981380 h 1407208"/>
                <a:gd name="connsiteX279" fmla="*/ 1087661 w 6438010"/>
                <a:gd name="connsiteY279" fmla="*/ 977178 h 1407208"/>
                <a:gd name="connsiteX280" fmla="*/ 1091551 w 6438010"/>
                <a:gd name="connsiteY280" fmla="*/ 974778 h 1407208"/>
                <a:gd name="connsiteX281" fmla="*/ 1095496 w 6438010"/>
                <a:gd name="connsiteY281" fmla="*/ 971184 h 1407208"/>
                <a:gd name="connsiteX282" fmla="*/ 1099387 w 6438010"/>
                <a:gd name="connsiteY282" fmla="*/ 967584 h 1407208"/>
                <a:gd name="connsiteX283" fmla="*/ 1103332 w 6438010"/>
                <a:gd name="connsiteY283" fmla="*/ 965184 h 1407208"/>
                <a:gd name="connsiteX284" fmla="*/ 1107222 w 6438010"/>
                <a:gd name="connsiteY284" fmla="*/ 960987 h 1407208"/>
                <a:gd name="connsiteX285" fmla="*/ 1111167 w 6438010"/>
                <a:gd name="connsiteY285" fmla="*/ 957984 h 1407208"/>
                <a:gd name="connsiteX286" fmla="*/ 1115112 w 6438010"/>
                <a:gd name="connsiteY286" fmla="*/ 955584 h 1407208"/>
                <a:gd name="connsiteX287" fmla="*/ 1119002 w 6438010"/>
                <a:gd name="connsiteY287" fmla="*/ 953184 h 1407208"/>
                <a:gd name="connsiteX288" fmla="*/ 1122946 w 6438010"/>
                <a:gd name="connsiteY288" fmla="*/ 948987 h 1407208"/>
                <a:gd name="connsiteX289" fmla="*/ 1126838 w 6438010"/>
                <a:gd name="connsiteY289" fmla="*/ 945990 h 1407208"/>
                <a:gd name="connsiteX290" fmla="*/ 1130783 w 6438010"/>
                <a:gd name="connsiteY290" fmla="*/ 943591 h 1407208"/>
                <a:gd name="connsiteX291" fmla="*/ 1134673 w 6438010"/>
                <a:gd name="connsiteY291" fmla="*/ 939990 h 1407208"/>
                <a:gd name="connsiteX292" fmla="*/ 1138617 w 6438010"/>
                <a:gd name="connsiteY292" fmla="*/ 937591 h 1407208"/>
                <a:gd name="connsiteX293" fmla="*/ 1142507 w 6438010"/>
                <a:gd name="connsiteY293" fmla="*/ 933394 h 1407208"/>
                <a:gd name="connsiteX294" fmla="*/ 1146452 w 6438010"/>
                <a:gd name="connsiteY294" fmla="*/ 930397 h 1407208"/>
                <a:gd name="connsiteX295" fmla="*/ 1150342 w 6438010"/>
                <a:gd name="connsiteY295" fmla="*/ 927394 h 1407208"/>
                <a:gd name="connsiteX296" fmla="*/ 1154287 w 6438010"/>
                <a:gd name="connsiteY296" fmla="*/ 924994 h 1407208"/>
                <a:gd name="connsiteX297" fmla="*/ 1158233 w 6438010"/>
                <a:gd name="connsiteY297" fmla="*/ 921997 h 1407208"/>
                <a:gd name="connsiteX298" fmla="*/ 1162123 w 6438010"/>
                <a:gd name="connsiteY298" fmla="*/ 919597 h 1407208"/>
                <a:gd name="connsiteX299" fmla="*/ 1166068 w 6438010"/>
                <a:gd name="connsiteY299" fmla="*/ 916600 h 1407208"/>
                <a:gd name="connsiteX300" fmla="*/ 1169958 w 6438010"/>
                <a:gd name="connsiteY300" fmla="*/ 914200 h 1407208"/>
                <a:gd name="connsiteX301" fmla="*/ 1173903 w 6438010"/>
                <a:gd name="connsiteY301" fmla="*/ 910601 h 1407208"/>
                <a:gd name="connsiteX302" fmla="*/ 1177793 w 6438010"/>
                <a:gd name="connsiteY302" fmla="*/ 907603 h 1407208"/>
                <a:gd name="connsiteX303" fmla="*/ 1181738 w 6438010"/>
                <a:gd name="connsiteY303" fmla="*/ 903401 h 1407208"/>
                <a:gd name="connsiteX304" fmla="*/ 1185629 w 6438010"/>
                <a:gd name="connsiteY304" fmla="*/ 902201 h 1407208"/>
                <a:gd name="connsiteX305" fmla="*/ 1189574 w 6438010"/>
                <a:gd name="connsiteY305" fmla="*/ 898606 h 1407208"/>
                <a:gd name="connsiteX306" fmla="*/ 1193464 w 6438010"/>
                <a:gd name="connsiteY306" fmla="*/ 896804 h 1407208"/>
                <a:gd name="connsiteX307" fmla="*/ 1197409 w 6438010"/>
                <a:gd name="connsiteY307" fmla="*/ 893807 h 1407208"/>
                <a:gd name="connsiteX308" fmla="*/ 1201354 w 6438010"/>
                <a:gd name="connsiteY308" fmla="*/ 889007 h 1407208"/>
                <a:gd name="connsiteX309" fmla="*/ 1205244 w 6438010"/>
                <a:gd name="connsiteY309" fmla="*/ 888410 h 1407208"/>
                <a:gd name="connsiteX310" fmla="*/ 1209188 w 6438010"/>
                <a:gd name="connsiteY310" fmla="*/ 884207 h 1407208"/>
                <a:gd name="connsiteX311" fmla="*/ 1213080 w 6438010"/>
                <a:gd name="connsiteY311" fmla="*/ 881808 h 1407208"/>
                <a:gd name="connsiteX312" fmla="*/ 1217024 w 6438010"/>
                <a:gd name="connsiteY312" fmla="*/ 878810 h 1407208"/>
                <a:gd name="connsiteX313" fmla="*/ 1220914 w 6438010"/>
                <a:gd name="connsiteY313" fmla="*/ 877013 h 1407208"/>
                <a:gd name="connsiteX314" fmla="*/ 1224859 w 6438010"/>
                <a:gd name="connsiteY314" fmla="*/ 872811 h 1407208"/>
                <a:gd name="connsiteX315" fmla="*/ 1228749 w 6438010"/>
                <a:gd name="connsiteY315" fmla="*/ 870416 h 1407208"/>
                <a:gd name="connsiteX316" fmla="*/ 1232694 w 6438010"/>
                <a:gd name="connsiteY316" fmla="*/ 867414 h 1407208"/>
                <a:gd name="connsiteX317" fmla="*/ 1236584 w 6438010"/>
                <a:gd name="connsiteY317" fmla="*/ 865014 h 1407208"/>
                <a:gd name="connsiteX318" fmla="*/ 1240530 w 6438010"/>
                <a:gd name="connsiteY318" fmla="*/ 862614 h 1407208"/>
                <a:gd name="connsiteX319" fmla="*/ 1244475 w 6438010"/>
                <a:gd name="connsiteY319" fmla="*/ 859617 h 1407208"/>
                <a:gd name="connsiteX320" fmla="*/ 1248365 w 6438010"/>
                <a:gd name="connsiteY320" fmla="*/ 856620 h 1407208"/>
                <a:gd name="connsiteX321" fmla="*/ 1252310 w 6438010"/>
                <a:gd name="connsiteY321" fmla="*/ 853617 h 1407208"/>
                <a:gd name="connsiteX322" fmla="*/ 1256200 w 6438010"/>
                <a:gd name="connsiteY322" fmla="*/ 850620 h 1407208"/>
                <a:gd name="connsiteX323" fmla="*/ 1260145 w 6438010"/>
                <a:gd name="connsiteY323" fmla="*/ 848823 h 1407208"/>
                <a:gd name="connsiteX324" fmla="*/ 1264035 w 6438010"/>
                <a:gd name="connsiteY324" fmla="*/ 846423 h 1407208"/>
                <a:gd name="connsiteX325" fmla="*/ 1267980 w 6438010"/>
                <a:gd name="connsiteY325" fmla="*/ 842823 h 1407208"/>
                <a:gd name="connsiteX326" fmla="*/ 1271871 w 6438010"/>
                <a:gd name="connsiteY326" fmla="*/ 840423 h 1407208"/>
                <a:gd name="connsiteX327" fmla="*/ 1275816 w 6438010"/>
                <a:gd name="connsiteY327" fmla="*/ 838023 h 1407208"/>
                <a:gd name="connsiteX328" fmla="*/ 1279706 w 6438010"/>
                <a:gd name="connsiteY328" fmla="*/ 834424 h 1407208"/>
                <a:gd name="connsiteX329" fmla="*/ 1283651 w 6438010"/>
                <a:gd name="connsiteY329" fmla="*/ 832024 h 1407208"/>
                <a:gd name="connsiteX330" fmla="*/ 1287595 w 6438010"/>
                <a:gd name="connsiteY330" fmla="*/ 829027 h 1407208"/>
                <a:gd name="connsiteX331" fmla="*/ 1291485 w 6438010"/>
                <a:gd name="connsiteY331" fmla="*/ 826030 h 1407208"/>
                <a:gd name="connsiteX332" fmla="*/ 1295430 w 6438010"/>
                <a:gd name="connsiteY332" fmla="*/ 823630 h 1407208"/>
                <a:gd name="connsiteX333" fmla="*/ 1299322 w 6438010"/>
                <a:gd name="connsiteY333" fmla="*/ 820627 h 1407208"/>
                <a:gd name="connsiteX334" fmla="*/ 1303266 w 6438010"/>
                <a:gd name="connsiteY334" fmla="*/ 818830 h 1407208"/>
                <a:gd name="connsiteX335" fmla="*/ 1307156 w 6438010"/>
                <a:gd name="connsiteY335" fmla="*/ 815230 h 1407208"/>
                <a:gd name="connsiteX336" fmla="*/ 1311101 w 6438010"/>
                <a:gd name="connsiteY336" fmla="*/ 813433 h 1407208"/>
                <a:gd name="connsiteX337" fmla="*/ 1314991 w 6438010"/>
                <a:gd name="connsiteY337" fmla="*/ 810436 h 1407208"/>
                <a:gd name="connsiteX338" fmla="*/ 1318936 w 6438010"/>
                <a:gd name="connsiteY338" fmla="*/ 807433 h 1407208"/>
                <a:gd name="connsiteX339" fmla="*/ 1322826 w 6438010"/>
                <a:gd name="connsiteY339" fmla="*/ 804436 h 1407208"/>
                <a:gd name="connsiteX340" fmla="*/ 1326772 w 6438010"/>
                <a:gd name="connsiteY340" fmla="*/ 802634 h 1407208"/>
                <a:gd name="connsiteX341" fmla="*/ 1330662 w 6438010"/>
                <a:gd name="connsiteY341" fmla="*/ 799637 h 1407208"/>
                <a:gd name="connsiteX342" fmla="*/ 1334607 w 6438010"/>
                <a:gd name="connsiteY342" fmla="*/ 796037 h 1407208"/>
                <a:gd name="connsiteX343" fmla="*/ 1338552 w 6438010"/>
                <a:gd name="connsiteY343" fmla="*/ 793637 h 1407208"/>
                <a:gd name="connsiteX344" fmla="*/ 1342442 w 6438010"/>
                <a:gd name="connsiteY344" fmla="*/ 791237 h 1407208"/>
                <a:gd name="connsiteX345" fmla="*/ 1346387 w 6438010"/>
                <a:gd name="connsiteY345" fmla="*/ 787643 h 1407208"/>
                <a:gd name="connsiteX346" fmla="*/ 1350277 w 6438010"/>
                <a:gd name="connsiteY346" fmla="*/ 787040 h 1407208"/>
                <a:gd name="connsiteX347" fmla="*/ 1354223 w 6438010"/>
                <a:gd name="connsiteY347" fmla="*/ 782843 h 1407208"/>
                <a:gd name="connsiteX348" fmla="*/ 1358113 w 6438010"/>
                <a:gd name="connsiteY348" fmla="*/ 781040 h 1407208"/>
                <a:gd name="connsiteX349" fmla="*/ 1362058 w 6438010"/>
                <a:gd name="connsiteY349" fmla="*/ 778043 h 1407208"/>
                <a:gd name="connsiteX350" fmla="*/ 1365948 w 6438010"/>
                <a:gd name="connsiteY350" fmla="*/ 775643 h 1407208"/>
                <a:gd name="connsiteX351" fmla="*/ 1369892 w 6438010"/>
                <a:gd name="connsiteY351" fmla="*/ 772043 h 1407208"/>
                <a:gd name="connsiteX352" fmla="*/ 1373782 w 6438010"/>
                <a:gd name="connsiteY352" fmla="*/ 769644 h 1407208"/>
                <a:gd name="connsiteX353" fmla="*/ 1377727 w 6438010"/>
                <a:gd name="connsiteY353" fmla="*/ 768449 h 1407208"/>
                <a:gd name="connsiteX354" fmla="*/ 1381672 w 6438010"/>
                <a:gd name="connsiteY354" fmla="*/ 766647 h 1407208"/>
                <a:gd name="connsiteX355" fmla="*/ 1385563 w 6438010"/>
                <a:gd name="connsiteY355" fmla="*/ 763649 h 1407208"/>
                <a:gd name="connsiteX356" fmla="*/ 1389508 w 6438010"/>
                <a:gd name="connsiteY356" fmla="*/ 760049 h 1407208"/>
                <a:gd name="connsiteX357" fmla="*/ 1393398 w 6438010"/>
                <a:gd name="connsiteY357" fmla="*/ 757650 h 1407208"/>
                <a:gd name="connsiteX358" fmla="*/ 1397343 w 6438010"/>
                <a:gd name="connsiteY358" fmla="*/ 755250 h 1407208"/>
                <a:gd name="connsiteX359" fmla="*/ 1401233 w 6438010"/>
                <a:gd name="connsiteY359" fmla="*/ 752850 h 1407208"/>
                <a:gd name="connsiteX360" fmla="*/ 1405178 w 6438010"/>
                <a:gd name="connsiteY360" fmla="*/ 749853 h 1407208"/>
                <a:gd name="connsiteX361" fmla="*/ 1409068 w 6438010"/>
                <a:gd name="connsiteY361" fmla="*/ 748056 h 1407208"/>
                <a:gd name="connsiteX362" fmla="*/ 1413014 w 6438010"/>
                <a:gd name="connsiteY362" fmla="*/ 744456 h 1407208"/>
                <a:gd name="connsiteX363" fmla="*/ 1416904 w 6438010"/>
                <a:gd name="connsiteY363" fmla="*/ 742056 h 1407208"/>
                <a:gd name="connsiteX364" fmla="*/ 1420849 w 6438010"/>
                <a:gd name="connsiteY364" fmla="*/ 740856 h 1407208"/>
                <a:gd name="connsiteX365" fmla="*/ 1424794 w 6438010"/>
                <a:gd name="connsiteY365" fmla="*/ 737859 h 1407208"/>
                <a:gd name="connsiteX366" fmla="*/ 1428684 w 6438010"/>
                <a:gd name="connsiteY366" fmla="*/ 735459 h 1407208"/>
                <a:gd name="connsiteX367" fmla="*/ 1432629 w 6438010"/>
                <a:gd name="connsiteY367" fmla="*/ 731859 h 1407208"/>
                <a:gd name="connsiteX368" fmla="*/ 1436519 w 6438010"/>
                <a:gd name="connsiteY368" fmla="*/ 730062 h 1407208"/>
                <a:gd name="connsiteX369" fmla="*/ 1440465 w 6438010"/>
                <a:gd name="connsiteY369" fmla="*/ 727059 h 1407208"/>
                <a:gd name="connsiteX370" fmla="*/ 1444355 w 6438010"/>
                <a:gd name="connsiteY370" fmla="*/ 725262 h 1407208"/>
                <a:gd name="connsiteX371" fmla="*/ 1448300 w 6438010"/>
                <a:gd name="connsiteY371" fmla="*/ 723460 h 1407208"/>
                <a:gd name="connsiteX372" fmla="*/ 1452244 w 6438010"/>
                <a:gd name="connsiteY372" fmla="*/ 720463 h 1407208"/>
                <a:gd name="connsiteX373" fmla="*/ 1456134 w 6438010"/>
                <a:gd name="connsiteY373" fmla="*/ 718063 h 1407208"/>
                <a:gd name="connsiteX374" fmla="*/ 1460024 w 6438010"/>
                <a:gd name="connsiteY374" fmla="*/ 715663 h 1407208"/>
                <a:gd name="connsiteX375" fmla="*/ 1463969 w 6438010"/>
                <a:gd name="connsiteY375" fmla="*/ 712666 h 1407208"/>
                <a:gd name="connsiteX376" fmla="*/ 1467915 w 6438010"/>
                <a:gd name="connsiteY376" fmla="*/ 710863 h 1407208"/>
                <a:gd name="connsiteX377" fmla="*/ 1471805 w 6438010"/>
                <a:gd name="connsiteY377" fmla="*/ 709066 h 1407208"/>
                <a:gd name="connsiteX378" fmla="*/ 1475750 w 6438010"/>
                <a:gd name="connsiteY378" fmla="*/ 706069 h 1407208"/>
                <a:gd name="connsiteX379" fmla="*/ 1479640 w 6438010"/>
                <a:gd name="connsiteY379" fmla="*/ 704266 h 1407208"/>
                <a:gd name="connsiteX380" fmla="*/ 1483585 w 6438010"/>
                <a:gd name="connsiteY380" fmla="*/ 701866 h 1407208"/>
                <a:gd name="connsiteX381" fmla="*/ 1487475 w 6438010"/>
                <a:gd name="connsiteY381" fmla="*/ 698869 h 1407208"/>
                <a:gd name="connsiteX382" fmla="*/ 1491420 w 6438010"/>
                <a:gd name="connsiteY382" fmla="*/ 697072 h 1407208"/>
                <a:gd name="connsiteX383" fmla="*/ 1495365 w 6438010"/>
                <a:gd name="connsiteY383" fmla="*/ 695269 h 1407208"/>
                <a:gd name="connsiteX384" fmla="*/ 1499256 w 6438010"/>
                <a:gd name="connsiteY384" fmla="*/ 693472 h 1407208"/>
                <a:gd name="connsiteX385" fmla="*/ 1503146 w 6438010"/>
                <a:gd name="connsiteY385" fmla="*/ 691072 h 1407208"/>
                <a:gd name="connsiteX386" fmla="*/ 1507091 w 6438010"/>
                <a:gd name="connsiteY386" fmla="*/ 689275 h 1407208"/>
                <a:gd name="connsiteX387" fmla="*/ 1511036 w 6438010"/>
                <a:gd name="connsiteY387" fmla="*/ 685675 h 1407208"/>
                <a:gd name="connsiteX388" fmla="*/ 1514926 w 6438010"/>
                <a:gd name="connsiteY388" fmla="*/ 683873 h 1407208"/>
                <a:gd name="connsiteX389" fmla="*/ 1518870 w 6438010"/>
                <a:gd name="connsiteY389" fmla="*/ 682076 h 1407208"/>
                <a:gd name="connsiteX390" fmla="*/ 1522760 w 6438010"/>
                <a:gd name="connsiteY390" fmla="*/ 679676 h 1407208"/>
                <a:gd name="connsiteX391" fmla="*/ 1526707 w 6438010"/>
                <a:gd name="connsiteY391" fmla="*/ 676679 h 1407208"/>
                <a:gd name="connsiteX392" fmla="*/ 1530597 w 6438010"/>
                <a:gd name="connsiteY392" fmla="*/ 674876 h 1407208"/>
                <a:gd name="connsiteX393" fmla="*/ 1534541 w 6438010"/>
                <a:gd name="connsiteY393" fmla="*/ 672476 h 1407208"/>
                <a:gd name="connsiteX394" fmla="*/ 1538431 w 6438010"/>
                <a:gd name="connsiteY394" fmla="*/ 670679 h 1407208"/>
                <a:gd name="connsiteX395" fmla="*/ 1542376 w 6438010"/>
                <a:gd name="connsiteY395" fmla="*/ 668279 h 1407208"/>
                <a:gd name="connsiteX396" fmla="*/ 1546266 w 6438010"/>
                <a:gd name="connsiteY396" fmla="*/ 664679 h 1407208"/>
                <a:gd name="connsiteX397" fmla="*/ 1550211 w 6438010"/>
                <a:gd name="connsiteY397" fmla="*/ 663479 h 1407208"/>
                <a:gd name="connsiteX398" fmla="*/ 1554157 w 6438010"/>
                <a:gd name="connsiteY398" fmla="*/ 661682 h 1407208"/>
                <a:gd name="connsiteX399" fmla="*/ 1558047 w 6438010"/>
                <a:gd name="connsiteY399" fmla="*/ 658082 h 1407208"/>
                <a:gd name="connsiteX400" fmla="*/ 1561992 w 6438010"/>
                <a:gd name="connsiteY400" fmla="*/ 656285 h 1407208"/>
                <a:gd name="connsiteX401" fmla="*/ 1565882 w 6438010"/>
                <a:gd name="connsiteY401" fmla="*/ 655085 h 1407208"/>
                <a:gd name="connsiteX402" fmla="*/ 1569827 w 6438010"/>
                <a:gd name="connsiteY402" fmla="*/ 652685 h 1407208"/>
                <a:gd name="connsiteX403" fmla="*/ 1573717 w 6438010"/>
                <a:gd name="connsiteY403" fmla="*/ 649683 h 1407208"/>
                <a:gd name="connsiteX404" fmla="*/ 1577662 w 6438010"/>
                <a:gd name="connsiteY404" fmla="*/ 648483 h 1407208"/>
                <a:gd name="connsiteX405" fmla="*/ 1581553 w 6438010"/>
                <a:gd name="connsiteY405" fmla="*/ 644889 h 1407208"/>
                <a:gd name="connsiteX406" fmla="*/ 1585498 w 6438010"/>
                <a:gd name="connsiteY406" fmla="*/ 643689 h 1407208"/>
                <a:gd name="connsiteX407" fmla="*/ 1589388 w 6438010"/>
                <a:gd name="connsiteY407" fmla="*/ 641886 h 1407208"/>
                <a:gd name="connsiteX408" fmla="*/ 1593333 w 6438010"/>
                <a:gd name="connsiteY408" fmla="*/ 638889 h 1407208"/>
                <a:gd name="connsiteX409" fmla="*/ 1597278 w 6438010"/>
                <a:gd name="connsiteY409" fmla="*/ 637092 h 1407208"/>
                <a:gd name="connsiteX410" fmla="*/ 1601168 w 6438010"/>
                <a:gd name="connsiteY410" fmla="*/ 635289 h 1407208"/>
                <a:gd name="connsiteX411" fmla="*/ 1605112 w 6438010"/>
                <a:gd name="connsiteY411" fmla="*/ 632292 h 1407208"/>
                <a:gd name="connsiteX412" fmla="*/ 1609004 w 6438010"/>
                <a:gd name="connsiteY412" fmla="*/ 631092 h 1407208"/>
                <a:gd name="connsiteX413" fmla="*/ 1612949 w 6438010"/>
                <a:gd name="connsiteY413" fmla="*/ 629289 h 1407208"/>
                <a:gd name="connsiteX414" fmla="*/ 1616839 w 6438010"/>
                <a:gd name="connsiteY414" fmla="*/ 626292 h 1407208"/>
                <a:gd name="connsiteX415" fmla="*/ 1620783 w 6438010"/>
                <a:gd name="connsiteY415" fmla="*/ 624495 h 1407208"/>
                <a:gd name="connsiteX416" fmla="*/ 1624673 w 6438010"/>
                <a:gd name="connsiteY416" fmla="*/ 621493 h 1407208"/>
                <a:gd name="connsiteX417" fmla="*/ 1628618 w 6438010"/>
                <a:gd name="connsiteY417" fmla="*/ 620293 h 1407208"/>
                <a:gd name="connsiteX418" fmla="*/ 1632508 w 6438010"/>
                <a:gd name="connsiteY418" fmla="*/ 617898 h 1407208"/>
                <a:gd name="connsiteX419" fmla="*/ 1636453 w 6438010"/>
                <a:gd name="connsiteY419" fmla="*/ 614896 h 1407208"/>
                <a:gd name="connsiteX420" fmla="*/ 1640399 w 6438010"/>
                <a:gd name="connsiteY420" fmla="*/ 613696 h 1407208"/>
                <a:gd name="connsiteX421" fmla="*/ 1644289 w 6438010"/>
                <a:gd name="connsiteY421" fmla="*/ 611898 h 1407208"/>
                <a:gd name="connsiteX422" fmla="*/ 1648234 w 6438010"/>
                <a:gd name="connsiteY422" fmla="*/ 610096 h 1407208"/>
                <a:gd name="connsiteX423" fmla="*/ 1652124 w 6438010"/>
                <a:gd name="connsiteY423" fmla="*/ 608299 h 1407208"/>
                <a:gd name="connsiteX424" fmla="*/ 1656069 w 6438010"/>
                <a:gd name="connsiteY424" fmla="*/ 605302 h 1407208"/>
                <a:gd name="connsiteX425" fmla="*/ 1659959 w 6438010"/>
                <a:gd name="connsiteY425" fmla="*/ 603499 h 1407208"/>
                <a:gd name="connsiteX426" fmla="*/ 1663904 w 6438010"/>
                <a:gd name="connsiteY426" fmla="*/ 601702 h 1407208"/>
                <a:gd name="connsiteX427" fmla="*/ 1667795 w 6438010"/>
                <a:gd name="connsiteY427" fmla="*/ 599302 h 1407208"/>
                <a:gd name="connsiteX428" fmla="*/ 1671740 w 6438010"/>
                <a:gd name="connsiteY428" fmla="*/ 598102 h 1407208"/>
                <a:gd name="connsiteX429" fmla="*/ 1675630 w 6438010"/>
                <a:gd name="connsiteY429" fmla="*/ 596305 h 1407208"/>
                <a:gd name="connsiteX430" fmla="*/ 1679575 w 6438010"/>
                <a:gd name="connsiteY430" fmla="*/ 593905 h 1407208"/>
                <a:gd name="connsiteX431" fmla="*/ 1683519 w 6438010"/>
                <a:gd name="connsiteY431" fmla="*/ 592705 h 1407208"/>
                <a:gd name="connsiteX432" fmla="*/ 1687409 w 6438010"/>
                <a:gd name="connsiteY432" fmla="*/ 590902 h 1407208"/>
                <a:gd name="connsiteX433" fmla="*/ 1691354 w 6438010"/>
                <a:gd name="connsiteY433" fmla="*/ 588503 h 1407208"/>
                <a:gd name="connsiteX434" fmla="*/ 1695246 w 6438010"/>
                <a:gd name="connsiteY434" fmla="*/ 586705 h 1407208"/>
                <a:gd name="connsiteX435" fmla="*/ 1699190 w 6438010"/>
                <a:gd name="connsiteY435" fmla="*/ 584908 h 1407208"/>
                <a:gd name="connsiteX436" fmla="*/ 1703080 w 6438010"/>
                <a:gd name="connsiteY436" fmla="*/ 582509 h 1407208"/>
                <a:gd name="connsiteX437" fmla="*/ 1707025 w 6438010"/>
                <a:gd name="connsiteY437" fmla="*/ 580706 h 1407208"/>
                <a:gd name="connsiteX438" fmla="*/ 1710915 w 6438010"/>
                <a:gd name="connsiteY438" fmla="*/ 578908 h 1407208"/>
                <a:gd name="connsiteX439" fmla="*/ 1714860 w 6438010"/>
                <a:gd name="connsiteY439" fmla="*/ 578306 h 1407208"/>
                <a:gd name="connsiteX440" fmla="*/ 1718750 w 6438010"/>
                <a:gd name="connsiteY440" fmla="*/ 575911 h 1407208"/>
                <a:gd name="connsiteX441" fmla="*/ 1722696 w 6438010"/>
                <a:gd name="connsiteY441" fmla="*/ 573512 h 1407208"/>
                <a:gd name="connsiteX442" fmla="*/ 1726641 w 6438010"/>
                <a:gd name="connsiteY442" fmla="*/ 571709 h 1407208"/>
                <a:gd name="connsiteX443" fmla="*/ 1730531 w 6438010"/>
                <a:gd name="connsiteY443" fmla="*/ 569912 h 1407208"/>
                <a:gd name="connsiteX444" fmla="*/ 1734476 w 6438010"/>
                <a:gd name="connsiteY444" fmla="*/ 568115 h 1407208"/>
                <a:gd name="connsiteX445" fmla="*/ 1738366 w 6438010"/>
                <a:gd name="connsiteY445" fmla="*/ 567512 h 1407208"/>
                <a:gd name="connsiteX446" fmla="*/ 1742311 w 6438010"/>
                <a:gd name="connsiteY446" fmla="*/ 565112 h 1407208"/>
                <a:gd name="connsiteX447" fmla="*/ 1746201 w 6438010"/>
                <a:gd name="connsiteY447" fmla="*/ 563315 h 1407208"/>
                <a:gd name="connsiteX448" fmla="*/ 1750146 w 6438010"/>
                <a:gd name="connsiteY448" fmla="*/ 561512 h 1407208"/>
                <a:gd name="connsiteX449" fmla="*/ 1754037 w 6438010"/>
                <a:gd name="connsiteY449" fmla="*/ 559715 h 1407208"/>
                <a:gd name="connsiteX450" fmla="*/ 1757982 w 6438010"/>
                <a:gd name="connsiteY450" fmla="*/ 557315 h 1407208"/>
                <a:gd name="connsiteX451" fmla="*/ 1761872 w 6438010"/>
                <a:gd name="connsiteY451" fmla="*/ 556115 h 1407208"/>
                <a:gd name="connsiteX452" fmla="*/ 1765816 w 6438010"/>
                <a:gd name="connsiteY452" fmla="*/ 554318 h 1407208"/>
                <a:gd name="connsiteX453" fmla="*/ 1769761 w 6438010"/>
                <a:gd name="connsiteY453" fmla="*/ 552516 h 1407208"/>
                <a:gd name="connsiteX454" fmla="*/ 1773651 w 6438010"/>
                <a:gd name="connsiteY454" fmla="*/ 550718 h 1407208"/>
                <a:gd name="connsiteX455" fmla="*/ 1777596 w 6438010"/>
                <a:gd name="connsiteY455" fmla="*/ 549519 h 1407208"/>
                <a:gd name="connsiteX456" fmla="*/ 1781487 w 6438010"/>
                <a:gd name="connsiteY456" fmla="*/ 547118 h 1407208"/>
                <a:gd name="connsiteX457" fmla="*/ 1785432 w 6438010"/>
                <a:gd name="connsiteY457" fmla="*/ 545918 h 1407208"/>
                <a:gd name="connsiteX458" fmla="*/ 1789322 w 6438010"/>
                <a:gd name="connsiteY458" fmla="*/ 544121 h 1407208"/>
                <a:gd name="connsiteX459" fmla="*/ 1793267 w 6438010"/>
                <a:gd name="connsiteY459" fmla="*/ 542319 h 1407208"/>
                <a:gd name="connsiteX460" fmla="*/ 1797157 w 6438010"/>
                <a:gd name="connsiteY460" fmla="*/ 541119 h 1407208"/>
                <a:gd name="connsiteX461" fmla="*/ 1801102 w 6438010"/>
                <a:gd name="connsiteY461" fmla="*/ 539919 h 1407208"/>
                <a:gd name="connsiteX462" fmla="*/ 1804992 w 6438010"/>
                <a:gd name="connsiteY462" fmla="*/ 538122 h 1407208"/>
                <a:gd name="connsiteX463" fmla="*/ 1808938 w 6438010"/>
                <a:gd name="connsiteY463" fmla="*/ 535722 h 1407208"/>
                <a:gd name="connsiteX464" fmla="*/ 1812883 w 6438010"/>
                <a:gd name="connsiteY464" fmla="*/ 534522 h 1407208"/>
                <a:gd name="connsiteX465" fmla="*/ 1816773 w 6438010"/>
                <a:gd name="connsiteY465" fmla="*/ 532725 h 1407208"/>
                <a:gd name="connsiteX466" fmla="*/ 1820718 w 6438010"/>
                <a:gd name="connsiteY466" fmla="*/ 530922 h 1407208"/>
                <a:gd name="connsiteX467" fmla="*/ 1824608 w 6438010"/>
                <a:gd name="connsiteY467" fmla="*/ 529125 h 1407208"/>
                <a:gd name="connsiteX468" fmla="*/ 1828553 w 6438010"/>
                <a:gd name="connsiteY468" fmla="*/ 527322 h 1407208"/>
                <a:gd name="connsiteX469" fmla="*/ 1832443 w 6438010"/>
                <a:gd name="connsiteY469" fmla="*/ 526122 h 1407208"/>
                <a:gd name="connsiteX470" fmla="*/ 1836389 w 6438010"/>
                <a:gd name="connsiteY470" fmla="*/ 523728 h 1407208"/>
                <a:gd name="connsiteX471" fmla="*/ 1840279 w 6438010"/>
                <a:gd name="connsiteY471" fmla="*/ 521925 h 1407208"/>
                <a:gd name="connsiteX472" fmla="*/ 1844224 w 6438010"/>
                <a:gd name="connsiteY472" fmla="*/ 521328 h 1407208"/>
                <a:gd name="connsiteX473" fmla="*/ 1848114 w 6438010"/>
                <a:gd name="connsiteY473" fmla="*/ 518928 h 1407208"/>
                <a:gd name="connsiteX474" fmla="*/ 1852058 w 6438010"/>
                <a:gd name="connsiteY474" fmla="*/ 518326 h 1407208"/>
                <a:gd name="connsiteX475" fmla="*/ 1856003 w 6438010"/>
                <a:gd name="connsiteY475" fmla="*/ 517125 h 1407208"/>
                <a:gd name="connsiteX476" fmla="*/ 1859893 w 6438010"/>
                <a:gd name="connsiteY476" fmla="*/ 514731 h 1407208"/>
                <a:gd name="connsiteX477" fmla="*/ 1863838 w 6438010"/>
                <a:gd name="connsiteY477" fmla="*/ 513531 h 1407208"/>
                <a:gd name="connsiteX478" fmla="*/ 1867729 w 6438010"/>
                <a:gd name="connsiteY478" fmla="*/ 511729 h 1407208"/>
                <a:gd name="connsiteX479" fmla="*/ 1871674 w 6438010"/>
                <a:gd name="connsiteY479" fmla="*/ 510529 h 1407208"/>
                <a:gd name="connsiteX480" fmla="*/ 1875564 w 6438010"/>
                <a:gd name="connsiteY480" fmla="*/ 508731 h 1407208"/>
                <a:gd name="connsiteX481" fmla="*/ 1879509 w 6438010"/>
                <a:gd name="connsiteY481" fmla="*/ 506934 h 1407208"/>
                <a:gd name="connsiteX482" fmla="*/ 1883399 w 6438010"/>
                <a:gd name="connsiteY482" fmla="*/ 505734 h 1407208"/>
                <a:gd name="connsiteX483" fmla="*/ 1896056 w 6438010"/>
                <a:gd name="connsiteY483" fmla="*/ 500935 h 1407208"/>
                <a:gd name="connsiteX484" fmla="*/ 1919562 w 6438010"/>
                <a:gd name="connsiteY484" fmla="*/ 491938 h 1407208"/>
                <a:gd name="connsiteX485" fmla="*/ 1943068 w 6438010"/>
                <a:gd name="connsiteY485" fmla="*/ 481741 h 1407208"/>
                <a:gd name="connsiteX486" fmla="*/ 1966627 w 6438010"/>
                <a:gd name="connsiteY486" fmla="*/ 474542 h 1407208"/>
                <a:gd name="connsiteX487" fmla="*/ 1990133 w 6438010"/>
                <a:gd name="connsiteY487" fmla="*/ 466148 h 1407208"/>
                <a:gd name="connsiteX488" fmla="*/ 2013639 w 6438010"/>
                <a:gd name="connsiteY488" fmla="*/ 457151 h 1407208"/>
                <a:gd name="connsiteX489" fmla="*/ 2037145 w 6438010"/>
                <a:gd name="connsiteY489" fmla="*/ 449348 h 1407208"/>
                <a:gd name="connsiteX490" fmla="*/ 2060705 w 6438010"/>
                <a:gd name="connsiteY490" fmla="*/ 440352 h 1407208"/>
                <a:gd name="connsiteX491" fmla="*/ 2084211 w 6438010"/>
                <a:gd name="connsiteY491" fmla="*/ 432555 h 1407208"/>
                <a:gd name="connsiteX492" fmla="*/ 2107715 w 6438010"/>
                <a:gd name="connsiteY492" fmla="*/ 424161 h 1407208"/>
                <a:gd name="connsiteX493" fmla="*/ 2131221 w 6438010"/>
                <a:gd name="connsiteY493" fmla="*/ 416358 h 1407208"/>
                <a:gd name="connsiteX494" fmla="*/ 2154782 w 6438010"/>
                <a:gd name="connsiteY494" fmla="*/ 407964 h 1407208"/>
                <a:gd name="connsiteX495" fmla="*/ 2178288 w 6438010"/>
                <a:gd name="connsiteY495" fmla="*/ 400765 h 1407208"/>
                <a:gd name="connsiteX496" fmla="*/ 2201794 w 6438010"/>
                <a:gd name="connsiteY496" fmla="*/ 393571 h 1407208"/>
                <a:gd name="connsiteX497" fmla="*/ 2225354 w 6438010"/>
                <a:gd name="connsiteY497" fmla="*/ 386968 h 1407208"/>
                <a:gd name="connsiteX498" fmla="*/ 2248859 w 6438010"/>
                <a:gd name="connsiteY498" fmla="*/ 379774 h 1407208"/>
                <a:gd name="connsiteX499" fmla="*/ 2272364 w 6438010"/>
                <a:gd name="connsiteY499" fmla="*/ 373774 h 1407208"/>
                <a:gd name="connsiteX500" fmla="*/ 2295870 w 6438010"/>
                <a:gd name="connsiteY500" fmla="*/ 367177 h 1407208"/>
                <a:gd name="connsiteX501" fmla="*/ 2319431 w 6438010"/>
                <a:gd name="connsiteY501" fmla="*/ 361178 h 1407208"/>
                <a:gd name="connsiteX502" fmla="*/ 2342937 w 6438010"/>
                <a:gd name="connsiteY502" fmla="*/ 355178 h 1407208"/>
                <a:gd name="connsiteX503" fmla="*/ 2366443 w 6438010"/>
                <a:gd name="connsiteY503" fmla="*/ 348581 h 1407208"/>
                <a:gd name="connsiteX504" fmla="*/ 2389947 w 6438010"/>
                <a:gd name="connsiteY504" fmla="*/ 343184 h 1407208"/>
                <a:gd name="connsiteX505" fmla="*/ 2413508 w 6438010"/>
                <a:gd name="connsiteY505" fmla="*/ 337787 h 1407208"/>
                <a:gd name="connsiteX506" fmla="*/ 2437013 w 6438010"/>
                <a:gd name="connsiteY506" fmla="*/ 331788 h 1407208"/>
                <a:gd name="connsiteX507" fmla="*/ 2460519 w 6438010"/>
                <a:gd name="connsiteY507" fmla="*/ 326391 h 1407208"/>
                <a:gd name="connsiteX508" fmla="*/ 2484080 w 6438010"/>
                <a:gd name="connsiteY508" fmla="*/ 320994 h 1407208"/>
                <a:gd name="connsiteX509" fmla="*/ 2507586 w 6438010"/>
                <a:gd name="connsiteY509" fmla="*/ 316194 h 1407208"/>
                <a:gd name="connsiteX510" fmla="*/ 2531090 w 6438010"/>
                <a:gd name="connsiteY510" fmla="*/ 311394 h 1407208"/>
                <a:gd name="connsiteX511" fmla="*/ 2554596 w 6438010"/>
                <a:gd name="connsiteY511" fmla="*/ 307197 h 1407208"/>
                <a:gd name="connsiteX512" fmla="*/ 2578157 w 6438010"/>
                <a:gd name="connsiteY512" fmla="*/ 301197 h 1407208"/>
                <a:gd name="connsiteX513" fmla="*/ 2601662 w 6438010"/>
                <a:gd name="connsiteY513" fmla="*/ 297598 h 1407208"/>
                <a:gd name="connsiteX514" fmla="*/ 2625168 w 6438010"/>
                <a:gd name="connsiteY514" fmla="*/ 292803 h 1407208"/>
                <a:gd name="connsiteX515" fmla="*/ 2648674 w 6438010"/>
                <a:gd name="connsiteY515" fmla="*/ 288601 h 1407208"/>
                <a:gd name="connsiteX516" fmla="*/ 2672233 w 6438010"/>
                <a:gd name="connsiteY516" fmla="*/ 283801 h 1407208"/>
                <a:gd name="connsiteX517" fmla="*/ 2695739 w 6438010"/>
                <a:gd name="connsiteY517" fmla="*/ 280207 h 1407208"/>
                <a:gd name="connsiteX518" fmla="*/ 2719245 w 6438010"/>
                <a:gd name="connsiteY518" fmla="*/ 276607 h 1407208"/>
                <a:gd name="connsiteX519" fmla="*/ 2742751 w 6438010"/>
                <a:gd name="connsiteY519" fmla="*/ 272410 h 1407208"/>
                <a:gd name="connsiteX520" fmla="*/ 2766311 w 6438010"/>
                <a:gd name="connsiteY520" fmla="*/ 269407 h 1407208"/>
                <a:gd name="connsiteX521" fmla="*/ 2789816 w 6438010"/>
                <a:gd name="connsiteY521" fmla="*/ 265808 h 1407208"/>
                <a:gd name="connsiteX522" fmla="*/ 2813322 w 6438010"/>
                <a:gd name="connsiteY522" fmla="*/ 261611 h 1407208"/>
                <a:gd name="connsiteX523" fmla="*/ 2836882 w 6438010"/>
                <a:gd name="connsiteY523" fmla="*/ 258613 h 1407208"/>
                <a:gd name="connsiteX524" fmla="*/ 2860388 w 6438010"/>
                <a:gd name="connsiteY524" fmla="*/ 255014 h 1407208"/>
                <a:gd name="connsiteX525" fmla="*/ 2883894 w 6438010"/>
                <a:gd name="connsiteY525" fmla="*/ 252017 h 1407208"/>
                <a:gd name="connsiteX526" fmla="*/ 2907400 w 6438010"/>
                <a:gd name="connsiteY526" fmla="*/ 247814 h 1407208"/>
                <a:gd name="connsiteX527" fmla="*/ 2930959 w 6438010"/>
                <a:gd name="connsiteY527" fmla="*/ 244817 h 1407208"/>
                <a:gd name="connsiteX528" fmla="*/ 2954465 w 6438010"/>
                <a:gd name="connsiteY528" fmla="*/ 242417 h 1407208"/>
                <a:gd name="connsiteX529" fmla="*/ 2977971 w 6438010"/>
                <a:gd name="connsiteY529" fmla="*/ 239420 h 1407208"/>
                <a:gd name="connsiteX530" fmla="*/ 3001476 w 6438010"/>
                <a:gd name="connsiteY530" fmla="*/ 235820 h 1407208"/>
                <a:gd name="connsiteX531" fmla="*/ 3025037 w 6438010"/>
                <a:gd name="connsiteY531" fmla="*/ 232823 h 1407208"/>
                <a:gd name="connsiteX532" fmla="*/ 3048543 w 6438010"/>
                <a:gd name="connsiteY532" fmla="*/ 230423 h 1407208"/>
                <a:gd name="connsiteX533" fmla="*/ 3072047 w 6438010"/>
                <a:gd name="connsiteY533" fmla="*/ 227421 h 1407208"/>
                <a:gd name="connsiteX534" fmla="*/ 3095608 w 6438010"/>
                <a:gd name="connsiteY534" fmla="*/ 225623 h 1407208"/>
                <a:gd name="connsiteX535" fmla="*/ 3119114 w 6438010"/>
                <a:gd name="connsiteY535" fmla="*/ 222024 h 1407208"/>
                <a:gd name="connsiteX536" fmla="*/ 3142620 w 6438010"/>
                <a:gd name="connsiteY536" fmla="*/ 219624 h 1407208"/>
                <a:gd name="connsiteX537" fmla="*/ 3166125 w 6438010"/>
                <a:gd name="connsiteY537" fmla="*/ 216627 h 1407208"/>
                <a:gd name="connsiteX538" fmla="*/ 3189686 w 6438010"/>
                <a:gd name="connsiteY538" fmla="*/ 214227 h 1407208"/>
                <a:gd name="connsiteX539" fmla="*/ 3213190 w 6438010"/>
                <a:gd name="connsiteY539" fmla="*/ 210627 h 1407208"/>
                <a:gd name="connsiteX540" fmla="*/ 3236696 w 6438010"/>
                <a:gd name="connsiteY540" fmla="*/ 208227 h 1407208"/>
                <a:gd name="connsiteX541" fmla="*/ 3260202 w 6438010"/>
                <a:gd name="connsiteY541" fmla="*/ 205827 h 1407208"/>
                <a:gd name="connsiteX542" fmla="*/ 3283763 w 6438010"/>
                <a:gd name="connsiteY542" fmla="*/ 203427 h 1407208"/>
                <a:gd name="connsiteX543" fmla="*/ 3307269 w 6438010"/>
                <a:gd name="connsiteY543" fmla="*/ 201033 h 1407208"/>
                <a:gd name="connsiteX544" fmla="*/ 3330774 w 6438010"/>
                <a:gd name="connsiteY544" fmla="*/ 198633 h 1407208"/>
                <a:gd name="connsiteX545" fmla="*/ 3354334 w 6438010"/>
                <a:gd name="connsiteY545" fmla="*/ 195631 h 1407208"/>
                <a:gd name="connsiteX546" fmla="*/ 3377839 w 6438010"/>
                <a:gd name="connsiteY546" fmla="*/ 193833 h 1407208"/>
                <a:gd name="connsiteX547" fmla="*/ 3401345 w 6438010"/>
                <a:gd name="connsiteY547" fmla="*/ 192036 h 1407208"/>
                <a:gd name="connsiteX548" fmla="*/ 3424851 w 6438010"/>
                <a:gd name="connsiteY548" fmla="*/ 190234 h 1407208"/>
                <a:gd name="connsiteX549" fmla="*/ 3448412 w 6438010"/>
                <a:gd name="connsiteY549" fmla="*/ 187834 h 1407208"/>
                <a:gd name="connsiteX550" fmla="*/ 3471917 w 6438010"/>
                <a:gd name="connsiteY550" fmla="*/ 185434 h 1407208"/>
                <a:gd name="connsiteX551" fmla="*/ 3495422 w 6438010"/>
                <a:gd name="connsiteY551" fmla="*/ 183637 h 1407208"/>
                <a:gd name="connsiteX552" fmla="*/ 3518928 w 6438010"/>
                <a:gd name="connsiteY552" fmla="*/ 181839 h 1407208"/>
                <a:gd name="connsiteX553" fmla="*/ 3542488 w 6438010"/>
                <a:gd name="connsiteY553" fmla="*/ 179440 h 1407208"/>
                <a:gd name="connsiteX554" fmla="*/ 3565994 w 6438010"/>
                <a:gd name="connsiteY554" fmla="*/ 177637 h 1407208"/>
                <a:gd name="connsiteX555" fmla="*/ 3589500 w 6438010"/>
                <a:gd name="connsiteY555" fmla="*/ 175840 h 1407208"/>
                <a:gd name="connsiteX556" fmla="*/ 3613059 w 6438010"/>
                <a:gd name="connsiteY556" fmla="*/ 173440 h 1407208"/>
                <a:gd name="connsiteX557" fmla="*/ 3636565 w 6438010"/>
                <a:gd name="connsiteY557" fmla="*/ 172240 h 1407208"/>
                <a:gd name="connsiteX558" fmla="*/ 3660071 w 6438010"/>
                <a:gd name="connsiteY558" fmla="*/ 170443 h 1407208"/>
                <a:gd name="connsiteX559" fmla="*/ 3683577 w 6438010"/>
                <a:gd name="connsiteY559" fmla="*/ 168640 h 1407208"/>
                <a:gd name="connsiteX560" fmla="*/ 3707137 w 6438010"/>
                <a:gd name="connsiteY560" fmla="*/ 166240 h 1407208"/>
                <a:gd name="connsiteX561" fmla="*/ 3730643 w 6438010"/>
                <a:gd name="connsiteY561" fmla="*/ 165040 h 1407208"/>
                <a:gd name="connsiteX562" fmla="*/ 3754148 w 6438010"/>
                <a:gd name="connsiteY562" fmla="*/ 163243 h 1407208"/>
                <a:gd name="connsiteX563" fmla="*/ 3777653 w 6438010"/>
                <a:gd name="connsiteY563" fmla="*/ 160843 h 1407208"/>
                <a:gd name="connsiteX564" fmla="*/ 3801214 w 6438010"/>
                <a:gd name="connsiteY564" fmla="*/ 159643 h 1407208"/>
                <a:gd name="connsiteX565" fmla="*/ 3824720 w 6438010"/>
                <a:gd name="connsiteY565" fmla="*/ 157846 h 1407208"/>
                <a:gd name="connsiteX566" fmla="*/ 3848226 w 6438010"/>
                <a:gd name="connsiteY566" fmla="*/ 156646 h 1407208"/>
                <a:gd name="connsiteX567" fmla="*/ 3871732 w 6438010"/>
                <a:gd name="connsiteY567" fmla="*/ 155447 h 1407208"/>
                <a:gd name="connsiteX568" fmla="*/ 3895291 w 6438010"/>
                <a:gd name="connsiteY568" fmla="*/ 153046 h 1407208"/>
                <a:gd name="connsiteX569" fmla="*/ 3918797 w 6438010"/>
                <a:gd name="connsiteY569" fmla="*/ 151846 h 1407208"/>
                <a:gd name="connsiteX570" fmla="*/ 3942302 w 6438010"/>
                <a:gd name="connsiteY570" fmla="*/ 150647 h 1407208"/>
                <a:gd name="connsiteX571" fmla="*/ 3965863 w 6438010"/>
                <a:gd name="connsiteY571" fmla="*/ 149447 h 1407208"/>
                <a:gd name="connsiteX572" fmla="*/ 3989369 w 6438010"/>
                <a:gd name="connsiteY572" fmla="*/ 147649 h 1407208"/>
                <a:gd name="connsiteX573" fmla="*/ 4012875 w 6438010"/>
                <a:gd name="connsiteY573" fmla="*/ 147649 h 1407208"/>
                <a:gd name="connsiteX574" fmla="*/ 4036379 w 6438010"/>
                <a:gd name="connsiteY574" fmla="*/ 145250 h 1407208"/>
                <a:gd name="connsiteX575" fmla="*/ 4059940 w 6438010"/>
                <a:gd name="connsiteY575" fmla="*/ 144050 h 1407208"/>
                <a:gd name="connsiteX576" fmla="*/ 4083446 w 6438010"/>
                <a:gd name="connsiteY576" fmla="*/ 142850 h 1407208"/>
                <a:gd name="connsiteX577" fmla="*/ 4106951 w 6438010"/>
                <a:gd name="connsiteY577" fmla="*/ 140450 h 1407208"/>
                <a:gd name="connsiteX578" fmla="*/ 4130457 w 6438010"/>
                <a:gd name="connsiteY578" fmla="*/ 140450 h 1407208"/>
                <a:gd name="connsiteX579" fmla="*/ 4154018 w 6438010"/>
                <a:gd name="connsiteY579" fmla="*/ 139250 h 1407208"/>
                <a:gd name="connsiteX580" fmla="*/ 4177522 w 6438010"/>
                <a:gd name="connsiteY580" fmla="*/ 138050 h 1407208"/>
                <a:gd name="connsiteX581" fmla="*/ 4201028 w 6438010"/>
                <a:gd name="connsiteY581" fmla="*/ 136850 h 1407208"/>
                <a:gd name="connsiteX582" fmla="*/ 4224589 w 6438010"/>
                <a:gd name="connsiteY582" fmla="*/ 135053 h 1407208"/>
                <a:gd name="connsiteX583" fmla="*/ 4248095 w 6438010"/>
                <a:gd name="connsiteY583" fmla="*/ 135053 h 1407208"/>
                <a:gd name="connsiteX584" fmla="*/ 4271600 w 6438010"/>
                <a:gd name="connsiteY584" fmla="*/ 135053 h 1407208"/>
                <a:gd name="connsiteX585" fmla="*/ 4295106 w 6438010"/>
                <a:gd name="connsiteY585" fmla="*/ 132653 h 1407208"/>
                <a:gd name="connsiteX586" fmla="*/ 4318666 w 6438010"/>
                <a:gd name="connsiteY586" fmla="*/ 131453 h 1407208"/>
                <a:gd name="connsiteX587" fmla="*/ 4342171 w 6438010"/>
                <a:gd name="connsiteY587" fmla="*/ 130253 h 1407208"/>
                <a:gd name="connsiteX588" fmla="*/ 4365677 w 6438010"/>
                <a:gd name="connsiteY588" fmla="*/ 129656 h 1407208"/>
                <a:gd name="connsiteX589" fmla="*/ 4389183 w 6438010"/>
                <a:gd name="connsiteY589" fmla="*/ 128456 h 1407208"/>
                <a:gd name="connsiteX590" fmla="*/ 4412744 w 6438010"/>
                <a:gd name="connsiteY590" fmla="*/ 127256 h 1407208"/>
                <a:gd name="connsiteX591" fmla="*/ 4436249 w 6438010"/>
                <a:gd name="connsiteY591" fmla="*/ 126654 h 1407208"/>
                <a:gd name="connsiteX592" fmla="*/ 4459754 w 6438010"/>
                <a:gd name="connsiteY592" fmla="*/ 124856 h 1407208"/>
                <a:gd name="connsiteX593" fmla="*/ 4483315 w 6438010"/>
                <a:gd name="connsiteY593" fmla="*/ 124856 h 1407208"/>
                <a:gd name="connsiteX594" fmla="*/ 4506820 w 6438010"/>
                <a:gd name="connsiteY594" fmla="*/ 123656 h 1407208"/>
                <a:gd name="connsiteX595" fmla="*/ 4530326 w 6438010"/>
                <a:gd name="connsiteY595" fmla="*/ 122457 h 1407208"/>
                <a:gd name="connsiteX596" fmla="*/ 4553832 w 6438010"/>
                <a:gd name="connsiteY596" fmla="*/ 121256 h 1407208"/>
                <a:gd name="connsiteX597" fmla="*/ 4577391 w 6438010"/>
                <a:gd name="connsiteY597" fmla="*/ 121256 h 1407208"/>
                <a:gd name="connsiteX598" fmla="*/ 4600897 w 6438010"/>
                <a:gd name="connsiteY598" fmla="*/ 119459 h 1407208"/>
                <a:gd name="connsiteX599" fmla="*/ 4624403 w 6438010"/>
                <a:gd name="connsiteY599" fmla="*/ 119459 h 1407208"/>
                <a:gd name="connsiteX600" fmla="*/ 4647909 w 6438010"/>
                <a:gd name="connsiteY600" fmla="*/ 118856 h 1407208"/>
                <a:gd name="connsiteX601" fmla="*/ 4671469 w 6438010"/>
                <a:gd name="connsiteY601" fmla="*/ 117657 h 1407208"/>
                <a:gd name="connsiteX602" fmla="*/ 4694975 w 6438010"/>
                <a:gd name="connsiteY602" fmla="*/ 117059 h 1407208"/>
                <a:gd name="connsiteX603" fmla="*/ 4718480 w 6438010"/>
                <a:gd name="connsiteY603" fmla="*/ 116457 h 1407208"/>
                <a:gd name="connsiteX604" fmla="*/ 4742040 w 6438010"/>
                <a:gd name="connsiteY604" fmla="*/ 114659 h 1407208"/>
                <a:gd name="connsiteX605" fmla="*/ 4765546 w 6438010"/>
                <a:gd name="connsiteY605" fmla="*/ 114659 h 1407208"/>
                <a:gd name="connsiteX606" fmla="*/ 4789052 w 6438010"/>
                <a:gd name="connsiteY606" fmla="*/ 113460 h 1407208"/>
                <a:gd name="connsiteX607" fmla="*/ 4812558 w 6438010"/>
                <a:gd name="connsiteY607" fmla="*/ 112857 h 1407208"/>
                <a:gd name="connsiteX608" fmla="*/ 4836118 w 6438010"/>
                <a:gd name="connsiteY608" fmla="*/ 112857 h 1407208"/>
                <a:gd name="connsiteX609" fmla="*/ 4859623 w 6438010"/>
                <a:gd name="connsiteY609" fmla="*/ 111662 h 1407208"/>
                <a:gd name="connsiteX610" fmla="*/ 4883129 w 6438010"/>
                <a:gd name="connsiteY610" fmla="*/ 110462 h 1407208"/>
                <a:gd name="connsiteX611" fmla="*/ 4906634 w 6438010"/>
                <a:gd name="connsiteY611" fmla="*/ 109860 h 1407208"/>
                <a:gd name="connsiteX612" fmla="*/ 4930195 w 6438010"/>
                <a:gd name="connsiteY612" fmla="*/ 109860 h 1407208"/>
                <a:gd name="connsiteX613" fmla="*/ 4953701 w 6438010"/>
                <a:gd name="connsiteY613" fmla="*/ 109263 h 1407208"/>
                <a:gd name="connsiteX614" fmla="*/ 4977207 w 6438010"/>
                <a:gd name="connsiteY614" fmla="*/ 108660 h 1407208"/>
                <a:gd name="connsiteX615" fmla="*/ 5000711 w 6438010"/>
                <a:gd name="connsiteY615" fmla="*/ 108660 h 1407208"/>
                <a:gd name="connsiteX616" fmla="*/ 5024272 w 6438010"/>
                <a:gd name="connsiteY616" fmla="*/ 107460 h 1407208"/>
                <a:gd name="connsiteX617" fmla="*/ 5047778 w 6438010"/>
                <a:gd name="connsiteY617" fmla="*/ 106863 h 1407208"/>
                <a:gd name="connsiteX618" fmla="*/ 5071283 w 6438010"/>
                <a:gd name="connsiteY618" fmla="*/ 106863 h 1407208"/>
                <a:gd name="connsiteX619" fmla="*/ 5094844 w 6438010"/>
                <a:gd name="connsiteY619" fmla="*/ 105663 h 1407208"/>
                <a:gd name="connsiteX620" fmla="*/ 5118350 w 6438010"/>
                <a:gd name="connsiteY620" fmla="*/ 104463 h 1407208"/>
                <a:gd name="connsiteX621" fmla="*/ 5141854 w 6438010"/>
                <a:gd name="connsiteY621" fmla="*/ 104463 h 1407208"/>
                <a:gd name="connsiteX622" fmla="*/ 5165360 w 6438010"/>
                <a:gd name="connsiteY622" fmla="*/ 104463 h 1407208"/>
                <a:gd name="connsiteX623" fmla="*/ 5188921 w 6438010"/>
                <a:gd name="connsiteY623" fmla="*/ 103263 h 1407208"/>
                <a:gd name="connsiteX624" fmla="*/ 5212427 w 6438010"/>
                <a:gd name="connsiteY624" fmla="*/ 102660 h 1407208"/>
                <a:gd name="connsiteX625" fmla="*/ 5235932 w 6438010"/>
                <a:gd name="connsiteY625" fmla="*/ 102063 h 1407208"/>
                <a:gd name="connsiteX626" fmla="*/ 5259438 w 6438010"/>
                <a:gd name="connsiteY626" fmla="*/ 100863 h 1407208"/>
                <a:gd name="connsiteX627" fmla="*/ 5282997 w 6438010"/>
                <a:gd name="connsiteY627" fmla="*/ 100863 h 1407208"/>
                <a:gd name="connsiteX628" fmla="*/ 5306503 w 6438010"/>
                <a:gd name="connsiteY628" fmla="*/ 99663 h 1407208"/>
                <a:gd name="connsiteX629" fmla="*/ 5330009 w 6438010"/>
                <a:gd name="connsiteY629" fmla="*/ 99663 h 1407208"/>
                <a:gd name="connsiteX630" fmla="*/ 5353570 w 6438010"/>
                <a:gd name="connsiteY630" fmla="*/ 99663 h 1407208"/>
                <a:gd name="connsiteX631" fmla="*/ 5377075 w 6438010"/>
                <a:gd name="connsiteY631" fmla="*/ 98463 h 1407208"/>
                <a:gd name="connsiteX632" fmla="*/ 5400581 w 6438010"/>
                <a:gd name="connsiteY632" fmla="*/ 97866 h 1407208"/>
                <a:gd name="connsiteX633" fmla="*/ 5424086 w 6438010"/>
                <a:gd name="connsiteY633" fmla="*/ 97866 h 1407208"/>
                <a:gd name="connsiteX634" fmla="*/ 5447646 w 6438010"/>
                <a:gd name="connsiteY634" fmla="*/ 97263 h 1407208"/>
                <a:gd name="connsiteX635" fmla="*/ 5471152 w 6438010"/>
                <a:gd name="connsiteY635" fmla="*/ 97263 h 1407208"/>
                <a:gd name="connsiteX636" fmla="*/ 5494658 w 6438010"/>
                <a:gd name="connsiteY636" fmla="*/ 96666 h 1407208"/>
                <a:gd name="connsiteX637" fmla="*/ 5518164 w 6438010"/>
                <a:gd name="connsiteY637" fmla="*/ 96666 h 1407208"/>
                <a:gd name="connsiteX638" fmla="*/ 5541723 w 6438010"/>
                <a:gd name="connsiteY638" fmla="*/ 96063 h 1407208"/>
                <a:gd name="connsiteX639" fmla="*/ 5565229 w 6438010"/>
                <a:gd name="connsiteY639" fmla="*/ 95466 h 1407208"/>
                <a:gd name="connsiteX640" fmla="*/ 5588735 w 6438010"/>
                <a:gd name="connsiteY640" fmla="*/ 94266 h 1407208"/>
                <a:gd name="connsiteX641" fmla="*/ 5612295 w 6438010"/>
                <a:gd name="connsiteY641" fmla="*/ 94266 h 1407208"/>
                <a:gd name="connsiteX642" fmla="*/ 5635801 w 6438010"/>
                <a:gd name="connsiteY642" fmla="*/ 94266 h 1407208"/>
                <a:gd name="connsiteX643" fmla="*/ 5659307 w 6438010"/>
                <a:gd name="connsiteY643" fmla="*/ 93664 h 1407208"/>
                <a:gd name="connsiteX644" fmla="*/ 5682811 w 6438010"/>
                <a:gd name="connsiteY644" fmla="*/ 93066 h 1407208"/>
                <a:gd name="connsiteX645" fmla="*/ 5706372 w 6438010"/>
                <a:gd name="connsiteY645" fmla="*/ 92469 h 1407208"/>
                <a:gd name="connsiteX646" fmla="*/ 5729878 w 6438010"/>
                <a:gd name="connsiteY646" fmla="*/ 91866 h 1407208"/>
                <a:gd name="connsiteX647" fmla="*/ 5753384 w 6438010"/>
                <a:gd name="connsiteY647" fmla="*/ 92469 h 1407208"/>
                <a:gd name="connsiteX648" fmla="*/ 5776889 w 6438010"/>
                <a:gd name="connsiteY648" fmla="*/ 91263 h 1407208"/>
                <a:gd name="connsiteX649" fmla="*/ 5800450 w 6438010"/>
                <a:gd name="connsiteY649" fmla="*/ 91866 h 1407208"/>
                <a:gd name="connsiteX650" fmla="*/ 5823955 w 6438010"/>
                <a:gd name="connsiteY650" fmla="*/ 91263 h 1407208"/>
                <a:gd name="connsiteX651" fmla="*/ 5847460 w 6438010"/>
                <a:gd name="connsiteY651" fmla="*/ 90666 h 1407208"/>
                <a:gd name="connsiteX652" fmla="*/ 5871021 w 6438010"/>
                <a:gd name="connsiteY652" fmla="*/ 90069 h 1407208"/>
                <a:gd name="connsiteX653" fmla="*/ 5894527 w 6438010"/>
                <a:gd name="connsiteY653" fmla="*/ 89466 h 1407208"/>
                <a:gd name="connsiteX654" fmla="*/ 5918033 w 6438010"/>
                <a:gd name="connsiteY654" fmla="*/ 89466 h 1407208"/>
                <a:gd name="connsiteX655" fmla="*/ 5941538 w 6438010"/>
                <a:gd name="connsiteY655" fmla="*/ 89466 h 1407208"/>
                <a:gd name="connsiteX656" fmla="*/ 5965098 w 6438010"/>
                <a:gd name="connsiteY656" fmla="*/ 88869 h 1407208"/>
                <a:gd name="connsiteX657" fmla="*/ 5988604 w 6438010"/>
                <a:gd name="connsiteY657" fmla="*/ 88869 h 1407208"/>
                <a:gd name="connsiteX658" fmla="*/ 6012109 w 6438010"/>
                <a:gd name="connsiteY658" fmla="*/ 88266 h 1407208"/>
                <a:gd name="connsiteX659" fmla="*/ 6035615 w 6438010"/>
                <a:gd name="connsiteY659" fmla="*/ 88266 h 1407208"/>
                <a:gd name="connsiteX660" fmla="*/ 6059176 w 6438010"/>
                <a:gd name="connsiteY660" fmla="*/ 87669 h 1407208"/>
                <a:gd name="connsiteX661" fmla="*/ 6082682 w 6438010"/>
                <a:gd name="connsiteY661" fmla="*/ 87669 h 1407208"/>
                <a:gd name="connsiteX662" fmla="*/ 6106186 w 6438010"/>
                <a:gd name="connsiteY662" fmla="*/ 87669 h 1407208"/>
                <a:gd name="connsiteX663" fmla="*/ 6129692 w 6438010"/>
                <a:gd name="connsiteY663" fmla="*/ 87669 h 1407208"/>
                <a:gd name="connsiteX664" fmla="*/ 6153253 w 6438010"/>
                <a:gd name="connsiteY664" fmla="*/ 87669 h 1407208"/>
                <a:gd name="connsiteX665" fmla="*/ 6176758 w 6438010"/>
                <a:gd name="connsiteY665" fmla="*/ 87669 h 1407208"/>
                <a:gd name="connsiteX666" fmla="*/ 6200264 w 6438010"/>
                <a:gd name="connsiteY666" fmla="*/ 87669 h 1407208"/>
                <a:gd name="connsiteX667" fmla="*/ 6223825 w 6438010"/>
                <a:gd name="connsiteY667" fmla="*/ 87669 h 1407208"/>
                <a:gd name="connsiteX668" fmla="*/ 6247329 w 6438010"/>
                <a:gd name="connsiteY668" fmla="*/ 87669 h 1407208"/>
                <a:gd name="connsiteX669" fmla="*/ 6270835 w 6438010"/>
                <a:gd name="connsiteY669" fmla="*/ 87669 h 1407208"/>
                <a:gd name="connsiteX670" fmla="*/ 6294341 w 6438010"/>
                <a:gd name="connsiteY670" fmla="*/ 87669 h 1407208"/>
                <a:gd name="connsiteX671" fmla="*/ 6317901 w 6438010"/>
                <a:gd name="connsiteY671" fmla="*/ 87669 h 1407208"/>
                <a:gd name="connsiteX672" fmla="*/ 6341407 w 6438010"/>
                <a:gd name="connsiteY672" fmla="*/ 87669 h 1407208"/>
                <a:gd name="connsiteX673" fmla="*/ 6364913 w 6438010"/>
                <a:gd name="connsiteY673" fmla="*/ 87669 h 1407208"/>
                <a:gd name="connsiteX674" fmla="*/ 6388418 w 6438010"/>
                <a:gd name="connsiteY674" fmla="*/ 87669 h 1407208"/>
                <a:gd name="connsiteX675" fmla="*/ 6411978 w 6438010"/>
                <a:gd name="connsiteY675" fmla="*/ 87669 h 1407208"/>
                <a:gd name="connsiteX676" fmla="*/ 6435484 w 6438010"/>
                <a:gd name="connsiteY676" fmla="*/ 87669 h 140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Lst>
              <a:rect l="l" t="t" r="r" b="b"/>
              <a:pathLst>
                <a:path w="6438010" h="1407208">
                  <a:moveTo>
                    <a:pt x="-2527" y="53479"/>
                  </a:moveTo>
                  <a:cubicBezTo>
                    <a:pt x="-2472" y="53479"/>
                    <a:pt x="-2308" y="53529"/>
                    <a:pt x="-2143" y="53479"/>
                  </a:cubicBezTo>
                  <a:cubicBezTo>
                    <a:pt x="-1431" y="53276"/>
                    <a:pt x="487" y="52778"/>
                    <a:pt x="1802" y="52279"/>
                  </a:cubicBezTo>
                  <a:cubicBezTo>
                    <a:pt x="3117" y="51781"/>
                    <a:pt x="4377" y="51178"/>
                    <a:pt x="5692" y="50477"/>
                  </a:cubicBezTo>
                  <a:cubicBezTo>
                    <a:pt x="7007" y="49781"/>
                    <a:pt x="8322" y="49178"/>
                    <a:pt x="9637" y="48082"/>
                  </a:cubicBezTo>
                  <a:cubicBezTo>
                    <a:pt x="10952" y="46981"/>
                    <a:pt x="12212" y="45282"/>
                    <a:pt x="13527" y="43880"/>
                  </a:cubicBezTo>
                  <a:cubicBezTo>
                    <a:pt x="14842" y="42483"/>
                    <a:pt x="16156" y="41080"/>
                    <a:pt x="17471" y="39683"/>
                  </a:cubicBezTo>
                  <a:cubicBezTo>
                    <a:pt x="18786" y="38280"/>
                    <a:pt x="20101" y="36685"/>
                    <a:pt x="21363" y="35486"/>
                  </a:cubicBezTo>
                  <a:cubicBezTo>
                    <a:pt x="22678" y="34286"/>
                    <a:pt x="23993" y="33782"/>
                    <a:pt x="25308" y="32483"/>
                  </a:cubicBezTo>
                  <a:cubicBezTo>
                    <a:pt x="26622" y="31185"/>
                    <a:pt x="27937" y="29086"/>
                    <a:pt x="29252" y="27689"/>
                  </a:cubicBezTo>
                  <a:cubicBezTo>
                    <a:pt x="30512" y="26286"/>
                    <a:pt x="31827" y="25190"/>
                    <a:pt x="33142" y="24089"/>
                  </a:cubicBezTo>
                  <a:cubicBezTo>
                    <a:pt x="34457" y="22988"/>
                    <a:pt x="35772" y="22391"/>
                    <a:pt x="37087" y="21086"/>
                  </a:cubicBezTo>
                  <a:cubicBezTo>
                    <a:pt x="38347" y="19788"/>
                    <a:pt x="39662" y="17689"/>
                    <a:pt x="40977" y="16292"/>
                  </a:cubicBezTo>
                  <a:cubicBezTo>
                    <a:pt x="42292" y="14890"/>
                    <a:pt x="43607" y="13690"/>
                    <a:pt x="44922" y="12692"/>
                  </a:cubicBezTo>
                  <a:cubicBezTo>
                    <a:pt x="46237" y="11690"/>
                    <a:pt x="47497" y="11290"/>
                    <a:pt x="48813" y="10293"/>
                  </a:cubicBezTo>
                  <a:cubicBezTo>
                    <a:pt x="50128" y="9295"/>
                    <a:pt x="51443" y="7591"/>
                    <a:pt x="52758" y="6693"/>
                  </a:cubicBezTo>
                  <a:cubicBezTo>
                    <a:pt x="54073" y="5794"/>
                    <a:pt x="55333" y="5591"/>
                    <a:pt x="56648" y="4895"/>
                  </a:cubicBezTo>
                  <a:cubicBezTo>
                    <a:pt x="57963" y="4194"/>
                    <a:pt x="59278" y="3192"/>
                    <a:pt x="60593" y="2496"/>
                  </a:cubicBezTo>
                  <a:cubicBezTo>
                    <a:pt x="61908" y="1794"/>
                    <a:pt x="63223" y="1093"/>
                    <a:pt x="64483" y="693"/>
                  </a:cubicBezTo>
                  <a:cubicBezTo>
                    <a:pt x="65798" y="293"/>
                    <a:pt x="67113" y="194"/>
                    <a:pt x="68428" y="96"/>
                  </a:cubicBezTo>
                  <a:cubicBezTo>
                    <a:pt x="69743" y="-3"/>
                    <a:pt x="71058" y="-304"/>
                    <a:pt x="72373" y="96"/>
                  </a:cubicBezTo>
                  <a:cubicBezTo>
                    <a:pt x="73633" y="496"/>
                    <a:pt x="74948" y="1493"/>
                    <a:pt x="76263" y="2496"/>
                  </a:cubicBezTo>
                  <a:cubicBezTo>
                    <a:pt x="77579" y="3493"/>
                    <a:pt x="78894" y="4293"/>
                    <a:pt x="80209" y="6096"/>
                  </a:cubicBezTo>
                  <a:cubicBezTo>
                    <a:pt x="81469" y="7892"/>
                    <a:pt x="82784" y="10890"/>
                    <a:pt x="84099" y="13290"/>
                  </a:cubicBezTo>
                  <a:cubicBezTo>
                    <a:pt x="85414" y="15690"/>
                    <a:pt x="86729" y="17892"/>
                    <a:pt x="88044" y="20489"/>
                  </a:cubicBezTo>
                  <a:cubicBezTo>
                    <a:pt x="89359" y="23086"/>
                    <a:pt x="90619" y="25788"/>
                    <a:pt x="91934" y="28889"/>
                  </a:cubicBezTo>
                  <a:cubicBezTo>
                    <a:pt x="93249" y="31985"/>
                    <a:pt x="94564" y="34582"/>
                    <a:pt x="95878" y="39086"/>
                  </a:cubicBezTo>
                  <a:cubicBezTo>
                    <a:pt x="97193" y="43584"/>
                    <a:pt x="98454" y="49978"/>
                    <a:pt x="99768" y="55879"/>
                  </a:cubicBezTo>
                  <a:cubicBezTo>
                    <a:pt x="101083" y="61775"/>
                    <a:pt x="102398" y="68772"/>
                    <a:pt x="103713" y="74470"/>
                  </a:cubicBezTo>
                  <a:cubicBezTo>
                    <a:pt x="105028" y="80168"/>
                    <a:pt x="106345" y="85067"/>
                    <a:pt x="107605" y="90069"/>
                  </a:cubicBezTo>
                  <a:cubicBezTo>
                    <a:pt x="108920" y="95066"/>
                    <a:pt x="110235" y="98962"/>
                    <a:pt x="111549" y="104463"/>
                  </a:cubicBezTo>
                  <a:cubicBezTo>
                    <a:pt x="112864" y="109959"/>
                    <a:pt x="114179" y="116555"/>
                    <a:pt x="115494" y="123053"/>
                  </a:cubicBezTo>
                  <a:cubicBezTo>
                    <a:pt x="116754" y="129552"/>
                    <a:pt x="118069" y="136450"/>
                    <a:pt x="119384" y="143447"/>
                  </a:cubicBezTo>
                  <a:cubicBezTo>
                    <a:pt x="120699" y="150449"/>
                    <a:pt x="122014" y="157644"/>
                    <a:pt x="123329" y="165040"/>
                  </a:cubicBezTo>
                  <a:cubicBezTo>
                    <a:pt x="124589" y="172437"/>
                    <a:pt x="125904" y="180037"/>
                    <a:pt x="127219" y="187834"/>
                  </a:cubicBezTo>
                  <a:cubicBezTo>
                    <a:pt x="128534" y="195631"/>
                    <a:pt x="129849" y="203427"/>
                    <a:pt x="131164" y="211827"/>
                  </a:cubicBezTo>
                  <a:cubicBezTo>
                    <a:pt x="132479" y="220227"/>
                    <a:pt x="133740" y="229623"/>
                    <a:pt x="135055" y="238220"/>
                  </a:cubicBezTo>
                  <a:cubicBezTo>
                    <a:pt x="136370" y="246817"/>
                    <a:pt x="137685" y="254712"/>
                    <a:pt x="139000" y="263413"/>
                  </a:cubicBezTo>
                  <a:cubicBezTo>
                    <a:pt x="140315" y="272109"/>
                    <a:pt x="141575" y="281905"/>
                    <a:pt x="142890" y="290404"/>
                  </a:cubicBezTo>
                  <a:cubicBezTo>
                    <a:pt x="144205" y="298896"/>
                    <a:pt x="145520" y="305795"/>
                    <a:pt x="146835" y="314391"/>
                  </a:cubicBezTo>
                  <a:cubicBezTo>
                    <a:pt x="148150" y="322988"/>
                    <a:pt x="149465" y="332889"/>
                    <a:pt x="150725" y="341984"/>
                  </a:cubicBezTo>
                  <a:cubicBezTo>
                    <a:pt x="152040" y="351080"/>
                    <a:pt x="153355" y="359879"/>
                    <a:pt x="154670" y="368974"/>
                  </a:cubicBezTo>
                  <a:cubicBezTo>
                    <a:pt x="155985" y="378075"/>
                    <a:pt x="157300" y="387472"/>
                    <a:pt x="158615" y="396568"/>
                  </a:cubicBezTo>
                  <a:cubicBezTo>
                    <a:pt x="159875" y="405663"/>
                    <a:pt x="161190" y="414961"/>
                    <a:pt x="162506" y="423558"/>
                  </a:cubicBezTo>
                  <a:cubicBezTo>
                    <a:pt x="163821" y="432155"/>
                    <a:pt x="165136" y="440253"/>
                    <a:pt x="166451" y="448148"/>
                  </a:cubicBezTo>
                  <a:cubicBezTo>
                    <a:pt x="167711" y="456049"/>
                    <a:pt x="169026" y="465145"/>
                    <a:pt x="170341" y="470942"/>
                  </a:cubicBezTo>
                  <a:cubicBezTo>
                    <a:pt x="171656" y="476739"/>
                    <a:pt x="172971" y="480640"/>
                    <a:pt x="174286" y="482941"/>
                  </a:cubicBezTo>
                  <a:cubicBezTo>
                    <a:pt x="175326" y="484815"/>
                    <a:pt x="177135" y="484738"/>
                    <a:pt x="178176" y="484738"/>
                  </a:cubicBezTo>
                  <a:cubicBezTo>
                    <a:pt x="179490" y="484738"/>
                    <a:pt x="180805" y="483840"/>
                    <a:pt x="182120" y="482941"/>
                  </a:cubicBezTo>
                  <a:cubicBezTo>
                    <a:pt x="183435" y="482037"/>
                    <a:pt x="184695" y="479840"/>
                    <a:pt x="186010" y="479341"/>
                  </a:cubicBezTo>
                  <a:cubicBezTo>
                    <a:pt x="187325" y="478843"/>
                    <a:pt x="188640" y="479341"/>
                    <a:pt x="189955" y="479938"/>
                  </a:cubicBezTo>
                  <a:cubicBezTo>
                    <a:pt x="191271" y="480541"/>
                    <a:pt x="192586" y="482141"/>
                    <a:pt x="193847" y="482941"/>
                  </a:cubicBezTo>
                  <a:cubicBezTo>
                    <a:pt x="195161" y="483741"/>
                    <a:pt x="196476" y="484141"/>
                    <a:pt x="197791" y="484738"/>
                  </a:cubicBezTo>
                  <a:cubicBezTo>
                    <a:pt x="198942" y="485281"/>
                    <a:pt x="200531" y="484733"/>
                    <a:pt x="201681" y="486536"/>
                  </a:cubicBezTo>
                  <a:cubicBezTo>
                    <a:pt x="202996" y="488535"/>
                    <a:pt x="204311" y="494836"/>
                    <a:pt x="205626" y="496738"/>
                  </a:cubicBezTo>
                  <a:cubicBezTo>
                    <a:pt x="206777" y="498425"/>
                    <a:pt x="208366" y="498557"/>
                    <a:pt x="209571" y="497932"/>
                  </a:cubicBezTo>
                  <a:cubicBezTo>
                    <a:pt x="210831" y="497236"/>
                    <a:pt x="212146" y="494135"/>
                    <a:pt x="213461" y="492535"/>
                  </a:cubicBezTo>
                  <a:cubicBezTo>
                    <a:pt x="214776" y="490935"/>
                    <a:pt x="216091" y="489039"/>
                    <a:pt x="217406" y="488338"/>
                  </a:cubicBezTo>
                  <a:cubicBezTo>
                    <a:pt x="218721" y="487637"/>
                    <a:pt x="219982" y="487538"/>
                    <a:pt x="221297" y="488338"/>
                  </a:cubicBezTo>
                  <a:cubicBezTo>
                    <a:pt x="222612" y="489138"/>
                    <a:pt x="223927" y="491834"/>
                    <a:pt x="225242" y="493138"/>
                  </a:cubicBezTo>
                  <a:cubicBezTo>
                    <a:pt x="226557" y="494436"/>
                    <a:pt x="227817" y="495735"/>
                    <a:pt x="229132" y="496135"/>
                  </a:cubicBezTo>
                  <a:cubicBezTo>
                    <a:pt x="230447" y="496535"/>
                    <a:pt x="231762" y="496036"/>
                    <a:pt x="233077" y="495532"/>
                  </a:cubicBezTo>
                  <a:cubicBezTo>
                    <a:pt x="234392" y="495034"/>
                    <a:pt x="235707" y="493636"/>
                    <a:pt x="236967" y="493138"/>
                  </a:cubicBezTo>
                  <a:cubicBezTo>
                    <a:pt x="238282" y="492634"/>
                    <a:pt x="239597" y="493236"/>
                    <a:pt x="240912" y="492535"/>
                  </a:cubicBezTo>
                  <a:cubicBezTo>
                    <a:pt x="242227" y="491834"/>
                    <a:pt x="243542" y="489538"/>
                    <a:pt x="244856" y="488935"/>
                  </a:cubicBezTo>
                  <a:cubicBezTo>
                    <a:pt x="246117" y="488338"/>
                    <a:pt x="247433" y="488437"/>
                    <a:pt x="248748" y="488935"/>
                  </a:cubicBezTo>
                  <a:cubicBezTo>
                    <a:pt x="249679" y="489286"/>
                    <a:pt x="251760" y="489642"/>
                    <a:pt x="252693" y="491938"/>
                  </a:cubicBezTo>
                  <a:cubicBezTo>
                    <a:pt x="253953" y="495236"/>
                    <a:pt x="255268" y="502831"/>
                    <a:pt x="256583" y="508731"/>
                  </a:cubicBezTo>
                  <a:cubicBezTo>
                    <a:pt x="257898" y="514627"/>
                    <a:pt x="259212" y="521328"/>
                    <a:pt x="260527" y="527322"/>
                  </a:cubicBezTo>
                  <a:cubicBezTo>
                    <a:pt x="261842" y="533322"/>
                    <a:pt x="263102" y="538423"/>
                    <a:pt x="264417" y="544719"/>
                  </a:cubicBezTo>
                  <a:cubicBezTo>
                    <a:pt x="265732" y="551020"/>
                    <a:pt x="267047" y="557118"/>
                    <a:pt x="268362" y="565112"/>
                  </a:cubicBezTo>
                  <a:cubicBezTo>
                    <a:pt x="269677" y="573112"/>
                    <a:pt x="270937" y="583506"/>
                    <a:pt x="272252" y="592705"/>
                  </a:cubicBezTo>
                  <a:cubicBezTo>
                    <a:pt x="273567" y="601899"/>
                    <a:pt x="274882" y="611898"/>
                    <a:pt x="276198" y="620293"/>
                  </a:cubicBezTo>
                  <a:cubicBezTo>
                    <a:pt x="277513" y="628692"/>
                    <a:pt x="278828" y="635892"/>
                    <a:pt x="280088" y="643086"/>
                  </a:cubicBezTo>
                  <a:cubicBezTo>
                    <a:pt x="281403" y="650286"/>
                    <a:pt x="282718" y="656384"/>
                    <a:pt x="284033" y="663479"/>
                  </a:cubicBezTo>
                  <a:cubicBezTo>
                    <a:pt x="285348" y="670580"/>
                    <a:pt x="286663" y="677879"/>
                    <a:pt x="287923" y="685675"/>
                  </a:cubicBezTo>
                  <a:cubicBezTo>
                    <a:pt x="289238" y="693472"/>
                    <a:pt x="290553" y="702666"/>
                    <a:pt x="291868" y="710266"/>
                  </a:cubicBezTo>
                  <a:cubicBezTo>
                    <a:pt x="293183" y="717866"/>
                    <a:pt x="294498" y="724062"/>
                    <a:pt x="295813" y="731257"/>
                  </a:cubicBezTo>
                  <a:cubicBezTo>
                    <a:pt x="297073" y="738456"/>
                    <a:pt x="298388" y="746456"/>
                    <a:pt x="299703" y="753453"/>
                  </a:cubicBezTo>
                  <a:cubicBezTo>
                    <a:pt x="301018" y="760449"/>
                    <a:pt x="302333" y="766148"/>
                    <a:pt x="303648" y="773243"/>
                  </a:cubicBezTo>
                  <a:cubicBezTo>
                    <a:pt x="304964" y="780344"/>
                    <a:pt x="306224" y="788738"/>
                    <a:pt x="307539" y="796037"/>
                  </a:cubicBezTo>
                  <a:cubicBezTo>
                    <a:pt x="308854" y="803335"/>
                    <a:pt x="310169" y="810430"/>
                    <a:pt x="311484" y="817033"/>
                  </a:cubicBezTo>
                  <a:cubicBezTo>
                    <a:pt x="312799" y="823630"/>
                    <a:pt x="314059" y="829427"/>
                    <a:pt x="315374" y="835624"/>
                  </a:cubicBezTo>
                  <a:cubicBezTo>
                    <a:pt x="316689" y="841820"/>
                    <a:pt x="318004" y="847322"/>
                    <a:pt x="319319" y="854220"/>
                  </a:cubicBezTo>
                  <a:cubicBezTo>
                    <a:pt x="320634" y="861118"/>
                    <a:pt x="321949" y="870312"/>
                    <a:pt x="323209" y="877013"/>
                  </a:cubicBezTo>
                  <a:cubicBezTo>
                    <a:pt x="324524" y="883709"/>
                    <a:pt x="325839" y="888607"/>
                    <a:pt x="327154" y="894404"/>
                  </a:cubicBezTo>
                  <a:cubicBezTo>
                    <a:pt x="328468" y="900201"/>
                    <a:pt x="329783" y="906699"/>
                    <a:pt x="331098" y="911800"/>
                  </a:cubicBezTo>
                  <a:cubicBezTo>
                    <a:pt x="332360" y="916901"/>
                    <a:pt x="333675" y="922298"/>
                    <a:pt x="334990" y="924994"/>
                  </a:cubicBezTo>
                  <a:cubicBezTo>
                    <a:pt x="336085" y="927219"/>
                    <a:pt x="337839" y="927586"/>
                    <a:pt x="338935" y="927997"/>
                  </a:cubicBezTo>
                  <a:cubicBezTo>
                    <a:pt x="340195" y="928495"/>
                    <a:pt x="341510" y="928397"/>
                    <a:pt x="342825" y="927997"/>
                  </a:cubicBezTo>
                  <a:cubicBezTo>
                    <a:pt x="344139" y="927597"/>
                    <a:pt x="345454" y="926594"/>
                    <a:pt x="346769" y="925597"/>
                  </a:cubicBezTo>
                  <a:cubicBezTo>
                    <a:pt x="348084" y="924594"/>
                    <a:pt x="349344" y="923099"/>
                    <a:pt x="350659" y="921997"/>
                  </a:cubicBezTo>
                  <a:cubicBezTo>
                    <a:pt x="351974" y="920896"/>
                    <a:pt x="353289" y="920698"/>
                    <a:pt x="354604" y="919000"/>
                  </a:cubicBezTo>
                  <a:cubicBezTo>
                    <a:pt x="355919" y="917296"/>
                    <a:pt x="357179" y="911899"/>
                    <a:pt x="358494" y="911800"/>
                  </a:cubicBezTo>
                  <a:cubicBezTo>
                    <a:pt x="359809" y="911702"/>
                    <a:pt x="361125" y="915197"/>
                    <a:pt x="362440" y="918397"/>
                  </a:cubicBezTo>
                  <a:cubicBezTo>
                    <a:pt x="363755" y="921597"/>
                    <a:pt x="365070" y="927893"/>
                    <a:pt x="366330" y="930994"/>
                  </a:cubicBezTo>
                  <a:cubicBezTo>
                    <a:pt x="367645" y="934095"/>
                    <a:pt x="368960" y="936292"/>
                    <a:pt x="370275" y="936993"/>
                  </a:cubicBezTo>
                  <a:cubicBezTo>
                    <a:pt x="371590" y="937689"/>
                    <a:pt x="372905" y="935991"/>
                    <a:pt x="374165" y="935191"/>
                  </a:cubicBezTo>
                  <a:cubicBezTo>
                    <a:pt x="375480" y="934391"/>
                    <a:pt x="376795" y="932895"/>
                    <a:pt x="378110" y="932194"/>
                  </a:cubicBezTo>
                  <a:cubicBezTo>
                    <a:pt x="379425" y="931492"/>
                    <a:pt x="380740" y="931591"/>
                    <a:pt x="382055" y="930994"/>
                  </a:cubicBezTo>
                  <a:cubicBezTo>
                    <a:pt x="383315" y="930397"/>
                    <a:pt x="384630" y="929394"/>
                    <a:pt x="385945" y="928594"/>
                  </a:cubicBezTo>
                  <a:cubicBezTo>
                    <a:pt x="387260" y="927794"/>
                    <a:pt x="388575" y="927098"/>
                    <a:pt x="389891" y="926194"/>
                  </a:cubicBezTo>
                  <a:cubicBezTo>
                    <a:pt x="391206" y="925296"/>
                    <a:pt x="392466" y="922594"/>
                    <a:pt x="393781" y="923197"/>
                  </a:cubicBezTo>
                  <a:cubicBezTo>
                    <a:pt x="395096" y="923794"/>
                    <a:pt x="396411" y="926797"/>
                    <a:pt x="397726" y="929794"/>
                  </a:cubicBezTo>
                  <a:cubicBezTo>
                    <a:pt x="399041" y="932791"/>
                    <a:pt x="400301" y="938692"/>
                    <a:pt x="401616" y="941190"/>
                  </a:cubicBezTo>
                  <a:cubicBezTo>
                    <a:pt x="402876" y="943547"/>
                    <a:pt x="404301" y="944697"/>
                    <a:pt x="405561" y="944790"/>
                  </a:cubicBezTo>
                  <a:cubicBezTo>
                    <a:pt x="406876" y="944889"/>
                    <a:pt x="408190" y="942791"/>
                    <a:pt x="409451" y="941793"/>
                  </a:cubicBezTo>
                  <a:cubicBezTo>
                    <a:pt x="410766" y="940790"/>
                    <a:pt x="412080" y="939492"/>
                    <a:pt x="413395" y="938791"/>
                  </a:cubicBezTo>
                  <a:cubicBezTo>
                    <a:pt x="414710" y="938089"/>
                    <a:pt x="416025" y="937689"/>
                    <a:pt x="417287" y="937591"/>
                  </a:cubicBezTo>
                  <a:cubicBezTo>
                    <a:pt x="418602" y="937492"/>
                    <a:pt x="419917" y="938193"/>
                    <a:pt x="421232" y="938193"/>
                  </a:cubicBezTo>
                  <a:cubicBezTo>
                    <a:pt x="422547" y="938193"/>
                    <a:pt x="423861" y="937991"/>
                    <a:pt x="425176" y="937591"/>
                  </a:cubicBezTo>
                  <a:cubicBezTo>
                    <a:pt x="426437" y="937191"/>
                    <a:pt x="427751" y="935092"/>
                    <a:pt x="429066" y="935793"/>
                  </a:cubicBezTo>
                  <a:cubicBezTo>
                    <a:pt x="430381" y="936489"/>
                    <a:pt x="431696" y="939492"/>
                    <a:pt x="433011" y="941793"/>
                  </a:cubicBezTo>
                  <a:cubicBezTo>
                    <a:pt x="434326" y="944089"/>
                    <a:pt x="435586" y="948089"/>
                    <a:pt x="436901" y="949590"/>
                  </a:cubicBezTo>
                  <a:cubicBezTo>
                    <a:pt x="438216" y="951086"/>
                    <a:pt x="439531" y="951387"/>
                    <a:pt x="440846" y="950790"/>
                  </a:cubicBezTo>
                  <a:cubicBezTo>
                    <a:pt x="442161" y="950187"/>
                    <a:pt x="443421" y="947190"/>
                    <a:pt x="444736" y="945990"/>
                  </a:cubicBezTo>
                  <a:cubicBezTo>
                    <a:pt x="446052" y="944790"/>
                    <a:pt x="447367" y="942988"/>
                    <a:pt x="448682" y="943591"/>
                  </a:cubicBezTo>
                  <a:cubicBezTo>
                    <a:pt x="449997" y="944188"/>
                    <a:pt x="451312" y="947689"/>
                    <a:pt x="452572" y="949590"/>
                  </a:cubicBezTo>
                  <a:cubicBezTo>
                    <a:pt x="453887" y="951486"/>
                    <a:pt x="455202" y="953787"/>
                    <a:pt x="456517" y="954987"/>
                  </a:cubicBezTo>
                  <a:cubicBezTo>
                    <a:pt x="457832" y="956187"/>
                    <a:pt x="459147" y="955787"/>
                    <a:pt x="460407" y="956784"/>
                  </a:cubicBezTo>
                  <a:cubicBezTo>
                    <a:pt x="461393" y="957502"/>
                    <a:pt x="463421" y="958269"/>
                    <a:pt x="464352" y="960987"/>
                  </a:cubicBezTo>
                  <a:cubicBezTo>
                    <a:pt x="465667" y="964784"/>
                    <a:pt x="466982" y="972778"/>
                    <a:pt x="468297" y="979578"/>
                  </a:cubicBezTo>
                  <a:cubicBezTo>
                    <a:pt x="469557" y="986377"/>
                    <a:pt x="470872" y="994974"/>
                    <a:pt x="472187" y="1001773"/>
                  </a:cubicBezTo>
                  <a:cubicBezTo>
                    <a:pt x="473502" y="1008568"/>
                    <a:pt x="474818" y="1014869"/>
                    <a:pt x="476133" y="1020364"/>
                  </a:cubicBezTo>
                  <a:cubicBezTo>
                    <a:pt x="477448" y="1025865"/>
                    <a:pt x="478708" y="1029663"/>
                    <a:pt x="480023" y="1034758"/>
                  </a:cubicBezTo>
                  <a:cubicBezTo>
                    <a:pt x="481338" y="1039859"/>
                    <a:pt x="482653" y="1044555"/>
                    <a:pt x="483968" y="1050954"/>
                  </a:cubicBezTo>
                  <a:cubicBezTo>
                    <a:pt x="485283" y="1057354"/>
                    <a:pt x="486543" y="1065951"/>
                    <a:pt x="487858" y="1073151"/>
                  </a:cubicBezTo>
                  <a:cubicBezTo>
                    <a:pt x="489173" y="1080345"/>
                    <a:pt x="490488" y="1087643"/>
                    <a:pt x="491802" y="1094141"/>
                  </a:cubicBezTo>
                  <a:cubicBezTo>
                    <a:pt x="493117" y="1100639"/>
                    <a:pt x="494432" y="1106837"/>
                    <a:pt x="495692" y="1112135"/>
                  </a:cubicBezTo>
                  <a:cubicBezTo>
                    <a:pt x="497007" y="1117433"/>
                    <a:pt x="498322" y="1120731"/>
                    <a:pt x="499637" y="1125931"/>
                  </a:cubicBezTo>
                  <a:cubicBezTo>
                    <a:pt x="500952" y="1131131"/>
                    <a:pt x="502267" y="1137328"/>
                    <a:pt x="503529" y="1143328"/>
                  </a:cubicBezTo>
                  <a:cubicBezTo>
                    <a:pt x="504844" y="1149322"/>
                    <a:pt x="506159" y="1155924"/>
                    <a:pt x="507473" y="1161918"/>
                  </a:cubicBezTo>
                  <a:cubicBezTo>
                    <a:pt x="508788" y="1167918"/>
                    <a:pt x="510103" y="1173918"/>
                    <a:pt x="511418" y="1179315"/>
                  </a:cubicBezTo>
                  <a:cubicBezTo>
                    <a:pt x="512678" y="1184712"/>
                    <a:pt x="513993" y="1189413"/>
                    <a:pt x="515308" y="1194311"/>
                  </a:cubicBezTo>
                  <a:cubicBezTo>
                    <a:pt x="516623" y="1199209"/>
                    <a:pt x="517938" y="1203505"/>
                    <a:pt x="519253" y="1208705"/>
                  </a:cubicBezTo>
                  <a:cubicBezTo>
                    <a:pt x="520568" y="1213905"/>
                    <a:pt x="521828" y="1220299"/>
                    <a:pt x="523143" y="1225499"/>
                  </a:cubicBezTo>
                  <a:cubicBezTo>
                    <a:pt x="524458" y="1230698"/>
                    <a:pt x="525773" y="1235098"/>
                    <a:pt x="527088" y="1239892"/>
                  </a:cubicBezTo>
                  <a:cubicBezTo>
                    <a:pt x="528403" y="1244692"/>
                    <a:pt x="529663" y="1249689"/>
                    <a:pt x="530979" y="1254292"/>
                  </a:cubicBezTo>
                  <a:cubicBezTo>
                    <a:pt x="532294" y="1258889"/>
                    <a:pt x="533609" y="1263288"/>
                    <a:pt x="534924" y="1267485"/>
                  </a:cubicBezTo>
                  <a:cubicBezTo>
                    <a:pt x="536239" y="1271683"/>
                    <a:pt x="537554" y="1275282"/>
                    <a:pt x="538814" y="1279479"/>
                  </a:cubicBezTo>
                  <a:cubicBezTo>
                    <a:pt x="540129" y="1283682"/>
                    <a:pt x="541444" y="1288076"/>
                    <a:pt x="542759" y="1292679"/>
                  </a:cubicBezTo>
                  <a:cubicBezTo>
                    <a:pt x="544074" y="1297275"/>
                    <a:pt x="545389" y="1302475"/>
                    <a:pt x="546649" y="1307072"/>
                  </a:cubicBezTo>
                  <a:cubicBezTo>
                    <a:pt x="547964" y="1311669"/>
                    <a:pt x="549279" y="1316272"/>
                    <a:pt x="550594" y="1320266"/>
                  </a:cubicBezTo>
                  <a:cubicBezTo>
                    <a:pt x="551909" y="1324266"/>
                    <a:pt x="553224" y="1327466"/>
                    <a:pt x="554539" y="1331065"/>
                  </a:cubicBezTo>
                  <a:cubicBezTo>
                    <a:pt x="555799" y="1334665"/>
                    <a:pt x="557114" y="1338260"/>
                    <a:pt x="558429" y="1341860"/>
                  </a:cubicBezTo>
                  <a:cubicBezTo>
                    <a:pt x="559745" y="1345459"/>
                    <a:pt x="561060" y="1349059"/>
                    <a:pt x="562375" y="1352659"/>
                  </a:cubicBezTo>
                  <a:cubicBezTo>
                    <a:pt x="563635" y="1356259"/>
                    <a:pt x="564950" y="1360056"/>
                    <a:pt x="566265" y="1363453"/>
                  </a:cubicBezTo>
                  <a:cubicBezTo>
                    <a:pt x="567580" y="1366850"/>
                    <a:pt x="568895" y="1369951"/>
                    <a:pt x="570210" y="1373052"/>
                  </a:cubicBezTo>
                  <a:cubicBezTo>
                    <a:pt x="571525" y="1376148"/>
                    <a:pt x="572785" y="1379446"/>
                    <a:pt x="574100" y="1382049"/>
                  </a:cubicBezTo>
                  <a:cubicBezTo>
                    <a:pt x="575415" y="1384646"/>
                    <a:pt x="576729" y="1387347"/>
                    <a:pt x="578044" y="1388646"/>
                  </a:cubicBezTo>
                  <a:cubicBezTo>
                    <a:pt x="579359" y="1389945"/>
                    <a:pt x="580674" y="1389846"/>
                    <a:pt x="581934" y="1389846"/>
                  </a:cubicBezTo>
                  <a:cubicBezTo>
                    <a:pt x="583249" y="1389846"/>
                    <a:pt x="584564" y="1389643"/>
                    <a:pt x="585879" y="1388646"/>
                  </a:cubicBezTo>
                  <a:cubicBezTo>
                    <a:pt x="587194" y="1387649"/>
                    <a:pt x="588510" y="1385545"/>
                    <a:pt x="589771" y="1383846"/>
                  </a:cubicBezTo>
                  <a:cubicBezTo>
                    <a:pt x="591086" y="1382148"/>
                    <a:pt x="592400" y="1381046"/>
                    <a:pt x="593715" y="1378449"/>
                  </a:cubicBezTo>
                  <a:cubicBezTo>
                    <a:pt x="595030" y="1375852"/>
                    <a:pt x="596345" y="1369754"/>
                    <a:pt x="597660" y="1368253"/>
                  </a:cubicBezTo>
                  <a:cubicBezTo>
                    <a:pt x="598701" y="1367009"/>
                    <a:pt x="600455" y="1367710"/>
                    <a:pt x="601550" y="1369453"/>
                  </a:cubicBezTo>
                  <a:cubicBezTo>
                    <a:pt x="602865" y="1371551"/>
                    <a:pt x="604180" y="1377249"/>
                    <a:pt x="605495" y="1380849"/>
                  </a:cubicBezTo>
                  <a:cubicBezTo>
                    <a:pt x="606755" y="1384449"/>
                    <a:pt x="608070" y="1388745"/>
                    <a:pt x="609385" y="1391046"/>
                  </a:cubicBezTo>
                  <a:cubicBezTo>
                    <a:pt x="610700" y="1393342"/>
                    <a:pt x="612015" y="1394443"/>
                    <a:pt x="613330" y="1394646"/>
                  </a:cubicBezTo>
                  <a:cubicBezTo>
                    <a:pt x="614645" y="1394843"/>
                    <a:pt x="615906" y="1393643"/>
                    <a:pt x="617221" y="1392246"/>
                  </a:cubicBezTo>
                  <a:cubicBezTo>
                    <a:pt x="618536" y="1390843"/>
                    <a:pt x="619851" y="1388646"/>
                    <a:pt x="621166" y="1386246"/>
                  </a:cubicBezTo>
                  <a:cubicBezTo>
                    <a:pt x="622481" y="1383846"/>
                    <a:pt x="623796" y="1380745"/>
                    <a:pt x="625056" y="1377847"/>
                  </a:cubicBezTo>
                  <a:cubicBezTo>
                    <a:pt x="626371" y="1374948"/>
                    <a:pt x="627686" y="1369354"/>
                    <a:pt x="629001" y="1368850"/>
                  </a:cubicBezTo>
                  <a:cubicBezTo>
                    <a:pt x="630316" y="1368351"/>
                    <a:pt x="631631" y="1371650"/>
                    <a:pt x="632891" y="1374849"/>
                  </a:cubicBezTo>
                  <a:cubicBezTo>
                    <a:pt x="634206" y="1378049"/>
                    <a:pt x="635521" y="1384049"/>
                    <a:pt x="636836" y="1388043"/>
                  </a:cubicBezTo>
                  <a:cubicBezTo>
                    <a:pt x="638151" y="1392043"/>
                    <a:pt x="639466" y="1397046"/>
                    <a:pt x="640781" y="1398843"/>
                  </a:cubicBezTo>
                  <a:cubicBezTo>
                    <a:pt x="641932" y="1400426"/>
                    <a:pt x="643520" y="1399193"/>
                    <a:pt x="644672" y="1398843"/>
                  </a:cubicBezTo>
                  <a:cubicBezTo>
                    <a:pt x="645987" y="1398443"/>
                    <a:pt x="647302" y="1398240"/>
                    <a:pt x="648617" y="1396443"/>
                  </a:cubicBezTo>
                  <a:cubicBezTo>
                    <a:pt x="649877" y="1394646"/>
                    <a:pt x="651192" y="1391046"/>
                    <a:pt x="652507" y="1388043"/>
                  </a:cubicBezTo>
                  <a:cubicBezTo>
                    <a:pt x="653822" y="1385046"/>
                    <a:pt x="655137" y="1381046"/>
                    <a:pt x="656451" y="1378449"/>
                  </a:cubicBezTo>
                  <a:cubicBezTo>
                    <a:pt x="657766" y="1375852"/>
                    <a:pt x="659027" y="1372450"/>
                    <a:pt x="660341" y="1372450"/>
                  </a:cubicBezTo>
                  <a:cubicBezTo>
                    <a:pt x="661602" y="1372450"/>
                    <a:pt x="663026" y="1375091"/>
                    <a:pt x="664286" y="1378449"/>
                  </a:cubicBezTo>
                  <a:cubicBezTo>
                    <a:pt x="665601" y="1381951"/>
                    <a:pt x="666916" y="1389446"/>
                    <a:pt x="668176" y="1393446"/>
                  </a:cubicBezTo>
                  <a:cubicBezTo>
                    <a:pt x="669491" y="1397446"/>
                    <a:pt x="670806" y="1400843"/>
                    <a:pt x="672121" y="1402443"/>
                  </a:cubicBezTo>
                  <a:cubicBezTo>
                    <a:pt x="673383" y="1403977"/>
                    <a:pt x="674807" y="1403714"/>
                    <a:pt x="676012" y="1403040"/>
                  </a:cubicBezTo>
                  <a:cubicBezTo>
                    <a:pt x="677327" y="1402338"/>
                    <a:pt x="678642" y="1400141"/>
                    <a:pt x="679957" y="1398240"/>
                  </a:cubicBezTo>
                  <a:cubicBezTo>
                    <a:pt x="681272" y="1396344"/>
                    <a:pt x="682587" y="1394246"/>
                    <a:pt x="683902" y="1391643"/>
                  </a:cubicBezTo>
                  <a:cubicBezTo>
                    <a:pt x="685162" y="1389046"/>
                    <a:pt x="686477" y="1385145"/>
                    <a:pt x="687792" y="1382646"/>
                  </a:cubicBezTo>
                  <a:cubicBezTo>
                    <a:pt x="689107" y="1380148"/>
                    <a:pt x="690422" y="1376449"/>
                    <a:pt x="691737" y="1376652"/>
                  </a:cubicBezTo>
                  <a:cubicBezTo>
                    <a:pt x="692997" y="1376849"/>
                    <a:pt x="694312" y="1380246"/>
                    <a:pt x="695627" y="1383846"/>
                  </a:cubicBezTo>
                  <a:cubicBezTo>
                    <a:pt x="696942" y="1387446"/>
                    <a:pt x="698257" y="1394443"/>
                    <a:pt x="699572" y="1398240"/>
                  </a:cubicBezTo>
                  <a:cubicBezTo>
                    <a:pt x="700887" y="1402043"/>
                    <a:pt x="702148" y="1405440"/>
                    <a:pt x="703463" y="1406640"/>
                  </a:cubicBezTo>
                  <a:cubicBezTo>
                    <a:pt x="704778" y="1407839"/>
                    <a:pt x="706093" y="1406442"/>
                    <a:pt x="707408" y="1405440"/>
                  </a:cubicBezTo>
                  <a:cubicBezTo>
                    <a:pt x="708723" y="1404442"/>
                    <a:pt x="710038" y="1403440"/>
                    <a:pt x="711298" y="1400640"/>
                  </a:cubicBezTo>
                  <a:cubicBezTo>
                    <a:pt x="712613" y="1397846"/>
                    <a:pt x="713928" y="1392646"/>
                    <a:pt x="715243" y="1388646"/>
                  </a:cubicBezTo>
                  <a:cubicBezTo>
                    <a:pt x="716558" y="1384646"/>
                    <a:pt x="717873" y="1380751"/>
                    <a:pt x="719133" y="1376652"/>
                  </a:cubicBezTo>
                  <a:cubicBezTo>
                    <a:pt x="720448" y="1372548"/>
                    <a:pt x="721763" y="1368050"/>
                    <a:pt x="723078" y="1364055"/>
                  </a:cubicBezTo>
                  <a:cubicBezTo>
                    <a:pt x="724393" y="1360056"/>
                    <a:pt x="725707" y="1356056"/>
                    <a:pt x="727022" y="1352659"/>
                  </a:cubicBezTo>
                  <a:cubicBezTo>
                    <a:pt x="728282" y="1349256"/>
                    <a:pt x="729599" y="1346862"/>
                    <a:pt x="730914" y="1343662"/>
                  </a:cubicBezTo>
                  <a:cubicBezTo>
                    <a:pt x="732229" y="1340462"/>
                    <a:pt x="733544" y="1336364"/>
                    <a:pt x="734859" y="1333466"/>
                  </a:cubicBezTo>
                  <a:cubicBezTo>
                    <a:pt x="736119" y="1330567"/>
                    <a:pt x="737434" y="1328764"/>
                    <a:pt x="738749" y="1326266"/>
                  </a:cubicBezTo>
                  <a:cubicBezTo>
                    <a:pt x="740063" y="1323767"/>
                    <a:pt x="741378" y="1320770"/>
                    <a:pt x="742693" y="1318469"/>
                  </a:cubicBezTo>
                  <a:cubicBezTo>
                    <a:pt x="744008" y="1316168"/>
                    <a:pt x="745268" y="1314469"/>
                    <a:pt x="746583" y="1312469"/>
                  </a:cubicBezTo>
                  <a:cubicBezTo>
                    <a:pt x="747898" y="1310469"/>
                    <a:pt x="749213" y="1308470"/>
                    <a:pt x="750528" y="1306475"/>
                  </a:cubicBezTo>
                  <a:cubicBezTo>
                    <a:pt x="751843" y="1304475"/>
                    <a:pt x="753158" y="1302475"/>
                    <a:pt x="754418" y="1300476"/>
                  </a:cubicBezTo>
                  <a:cubicBezTo>
                    <a:pt x="755733" y="1298475"/>
                    <a:pt x="757048" y="1296174"/>
                    <a:pt x="758364" y="1294476"/>
                  </a:cubicBezTo>
                  <a:cubicBezTo>
                    <a:pt x="759679" y="1292777"/>
                    <a:pt x="760994" y="1291879"/>
                    <a:pt x="762254" y="1290279"/>
                  </a:cubicBezTo>
                  <a:cubicBezTo>
                    <a:pt x="763569" y="1288679"/>
                    <a:pt x="764884" y="1286679"/>
                    <a:pt x="766199" y="1284882"/>
                  </a:cubicBezTo>
                  <a:cubicBezTo>
                    <a:pt x="767514" y="1283079"/>
                    <a:pt x="768829" y="1281178"/>
                    <a:pt x="770144" y="1279479"/>
                  </a:cubicBezTo>
                  <a:cubicBezTo>
                    <a:pt x="771404" y="1277781"/>
                    <a:pt x="772719" y="1276279"/>
                    <a:pt x="774034" y="1274685"/>
                  </a:cubicBezTo>
                  <a:cubicBezTo>
                    <a:pt x="775349" y="1273085"/>
                    <a:pt x="776664" y="1271381"/>
                    <a:pt x="777979" y="1269885"/>
                  </a:cubicBezTo>
                  <a:cubicBezTo>
                    <a:pt x="779239" y="1268384"/>
                    <a:pt x="780554" y="1267085"/>
                    <a:pt x="781869" y="1265688"/>
                  </a:cubicBezTo>
                  <a:cubicBezTo>
                    <a:pt x="783184" y="1264285"/>
                    <a:pt x="784499" y="1262987"/>
                    <a:pt x="785814" y="1261486"/>
                  </a:cubicBezTo>
                  <a:cubicBezTo>
                    <a:pt x="787130" y="1259990"/>
                    <a:pt x="788390" y="1258187"/>
                    <a:pt x="789705" y="1256686"/>
                  </a:cubicBezTo>
                  <a:cubicBezTo>
                    <a:pt x="791020" y="1255190"/>
                    <a:pt x="792335" y="1253990"/>
                    <a:pt x="793650" y="1252489"/>
                  </a:cubicBezTo>
                  <a:cubicBezTo>
                    <a:pt x="794965" y="1250988"/>
                    <a:pt x="796280" y="1249393"/>
                    <a:pt x="797540" y="1247689"/>
                  </a:cubicBezTo>
                  <a:cubicBezTo>
                    <a:pt x="798855" y="1245991"/>
                    <a:pt x="800170" y="1243793"/>
                    <a:pt x="801485" y="1242292"/>
                  </a:cubicBezTo>
                  <a:cubicBezTo>
                    <a:pt x="802800" y="1240791"/>
                    <a:pt x="804115" y="1239892"/>
                    <a:pt x="805375" y="1238693"/>
                  </a:cubicBezTo>
                  <a:cubicBezTo>
                    <a:pt x="806690" y="1237492"/>
                    <a:pt x="808005" y="1236495"/>
                    <a:pt x="809319" y="1235098"/>
                  </a:cubicBezTo>
                  <a:cubicBezTo>
                    <a:pt x="810634" y="1233695"/>
                    <a:pt x="811949" y="1231794"/>
                    <a:pt x="813264" y="1230298"/>
                  </a:cubicBezTo>
                  <a:cubicBezTo>
                    <a:pt x="814526" y="1228797"/>
                    <a:pt x="815841" y="1227400"/>
                    <a:pt x="817156" y="1226096"/>
                  </a:cubicBezTo>
                  <a:cubicBezTo>
                    <a:pt x="818471" y="1224797"/>
                    <a:pt x="819786" y="1223899"/>
                    <a:pt x="821100" y="1222502"/>
                  </a:cubicBezTo>
                  <a:cubicBezTo>
                    <a:pt x="822361" y="1221099"/>
                    <a:pt x="823675" y="1219099"/>
                    <a:pt x="824990" y="1217702"/>
                  </a:cubicBezTo>
                  <a:cubicBezTo>
                    <a:pt x="826305" y="1216299"/>
                    <a:pt x="827620" y="1215400"/>
                    <a:pt x="828935" y="1214102"/>
                  </a:cubicBezTo>
                  <a:cubicBezTo>
                    <a:pt x="830250" y="1212803"/>
                    <a:pt x="831510" y="1211302"/>
                    <a:pt x="832825" y="1209905"/>
                  </a:cubicBezTo>
                  <a:cubicBezTo>
                    <a:pt x="834140" y="1208502"/>
                    <a:pt x="835455" y="1207006"/>
                    <a:pt x="836770" y="1205708"/>
                  </a:cubicBezTo>
                  <a:cubicBezTo>
                    <a:pt x="838085" y="1204404"/>
                    <a:pt x="839400" y="1203407"/>
                    <a:pt x="840660" y="1202108"/>
                  </a:cubicBezTo>
                  <a:cubicBezTo>
                    <a:pt x="841975" y="1200804"/>
                    <a:pt x="843291" y="1199407"/>
                    <a:pt x="844606" y="1197906"/>
                  </a:cubicBezTo>
                  <a:cubicBezTo>
                    <a:pt x="845921" y="1196410"/>
                    <a:pt x="847236" y="1194410"/>
                    <a:pt x="848496" y="1193111"/>
                  </a:cubicBezTo>
                  <a:cubicBezTo>
                    <a:pt x="849811" y="1191807"/>
                    <a:pt x="851126" y="1191309"/>
                    <a:pt x="852441" y="1190109"/>
                  </a:cubicBezTo>
                  <a:cubicBezTo>
                    <a:pt x="853756" y="1188909"/>
                    <a:pt x="855071" y="1187210"/>
                    <a:pt x="856386" y="1185912"/>
                  </a:cubicBezTo>
                  <a:cubicBezTo>
                    <a:pt x="857646" y="1184613"/>
                    <a:pt x="858961" y="1183709"/>
                    <a:pt x="860276" y="1182312"/>
                  </a:cubicBezTo>
                  <a:cubicBezTo>
                    <a:pt x="861591" y="1180915"/>
                    <a:pt x="862906" y="1178915"/>
                    <a:pt x="864221" y="1177512"/>
                  </a:cubicBezTo>
                  <a:cubicBezTo>
                    <a:pt x="865481" y="1176115"/>
                    <a:pt x="866796" y="1175118"/>
                    <a:pt x="868111" y="1173918"/>
                  </a:cubicBezTo>
                  <a:cubicBezTo>
                    <a:pt x="869426" y="1172718"/>
                    <a:pt x="870741" y="1171617"/>
                    <a:pt x="872057" y="1170318"/>
                  </a:cubicBezTo>
                  <a:cubicBezTo>
                    <a:pt x="873372" y="1169014"/>
                    <a:pt x="874632" y="1167419"/>
                    <a:pt x="875947" y="1166115"/>
                  </a:cubicBezTo>
                  <a:cubicBezTo>
                    <a:pt x="877262" y="1164817"/>
                    <a:pt x="878577" y="1163918"/>
                    <a:pt x="879892" y="1162521"/>
                  </a:cubicBezTo>
                  <a:cubicBezTo>
                    <a:pt x="881207" y="1161119"/>
                    <a:pt x="882467" y="1159020"/>
                    <a:pt x="883782" y="1157721"/>
                  </a:cubicBezTo>
                  <a:cubicBezTo>
                    <a:pt x="885097" y="1156423"/>
                    <a:pt x="886412" y="1155820"/>
                    <a:pt x="887727" y="1154719"/>
                  </a:cubicBezTo>
                  <a:cubicBezTo>
                    <a:pt x="889041" y="1153623"/>
                    <a:pt x="890356" y="1152325"/>
                    <a:pt x="891617" y="1151124"/>
                  </a:cubicBezTo>
                  <a:cubicBezTo>
                    <a:pt x="892931" y="1149924"/>
                    <a:pt x="894246" y="1148823"/>
                    <a:pt x="895561" y="1147525"/>
                  </a:cubicBezTo>
                  <a:cubicBezTo>
                    <a:pt x="896876" y="1146226"/>
                    <a:pt x="898191" y="1144725"/>
                    <a:pt x="899506" y="1143328"/>
                  </a:cubicBezTo>
                  <a:cubicBezTo>
                    <a:pt x="900768" y="1141925"/>
                    <a:pt x="902083" y="1140325"/>
                    <a:pt x="903398" y="1139125"/>
                  </a:cubicBezTo>
                  <a:cubicBezTo>
                    <a:pt x="904712" y="1137925"/>
                    <a:pt x="906027" y="1137328"/>
                    <a:pt x="907342" y="1136128"/>
                  </a:cubicBezTo>
                  <a:cubicBezTo>
                    <a:pt x="908602" y="1134928"/>
                    <a:pt x="909917" y="1133328"/>
                    <a:pt x="911232" y="1131931"/>
                  </a:cubicBezTo>
                  <a:cubicBezTo>
                    <a:pt x="912547" y="1130528"/>
                    <a:pt x="913862" y="1129032"/>
                    <a:pt x="915177" y="1127729"/>
                  </a:cubicBezTo>
                  <a:cubicBezTo>
                    <a:pt x="916492" y="1126430"/>
                    <a:pt x="917752" y="1125329"/>
                    <a:pt x="919067" y="1124129"/>
                  </a:cubicBezTo>
                  <a:cubicBezTo>
                    <a:pt x="920382" y="1122929"/>
                    <a:pt x="921697" y="1121734"/>
                    <a:pt x="923012" y="1120534"/>
                  </a:cubicBezTo>
                  <a:cubicBezTo>
                    <a:pt x="924327" y="1119334"/>
                    <a:pt x="925587" y="1118233"/>
                    <a:pt x="926902" y="1116934"/>
                  </a:cubicBezTo>
                  <a:cubicBezTo>
                    <a:pt x="928218" y="1115636"/>
                    <a:pt x="929533" y="1113932"/>
                    <a:pt x="930848" y="1112737"/>
                  </a:cubicBezTo>
                  <a:cubicBezTo>
                    <a:pt x="932163" y="1111538"/>
                    <a:pt x="933478" y="1110836"/>
                    <a:pt x="934793" y="1109735"/>
                  </a:cubicBezTo>
                  <a:cubicBezTo>
                    <a:pt x="936053" y="1108634"/>
                    <a:pt x="937368" y="1107237"/>
                    <a:pt x="938683" y="1106135"/>
                  </a:cubicBezTo>
                  <a:cubicBezTo>
                    <a:pt x="939998" y="1105039"/>
                    <a:pt x="941313" y="1104239"/>
                    <a:pt x="942628" y="1103138"/>
                  </a:cubicBezTo>
                  <a:cubicBezTo>
                    <a:pt x="943888" y="1102037"/>
                    <a:pt x="945203" y="1100639"/>
                    <a:pt x="946518" y="1099538"/>
                  </a:cubicBezTo>
                  <a:cubicBezTo>
                    <a:pt x="947833" y="1098442"/>
                    <a:pt x="949148" y="1097741"/>
                    <a:pt x="950463" y="1096541"/>
                  </a:cubicBezTo>
                  <a:cubicBezTo>
                    <a:pt x="951723" y="1095341"/>
                    <a:pt x="953038" y="1093741"/>
                    <a:pt x="954353" y="1092344"/>
                  </a:cubicBezTo>
                  <a:cubicBezTo>
                    <a:pt x="955668" y="1090942"/>
                    <a:pt x="956984" y="1089440"/>
                    <a:pt x="958299" y="1088141"/>
                  </a:cubicBezTo>
                  <a:cubicBezTo>
                    <a:pt x="959614" y="1086843"/>
                    <a:pt x="960874" y="1085742"/>
                    <a:pt x="962189" y="1084542"/>
                  </a:cubicBezTo>
                  <a:cubicBezTo>
                    <a:pt x="963504" y="1083342"/>
                    <a:pt x="964819" y="1082147"/>
                    <a:pt x="966134" y="1080947"/>
                  </a:cubicBezTo>
                  <a:cubicBezTo>
                    <a:pt x="967449" y="1079747"/>
                    <a:pt x="968709" y="1078548"/>
                    <a:pt x="970024" y="1077348"/>
                  </a:cubicBezTo>
                  <a:cubicBezTo>
                    <a:pt x="971339" y="1076148"/>
                    <a:pt x="972653" y="1074849"/>
                    <a:pt x="973968" y="1073748"/>
                  </a:cubicBezTo>
                  <a:cubicBezTo>
                    <a:pt x="975283" y="1072646"/>
                    <a:pt x="976598" y="1071748"/>
                    <a:pt x="977858" y="1070751"/>
                  </a:cubicBezTo>
                  <a:cubicBezTo>
                    <a:pt x="979173" y="1069748"/>
                    <a:pt x="980488" y="1068948"/>
                    <a:pt x="981803" y="1067748"/>
                  </a:cubicBezTo>
                  <a:cubicBezTo>
                    <a:pt x="983118" y="1066548"/>
                    <a:pt x="984433" y="1064751"/>
                    <a:pt x="985749" y="1063551"/>
                  </a:cubicBezTo>
                  <a:cubicBezTo>
                    <a:pt x="987010" y="1062351"/>
                    <a:pt x="988324" y="1061551"/>
                    <a:pt x="989639" y="1060554"/>
                  </a:cubicBezTo>
                  <a:cubicBezTo>
                    <a:pt x="990954" y="1059551"/>
                    <a:pt x="992269" y="1058653"/>
                    <a:pt x="993584" y="1057551"/>
                  </a:cubicBezTo>
                  <a:cubicBezTo>
                    <a:pt x="994844" y="1056456"/>
                    <a:pt x="996159" y="1055151"/>
                    <a:pt x="997474" y="1053957"/>
                  </a:cubicBezTo>
                  <a:cubicBezTo>
                    <a:pt x="998789" y="1052752"/>
                    <a:pt x="1000104" y="1051557"/>
                    <a:pt x="1001419" y="1050357"/>
                  </a:cubicBezTo>
                  <a:cubicBezTo>
                    <a:pt x="1002734" y="1049157"/>
                    <a:pt x="1003994" y="1047957"/>
                    <a:pt x="1005309" y="1046757"/>
                  </a:cubicBezTo>
                  <a:cubicBezTo>
                    <a:pt x="1006624" y="1045558"/>
                    <a:pt x="1007939" y="1044259"/>
                    <a:pt x="1009254" y="1043158"/>
                  </a:cubicBezTo>
                  <a:cubicBezTo>
                    <a:pt x="1010569" y="1042056"/>
                    <a:pt x="1011829" y="1041158"/>
                    <a:pt x="1013145" y="1040161"/>
                  </a:cubicBezTo>
                  <a:cubicBezTo>
                    <a:pt x="1014460" y="1039158"/>
                    <a:pt x="1015775" y="1038259"/>
                    <a:pt x="1017090" y="1037158"/>
                  </a:cubicBezTo>
                  <a:cubicBezTo>
                    <a:pt x="1018405" y="1036057"/>
                    <a:pt x="1019720" y="1034758"/>
                    <a:pt x="1020980" y="1033558"/>
                  </a:cubicBezTo>
                  <a:cubicBezTo>
                    <a:pt x="1022295" y="1032358"/>
                    <a:pt x="1023610" y="1031060"/>
                    <a:pt x="1024925" y="1029964"/>
                  </a:cubicBezTo>
                  <a:cubicBezTo>
                    <a:pt x="1026240" y="1028863"/>
                    <a:pt x="1027555" y="1027964"/>
                    <a:pt x="1028870" y="1026961"/>
                  </a:cubicBezTo>
                  <a:cubicBezTo>
                    <a:pt x="1030130" y="1025964"/>
                    <a:pt x="1031445" y="1025164"/>
                    <a:pt x="1032760" y="1023964"/>
                  </a:cubicBezTo>
                  <a:cubicBezTo>
                    <a:pt x="1034075" y="1022764"/>
                    <a:pt x="1035390" y="1020764"/>
                    <a:pt x="1036705" y="1019767"/>
                  </a:cubicBezTo>
                  <a:cubicBezTo>
                    <a:pt x="1037965" y="1018764"/>
                    <a:pt x="1039280" y="1018967"/>
                    <a:pt x="1040595" y="1017964"/>
                  </a:cubicBezTo>
                  <a:cubicBezTo>
                    <a:pt x="1041911" y="1016967"/>
                    <a:pt x="1043226" y="1015066"/>
                    <a:pt x="1044541" y="1013767"/>
                  </a:cubicBezTo>
                  <a:cubicBezTo>
                    <a:pt x="1045856" y="1012469"/>
                    <a:pt x="1047116" y="1011269"/>
                    <a:pt x="1048431" y="1010168"/>
                  </a:cubicBezTo>
                  <a:cubicBezTo>
                    <a:pt x="1049746" y="1009072"/>
                    <a:pt x="1051061" y="1008272"/>
                    <a:pt x="1052376" y="1007171"/>
                  </a:cubicBezTo>
                  <a:cubicBezTo>
                    <a:pt x="1053690" y="1006069"/>
                    <a:pt x="1054951" y="1004672"/>
                    <a:pt x="1056266" y="1003571"/>
                  </a:cubicBezTo>
                  <a:cubicBezTo>
                    <a:pt x="1057580" y="1002469"/>
                    <a:pt x="1058895" y="1001773"/>
                    <a:pt x="1060210" y="1000574"/>
                  </a:cubicBezTo>
                  <a:cubicBezTo>
                    <a:pt x="1061525" y="999374"/>
                    <a:pt x="1062840" y="997571"/>
                    <a:pt x="1064100" y="996371"/>
                  </a:cubicBezTo>
                  <a:cubicBezTo>
                    <a:pt x="1065415" y="995171"/>
                    <a:pt x="1066730" y="994371"/>
                    <a:pt x="1068045" y="993374"/>
                  </a:cubicBezTo>
                  <a:cubicBezTo>
                    <a:pt x="1069360" y="992377"/>
                    <a:pt x="1070676" y="991577"/>
                    <a:pt x="1071991" y="990377"/>
                  </a:cubicBezTo>
                  <a:cubicBezTo>
                    <a:pt x="1073251" y="989177"/>
                    <a:pt x="1074566" y="987177"/>
                    <a:pt x="1075881" y="986174"/>
                  </a:cubicBezTo>
                  <a:cubicBezTo>
                    <a:pt x="1077196" y="985177"/>
                    <a:pt x="1078511" y="985177"/>
                    <a:pt x="1079826" y="984377"/>
                  </a:cubicBezTo>
                  <a:cubicBezTo>
                    <a:pt x="1081086" y="983577"/>
                    <a:pt x="1082401" y="982575"/>
                    <a:pt x="1083716" y="981380"/>
                  </a:cubicBezTo>
                  <a:cubicBezTo>
                    <a:pt x="1085031" y="980180"/>
                    <a:pt x="1086346" y="978279"/>
                    <a:pt x="1087661" y="977178"/>
                  </a:cubicBezTo>
                  <a:cubicBezTo>
                    <a:pt x="1088976" y="976076"/>
                    <a:pt x="1090236" y="975781"/>
                    <a:pt x="1091551" y="974778"/>
                  </a:cubicBezTo>
                  <a:cubicBezTo>
                    <a:pt x="1092866" y="973781"/>
                    <a:pt x="1094181" y="972378"/>
                    <a:pt x="1095496" y="971184"/>
                  </a:cubicBezTo>
                  <a:cubicBezTo>
                    <a:pt x="1096811" y="969978"/>
                    <a:pt x="1098072" y="968581"/>
                    <a:pt x="1099387" y="967584"/>
                  </a:cubicBezTo>
                  <a:cubicBezTo>
                    <a:pt x="1100702" y="966581"/>
                    <a:pt x="1102017" y="966280"/>
                    <a:pt x="1103332" y="965184"/>
                  </a:cubicBezTo>
                  <a:cubicBezTo>
                    <a:pt x="1104647" y="964083"/>
                    <a:pt x="1105962" y="962181"/>
                    <a:pt x="1107222" y="960987"/>
                  </a:cubicBezTo>
                  <a:cubicBezTo>
                    <a:pt x="1108537" y="959787"/>
                    <a:pt x="1109852" y="958883"/>
                    <a:pt x="1111167" y="957984"/>
                  </a:cubicBezTo>
                  <a:cubicBezTo>
                    <a:pt x="1112482" y="957085"/>
                    <a:pt x="1113797" y="956384"/>
                    <a:pt x="1115112" y="955584"/>
                  </a:cubicBezTo>
                  <a:cubicBezTo>
                    <a:pt x="1116372" y="954784"/>
                    <a:pt x="1117687" y="954286"/>
                    <a:pt x="1119002" y="953184"/>
                  </a:cubicBezTo>
                  <a:cubicBezTo>
                    <a:pt x="1120317" y="952088"/>
                    <a:pt x="1121632" y="950187"/>
                    <a:pt x="1122946" y="948987"/>
                  </a:cubicBezTo>
                  <a:cubicBezTo>
                    <a:pt x="1124207" y="947787"/>
                    <a:pt x="1125521" y="946889"/>
                    <a:pt x="1126838" y="945990"/>
                  </a:cubicBezTo>
                  <a:cubicBezTo>
                    <a:pt x="1128153" y="945092"/>
                    <a:pt x="1129468" y="944588"/>
                    <a:pt x="1130783" y="943591"/>
                  </a:cubicBezTo>
                  <a:cubicBezTo>
                    <a:pt x="1132098" y="942593"/>
                    <a:pt x="1133358" y="940993"/>
                    <a:pt x="1134673" y="939990"/>
                  </a:cubicBezTo>
                  <a:cubicBezTo>
                    <a:pt x="1135988" y="938994"/>
                    <a:pt x="1137302" y="938692"/>
                    <a:pt x="1138617" y="937591"/>
                  </a:cubicBezTo>
                  <a:cubicBezTo>
                    <a:pt x="1139932" y="936489"/>
                    <a:pt x="1141192" y="934594"/>
                    <a:pt x="1142507" y="933394"/>
                  </a:cubicBezTo>
                  <a:cubicBezTo>
                    <a:pt x="1143822" y="932194"/>
                    <a:pt x="1145137" y="931394"/>
                    <a:pt x="1146452" y="930397"/>
                  </a:cubicBezTo>
                  <a:cubicBezTo>
                    <a:pt x="1147767" y="929394"/>
                    <a:pt x="1149082" y="928293"/>
                    <a:pt x="1150342" y="927394"/>
                  </a:cubicBezTo>
                  <a:cubicBezTo>
                    <a:pt x="1151657" y="926496"/>
                    <a:pt x="1152972" y="925893"/>
                    <a:pt x="1154287" y="924994"/>
                  </a:cubicBezTo>
                  <a:cubicBezTo>
                    <a:pt x="1155603" y="924095"/>
                    <a:pt x="1156918" y="922896"/>
                    <a:pt x="1158233" y="921997"/>
                  </a:cubicBezTo>
                  <a:cubicBezTo>
                    <a:pt x="1159493" y="921098"/>
                    <a:pt x="1160808" y="920496"/>
                    <a:pt x="1162123" y="919597"/>
                  </a:cubicBezTo>
                  <a:cubicBezTo>
                    <a:pt x="1163438" y="918699"/>
                    <a:pt x="1164753" y="917499"/>
                    <a:pt x="1166068" y="916600"/>
                  </a:cubicBezTo>
                  <a:cubicBezTo>
                    <a:pt x="1167328" y="915696"/>
                    <a:pt x="1168643" y="915197"/>
                    <a:pt x="1169958" y="914200"/>
                  </a:cubicBezTo>
                  <a:cubicBezTo>
                    <a:pt x="1171273" y="913198"/>
                    <a:pt x="1172588" y="911702"/>
                    <a:pt x="1173903" y="910601"/>
                  </a:cubicBezTo>
                  <a:cubicBezTo>
                    <a:pt x="1175218" y="909499"/>
                    <a:pt x="1176478" y="908803"/>
                    <a:pt x="1177793" y="907603"/>
                  </a:cubicBezTo>
                  <a:cubicBezTo>
                    <a:pt x="1179108" y="906403"/>
                    <a:pt x="1180423" y="904299"/>
                    <a:pt x="1181738" y="903401"/>
                  </a:cubicBezTo>
                  <a:cubicBezTo>
                    <a:pt x="1183053" y="902502"/>
                    <a:pt x="1184314" y="903001"/>
                    <a:pt x="1185629" y="902201"/>
                  </a:cubicBezTo>
                  <a:cubicBezTo>
                    <a:pt x="1186944" y="901401"/>
                    <a:pt x="1188259" y="899505"/>
                    <a:pt x="1189574" y="898606"/>
                  </a:cubicBezTo>
                  <a:cubicBezTo>
                    <a:pt x="1190889" y="897703"/>
                    <a:pt x="1192204" y="897604"/>
                    <a:pt x="1193464" y="896804"/>
                  </a:cubicBezTo>
                  <a:cubicBezTo>
                    <a:pt x="1194779" y="896004"/>
                    <a:pt x="1196094" y="895105"/>
                    <a:pt x="1197409" y="893807"/>
                  </a:cubicBezTo>
                  <a:cubicBezTo>
                    <a:pt x="1198724" y="892508"/>
                    <a:pt x="1200039" y="889906"/>
                    <a:pt x="1201354" y="889007"/>
                  </a:cubicBezTo>
                  <a:cubicBezTo>
                    <a:pt x="1202614" y="888108"/>
                    <a:pt x="1203929" y="889204"/>
                    <a:pt x="1205244" y="888410"/>
                  </a:cubicBezTo>
                  <a:cubicBezTo>
                    <a:pt x="1206558" y="887610"/>
                    <a:pt x="1207873" y="885309"/>
                    <a:pt x="1209188" y="884207"/>
                  </a:cubicBezTo>
                  <a:cubicBezTo>
                    <a:pt x="1210448" y="883111"/>
                    <a:pt x="1211818" y="882711"/>
                    <a:pt x="1213080" y="881808"/>
                  </a:cubicBezTo>
                  <a:cubicBezTo>
                    <a:pt x="1214395" y="880909"/>
                    <a:pt x="1215710" y="879610"/>
                    <a:pt x="1217024" y="878810"/>
                  </a:cubicBezTo>
                  <a:cubicBezTo>
                    <a:pt x="1218285" y="878010"/>
                    <a:pt x="1219600" y="878010"/>
                    <a:pt x="1220914" y="877013"/>
                  </a:cubicBezTo>
                  <a:cubicBezTo>
                    <a:pt x="1222229" y="876010"/>
                    <a:pt x="1223544" y="873912"/>
                    <a:pt x="1224859" y="872811"/>
                  </a:cubicBezTo>
                  <a:cubicBezTo>
                    <a:pt x="1226174" y="871715"/>
                    <a:pt x="1227434" y="871315"/>
                    <a:pt x="1228749" y="870416"/>
                  </a:cubicBezTo>
                  <a:cubicBezTo>
                    <a:pt x="1230064" y="869512"/>
                    <a:pt x="1231379" y="868312"/>
                    <a:pt x="1232694" y="867414"/>
                  </a:cubicBezTo>
                  <a:cubicBezTo>
                    <a:pt x="1234009" y="866515"/>
                    <a:pt x="1235324" y="865814"/>
                    <a:pt x="1236584" y="865014"/>
                  </a:cubicBezTo>
                  <a:cubicBezTo>
                    <a:pt x="1237899" y="864214"/>
                    <a:pt x="1239214" y="863518"/>
                    <a:pt x="1240530" y="862614"/>
                  </a:cubicBezTo>
                  <a:cubicBezTo>
                    <a:pt x="1241845" y="861715"/>
                    <a:pt x="1243160" y="860620"/>
                    <a:pt x="1244475" y="859617"/>
                  </a:cubicBezTo>
                  <a:cubicBezTo>
                    <a:pt x="1245735" y="858620"/>
                    <a:pt x="1247050" y="857617"/>
                    <a:pt x="1248365" y="856620"/>
                  </a:cubicBezTo>
                  <a:cubicBezTo>
                    <a:pt x="1249680" y="855617"/>
                    <a:pt x="1250995" y="854620"/>
                    <a:pt x="1252310" y="853617"/>
                  </a:cubicBezTo>
                  <a:cubicBezTo>
                    <a:pt x="1253570" y="852620"/>
                    <a:pt x="1254885" y="851420"/>
                    <a:pt x="1256200" y="850620"/>
                  </a:cubicBezTo>
                  <a:cubicBezTo>
                    <a:pt x="1257515" y="849820"/>
                    <a:pt x="1258830" y="849519"/>
                    <a:pt x="1260145" y="848823"/>
                  </a:cubicBezTo>
                  <a:cubicBezTo>
                    <a:pt x="1261460" y="848122"/>
                    <a:pt x="1262720" y="847420"/>
                    <a:pt x="1264035" y="846423"/>
                  </a:cubicBezTo>
                  <a:cubicBezTo>
                    <a:pt x="1265350" y="845420"/>
                    <a:pt x="1266665" y="843820"/>
                    <a:pt x="1267980" y="842823"/>
                  </a:cubicBezTo>
                  <a:cubicBezTo>
                    <a:pt x="1269296" y="841820"/>
                    <a:pt x="1270556" y="841223"/>
                    <a:pt x="1271871" y="840423"/>
                  </a:cubicBezTo>
                  <a:cubicBezTo>
                    <a:pt x="1273186" y="839623"/>
                    <a:pt x="1274501" y="839026"/>
                    <a:pt x="1275816" y="838023"/>
                  </a:cubicBezTo>
                  <a:cubicBezTo>
                    <a:pt x="1277131" y="837026"/>
                    <a:pt x="1278446" y="835426"/>
                    <a:pt x="1279706" y="834424"/>
                  </a:cubicBezTo>
                  <a:cubicBezTo>
                    <a:pt x="1281021" y="833426"/>
                    <a:pt x="1282336" y="832928"/>
                    <a:pt x="1283651" y="832024"/>
                  </a:cubicBezTo>
                  <a:cubicBezTo>
                    <a:pt x="1284966" y="831125"/>
                    <a:pt x="1286280" y="830029"/>
                    <a:pt x="1287595" y="829027"/>
                  </a:cubicBezTo>
                  <a:cubicBezTo>
                    <a:pt x="1288856" y="828030"/>
                    <a:pt x="1290170" y="826928"/>
                    <a:pt x="1291485" y="826030"/>
                  </a:cubicBezTo>
                  <a:cubicBezTo>
                    <a:pt x="1292800" y="825125"/>
                    <a:pt x="1294115" y="824528"/>
                    <a:pt x="1295430" y="823630"/>
                  </a:cubicBezTo>
                  <a:cubicBezTo>
                    <a:pt x="1296692" y="822731"/>
                    <a:pt x="1298007" y="821427"/>
                    <a:pt x="1299322" y="820627"/>
                  </a:cubicBezTo>
                  <a:cubicBezTo>
                    <a:pt x="1300637" y="819833"/>
                    <a:pt x="1301951" y="819729"/>
                    <a:pt x="1303266" y="818830"/>
                  </a:cubicBezTo>
                  <a:cubicBezTo>
                    <a:pt x="1304581" y="817931"/>
                    <a:pt x="1305841" y="816129"/>
                    <a:pt x="1307156" y="815230"/>
                  </a:cubicBezTo>
                  <a:cubicBezTo>
                    <a:pt x="1308471" y="814332"/>
                    <a:pt x="1309786" y="814233"/>
                    <a:pt x="1311101" y="813433"/>
                  </a:cubicBezTo>
                  <a:cubicBezTo>
                    <a:pt x="1312416" y="812633"/>
                    <a:pt x="1313676" y="811433"/>
                    <a:pt x="1314991" y="810436"/>
                  </a:cubicBezTo>
                  <a:cubicBezTo>
                    <a:pt x="1316306" y="809433"/>
                    <a:pt x="1317621" y="808436"/>
                    <a:pt x="1318936" y="807433"/>
                  </a:cubicBezTo>
                  <a:cubicBezTo>
                    <a:pt x="1320251" y="806436"/>
                    <a:pt x="1321566" y="805236"/>
                    <a:pt x="1322826" y="804436"/>
                  </a:cubicBezTo>
                  <a:cubicBezTo>
                    <a:pt x="1324141" y="803636"/>
                    <a:pt x="1325457" y="803434"/>
                    <a:pt x="1326772" y="802634"/>
                  </a:cubicBezTo>
                  <a:cubicBezTo>
                    <a:pt x="1328087" y="801834"/>
                    <a:pt x="1329402" y="800738"/>
                    <a:pt x="1330662" y="799637"/>
                  </a:cubicBezTo>
                  <a:cubicBezTo>
                    <a:pt x="1331977" y="798535"/>
                    <a:pt x="1333292" y="797039"/>
                    <a:pt x="1334607" y="796037"/>
                  </a:cubicBezTo>
                  <a:cubicBezTo>
                    <a:pt x="1335922" y="795040"/>
                    <a:pt x="1337237" y="794437"/>
                    <a:pt x="1338552" y="793637"/>
                  </a:cubicBezTo>
                  <a:cubicBezTo>
                    <a:pt x="1339812" y="792837"/>
                    <a:pt x="1341127" y="792239"/>
                    <a:pt x="1342442" y="791237"/>
                  </a:cubicBezTo>
                  <a:cubicBezTo>
                    <a:pt x="1343757" y="790240"/>
                    <a:pt x="1345072" y="788338"/>
                    <a:pt x="1346387" y="787643"/>
                  </a:cubicBezTo>
                  <a:cubicBezTo>
                    <a:pt x="1347702" y="786941"/>
                    <a:pt x="1348962" y="787840"/>
                    <a:pt x="1350277" y="787040"/>
                  </a:cubicBezTo>
                  <a:cubicBezTo>
                    <a:pt x="1351592" y="786240"/>
                    <a:pt x="1352907" y="783840"/>
                    <a:pt x="1354223" y="782843"/>
                  </a:cubicBezTo>
                  <a:cubicBezTo>
                    <a:pt x="1355538" y="781840"/>
                    <a:pt x="1356798" y="781840"/>
                    <a:pt x="1358113" y="781040"/>
                  </a:cubicBezTo>
                  <a:cubicBezTo>
                    <a:pt x="1359428" y="780240"/>
                    <a:pt x="1360743" y="778942"/>
                    <a:pt x="1362058" y="778043"/>
                  </a:cubicBezTo>
                  <a:cubicBezTo>
                    <a:pt x="1363373" y="777145"/>
                    <a:pt x="1364688" y="776646"/>
                    <a:pt x="1365948" y="775643"/>
                  </a:cubicBezTo>
                  <a:cubicBezTo>
                    <a:pt x="1367263" y="774646"/>
                    <a:pt x="1368578" y="773046"/>
                    <a:pt x="1369892" y="772043"/>
                  </a:cubicBezTo>
                  <a:cubicBezTo>
                    <a:pt x="1371207" y="771046"/>
                    <a:pt x="1372522" y="770246"/>
                    <a:pt x="1373782" y="769644"/>
                  </a:cubicBezTo>
                  <a:cubicBezTo>
                    <a:pt x="1375097" y="769046"/>
                    <a:pt x="1376412" y="768948"/>
                    <a:pt x="1377727" y="768449"/>
                  </a:cubicBezTo>
                  <a:cubicBezTo>
                    <a:pt x="1379042" y="767945"/>
                    <a:pt x="1380357" y="767446"/>
                    <a:pt x="1381672" y="766647"/>
                  </a:cubicBezTo>
                  <a:cubicBezTo>
                    <a:pt x="1382934" y="765847"/>
                    <a:pt x="1384249" y="764745"/>
                    <a:pt x="1385563" y="763649"/>
                  </a:cubicBezTo>
                  <a:cubicBezTo>
                    <a:pt x="1386878" y="762548"/>
                    <a:pt x="1388193" y="761047"/>
                    <a:pt x="1389508" y="760049"/>
                  </a:cubicBezTo>
                  <a:cubicBezTo>
                    <a:pt x="1390768" y="759053"/>
                    <a:pt x="1392083" y="758450"/>
                    <a:pt x="1393398" y="757650"/>
                  </a:cubicBezTo>
                  <a:cubicBezTo>
                    <a:pt x="1394713" y="756850"/>
                    <a:pt x="1396028" y="756050"/>
                    <a:pt x="1397343" y="755250"/>
                  </a:cubicBezTo>
                  <a:cubicBezTo>
                    <a:pt x="1398658" y="754450"/>
                    <a:pt x="1399918" y="753749"/>
                    <a:pt x="1401233" y="752850"/>
                  </a:cubicBezTo>
                  <a:cubicBezTo>
                    <a:pt x="1402548" y="751951"/>
                    <a:pt x="1403863" y="750653"/>
                    <a:pt x="1405178" y="749853"/>
                  </a:cubicBezTo>
                  <a:cubicBezTo>
                    <a:pt x="1406493" y="749053"/>
                    <a:pt x="1407808" y="748954"/>
                    <a:pt x="1409068" y="748056"/>
                  </a:cubicBezTo>
                  <a:cubicBezTo>
                    <a:pt x="1410384" y="747152"/>
                    <a:pt x="1411699" y="745453"/>
                    <a:pt x="1413014" y="744456"/>
                  </a:cubicBezTo>
                  <a:cubicBezTo>
                    <a:pt x="1414329" y="743453"/>
                    <a:pt x="1415644" y="742653"/>
                    <a:pt x="1416904" y="742056"/>
                  </a:cubicBezTo>
                  <a:cubicBezTo>
                    <a:pt x="1418219" y="741453"/>
                    <a:pt x="1419534" y="741557"/>
                    <a:pt x="1420849" y="740856"/>
                  </a:cubicBezTo>
                  <a:cubicBezTo>
                    <a:pt x="1422164" y="740155"/>
                    <a:pt x="1423479" y="738757"/>
                    <a:pt x="1424794" y="737859"/>
                  </a:cubicBezTo>
                  <a:cubicBezTo>
                    <a:pt x="1426054" y="736955"/>
                    <a:pt x="1427369" y="736456"/>
                    <a:pt x="1428684" y="735459"/>
                  </a:cubicBezTo>
                  <a:cubicBezTo>
                    <a:pt x="1429999" y="734456"/>
                    <a:pt x="1431314" y="732758"/>
                    <a:pt x="1432629" y="731859"/>
                  </a:cubicBezTo>
                  <a:cubicBezTo>
                    <a:pt x="1433944" y="730961"/>
                    <a:pt x="1435204" y="730856"/>
                    <a:pt x="1436519" y="730062"/>
                  </a:cubicBezTo>
                  <a:cubicBezTo>
                    <a:pt x="1437834" y="729262"/>
                    <a:pt x="1439150" y="727859"/>
                    <a:pt x="1440465" y="727059"/>
                  </a:cubicBezTo>
                  <a:cubicBezTo>
                    <a:pt x="1441780" y="726259"/>
                    <a:pt x="1443040" y="725860"/>
                    <a:pt x="1444355" y="725262"/>
                  </a:cubicBezTo>
                  <a:cubicBezTo>
                    <a:pt x="1445670" y="724660"/>
                    <a:pt x="1446985" y="724260"/>
                    <a:pt x="1448300" y="723460"/>
                  </a:cubicBezTo>
                  <a:cubicBezTo>
                    <a:pt x="1449614" y="722660"/>
                    <a:pt x="1450929" y="721361"/>
                    <a:pt x="1452244" y="720463"/>
                  </a:cubicBezTo>
                  <a:cubicBezTo>
                    <a:pt x="1453504" y="719564"/>
                    <a:pt x="1454819" y="718863"/>
                    <a:pt x="1456134" y="718063"/>
                  </a:cubicBezTo>
                  <a:cubicBezTo>
                    <a:pt x="1457449" y="717263"/>
                    <a:pt x="1458764" y="716562"/>
                    <a:pt x="1460024" y="715663"/>
                  </a:cubicBezTo>
                  <a:cubicBezTo>
                    <a:pt x="1461339" y="714764"/>
                    <a:pt x="1462654" y="713466"/>
                    <a:pt x="1463969" y="712666"/>
                  </a:cubicBezTo>
                  <a:cubicBezTo>
                    <a:pt x="1465284" y="711866"/>
                    <a:pt x="1466599" y="711466"/>
                    <a:pt x="1467915" y="710863"/>
                  </a:cubicBezTo>
                  <a:cubicBezTo>
                    <a:pt x="1469175" y="710266"/>
                    <a:pt x="1470490" y="709866"/>
                    <a:pt x="1471805" y="709066"/>
                  </a:cubicBezTo>
                  <a:cubicBezTo>
                    <a:pt x="1473120" y="708266"/>
                    <a:pt x="1474435" y="706863"/>
                    <a:pt x="1475750" y="706069"/>
                  </a:cubicBezTo>
                  <a:cubicBezTo>
                    <a:pt x="1477065" y="705269"/>
                    <a:pt x="1478325" y="704968"/>
                    <a:pt x="1479640" y="704266"/>
                  </a:cubicBezTo>
                  <a:cubicBezTo>
                    <a:pt x="1480955" y="703570"/>
                    <a:pt x="1482270" y="702770"/>
                    <a:pt x="1483585" y="701866"/>
                  </a:cubicBezTo>
                  <a:cubicBezTo>
                    <a:pt x="1484900" y="700968"/>
                    <a:pt x="1486160" y="699669"/>
                    <a:pt x="1487475" y="698869"/>
                  </a:cubicBezTo>
                  <a:cubicBezTo>
                    <a:pt x="1488790" y="698069"/>
                    <a:pt x="1490105" y="697669"/>
                    <a:pt x="1491420" y="697072"/>
                  </a:cubicBezTo>
                  <a:cubicBezTo>
                    <a:pt x="1492735" y="696470"/>
                    <a:pt x="1494050" y="695872"/>
                    <a:pt x="1495365" y="695269"/>
                  </a:cubicBezTo>
                  <a:cubicBezTo>
                    <a:pt x="1496626" y="694672"/>
                    <a:pt x="1497941" y="694168"/>
                    <a:pt x="1499256" y="693472"/>
                  </a:cubicBezTo>
                  <a:cubicBezTo>
                    <a:pt x="1500571" y="692771"/>
                    <a:pt x="1501886" y="691768"/>
                    <a:pt x="1503146" y="691072"/>
                  </a:cubicBezTo>
                  <a:cubicBezTo>
                    <a:pt x="1504461" y="690371"/>
                    <a:pt x="1505776" y="690174"/>
                    <a:pt x="1507091" y="689275"/>
                  </a:cubicBezTo>
                  <a:cubicBezTo>
                    <a:pt x="1508406" y="688371"/>
                    <a:pt x="1509721" y="686574"/>
                    <a:pt x="1511036" y="685675"/>
                  </a:cubicBezTo>
                  <a:cubicBezTo>
                    <a:pt x="1512296" y="684772"/>
                    <a:pt x="1513611" y="684476"/>
                    <a:pt x="1514926" y="683873"/>
                  </a:cubicBezTo>
                  <a:cubicBezTo>
                    <a:pt x="1516241" y="683276"/>
                    <a:pt x="1517556" y="682772"/>
                    <a:pt x="1518870" y="682076"/>
                  </a:cubicBezTo>
                  <a:cubicBezTo>
                    <a:pt x="1520185" y="681374"/>
                    <a:pt x="1521446" y="680575"/>
                    <a:pt x="1522760" y="679676"/>
                  </a:cubicBezTo>
                  <a:cubicBezTo>
                    <a:pt x="1524077" y="678777"/>
                    <a:pt x="1525392" y="677473"/>
                    <a:pt x="1526707" y="676679"/>
                  </a:cubicBezTo>
                  <a:cubicBezTo>
                    <a:pt x="1528022" y="675879"/>
                    <a:pt x="1529282" y="675577"/>
                    <a:pt x="1530597" y="674876"/>
                  </a:cubicBezTo>
                  <a:cubicBezTo>
                    <a:pt x="1531912" y="674175"/>
                    <a:pt x="1533226" y="673177"/>
                    <a:pt x="1534541" y="672476"/>
                  </a:cubicBezTo>
                  <a:cubicBezTo>
                    <a:pt x="1535856" y="671780"/>
                    <a:pt x="1537171" y="671380"/>
                    <a:pt x="1538431" y="670679"/>
                  </a:cubicBezTo>
                  <a:cubicBezTo>
                    <a:pt x="1539746" y="669978"/>
                    <a:pt x="1541061" y="669276"/>
                    <a:pt x="1542376" y="668279"/>
                  </a:cubicBezTo>
                  <a:cubicBezTo>
                    <a:pt x="1543691" y="667282"/>
                    <a:pt x="1545006" y="665479"/>
                    <a:pt x="1546266" y="664679"/>
                  </a:cubicBezTo>
                  <a:cubicBezTo>
                    <a:pt x="1547581" y="663879"/>
                    <a:pt x="1548896" y="663978"/>
                    <a:pt x="1550211" y="663479"/>
                  </a:cubicBezTo>
                  <a:cubicBezTo>
                    <a:pt x="1551526" y="662981"/>
                    <a:pt x="1552842" y="662581"/>
                    <a:pt x="1554157" y="661682"/>
                  </a:cubicBezTo>
                  <a:cubicBezTo>
                    <a:pt x="1555417" y="660784"/>
                    <a:pt x="1556732" y="658981"/>
                    <a:pt x="1558047" y="658082"/>
                  </a:cubicBezTo>
                  <a:cubicBezTo>
                    <a:pt x="1559362" y="657184"/>
                    <a:pt x="1560677" y="656784"/>
                    <a:pt x="1561992" y="656285"/>
                  </a:cubicBezTo>
                  <a:cubicBezTo>
                    <a:pt x="1563307" y="655781"/>
                    <a:pt x="1564567" y="655683"/>
                    <a:pt x="1565882" y="655085"/>
                  </a:cubicBezTo>
                  <a:cubicBezTo>
                    <a:pt x="1567197" y="654483"/>
                    <a:pt x="1568512" y="653584"/>
                    <a:pt x="1569827" y="652685"/>
                  </a:cubicBezTo>
                  <a:cubicBezTo>
                    <a:pt x="1571142" y="651787"/>
                    <a:pt x="1572402" y="650384"/>
                    <a:pt x="1573717" y="649683"/>
                  </a:cubicBezTo>
                  <a:cubicBezTo>
                    <a:pt x="1575032" y="648987"/>
                    <a:pt x="1576347" y="649283"/>
                    <a:pt x="1577662" y="648483"/>
                  </a:cubicBezTo>
                  <a:cubicBezTo>
                    <a:pt x="1578977" y="647683"/>
                    <a:pt x="1580292" y="645689"/>
                    <a:pt x="1581553" y="644889"/>
                  </a:cubicBezTo>
                  <a:cubicBezTo>
                    <a:pt x="1582868" y="644089"/>
                    <a:pt x="1584183" y="644187"/>
                    <a:pt x="1585498" y="643689"/>
                  </a:cubicBezTo>
                  <a:cubicBezTo>
                    <a:pt x="1586813" y="643185"/>
                    <a:pt x="1588128" y="642686"/>
                    <a:pt x="1589388" y="641886"/>
                  </a:cubicBezTo>
                  <a:cubicBezTo>
                    <a:pt x="1590703" y="641086"/>
                    <a:pt x="1592018" y="639689"/>
                    <a:pt x="1593333" y="638889"/>
                  </a:cubicBezTo>
                  <a:cubicBezTo>
                    <a:pt x="1594648" y="638089"/>
                    <a:pt x="1595963" y="637689"/>
                    <a:pt x="1597278" y="637092"/>
                  </a:cubicBezTo>
                  <a:cubicBezTo>
                    <a:pt x="1598592" y="636489"/>
                    <a:pt x="1599853" y="636089"/>
                    <a:pt x="1601168" y="635289"/>
                  </a:cubicBezTo>
                  <a:cubicBezTo>
                    <a:pt x="1602482" y="634489"/>
                    <a:pt x="1603797" y="632988"/>
                    <a:pt x="1605112" y="632292"/>
                  </a:cubicBezTo>
                  <a:cubicBezTo>
                    <a:pt x="1606427" y="631591"/>
                    <a:pt x="1607687" y="631591"/>
                    <a:pt x="1609004" y="631092"/>
                  </a:cubicBezTo>
                  <a:cubicBezTo>
                    <a:pt x="1610319" y="630594"/>
                    <a:pt x="1611634" y="630089"/>
                    <a:pt x="1612949" y="629289"/>
                  </a:cubicBezTo>
                  <a:cubicBezTo>
                    <a:pt x="1614263" y="628489"/>
                    <a:pt x="1615524" y="627092"/>
                    <a:pt x="1616839" y="626292"/>
                  </a:cubicBezTo>
                  <a:cubicBezTo>
                    <a:pt x="1618153" y="625492"/>
                    <a:pt x="1619468" y="625290"/>
                    <a:pt x="1620783" y="624495"/>
                  </a:cubicBezTo>
                  <a:cubicBezTo>
                    <a:pt x="1622098" y="623695"/>
                    <a:pt x="1623413" y="622194"/>
                    <a:pt x="1624673" y="621493"/>
                  </a:cubicBezTo>
                  <a:cubicBezTo>
                    <a:pt x="1625988" y="620797"/>
                    <a:pt x="1627303" y="620895"/>
                    <a:pt x="1628618" y="620293"/>
                  </a:cubicBezTo>
                  <a:cubicBezTo>
                    <a:pt x="1629933" y="619695"/>
                    <a:pt x="1631248" y="618797"/>
                    <a:pt x="1632508" y="617898"/>
                  </a:cubicBezTo>
                  <a:cubicBezTo>
                    <a:pt x="1633823" y="616994"/>
                    <a:pt x="1635138" y="615597"/>
                    <a:pt x="1636453" y="614896"/>
                  </a:cubicBezTo>
                  <a:cubicBezTo>
                    <a:pt x="1637769" y="614194"/>
                    <a:pt x="1639084" y="614194"/>
                    <a:pt x="1640399" y="613696"/>
                  </a:cubicBezTo>
                  <a:cubicBezTo>
                    <a:pt x="1641659" y="613197"/>
                    <a:pt x="1642974" y="612496"/>
                    <a:pt x="1644289" y="611898"/>
                  </a:cubicBezTo>
                  <a:cubicBezTo>
                    <a:pt x="1645604" y="611296"/>
                    <a:pt x="1646919" y="610699"/>
                    <a:pt x="1648234" y="610096"/>
                  </a:cubicBezTo>
                  <a:cubicBezTo>
                    <a:pt x="1649549" y="609499"/>
                    <a:pt x="1650809" y="609099"/>
                    <a:pt x="1652124" y="608299"/>
                  </a:cubicBezTo>
                  <a:cubicBezTo>
                    <a:pt x="1653439" y="607499"/>
                    <a:pt x="1654754" y="606096"/>
                    <a:pt x="1656069" y="605302"/>
                  </a:cubicBezTo>
                  <a:cubicBezTo>
                    <a:pt x="1657384" y="604502"/>
                    <a:pt x="1658644" y="604102"/>
                    <a:pt x="1659959" y="603499"/>
                  </a:cubicBezTo>
                  <a:cubicBezTo>
                    <a:pt x="1661274" y="602902"/>
                    <a:pt x="1662589" y="602398"/>
                    <a:pt x="1663904" y="601702"/>
                  </a:cubicBezTo>
                  <a:cubicBezTo>
                    <a:pt x="1665219" y="601001"/>
                    <a:pt x="1666535" y="599899"/>
                    <a:pt x="1667795" y="599302"/>
                  </a:cubicBezTo>
                  <a:cubicBezTo>
                    <a:pt x="1669110" y="598699"/>
                    <a:pt x="1670425" y="598601"/>
                    <a:pt x="1671740" y="598102"/>
                  </a:cubicBezTo>
                  <a:cubicBezTo>
                    <a:pt x="1673055" y="597604"/>
                    <a:pt x="1674370" y="597001"/>
                    <a:pt x="1675630" y="596305"/>
                  </a:cubicBezTo>
                  <a:cubicBezTo>
                    <a:pt x="1676945" y="595603"/>
                    <a:pt x="1678260" y="594502"/>
                    <a:pt x="1679575" y="593905"/>
                  </a:cubicBezTo>
                  <a:cubicBezTo>
                    <a:pt x="1680890" y="593302"/>
                    <a:pt x="1682204" y="593204"/>
                    <a:pt x="1683519" y="592705"/>
                  </a:cubicBezTo>
                  <a:cubicBezTo>
                    <a:pt x="1684780" y="592201"/>
                    <a:pt x="1686094" y="591604"/>
                    <a:pt x="1687409" y="590902"/>
                  </a:cubicBezTo>
                  <a:cubicBezTo>
                    <a:pt x="1688724" y="590207"/>
                    <a:pt x="1690039" y="589204"/>
                    <a:pt x="1691354" y="588503"/>
                  </a:cubicBezTo>
                  <a:cubicBezTo>
                    <a:pt x="1692669" y="587807"/>
                    <a:pt x="1693931" y="587303"/>
                    <a:pt x="1695246" y="586705"/>
                  </a:cubicBezTo>
                  <a:cubicBezTo>
                    <a:pt x="1696561" y="586108"/>
                    <a:pt x="1697875" y="585604"/>
                    <a:pt x="1699190" y="584908"/>
                  </a:cubicBezTo>
                  <a:cubicBezTo>
                    <a:pt x="1700505" y="584207"/>
                    <a:pt x="1701765" y="583204"/>
                    <a:pt x="1703080" y="582509"/>
                  </a:cubicBezTo>
                  <a:cubicBezTo>
                    <a:pt x="1704395" y="581807"/>
                    <a:pt x="1705710" y="581309"/>
                    <a:pt x="1707025" y="580706"/>
                  </a:cubicBezTo>
                  <a:cubicBezTo>
                    <a:pt x="1708340" y="580109"/>
                    <a:pt x="1709655" y="579308"/>
                    <a:pt x="1710915" y="578908"/>
                  </a:cubicBezTo>
                  <a:cubicBezTo>
                    <a:pt x="1712230" y="578508"/>
                    <a:pt x="1713545" y="578810"/>
                    <a:pt x="1714860" y="578306"/>
                  </a:cubicBezTo>
                  <a:cubicBezTo>
                    <a:pt x="1716175" y="577807"/>
                    <a:pt x="1717490" y="576706"/>
                    <a:pt x="1718750" y="575911"/>
                  </a:cubicBezTo>
                  <a:cubicBezTo>
                    <a:pt x="1720065" y="575111"/>
                    <a:pt x="1721380" y="574208"/>
                    <a:pt x="1722696" y="573512"/>
                  </a:cubicBezTo>
                  <a:cubicBezTo>
                    <a:pt x="1724011" y="572810"/>
                    <a:pt x="1725326" y="572312"/>
                    <a:pt x="1726641" y="571709"/>
                  </a:cubicBezTo>
                  <a:cubicBezTo>
                    <a:pt x="1727901" y="571112"/>
                    <a:pt x="1729216" y="570509"/>
                    <a:pt x="1730531" y="569912"/>
                  </a:cubicBezTo>
                  <a:cubicBezTo>
                    <a:pt x="1731846" y="569309"/>
                    <a:pt x="1733161" y="568509"/>
                    <a:pt x="1734476" y="568115"/>
                  </a:cubicBezTo>
                  <a:cubicBezTo>
                    <a:pt x="1735791" y="567709"/>
                    <a:pt x="1737051" y="568011"/>
                    <a:pt x="1738366" y="567512"/>
                  </a:cubicBezTo>
                  <a:cubicBezTo>
                    <a:pt x="1739681" y="567013"/>
                    <a:pt x="1740996" y="565814"/>
                    <a:pt x="1742311" y="565112"/>
                  </a:cubicBezTo>
                  <a:cubicBezTo>
                    <a:pt x="1743626" y="564411"/>
                    <a:pt x="1744886" y="563912"/>
                    <a:pt x="1746201" y="563315"/>
                  </a:cubicBezTo>
                  <a:cubicBezTo>
                    <a:pt x="1747516" y="562712"/>
                    <a:pt x="1748831" y="562115"/>
                    <a:pt x="1750146" y="561512"/>
                  </a:cubicBezTo>
                  <a:cubicBezTo>
                    <a:pt x="1751462" y="560915"/>
                    <a:pt x="1752722" y="560411"/>
                    <a:pt x="1754037" y="559715"/>
                  </a:cubicBezTo>
                  <a:cubicBezTo>
                    <a:pt x="1755352" y="559014"/>
                    <a:pt x="1756667" y="557912"/>
                    <a:pt x="1757982" y="557315"/>
                  </a:cubicBezTo>
                  <a:cubicBezTo>
                    <a:pt x="1759297" y="556713"/>
                    <a:pt x="1760612" y="556614"/>
                    <a:pt x="1761872" y="556115"/>
                  </a:cubicBezTo>
                  <a:cubicBezTo>
                    <a:pt x="1763187" y="555617"/>
                    <a:pt x="1764502" y="554915"/>
                    <a:pt x="1765816" y="554318"/>
                  </a:cubicBezTo>
                  <a:cubicBezTo>
                    <a:pt x="1767131" y="553716"/>
                    <a:pt x="1768446" y="553118"/>
                    <a:pt x="1769761" y="552516"/>
                  </a:cubicBezTo>
                  <a:cubicBezTo>
                    <a:pt x="1771021" y="551918"/>
                    <a:pt x="1772336" y="551217"/>
                    <a:pt x="1773651" y="550718"/>
                  </a:cubicBezTo>
                  <a:cubicBezTo>
                    <a:pt x="1774966" y="550220"/>
                    <a:pt x="1776281" y="550115"/>
                    <a:pt x="1777596" y="549519"/>
                  </a:cubicBezTo>
                  <a:cubicBezTo>
                    <a:pt x="1778911" y="548916"/>
                    <a:pt x="1780227" y="547716"/>
                    <a:pt x="1781487" y="547118"/>
                  </a:cubicBezTo>
                  <a:cubicBezTo>
                    <a:pt x="1782802" y="546516"/>
                    <a:pt x="1784117" y="546417"/>
                    <a:pt x="1785432" y="545918"/>
                  </a:cubicBezTo>
                  <a:cubicBezTo>
                    <a:pt x="1786747" y="545420"/>
                    <a:pt x="1788007" y="544719"/>
                    <a:pt x="1789322" y="544121"/>
                  </a:cubicBezTo>
                  <a:cubicBezTo>
                    <a:pt x="1790637" y="543519"/>
                    <a:pt x="1791952" y="542817"/>
                    <a:pt x="1793267" y="542319"/>
                  </a:cubicBezTo>
                  <a:cubicBezTo>
                    <a:pt x="1794582" y="541820"/>
                    <a:pt x="1795897" y="541519"/>
                    <a:pt x="1797157" y="541119"/>
                  </a:cubicBezTo>
                  <a:cubicBezTo>
                    <a:pt x="1798472" y="540719"/>
                    <a:pt x="1799787" y="540423"/>
                    <a:pt x="1801102" y="539919"/>
                  </a:cubicBezTo>
                  <a:cubicBezTo>
                    <a:pt x="1802417" y="539420"/>
                    <a:pt x="1803732" y="538823"/>
                    <a:pt x="1804992" y="538122"/>
                  </a:cubicBezTo>
                  <a:cubicBezTo>
                    <a:pt x="1806307" y="537420"/>
                    <a:pt x="1807623" y="536319"/>
                    <a:pt x="1808938" y="535722"/>
                  </a:cubicBezTo>
                  <a:cubicBezTo>
                    <a:pt x="1810253" y="535125"/>
                    <a:pt x="1811568" y="535021"/>
                    <a:pt x="1812883" y="534522"/>
                  </a:cubicBezTo>
                  <a:cubicBezTo>
                    <a:pt x="1814143" y="534023"/>
                    <a:pt x="1815458" y="533322"/>
                    <a:pt x="1816773" y="532725"/>
                  </a:cubicBezTo>
                  <a:cubicBezTo>
                    <a:pt x="1818088" y="532122"/>
                    <a:pt x="1819403" y="531525"/>
                    <a:pt x="1820718" y="530922"/>
                  </a:cubicBezTo>
                  <a:cubicBezTo>
                    <a:pt x="1822033" y="530325"/>
                    <a:pt x="1823293" y="529722"/>
                    <a:pt x="1824608" y="529125"/>
                  </a:cubicBezTo>
                  <a:cubicBezTo>
                    <a:pt x="1825923" y="528522"/>
                    <a:pt x="1827238" y="527826"/>
                    <a:pt x="1828553" y="527322"/>
                  </a:cubicBezTo>
                  <a:cubicBezTo>
                    <a:pt x="1829868" y="526824"/>
                    <a:pt x="1831128" y="526725"/>
                    <a:pt x="1832443" y="526122"/>
                  </a:cubicBezTo>
                  <a:cubicBezTo>
                    <a:pt x="1833758" y="525525"/>
                    <a:pt x="1835072" y="524424"/>
                    <a:pt x="1836389" y="523728"/>
                  </a:cubicBezTo>
                  <a:cubicBezTo>
                    <a:pt x="1837704" y="523027"/>
                    <a:pt x="1839019" y="522325"/>
                    <a:pt x="1840279" y="521925"/>
                  </a:cubicBezTo>
                  <a:cubicBezTo>
                    <a:pt x="1841594" y="521525"/>
                    <a:pt x="1842909" y="521827"/>
                    <a:pt x="1844224" y="521328"/>
                  </a:cubicBezTo>
                  <a:cubicBezTo>
                    <a:pt x="1845539" y="520824"/>
                    <a:pt x="1846853" y="519427"/>
                    <a:pt x="1848114" y="518928"/>
                  </a:cubicBezTo>
                  <a:cubicBezTo>
                    <a:pt x="1849428" y="518430"/>
                    <a:pt x="1850743" y="518627"/>
                    <a:pt x="1852058" y="518326"/>
                  </a:cubicBezTo>
                  <a:cubicBezTo>
                    <a:pt x="1853373" y="518030"/>
                    <a:pt x="1854688" y="517728"/>
                    <a:pt x="1856003" y="517125"/>
                  </a:cubicBezTo>
                  <a:cubicBezTo>
                    <a:pt x="1857263" y="516529"/>
                    <a:pt x="1858578" y="515328"/>
                    <a:pt x="1859893" y="514731"/>
                  </a:cubicBezTo>
                  <a:cubicBezTo>
                    <a:pt x="1861208" y="514128"/>
                    <a:pt x="1862523" y="514030"/>
                    <a:pt x="1863838" y="513531"/>
                  </a:cubicBezTo>
                  <a:cubicBezTo>
                    <a:pt x="1865154" y="513027"/>
                    <a:pt x="1866414" y="512227"/>
                    <a:pt x="1867729" y="511729"/>
                  </a:cubicBezTo>
                  <a:cubicBezTo>
                    <a:pt x="1869044" y="511230"/>
                    <a:pt x="1870359" y="511033"/>
                    <a:pt x="1871674" y="510529"/>
                  </a:cubicBezTo>
                  <a:cubicBezTo>
                    <a:pt x="1872989" y="510030"/>
                    <a:pt x="1874249" y="509329"/>
                    <a:pt x="1875564" y="508731"/>
                  </a:cubicBezTo>
                  <a:cubicBezTo>
                    <a:pt x="1876879" y="508129"/>
                    <a:pt x="1878194" y="507433"/>
                    <a:pt x="1879509" y="506934"/>
                  </a:cubicBezTo>
                  <a:cubicBezTo>
                    <a:pt x="1880385" y="506584"/>
                    <a:pt x="1881482" y="506430"/>
                    <a:pt x="1883399" y="505734"/>
                  </a:cubicBezTo>
                  <a:cubicBezTo>
                    <a:pt x="1886193" y="504732"/>
                    <a:pt x="1890029" y="503231"/>
                    <a:pt x="1896056" y="500935"/>
                  </a:cubicBezTo>
                  <a:cubicBezTo>
                    <a:pt x="1902084" y="498633"/>
                    <a:pt x="1911727" y="495138"/>
                    <a:pt x="1919562" y="491938"/>
                  </a:cubicBezTo>
                  <a:cubicBezTo>
                    <a:pt x="1927397" y="488738"/>
                    <a:pt x="1935232" y="484640"/>
                    <a:pt x="1943068" y="481741"/>
                  </a:cubicBezTo>
                  <a:cubicBezTo>
                    <a:pt x="1950903" y="478843"/>
                    <a:pt x="1958737" y="477139"/>
                    <a:pt x="1966627" y="474542"/>
                  </a:cubicBezTo>
                  <a:cubicBezTo>
                    <a:pt x="1974463" y="471944"/>
                    <a:pt x="1982298" y="469046"/>
                    <a:pt x="1990133" y="466148"/>
                  </a:cubicBezTo>
                  <a:cubicBezTo>
                    <a:pt x="1997969" y="463243"/>
                    <a:pt x="2005804" y="459945"/>
                    <a:pt x="2013639" y="457151"/>
                  </a:cubicBezTo>
                  <a:cubicBezTo>
                    <a:pt x="2021474" y="454351"/>
                    <a:pt x="2029310" y="452148"/>
                    <a:pt x="2037145" y="449348"/>
                  </a:cubicBezTo>
                  <a:cubicBezTo>
                    <a:pt x="2044979" y="446549"/>
                    <a:pt x="2052869" y="443151"/>
                    <a:pt x="2060705" y="440352"/>
                  </a:cubicBezTo>
                  <a:cubicBezTo>
                    <a:pt x="2068540" y="437552"/>
                    <a:pt x="2076375" y="435256"/>
                    <a:pt x="2084211" y="432555"/>
                  </a:cubicBezTo>
                  <a:cubicBezTo>
                    <a:pt x="2092046" y="429854"/>
                    <a:pt x="2099881" y="426856"/>
                    <a:pt x="2107715" y="424161"/>
                  </a:cubicBezTo>
                  <a:cubicBezTo>
                    <a:pt x="2115552" y="421460"/>
                    <a:pt x="2123386" y="419060"/>
                    <a:pt x="2131221" y="416358"/>
                  </a:cubicBezTo>
                  <a:cubicBezTo>
                    <a:pt x="2139112" y="413663"/>
                    <a:pt x="2146947" y="410561"/>
                    <a:pt x="2154782" y="407964"/>
                  </a:cubicBezTo>
                  <a:cubicBezTo>
                    <a:pt x="2162617" y="405362"/>
                    <a:pt x="2170453" y="403165"/>
                    <a:pt x="2178288" y="400765"/>
                  </a:cubicBezTo>
                  <a:cubicBezTo>
                    <a:pt x="2186123" y="398365"/>
                    <a:pt x="2193957" y="395866"/>
                    <a:pt x="2201794" y="393571"/>
                  </a:cubicBezTo>
                  <a:cubicBezTo>
                    <a:pt x="2209628" y="391269"/>
                    <a:pt x="2217463" y="389270"/>
                    <a:pt x="2225354" y="386968"/>
                  </a:cubicBezTo>
                  <a:cubicBezTo>
                    <a:pt x="2233189" y="384673"/>
                    <a:pt x="2241024" y="381971"/>
                    <a:pt x="2248859" y="379774"/>
                  </a:cubicBezTo>
                  <a:cubicBezTo>
                    <a:pt x="2256695" y="377571"/>
                    <a:pt x="2264530" y="375873"/>
                    <a:pt x="2272364" y="373774"/>
                  </a:cubicBezTo>
                  <a:cubicBezTo>
                    <a:pt x="2280201" y="371676"/>
                    <a:pt x="2288035" y="369276"/>
                    <a:pt x="2295870" y="367177"/>
                  </a:cubicBezTo>
                  <a:cubicBezTo>
                    <a:pt x="2303705" y="365079"/>
                    <a:pt x="2311596" y="363178"/>
                    <a:pt x="2319431" y="361178"/>
                  </a:cubicBezTo>
                  <a:cubicBezTo>
                    <a:pt x="2327266" y="359178"/>
                    <a:pt x="2335101" y="357282"/>
                    <a:pt x="2342937" y="355178"/>
                  </a:cubicBezTo>
                  <a:cubicBezTo>
                    <a:pt x="2350772" y="353079"/>
                    <a:pt x="2358606" y="350581"/>
                    <a:pt x="2366443" y="348581"/>
                  </a:cubicBezTo>
                  <a:cubicBezTo>
                    <a:pt x="2374277" y="346581"/>
                    <a:pt x="2382112" y="344981"/>
                    <a:pt x="2389947" y="343184"/>
                  </a:cubicBezTo>
                  <a:cubicBezTo>
                    <a:pt x="2397838" y="341387"/>
                    <a:pt x="2405673" y="339683"/>
                    <a:pt x="2413508" y="337787"/>
                  </a:cubicBezTo>
                  <a:cubicBezTo>
                    <a:pt x="2421342" y="335886"/>
                    <a:pt x="2429179" y="333689"/>
                    <a:pt x="2437013" y="331788"/>
                  </a:cubicBezTo>
                  <a:cubicBezTo>
                    <a:pt x="2444848" y="329886"/>
                    <a:pt x="2452684" y="328188"/>
                    <a:pt x="2460519" y="326391"/>
                  </a:cubicBezTo>
                  <a:cubicBezTo>
                    <a:pt x="2468354" y="324588"/>
                    <a:pt x="2476189" y="322692"/>
                    <a:pt x="2484080" y="320994"/>
                  </a:cubicBezTo>
                  <a:cubicBezTo>
                    <a:pt x="2491915" y="319290"/>
                    <a:pt x="2499750" y="317794"/>
                    <a:pt x="2507586" y="316194"/>
                  </a:cubicBezTo>
                  <a:cubicBezTo>
                    <a:pt x="2515420" y="314594"/>
                    <a:pt x="2523255" y="312895"/>
                    <a:pt x="2531090" y="311394"/>
                  </a:cubicBezTo>
                  <a:cubicBezTo>
                    <a:pt x="2538926" y="309893"/>
                    <a:pt x="2546761" y="308896"/>
                    <a:pt x="2554596" y="307197"/>
                  </a:cubicBezTo>
                  <a:cubicBezTo>
                    <a:pt x="2562431" y="305499"/>
                    <a:pt x="2570267" y="302797"/>
                    <a:pt x="2578157" y="301197"/>
                  </a:cubicBezTo>
                  <a:cubicBezTo>
                    <a:pt x="2585991" y="299597"/>
                    <a:pt x="2593828" y="299000"/>
                    <a:pt x="2601662" y="297598"/>
                  </a:cubicBezTo>
                  <a:cubicBezTo>
                    <a:pt x="2609497" y="296200"/>
                    <a:pt x="2617332" y="294299"/>
                    <a:pt x="2625168" y="292803"/>
                  </a:cubicBezTo>
                  <a:cubicBezTo>
                    <a:pt x="2633003" y="291302"/>
                    <a:pt x="2640838" y="290102"/>
                    <a:pt x="2648674" y="288601"/>
                  </a:cubicBezTo>
                  <a:cubicBezTo>
                    <a:pt x="2656509" y="287105"/>
                    <a:pt x="2664398" y="285204"/>
                    <a:pt x="2672233" y="283801"/>
                  </a:cubicBezTo>
                  <a:cubicBezTo>
                    <a:pt x="2680069" y="282404"/>
                    <a:pt x="2687904" y="281407"/>
                    <a:pt x="2695739" y="280207"/>
                  </a:cubicBezTo>
                  <a:cubicBezTo>
                    <a:pt x="2703574" y="279007"/>
                    <a:pt x="2711410" y="277906"/>
                    <a:pt x="2719245" y="276607"/>
                  </a:cubicBezTo>
                  <a:cubicBezTo>
                    <a:pt x="2727080" y="275308"/>
                    <a:pt x="2734916" y="273610"/>
                    <a:pt x="2742751" y="272410"/>
                  </a:cubicBezTo>
                  <a:cubicBezTo>
                    <a:pt x="2750640" y="271210"/>
                    <a:pt x="2758475" y="270509"/>
                    <a:pt x="2766311" y="269407"/>
                  </a:cubicBezTo>
                  <a:cubicBezTo>
                    <a:pt x="2774146" y="268306"/>
                    <a:pt x="2781981" y="267112"/>
                    <a:pt x="2789816" y="265808"/>
                  </a:cubicBezTo>
                  <a:cubicBezTo>
                    <a:pt x="2797652" y="264509"/>
                    <a:pt x="2805487" y="262810"/>
                    <a:pt x="2813322" y="261611"/>
                  </a:cubicBezTo>
                  <a:cubicBezTo>
                    <a:pt x="2821158" y="260411"/>
                    <a:pt x="2828993" y="259709"/>
                    <a:pt x="2836882" y="258613"/>
                  </a:cubicBezTo>
                  <a:cubicBezTo>
                    <a:pt x="2844717" y="257512"/>
                    <a:pt x="2852553" y="256115"/>
                    <a:pt x="2860388" y="255014"/>
                  </a:cubicBezTo>
                  <a:cubicBezTo>
                    <a:pt x="2868223" y="253912"/>
                    <a:pt x="2876059" y="253211"/>
                    <a:pt x="2883894" y="252017"/>
                  </a:cubicBezTo>
                  <a:cubicBezTo>
                    <a:pt x="2891729" y="250811"/>
                    <a:pt x="2899564" y="249014"/>
                    <a:pt x="2907400" y="247814"/>
                  </a:cubicBezTo>
                  <a:cubicBezTo>
                    <a:pt x="2915235" y="246614"/>
                    <a:pt x="2923124" y="245716"/>
                    <a:pt x="2930959" y="244817"/>
                  </a:cubicBezTo>
                  <a:cubicBezTo>
                    <a:pt x="2938795" y="243918"/>
                    <a:pt x="2946630" y="243316"/>
                    <a:pt x="2954465" y="242417"/>
                  </a:cubicBezTo>
                  <a:cubicBezTo>
                    <a:pt x="2962301" y="241519"/>
                    <a:pt x="2970136" y="240516"/>
                    <a:pt x="2977971" y="239420"/>
                  </a:cubicBezTo>
                  <a:cubicBezTo>
                    <a:pt x="2985805" y="238319"/>
                    <a:pt x="2993642" y="236922"/>
                    <a:pt x="3001476" y="235820"/>
                  </a:cubicBezTo>
                  <a:cubicBezTo>
                    <a:pt x="3009366" y="234719"/>
                    <a:pt x="3017201" y="233721"/>
                    <a:pt x="3025037" y="232823"/>
                  </a:cubicBezTo>
                  <a:cubicBezTo>
                    <a:pt x="3032872" y="231919"/>
                    <a:pt x="3040707" y="231322"/>
                    <a:pt x="3048543" y="230423"/>
                  </a:cubicBezTo>
                  <a:cubicBezTo>
                    <a:pt x="3056378" y="229519"/>
                    <a:pt x="3064212" y="228221"/>
                    <a:pt x="3072047" y="227421"/>
                  </a:cubicBezTo>
                  <a:cubicBezTo>
                    <a:pt x="3079883" y="226621"/>
                    <a:pt x="3087718" y="226522"/>
                    <a:pt x="3095608" y="225623"/>
                  </a:cubicBezTo>
                  <a:cubicBezTo>
                    <a:pt x="3103444" y="224725"/>
                    <a:pt x="3111279" y="223026"/>
                    <a:pt x="3119114" y="222024"/>
                  </a:cubicBezTo>
                  <a:cubicBezTo>
                    <a:pt x="3126949" y="221027"/>
                    <a:pt x="3134785" y="220522"/>
                    <a:pt x="3142620" y="219624"/>
                  </a:cubicBezTo>
                  <a:cubicBezTo>
                    <a:pt x="3150454" y="218725"/>
                    <a:pt x="3158289" y="217525"/>
                    <a:pt x="3166125" y="216627"/>
                  </a:cubicBezTo>
                  <a:cubicBezTo>
                    <a:pt x="3173960" y="215728"/>
                    <a:pt x="3181850" y="215224"/>
                    <a:pt x="3189686" y="214227"/>
                  </a:cubicBezTo>
                  <a:cubicBezTo>
                    <a:pt x="3197521" y="213224"/>
                    <a:pt x="3205356" y="211630"/>
                    <a:pt x="3213190" y="210627"/>
                  </a:cubicBezTo>
                  <a:cubicBezTo>
                    <a:pt x="3221027" y="209630"/>
                    <a:pt x="3228861" y="209027"/>
                    <a:pt x="3236696" y="208227"/>
                  </a:cubicBezTo>
                  <a:cubicBezTo>
                    <a:pt x="3244532" y="207427"/>
                    <a:pt x="3252367" y="206627"/>
                    <a:pt x="3260202" y="205827"/>
                  </a:cubicBezTo>
                  <a:cubicBezTo>
                    <a:pt x="3268092" y="205027"/>
                    <a:pt x="3275928" y="204227"/>
                    <a:pt x="3283763" y="203427"/>
                  </a:cubicBezTo>
                  <a:cubicBezTo>
                    <a:pt x="3291598" y="202627"/>
                    <a:pt x="3299432" y="201827"/>
                    <a:pt x="3307269" y="201033"/>
                  </a:cubicBezTo>
                  <a:cubicBezTo>
                    <a:pt x="3315103" y="200233"/>
                    <a:pt x="3322938" y="199532"/>
                    <a:pt x="3330774" y="198633"/>
                  </a:cubicBezTo>
                  <a:cubicBezTo>
                    <a:pt x="3338609" y="197729"/>
                    <a:pt x="3346444" y="196431"/>
                    <a:pt x="3354334" y="195631"/>
                  </a:cubicBezTo>
                  <a:cubicBezTo>
                    <a:pt x="3362170" y="194831"/>
                    <a:pt x="3370005" y="194431"/>
                    <a:pt x="3377839" y="193833"/>
                  </a:cubicBezTo>
                  <a:cubicBezTo>
                    <a:pt x="3385674" y="193231"/>
                    <a:pt x="3393510" y="192633"/>
                    <a:pt x="3401345" y="192036"/>
                  </a:cubicBezTo>
                  <a:cubicBezTo>
                    <a:pt x="3409180" y="191434"/>
                    <a:pt x="3417016" y="190935"/>
                    <a:pt x="3424851" y="190234"/>
                  </a:cubicBezTo>
                  <a:cubicBezTo>
                    <a:pt x="3432686" y="189532"/>
                    <a:pt x="3440576" y="188633"/>
                    <a:pt x="3448412" y="187834"/>
                  </a:cubicBezTo>
                  <a:cubicBezTo>
                    <a:pt x="3456247" y="187034"/>
                    <a:pt x="3464081" y="186135"/>
                    <a:pt x="3471917" y="185434"/>
                  </a:cubicBezTo>
                  <a:cubicBezTo>
                    <a:pt x="3479752" y="184738"/>
                    <a:pt x="3487587" y="184234"/>
                    <a:pt x="3495422" y="183637"/>
                  </a:cubicBezTo>
                  <a:cubicBezTo>
                    <a:pt x="3503258" y="183034"/>
                    <a:pt x="3511093" y="182535"/>
                    <a:pt x="3518928" y="181839"/>
                  </a:cubicBezTo>
                  <a:cubicBezTo>
                    <a:pt x="3526817" y="181138"/>
                    <a:pt x="3534654" y="180135"/>
                    <a:pt x="3542488" y="179440"/>
                  </a:cubicBezTo>
                  <a:cubicBezTo>
                    <a:pt x="3550323" y="178738"/>
                    <a:pt x="3558159" y="178240"/>
                    <a:pt x="3565994" y="177637"/>
                  </a:cubicBezTo>
                  <a:cubicBezTo>
                    <a:pt x="3573829" y="177040"/>
                    <a:pt x="3581664" y="176541"/>
                    <a:pt x="3589500" y="175840"/>
                  </a:cubicBezTo>
                  <a:cubicBezTo>
                    <a:pt x="3597335" y="175139"/>
                    <a:pt x="3605170" y="174037"/>
                    <a:pt x="3613059" y="173440"/>
                  </a:cubicBezTo>
                  <a:cubicBezTo>
                    <a:pt x="3620895" y="172837"/>
                    <a:pt x="3628730" y="172738"/>
                    <a:pt x="3636565" y="172240"/>
                  </a:cubicBezTo>
                  <a:cubicBezTo>
                    <a:pt x="3644401" y="171742"/>
                    <a:pt x="3652236" y="171040"/>
                    <a:pt x="3660071" y="170443"/>
                  </a:cubicBezTo>
                  <a:cubicBezTo>
                    <a:pt x="3667906" y="169840"/>
                    <a:pt x="3675742" y="169341"/>
                    <a:pt x="3683577" y="168640"/>
                  </a:cubicBezTo>
                  <a:cubicBezTo>
                    <a:pt x="3691412" y="167939"/>
                    <a:pt x="3699248" y="166843"/>
                    <a:pt x="3707137" y="166240"/>
                  </a:cubicBezTo>
                  <a:cubicBezTo>
                    <a:pt x="3714972" y="165643"/>
                    <a:pt x="3722807" y="165544"/>
                    <a:pt x="3730643" y="165040"/>
                  </a:cubicBezTo>
                  <a:cubicBezTo>
                    <a:pt x="3738478" y="164542"/>
                    <a:pt x="3746313" y="163944"/>
                    <a:pt x="3754148" y="163243"/>
                  </a:cubicBezTo>
                  <a:cubicBezTo>
                    <a:pt x="3761984" y="162542"/>
                    <a:pt x="3769819" y="161441"/>
                    <a:pt x="3777653" y="160843"/>
                  </a:cubicBezTo>
                  <a:cubicBezTo>
                    <a:pt x="3785490" y="160246"/>
                    <a:pt x="3793379" y="160142"/>
                    <a:pt x="3801214" y="159643"/>
                  </a:cubicBezTo>
                  <a:cubicBezTo>
                    <a:pt x="3809049" y="159145"/>
                    <a:pt x="3816885" y="158345"/>
                    <a:pt x="3824720" y="157846"/>
                  </a:cubicBezTo>
                  <a:cubicBezTo>
                    <a:pt x="3832555" y="157342"/>
                    <a:pt x="3840391" y="157046"/>
                    <a:pt x="3848226" y="156646"/>
                  </a:cubicBezTo>
                  <a:cubicBezTo>
                    <a:pt x="3856061" y="156246"/>
                    <a:pt x="3863895" y="156043"/>
                    <a:pt x="3871732" y="155447"/>
                  </a:cubicBezTo>
                  <a:cubicBezTo>
                    <a:pt x="3879621" y="154844"/>
                    <a:pt x="3887456" y="153644"/>
                    <a:pt x="3895291" y="153046"/>
                  </a:cubicBezTo>
                  <a:cubicBezTo>
                    <a:pt x="3903127" y="152444"/>
                    <a:pt x="3910962" y="152246"/>
                    <a:pt x="3918797" y="151846"/>
                  </a:cubicBezTo>
                  <a:cubicBezTo>
                    <a:pt x="3926633" y="151446"/>
                    <a:pt x="3934468" y="151047"/>
                    <a:pt x="3942302" y="150647"/>
                  </a:cubicBezTo>
                  <a:cubicBezTo>
                    <a:pt x="3950137" y="150247"/>
                    <a:pt x="3957973" y="149945"/>
                    <a:pt x="3965863" y="149447"/>
                  </a:cubicBezTo>
                  <a:cubicBezTo>
                    <a:pt x="3973698" y="148948"/>
                    <a:pt x="3981533" y="147945"/>
                    <a:pt x="3989369" y="147649"/>
                  </a:cubicBezTo>
                  <a:cubicBezTo>
                    <a:pt x="3997204" y="147348"/>
                    <a:pt x="4005039" y="148049"/>
                    <a:pt x="4012875" y="147649"/>
                  </a:cubicBezTo>
                  <a:cubicBezTo>
                    <a:pt x="4020709" y="147250"/>
                    <a:pt x="4028544" y="145847"/>
                    <a:pt x="4036379" y="145250"/>
                  </a:cubicBezTo>
                  <a:cubicBezTo>
                    <a:pt x="4044215" y="144647"/>
                    <a:pt x="4052105" y="144450"/>
                    <a:pt x="4059940" y="144050"/>
                  </a:cubicBezTo>
                  <a:cubicBezTo>
                    <a:pt x="4067776" y="143650"/>
                    <a:pt x="4075611" y="143447"/>
                    <a:pt x="4083446" y="142850"/>
                  </a:cubicBezTo>
                  <a:cubicBezTo>
                    <a:pt x="4091280" y="142247"/>
                    <a:pt x="4099117" y="140850"/>
                    <a:pt x="4106951" y="140450"/>
                  </a:cubicBezTo>
                  <a:cubicBezTo>
                    <a:pt x="4114786" y="140050"/>
                    <a:pt x="4122621" y="140653"/>
                    <a:pt x="4130457" y="140450"/>
                  </a:cubicBezTo>
                  <a:cubicBezTo>
                    <a:pt x="4138347" y="140247"/>
                    <a:pt x="4146182" y="139650"/>
                    <a:pt x="4154018" y="139250"/>
                  </a:cubicBezTo>
                  <a:cubicBezTo>
                    <a:pt x="4161853" y="138850"/>
                    <a:pt x="4169687" y="138450"/>
                    <a:pt x="4177522" y="138050"/>
                  </a:cubicBezTo>
                  <a:cubicBezTo>
                    <a:pt x="4185358" y="137650"/>
                    <a:pt x="4193193" y="137349"/>
                    <a:pt x="4201028" y="136850"/>
                  </a:cubicBezTo>
                  <a:cubicBezTo>
                    <a:pt x="4208864" y="136351"/>
                    <a:pt x="4216699" y="135349"/>
                    <a:pt x="4224589" y="135053"/>
                  </a:cubicBezTo>
                  <a:cubicBezTo>
                    <a:pt x="4232424" y="134752"/>
                    <a:pt x="4240260" y="135053"/>
                    <a:pt x="4248095" y="135053"/>
                  </a:cubicBezTo>
                  <a:cubicBezTo>
                    <a:pt x="4255930" y="135053"/>
                    <a:pt x="4263764" y="135453"/>
                    <a:pt x="4271600" y="135053"/>
                  </a:cubicBezTo>
                  <a:cubicBezTo>
                    <a:pt x="4279435" y="134653"/>
                    <a:pt x="4287270" y="133250"/>
                    <a:pt x="4295106" y="132653"/>
                  </a:cubicBezTo>
                  <a:cubicBezTo>
                    <a:pt x="4302941" y="132050"/>
                    <a:pt x="4310831" y="131853"/>
                    <a:pt x="4318666" y="131453"/>
                  </a:cubicBezTo>
                  <a:cubicBezTo>
                    <a:pt x="4326502" y="131053"/>
                    <a:pt x="4334337" y="130555"/>
                    <a:pt x="4342171" y="130253"/>
                  </a:cubicBezTo>
                  <a:cubicBezTo>
                    <a:pt x="4350006" y="129952"/>
                    <a:pt x="4357842" y="129952"/>
                    <a:pt x="4365677" y="129656"/>
                  </a:cubicBezTo>
                  <a:cubicBezTo>
                    <a:pt x="4373512" y="129355"/>
                    <a:pt x="4381348" y="128856"/>
                    <a:pt x="4389183" y="128456"/>
                  </a:cubicBezTo>
                  <a:cubicBezTo>
                    <a:pt x="4397073" y="128056"/>
                    <a:pt x="4404907" y="127552"/>
                    <a:pt x="4412744" y="127256"/>
                  </a:cubicBezTo>
                  <a:cubicBezTo>
                    <a:pt x="4420578" y="126955"/>
                    <a:pt x="4428413" y="127053"/>
                    <a:pt x="4436249" y="126654"/>
                  </a:cubicBezTo>
                  <a:cubicBezTo>
                    <a:pt x="4444084" y="126254"/>
                    <a:pt x="4451919" y="125158"/>
                    <a:pt x="4459754" y="124856"/>
                  </a:cubicBezTo>
                  <a:cubicBezTo>
                    <a:pt x="4467590" y="124555"/>
                    <a:pt x="4475425" y="125054"/>
                    <a:pt x="4483315" y="124856"/>
                  </a:cubicBezTo>
                  <a:cubicBezTo>
                    <a:pt x="4491149" y="124654"/>
                    <a:pt x="4498986" y="124056"/>
                    <a:pt x="4506820" y="123656"/>
                  </a:cubicBezTo>
                  <a:cubicBezTo>
                    <a:pt x="4514655" y="123256"/>
                    <a:pt x="4522491" y="122856"/>
                    <a:pt x="4530326" y="122457"/>
                  </a:cubicBezTo>
                  <a:cubicBezTo>
                    <a:pt x="4538161" y="122056"/>
                    <a:pt x="4545996" y="121459"/>
                    <a:pt x="4553832" y="121256"/>
                  </a:cubicBezTo>
                  <a:cubicBezTo>
                    <a:pt x="4561667" y="121054"/>
                    <a:pt x="4569556" y="121558"/>
                    <a:pt x="4577391" y="121256"/>
                  </a:cubicBezTo>
                  <a:cubicBezTo>
                    <a:pt x="4585227" y="120955"/>
                    <a:pt x="4593062" y="119755"/>
                    <a:pt x="4600897" y="119459"/>
                  </a:cubicBezTo>
                  <a:cubicBezTo>
                    <a:pt x="4608733" y="119158"/>
                    <a:pt x="4616568" y="119558"/>
                    <a:pt x="4624403" y="119459"/>
                  </a:cubicBezTo>
                  <a:cubicBezTo>
                    <a:pt x="4632238" y="119355"/>
                    <a:pt x="4640074" y="119158"/>
                    <a:pt x="4647909" y="118856"/>
                  </a:cubicBezTo>
                  <a:cubicBezTo>
                    <a:pt x="4655798" y="118555"/>
                    <a:pt x="4663635" y="117958"/>
                    <a:pt x="4671469" y="117657"/>
                  </a:cubicBezTo>
                  <a:cubicBezTo>
                    <a:pt x="4679304" y="117355"/>
                    <a:pt x="4687139" y="117257"/>
                    <a:pt x="4694975" y="117059"/>
                  </a:cubicBezTo>
                  <a:cubicBezTo>
                    <a:pt x="4702810" y="116857"/>
                    <a:pt x="4710645" y="116857"/>
                    <a:pt x="4718480" y="116457"/>
                  </a:cubicBezTo>
                  <a:cubicBezTo>
                    <a:pt x="4726316" y="116057"/>
                    <a:pt x="4734151" y="114961"/>
                    <a:pt x="4742040" y="114659"/>
                  </a:cubicBezTo>
                  <a:cubicBezTo>
                    <a:pt x="4749876" y="114358"/>
                    <a:pt x="4757711" y="114857"/>
                    <a:pt x="4765546" y="114659"/>
                  </a:cubicBezTo>
                  <a:cubicBezTo>
                    <a:pt x="4773381" y="114457"/>
                    <a:pt x="4781217" y="113761"/>
                    <a:pt x="4789052" y="113460"/>
                  </a:cubicBezTo>
                  <a:cubicBezTo>
                    <a:pt x="4796887" y="113158"/>
                    <a:pt x="4804723" y="112961"/>
                    <a:pt x="4812558" y="112857"/>
                  </a:cubicBezTo>
                  <a:cubicBezTo>
                    <a:pt x="4820392" y="112758"/>
                    <a:pt x="4828282" y="113060"/>
                    <a:pt x="4836118" y="112857"/>
                  </a:cubicBezTo>
                  <a:cubicBezTo>
                    <a:pt x="4843953" y="112660"/>
                    <a:pt x="4851788" y="112057"/>
                    <a:pt x="4859623" y="111662"/>
                  </a:cubicBezTo>
                  <a:cubicBezTo>
                    <a:pt x="4867459" y="111257"/>
                    <a:pt x="4875294" y="110758"/>
                    <a:pt x="4883129" y="110462"/>
                  </a:cubicBezTo>
                  <a:cubicBezTo>
                    <a:pt x="4890965" y="110161"/>
                    <a:pt x="4898800" y="109959"/>
                    <a:pt x="4906634" y="109860"/>
                  </a:cubicBezTo>
                  <a:cubicBezTo>
                    <a:pt x="4914469" y="109761"/>
                    <a:pt x="4922360" y="109959"/>
                    <a:pt x="4930195" y="109860"/>
                  </a:cubicBezTo>
                  <a:cubicBezTo>
                    <a:pt x="4938030" y="109761"/>
                    <a:pt x="4945865" y="109460"/>
                    <a:pt x="4953701" y="109263"/>
                  </a:cubicBezTo>
                  <a:cubicBezTo>
                    <a:pt x="4961536" y="109060"/>
                    <a:pt x="4969370" y="108759"/>
                    <a:pt x="4977207" y="108660"/>
                  </a:cubicBezTo>
                  <a:cubicBezTo>
                    <a:pt x="4985041" y="108561"/>
                    <a:pt x="4992876" y="108863"/>
                    <a:pt x="5000711" y="108660"/>
                  </a:cubicBezTo>
                  <a:cubicBezTo>
                    <a:pt x="5008602" y="108463"/>
                    <a:pt x="5016437" y="107761"/>
                    <a:pt x="5024272" y="107460"/>
                  </a:cubicBezTo>
                  <a:cubicBezTo>
                    <a:pt x="5032108" y="107158"/>
                    <a:pt x="5039943" y="106961"/>
                    <a:pt x="5047778" y="106863"/>
                  </a:cubicBezTo>
                  <a:cubicBezTo>
                    <a:pt x="5055612" y="106758"/>
                    <a:pt x="5063449" y="107060"/>
                    <a:pt x="5071283" y="106863"/>
                  </a:cubicBezTo>
                  <a:cubicBezTo>
                    <a:pt x="5079118" y="106660"/>
                    <a:pt x="5086953" y="106063"/>
                    <a:pt x="5094844" y="105663"/>
                  </a:cubicBezTo>
                  <a:cubicBezTo>
                    <a:pt x="5102679" y="105263"/>
                    <a:pt x="5110514" y="104660"/>
                    <a:pt x="5118350" y="104463"/>
                  </a:cubicBezTo>
                  <a:cubicBezTo>
                    <a:pt x="5126185" y="104260"/>
                    <a:pt x="5134019" y="104463"/>
                    <a:pt x="5141854" y="104463"/>
                  </a:cubicBezTo>
                  <a:cubicBezTo>
                    <a:pt x="5149690" y="104463"/>
                    <a:pt x="5157525" y="104660"/>
                    <a:pt x="5165360" y="104463"/>
                  </a:cubicBezTo>
                  <a:cubicBezTo>
                    <a:pt x="5173196" y="104260"/>
                    <a:pt x="5181086" y="103564"/>
                    <a:pt x="5188921" y="103263"/>
                  </a:cubicBezTo>
                  <a:cubicBezTo>
                    <a:pt x="5196756" y="102961"/>
                    <a:pt x="5204592" y="102863"/>
                    <a:pt x="5212427" y="102660"/>
                  </a:cubicBezTo>
                  <a:cubicBezTo>
                    <a:pt x="5220261" y="102463"/>
                    <a:pt x="5228096" y="102364"/>
                    <a:pt x="5235932" y="102063"/>
                  </a:cubicBezTo>
                  <a:cubicBezTo>
                    <a:pt x="5243767" y="101762"/>
                    <a:pt x="5251602" y="101060"/>
                    <a:pt x="5259438" y="100863"/>
                  </a:cubicBezTo>
                  <a:cubicBezTo>
                    <a:pt x="5267328" y="100660"/>
                    <a:pt x="5275163" y="101060"/>
                    <a:pt x="5282997" y="100863"/>
                  </a:cubicBezTo>
                  <a:cubicBezTo>
                    <a:pt x="5290834" y="100660"/>
                    <a:pt x="5298668" y="99866"/>
                    <a:pt x="5306503" y="99663"/>
                  </a:cubicBezTo>
                  <a:cubicBezTo>
                    <a:pt x="5314338" y="99460"/>
                    <a:pt x="5322174" y="99663"/>
                    <a:pt x="5330009" y="99663"/>
                  </a:cubicBezTo>
                  <a:cubicBezTo>
                    <a:pt x="5337844" y="99663"/>
                    <a:pt x="5345680" y="99866"/>
                    <a:pt x="5353570" y="99663"/>
                  </a:cubicBezTo>
                  <a:cubicBezTo>
                    <a:pt x="5361404" y="99460"/>
                    <a:pt x="5369239" y="98764"/>
                    <a:pt x="5377075" y="98463"/>
                  </a:cubicBezTo>
                  <a:cubicBezTo>
                    <a:pt x="5384910" y="98162"/>
                    <a:pt x="5392745" y="97965"/>
                    <a:pt x="5400581" y="97866"/>
                  </a:cubicBezTo>
                  <a:cubicBezTo>
                    <a:pt x="5408416" y="97762"/>
                    <a:pt x="5416251" y="97965"/>
                    <a:pt x="5424086" y="97866"/>
                  </a:cubicBezTo>
                  <a:cubicBezTo>
                    <a:pt x="5431922" y="97762"/>
                    <a:pt x="5439812" y="97362"/>
                    <a:pt x="5447646" y="97263"/>
                  </a:cubicBezTo>
                  <a:cubicBezTo>
                    <a:pt x="5455481" y="97165"/>
                    <a:pt x="5463317" y="97362"/>
                    <a:pt x="5471152" y="97263"/>
                  </a:cubicBezTo>
                  <a:cubicBezTo>
                    <a:pt x="5478987" y="97165"/>
                    <a:pt x="5486823" y="96765"/>
                    <a:pt x="5494658" y="96666"/>
                  </a:cubicBezTo>
                  <a:cubicBezTo>
                    <a:pt x="5502493" y="96567"/>
                    <a:pt x="5510328" y="96765"/>
                    <a:pt x="5518164" y="96666"/>
                  </a:cubicBezTo>
                  <a:cubicBezTo>
                    <a:pt x="5526053" y="96562"/>
                    <a:pt x="5533888" y="96266"/>
                    <a:pt x="5541723" y="96063"/>
                  </a:cubicBezTo>
                  <a:cubicBezTo>
                    <a:pt x="5549559" y="95866"/>
                    <a:pt x="5557394" y="95767"/>
                    <a:pt x="5565229" y="95466"/>
                  </a:cubicBezTo>
                  <a:cubicBezTo>
                    <a:pt x="5573065" y="95165"/>
                    <a:pt x="5580900" y="94463"/>
                    <a:pt x="5588735" y="94266"/>
                  </a:cubicBezTo>
                  <a:cubicBezTo>
                    <a:pt x="5596570" y="94063"/>
                    <a:pt x="5604406" y="94266"/>
                    <a:pt x="5612295" y="94266"/>
                  </a:cubicBezTo>
                  <a:cubicBezTo>
                    <a:pt x="5620130" y="94266"/>
                    <a:pt x="5627966" y="94365"/>
                    <a:pt x="5635801" y="94266"/>
                  </a:cubicBezTo>
                  <a:cubicBezTo>
                    <a:pt x="5643636" y="94167"/>
                    <a:pt x="5651471" y="93866"/>
                    <a:pt x="5659307" y="93664"/>
                  </a:cubicBezTo>
                  <a:cubicBezTo>
                    <a:pt x="5667142" y="93466"/>
                    <a:pt x="5674977" y="93264"/>
                    <a:pt x="5682811" y="93066"/>
                  </a:cubicBezTo>
                  <a:cubicBezTo>
                    <a:pt x="5690648" y="92864"/>
                    <a:pt x="5698537" y="92666"/>
                    <a:pt x="5706372" y="92469"/>
                  </a:cubicBezTo>
                  <a:cubicBezTo>
                    <a:pt x="5714208" y="92266"/>
                    <a:pt x="5722043" y="91866"/>
                    <a:pt x="5729878" y="91866"/>
                  </a:cubicBezTo>
                  <a:cubicBezTo>
                    <a:pt x="5737713" y="91866"/>
                    <a:pt x="5745549" y="92568"/>
                    <a:pt x="5753384" y="92469"/>
                  </a:cubicBezTo>
                  <a:cubicBezTo>
                    <a:pt x="5761218" y="92365"/>
                    <a:pt x="5769055" y="91368"/>
                    <a:pt x="5776889" y="91263"/>
                  </a:cubicBezTo>
                  <a:cubicBezTo>
                    <a:pt x="5784724" y="91165"/>
                    <a:pt x="5792614" y="91866"/>
                    <a:pt x="5800450" y="91866"/>
                  </a:cubicBezTo>
                  <a:cubicBezTo>
                    <a:pt x="5808285" y="91866"/>
                    <a:pt x="5816120" y="91466"/>
                    <a:pt x="5823955" y="91263"/>
                  </a:cubicBezTo>
                  <a:cubicBezTo>
                    <a:pt x="5831791" y="91066"/>
                    <a:pt x="5839626" y="90869"/>
                    <a:pt x="5847460" y="90666"/>
                  </a:cubicBezTo>
                  <a:cubicBezTo>
                    <a:pt x="5855297" y="90463"/>
                    <a:pt x="5863131" y="90266"/>
                    <a:pt x="5871021" y="90069"/>
                  </a:cubicBezTo>
                  <a:cubicBezTo>
                    <a:pt x="5878856" y="89866"/>
                    <a:pt x="5886692" y="89565"/>
                    <a:pt x="5894527" y="89466"/>
                  </a:cubicBezTo>
                  <a:cubicBezTo>
                    <a:pt x="5902362" y="89368"/>
                    <a:pt x="5910196" y="89466"/>
                    <a:pt x="5918033" y="89466"/>
                  </a:cubicBezTo>
                  <a:cubicBezTo>
                    <a:pt x="5925867" y="89466"/>
                    <a:pt x="5933702" y="89565"/>
                    <a:pt x="5941538" y="89466"/>
                  </a:cubicBezTo>
                  <a:cubicBezTo>
                    <a:pt x="5949373" y="89368"/>
                    <a:pt x="5957208" y="88968"/>
                    <a:pt x="5965098" y="88869"/>
                  </a:cubicBezTo>
                  <a:cubicBezTo>
                    <a:pt x="5972934" y="88765"/>
                    <a:pt x="5980769" y="88968"/>
                    <a:pt x="5988604" y="88869"/>
                  </a:cubicBezTo>
                  <a:cubicBezTo>
                    <a:pt x="5996440" y="88765"/>
                    <a:pt x="6004275" y="88365"/>
                    <a:pt x="6012109" y="88266"/>
                  </a:cubicBezTo>
                  <a:cubicBezTo>
                    <a:pt x="6019944" y="88168"/>
                    <a:pt x="6027780" y="88365"/>
                    <a:pt x="6035615" y="88266"/>
                  </a:cubicBezTo>
                  <a:cubicBezTo>
                    <a:pt x="6043450" y="88168"/>
                    <a:pt x="6051340" y="87768"/>
                    <a:pt x="6059176" y="87669"/>
                  </a:cubicBezTo>
                  <a:cubicBezTo>
                    <a:pt x="6067011" y="87565"/>
                    <a:pt x="6074845" y="87669"/>
                    <a:pt x="6082682" y="87669"/>
                  </a:cubicBezTo>
                  <a:cubicBezTo>
                    <a:pt x="6090516" y="87669"/>
                    <a:pt x="6098351" y="87669"/>
                    <a:pt x="6106186" y="87669"/>
                  </a:cubicBezTo>
                  <a:cubicBezTo>
                    <a:pt x="6114022" y="87669"/>
                    <a:pt x="6121857" y="87669"/>
                    <a:pt x="6129692" y="87669"/>
                  </a:cubicBezTo>
                  <a:cubicBezTo>
                    <a:pt x="6137582" y="87669"/>
                    <a:pt x="6145418" y="87669"/>
                    <a:pt x="6153253" y="87669"/>
                  </a:cubicBezTo>
                  <a:cubicBezTo>
                    <a:pt x="6161087" y="87669"/>
                    <a:pt x="6168924" y="87669"/>
                    <a:pt x="6176758" y="87669"/>
                  </a:cubicBezTo>
                  <a:cubicBezTo>
                    <a:pt x="6184593" y="87669"/>
                    <a:pt x="6192428" y="87669"/>
                    <a:pt x="6200264" y="87669"/>
                  </a:cubicBezTo>
                  <a:cubicBezTo>
                    <a:pt x="6208099" y="87669"/>
                    <a:pt x="6215934" y="87669"/>
                    <a:pt x="6223825" y="87669"/>
                  </a:cubicBezTo>
                  <a:cubicBezTo>
                    <a:pt x="6231660" y="87669"/>
                    <a:pt x="6239494" y="87669"/>
                    <a:pt x="6247329" y="87669"/>
                  </a:cubicBezTo>
                  <a:cubicBezTo>
                    <a:pt x="6255165" y="87669"/>
                    <a:pt x="6263000" y="87669"/>
                    <a:pt x="6270835" y="87669"/>
                  </a:cubicBezTo>
                  <a:cubicBezTo>
                    <a:pt x="6278670" y="87669"/>
                    <a:pt x="6286506" y="87669"/>
                    <a:pt x="6294341" y="87669"/>
                  </a:cubicBezTo>
                  <a:cubicBezTo>
                    <a:pt x="6302176" y="87669"/>
                    <a:pt x="6310067" y="87669"/>
                    <a:pt x="6317901" y="87669"/>
                  </a:cubicBezTo>
                  <a:cubicBezTo>
                    <a:pt x="6325736" y="87669"/>
                    <a:pt x="6333571" y="87669"/>
                    <a:pt x="6341407" y="87669"/>
                  </a:cubicBezTo>
                  <a:cubicBezTo>
                    <a:pt x="6349242" y="87669"/>
                    <a:pt x="6357077" y="87669"/>
                    <a:pt x="6364913" y="87669"/>
                  </a:cubicBezTo>
                  <a:cubicBezTo>
                    <a:pt x="6372748" y="87669"/>
                    <a:pt x="6380583" y="87669"/>
                    <a:pt x="6388418" y="87669"/>
                  </a:cubicBezTo>
                  <a:cubicBezTo>
                    <a:pt x="6396309" y="87669"/>
                    <a:pt x="6404143" y="87669"/>
                    <a:pt x="6411978" y="87669"/>
                  </a:cubicBezTo>
                  <a:cubicBezTo>
                    <a:pt x="6419813" y="87669"/>
                    <a:pt x="6427649" y="87669"/>
                    <a:pt x="6435484" y="87669"/>
                  </a:cubicBezTo>
                </a:path>
              </a:pathLst>
            </a:custGeom>
            <a:noFill/>
            <a:ln w="15969" cap="rnd">
              <a:solidFill>
                <a:srgbClr val="FF0000"/>
              </a:solidFill>
              <a:prstDash val="solid"/>
              <a:round/>
            </a:ln>
          </p:spPr>
          <p:txBody>
            <a:bodyPr rtlCol="0" anchor="ctr"/>
            <a:lstStyle/>
            <a:p>
              <a:endParaRPr lang="en-US"/>
            </a:p>
          </p:txBody>
        </p:sp>
        <p:sp>
          <p:nvSpPr>
            <p:cNvPr id="131" name="Freeform: Shape 130">
              <a:extLst>
                <a:ext uri="{FF2B5EF4-FFF2-40B4-BE49-F238E27FC236}">
                  <a16:creationId xmlns:a16="http://schemas.microsoft.com/office/drawing/2014/main" id="{4BBC3F91-10CD-427B-9F9E-1E6BFB4B0060}"/>
                </a:ext>
              </a:extLst>
            </p:cNvPr>
            <p:cNvSpPr/>
            <p:nvPr/>
          </p:nvSpPr>
          <p:spPr>
            <a:xfrm>
              <a:off x="5696454" y="4568510"/>
              <a:ext cx="6270896" cy="1367616"/>
            </a:xfrm>
            <a:custGeom>
              <a:avLst/>
              <a:gdLst>
                <a:gd name="connsiteX0" fmla="*/ -2527 w 6438010"/>
                <a:gd name="connsiteY0" fmla="*/ 468037 h 1367616"/>
                <a:gd name="connsiteX1" fmla="*/ -2143 w 6438010"/>
                <a:gd name="connsiteY1" fmla="*/ 468037 h 1367616"/>
                <a:gd name="connsiteX2" fmla="*/ 1802 w 6438010"/>
                <a:gd name="connsiteY2" fmla="*/ 468037 h 1367616"/>
                <a:gd name="connsiteX3" fmla="*/ 5692 w 6438010"/>
                <a:gd name="connsiteY3" fmla="*/ 468037 h 1367616"/>
                <a:gd name="connsiteX4" fmla="*/ 9637 w 6438010"/>
                <a:gd name="connsiteY4" fmla="*/ 468037 h 1367616"/>
                <a:gd name="connsiteX5" fmla="*/ 13527 w 6438010"/>
                <a:gd name="connsiteY5" fmla="*/ 468037 h 1367616"/>
                <a:gd name="connsiteX6" fmla="*/ 17471 w 6438010"/>
                <a:gd name="connsiteY6" fmla="*/ 468037 h 1367616"/>
                <a:gd name="connsiteX7" fmla="*/ 21363 w 6438010"/>
                <a:gd name="connsiteY7" fmla="*/ 468037 h 1367616"/>
                <a:gd name="connsiteX8" fmla="*/ 25308 w 6438010"/>
                <a:gd name="connsiteY8" fmla="*/ 468037 h 1367616"/>
                <a:gd name="connsiteX9" fmla="*/ 29252 w 6438010"/>
                <a:gd name="connsiteY9" fmla="*/ 468037 h 1367616"/>
                <a:gd name="connsiteX10" fmla="*/ 33142 w 6438010"/>
                <a:gd name="connsiteY10" fmla="*/ 468037 h 1367616"/>
                <a:gd name="connsiteX11" fmla="*/ 37087 w 6438010"/>
                <a:gd name="connsiteY11" fmla="*/ 468037 h 1367616"/>
                <a:gd name="connsiteX12" fmla="*/ 40977 w 6438010"/>
                <a:gd name="connsiteY12" fmla="*/ 468037 h 1367616"/>
                <a:gd name="connsiteX13" fmla="*/ 44922 w 6438010"/>
                <a:gd name="connsiteY13" fmla="*/ 468037 h 1367616"/>
                <a:gd name="connsiteX14" fmla="*/ 48813 w 6438010"/>
                <a:gd name="connsiteY14" fmla="*/ 468037 h 1367616"/>
                <a:gd name="connsiteX15" fmla="*/ 52758 w 6438010"/>
                <a:gd name="connsiteY15" fmla="*/ 468037 h 1367616"/>
                <a:gd name="connsiteX16" fmla="*/ 56648 w 6438010"/>
                <a:gd name="connsiteY16" fmla="*/ 468037 h 1367616"/>
                <a:gd name="connsiteX17" fmla="*/ 60593 w 6438010"/>
                <a:gd name="connsiteY17" fmla="*/ 468037 h 1367616"/>
                <a:gd name="connsiteX18" fmla="*/ 64483 w 6438010"/>
                <a:gd name="connsiteY18" fmla="*/ 468037 h 1367616"/>
                <a:gd name="connsiteX19" fmla="*/ 68428 w 6438010"/>
                <a:gd name="connsiteY19" fmla="*/ 468037 h 1367616"/>
                <a:gd name="connsiteX20" fmla="*/ 72373 w 6438010"/>
                <a:gd name="connsiteY20" fmla="*/ 468037 h 1367616"/>
                <a:gd name="connsiteX21" fmla="*/ 76263 w 6438010"/>
                <a:gd name="connsiteY21" fmla="*/ 468037 h 1367616"/>
                <a:gd name="connsiteX22" fmla="*/ 80209 w 6438010"/>
                <a:gd name="connsiteY22" fmla="*/ 468037 h 1367616"/>
                <a:gd name="connsiteX23" fmla="*/ 84099 w 6438010"/>
                <a:gd name="connsiteY23" fmla="*/ 468037 h 1367616"/>
                <a:gd name="connsiteX24" fmla="*/ 88044 w 6438010"/>
                <a:gd name="connsiteY24" fmla="*/ 468037 h 1367616"/>
                <a:gd name="connsiteX25" fmla="*/ 91934 w 6438010"/>
                <a:gd name="connsiteY25" fmla="*/ 468037 h 1367616"/>
                <a:gd name="connsiteX26" fmla="*/ 95878 w 6438010"/>
                <a:gd name="connsiteY26" fmla="*/ 468037 h 1367616"/>
                <a:gd name="connsiteX27" fmla="*/ 99768 w 6438010"/>
                <a:gd name="connsiteY27" fmla="*/ 468037 h 1367616"/>
                <a:gd name="connsiteX28" fmla="*/ 103713 w 6438010"/>
                <a:gd name="connsiteY28" fmla="*/ 468037 h 1367616"/>
                <a:gd name="connsiteX29" fmla="*/ 107605 w 6438010"/>
                <a:gd name="connsiteY29" fmla="*/ 468037 h 1367616"/>
                <a:gd name="connsiteX30" fmla="*/ 111549 w 6438010"/>
                <a:gd name="connsiteY30" fmla="*/ 468037 h 1367616"/>
                <a:gd name="connsiteX31" fmla="*/ 115494 w 6438010"/>
                <a:gd name="connsiteY31" fmla="*/ 468037 h 1367616"/>
                <a:gd name="connsiteX32" fmla="*/ 119384 w 6438010"/>
                <a:gd name="connsiteY32" fmla="*/ 468037 h 1367616"/>
                <a:gd name="connsiteX33" fmla="*/ 123329 w 6438010"/>
                <a:gd name="connsiteY33" fmla="*/ 468037 h 1367616"/>
                <a:gd name="connsiteX34" fmla="*/ 127219 w 6438010"/>
                <a:gd name="connsiteY34" fmla="*/ 468037 h 1367616"/>
                <a:gd name="connsiteX35" fmla="*/ 131164 w 6438010"/>
                <a:gd name="connsiteY35" fmla="*/ 468037 h 1367616"/>
                <a:gd name="connsiteX36" fmla="*/ 135055 w 6438010"/>
                <a:gd name="connsiteY36" fmla="*/ 468037 h 1367616"/>
                <a:gd name="connsiteX37" fmla="*/ 139000 w 6438010"/>
                <a:gd name="connsiteY37" fmla="*/ 468037 h 1367616"/>
                <a:gd name="connsiteX38" fmla="*/ 142890 w 6438010"/>
                <a:gd name="connsiteY38" fmla="*/ 468037 h 1367616"/>
                <a:gd name="connsiteX39" fmla="*/ 146835 w 6438010"/>
                <a:gd name="connsiteY39" fmla="*/ 468037 h 1367616"/>
                <a:gd name="connsiteX40" fmla="*/ 150725 w 6438010"/>
                <a:gd name="connsiteY40" fmla="*/ 468037 h 1367616"/>
                <a:gd name="connsiteX41" fmla="*/ 154670 w 6438010"/>
                <a:gd name="connsiteY41" fmla="*/ 468037 h 1367616"/>
                <a:gd name="connsiteX42" fmla="*/ 158615 w 6438010"/>
                <a:gd name="connsiteY42" fmla="*/ 468037 h 1367616"/>
                <a:gd name="connsiteX43" fmla="*/ 162506 w 6438010"/>
                <a:gd name="connsiteY43" fmla="*/ 468037 h 1367616"/>
                <a:gd name="connsiteX44" fmla="*/ 166451 w 6438010"/>
                <a:gd name="connsiteY44" fmla="*/ 468037 h 1367616"/>
                <a:gd name="connsiteX45" fmla="*/ 170341 w 6438010"/>
                <a:gd name="connsiteY45" fmla="*/ 468037 h 1367616"/>
                <a:gd name="connsiteX46" fmla="*/ 174286 w 6438010"/>
                <a:gd name="connsiteY46" fmla="*/ 468037 h 1367616"/>
                <a:gd name="connsiteX47" fmla="*/ 178176 w 6438010"/>
                <a:gd name="connsiteY47" fmla="*/ 468037 h 1367616"/>
                <a:gd name="connsiteX48" fmla="*/ 182120 w 6438010"/>
                <a:gd name="connsiteY48" fmla="*/ 468037 h 1367616"/>
                <a:gd name="connsiteX49" fmla="*/ 186010 w 6438010"/>
                <a:gd name="connsiteY49" fmla="*/ 468037 h 1367616"/>
                <a:gd name="connsiteX50" fmla="*/ 189955 w 6438010"/>
                <a:gd name="connsiteY50" fmla="*/ 468037 h 1367616"/>
                <a:gd name="connsiteX51" fmla="*/ 193847 w 6438010"/>
                <a:gd name="connsiteY51" fmla="*/ 468037 h 1367616"/>
                <a:gd name="connsiteX52" fmla="*/ 197791 w 6438010"/>
                <a:gd name="connsiteY52" fmla="*/ 468037 h 1367616"/>
                <a:gd name="connsiteX53" fmla="*/ 201681 w 6438010"/>
                <a:gd name="connsiteY53" fmla="*/ 468037 h 1367616"/>
                <a:gd name="connsiteX54" fmla="*/ 205626 w 6438010"/>
                <a:gd name="connsiteY54" fmla="*/ 468037 h 1367616"/>
                <a:gd name="connsiteX55" fmla="*/ 209571 w 6438010"/>
                <a:gd name="connsiteY55" fmla="*/ 468037 h 1367616"/>
                <a:gd name="connsiteX56" fmla="*/ 213461 w 6438010"/>
                <a:gd name="connsiteY56" fmla="*/ 468037 h 1367616"/>
                <a:gd name="connsiteX57" fmla="*/ 217406 w 6438010"/>
                <a:gd name="connsiteY57" fmla="*/ 468037 h 1367616"/>
                <a:gd name="connsiteX58" fmla="*/ 221297 w 6438010"/>
                <a:gd name="connsiteY58" fmla="*/ 468037 h 1367616"/>
                <a:gd name="connsiteX59" fmla="*/ 225242 w 6438010"/>
                <a:gd name="connsiteY59" fmla="*/ 468037 h 1367616"/>
                <a:gd name="connsiteX60" fmla="*/ 229132 w 6438010"/>
                <a:gd name="connsiteY60" fmla="*/ 468037 h 1367616"/>
                <a:gd name="connsiteX61" fmla="*/ 233077 w 6438010"/>
                <a:gd name="connsiteY61" fmla="*/ 468037 h 1367616"/>
                <a:gd name="connsiteX62" fmla="*/ 236967 w 6438010"/>
                <a:gd name="connsiteY62" fmla="*/ 468037 h 1367616"/>
                <a:gd name="connsiteX63" fmla="*/ 240912 w 6438010"/>
                <a:gd name="connsiteY63" fmla="*/ 468037 h 1367616"/>
                <a:gd name="connsiteX64" fmla="*/ 244856 w 6438010"/>
                <a:gd name="connsiteY64" fmla="*/ 468037 h 1367616"/>
                <a:gd name="connsiteX65" fmla="*/ 248748 w 6438010"/>
                <a:gd name="connsiteY65" fmla="*/ 468037 h 1367616"/>
                <a:gd name="connsiteX66" fmla="*/ 252693 w 6438010"/>
                <a:gd name="connsiteY66" fmla="*/ 468037 h 1367616"/>
                <a:gd name="connsiteX67" fmla="*/ 256583 w 6438010"/>
                <a:gd name="connsiteY67" fmla="*/ 468037 h 1367616"/>
                <a:gd name="connsiteX68" fmla="*/ 260527 w 6438010"/>
                <a:gd name="connsiteY68" fmla="*/ 468037 h 1367616"/>
                <a:gd name="connsiteX69" fmla="*/ 264417 w 6438010"/>
                <a:gd name="connsiteY69" fmla="*/ 468037 h 1367616"/>
                <a:gd name="connsiteX70" fmla="*/ 268362 w 6438010"/>
                <a:gd name="connsiteY70" fmla="*/ 917339 h 1367616"/>
                <a:gd name="connsiteX71" fmla="*/ 272252 w 6438010"/>
                <a:gd name="connsiteY71" fmla="*/ 917339 h 1367616"/>
                <a:gd name="connsiteX72" fmla="*/ 276198 w 6438010"/>
                <a:gd name="connsiteY72" fmla="*/ 917339 h 1367616"/>
                <a:gd name="connsiteX73" fmla="*/ 280088 w 6438010"/>
                <a:gd name="connsiteY73" fmla="*/ 917339 h 1367616"/>
                <a:gd name="connsiteX74" fmla="*/ 284033 w 6438010"/>
                <a:gd name="connsiteY74" fmla="*/ 917339 h 1367616"/>
                <a:gd name="connsiteX75" fmla="*/ 287923 w 6438010"/>
                <a:gd name="connsiteY75" fmla="*/ 917339 h 1367616"/>
                <a:gd name="connsiteX76" fmla="*/ 291868 w 6438010"/>
                <a:gd name="connsiteY76" fmla="*/ 917339 h 1367616"/>
                <a:gd name="connsiteX77" fmla="*/ 295813 w 6438010"/>
                <a:gd name="connsiteY77" fmla="*/ 917339 h 1367616"/>
                <a:gd name="connsiteX78" fmla="*/ 299703 w 6438010"/>
                <a:gd name="connsiteY78" fmla="*/ 917339 h 1367616"/>
                <a:gd name="connsiteX79" fmla="*/ 303648 w 6438010"/>
                <a:gd name="connsiteY79" fmla="*/ 917339 h 1367616"/>
                <a:gd name="connsiteX80" fmla="*/ 307539 w 6438010"/>
                <a:gd name="connsiteY80" fmla="*/ 917339 h 1367616"/>
                <a:gd name="connsiteX81" fmla="*/ 311484 w 6438010"/>
                <a:gd name="connsiteY81" fmla="*/ 917339 h 1367616"/>
                <a:gd name="connsiteX82" fmla="*/ 315374 w 6438010"/>
                <a:gd name="connsiteY82" fmla="*/ 917339 h 1367616"/>
                <a:gd name="connsiteX83" fmla="*/ 319319 w 6438010"/>
                <a:gd name="connsiteY83" fmla="*/ 917339 h 1367616"/>
                <a:gd name="connsiteX84" fmla="*/ 323209 w 6438010"/>
                <a:gd name="connsiteY84" fmla="*/ 917339 h 1367616"/>
                <a:gd name="connsiteX85" fmla="*/ 327154 w 6438010"/>
                <a:gd name="connsiteY85" fmla="*/ 917339 h 1367616"/>
                <a:gd name="connsiteX86" fmla="*/ 331098 w 6438010"/>
                <a:gd name="connsiteY86" fmla="*/ 917339 h 1367616"/>
                <a:gd name="connsiteX87" fmla="*/ 334990 w 6438010"/>
                <a:gd name="connsiteY87" fmla="*/ 917339 h 1367616"/>
                <a:gd name="connsiteX88" fmla="*/ 338935 w 6438010"/>
                <a:gd name="connsiteY88" fmla="*/ 917339 h 1367616"/>
                <a:gd name="connsiteX89" fmla="*/ 342825 w 6438010"/>
                <a:gd name="connsiteY89" fmla="*/ 917339 h 1367616"/>
                <a:gd name="connsiteX90" fmla="*/ 346769 w 6438010"/>
                <a:gd name="connsiteY90" fmla="*/ 917339 h 1367616"/>
                <a:gd name="connsiteX91" fmla="*/ 350659 w 6438010"/>
                <a:gd name="connsiteY91" fmla="*/ 917339 h 1367616"/>
                <a:gd name="connsiteX92" fmla="*/ 354604 w 6438010"/>
                <a:gd name="connsiteY92" fmla="*/ 917339 h 1367616"/>
                <a:gd name="connsiteX93" fmla="*/ 358494 w 6438010"/>
                <a:gd name="connsiteY93" fmla="*/ 917339 h 1367616"/>
                <a:gd name="connsiteX94" fmla="*/ 362440 w 6438010"/>
                <a:gd name="connsiteY94" fmla="*/ 917339 h 1367616"/>
                <a:gd name="connsiteX95" fmla="*/ 366330 w 6438010"/>
                <a:gd name="connsiteY95" fmla="*/ 917339 h 1367616"/>
                <a:gd name="connsiteX96" fmla="*/ 370275 w 6438010"/>
                <a:gd name="connsiteY96" fmla="*/ 917339 h 1367616"/>
                <a:gd name="connsiteX97" fmla="*/ 374165 w 6438010"/>
                <a:gd name="connsiteY97" fmla="*/ 917339 h 1367616"/>
                <a:gd name="connsiteX98" fmla="*/ 378110 w 6438010"/>
                <a:gd name="connsiteY98" fmla="*/ 917339 h 1367616"/>
                <a:gd name="connsiteX99" fmla="*/ 382055 w 6438010"/>
                <a:gd name="connsiteY99" fmla="*/ 917339 h 1367616"/>
                <a:gd name="connsiteX100" fmla="*/ 385945 w 6438010"/>
                <a:gd name="connsiteY100" fmla="*/ 917339 h 1367616"/>
                <a:gd name="connsiteX101" fmla="*/ 389891 w 6438010"/>
                <a:gd name="connsiteY101" fmla="*/ 917339 h 1367616"/>
                <a:gd name="connsiteX102" fmla="*/ 393781 w 6438010"/>
                <a:gd name="connsiteY102" fmla="*/ 917339 h 1367616"/>
                <a:gd name="connsiteX103" fmla="*/ 397726 w 6438010"/>
                <a:gd name="connsiteY103" fmla="*/ 917339 h 1367616"/>
                <a:gd name="connsiteX104" fmla="*/ 401616 w 6438010"/>
                <a:gd name="connsiteY104" fmla="*/ 917339 h 1367616"/>
                <a:gd name="connsiteX105" fmla="*/ 405561 w 6438010"/>
                <a:gd name="connsiteY105" fmla="*/ 917339 h 1367616"/>
                <a:gd name="connsiteX106" fmla="*/ 409451 w 6438010"/>
                <a:gd name="connsiteY106" fmla="*/ 917339 h 1367616"/>
                <a:gd name="connsiteX107" fmla="*/ 413395 w 6438010"/>
                <a:gd name="connsiteY107" fmla="*/ 917339 h 1367616"/>
                <a:gd name="connsiteX108" fmla="*/ 417287 w 6438010"/>
                <a:gd name="connsiteY108" fmla="*/ 917339 h 1367616"/>
                <a:gd name="connsiteX109" fmla="*/ 421232 w 6438010"/>
                <a:gd name="connsiteY109" fmla="*/ 917339 h 1367616"/>
                <a:gd name="connsiteX110" fmla="*/ 425176 w 6438010"/>
                <a:gd name="connsiteY110" fmla="*/ 917339 h 1367616"/>
                <a:gd name="connsiteX111" fmla="*/ 429066 w 6438010"/>
                <a:gd name="connsiteY111" fmla="*/ 917339 h 1367616"/>
                <a:gd name="connsiteX112" fmla="*/ 433011 w 6438010"/>
                <a:gd name="connsiteY112" fmla="*/ 917339 h 1367616"/>
                <a:gd name="connsiteX113" fmla="*/ 436901 w 6438010"/>
                <a:gd name="connsiteY113" fmla="*/ 917339 h 1367616"/>
                <a:gd name="connsiteX114" fmla="*/ 440846 w 6438010"/>
                <a:gd name="connsiteY114" fmla="*/ 917339 h 1367616"/>
                <a:gd name="connsiteX115" fmla="*/ 444736 w 6438010"/>
                <a:gd name="connsiteY115" fmla="*/ 917339 h 1367616"/>
                <a:gd name="connsiteX116" fmla="*/ 448682 w 6438010"/>
                <a:gd name="connsiteY116" fmla="*/ 917339 h 1367616"/>
                <a:gd name="connsiteX117" fmla="*/ 452572 w 6438010"/>
                <a:gd name="connsiteY117" fmla="*/ 917339 h 1367616"/>
                <a:gd name="connsiteX118" fmla="*/ 456517 w 6438010"/>
                <a:gd name="connsiteY118" fmla="*/ 917339 h 1367616"/>
                <a:gd name="connsiteX119" fmla="*/ 460407 w 6438010"/>
                <a:gd name="connsiteY119" fmla="*/ 917339 h 1367616"/>
                <a:gd name="connsiteX120" fmla="*/ 464352 w 6438010"/>
                <a:gd name="connsiteY120" fmla="*/ 917339 h 1367616"/>
                <a:gd name="connsiteX121" fmla="*/ 468297 w 6438010"/>
                <a:gd name="connsiteY121" fmla="*/ 917339 h 1367616"/>
                <a:gd name="connsiteX122" fmla="*/ 472187 w 6438010"/>
                <a:gd name="connsiteY122" fmla="*/ 917339 h 1367616"/>
                <a:gd name="connsiteX123" fmla="*/ 476133 w 6438010"/>
                <a:gd name="connsiteY123" fmla="*/ 917339 h 1367616"/>
                <a:gd name="connsiteX124" fmla="*/ 480023 w 6438010"/>
                <a:gd name="connsiteY124" fmla="*/ 917339 h 1367616"/>
                <a:gd name="connsiteX125" fmla="*/ 483968 w 6438010"/>
                <a:gd name="connsiteY125" fmla="*/ 917339 h 1367616"/>
                <a:gd name="connsiteX126" fmla="*/ 487858 w 6438010"/>
                <a:gd name="connsiteY126" fmla="*/ 917339 h 1367616"/>
                <a:gd name="connsiteX127" fmla="*/ 491802 w 6438010"/>
                <a:gd name="connsiteY127" fmla="*/ 917339 h 1367616"/>
                <a:gd name="connsiteX128" fmla="*/ 495692 w 6438010"/>
                <a:gd name="connsiteY128" fmla="*/ 917339 h 1367616"/>
                <a:gd name="connsiteX129" fmla="*/ 499637 w 6438010"/>
                <a:gd name="connsiteY129" fmla="*/ 917339 h 1367616"/>
                <a:gd name="connsiteX130" fmla="*/ 503529 w 6438010"/>
                <a:gd name="connsiteY130" fmla="*/ 917339 h 1367616"/>
                <a:gd name="connsiteX131" fmla="*/ 507473 w 6438010"/>
                <a:gd name="connsiteY131" fmla="*/ 917339 h 1367616"/>
                <a:gd name="connsiteX132" fmla="*/ 511418 w 6438010"/>
                <a:gd name="connsiteY132" fmla="*/ 917339 h 1367616"/>
                <a:gd name="connsiteX133" fmla="*/ 515308 w 6438010"/>
                <a:gd name="connsiteY133" fmla="*/ 1366641 h 1367616"/>
                <a:gd name="connsiteX134" fmla="*/ 519253 w 6438010"/>
                <a:gd name="connsiteY134" fmla="*/ 1366641 h 1367616"/>
                <a:gd name="connsiteX135" fmla="*/ 523143 w 6438010"/>
                <a:gd name="connsiteY135" fmla="*/ 1366641 h 1367616"/>
                <a:gd name="connsiteX136" fmla="*/ 527088 w 6438010"/>
                <a:gd name="connsiteY136" fmla="*/ 1366641 h 1367616"/>
                <a:gd name="connsiteX137" fmla="*/ 530979 w 6438010"/>
                <a:gd name="connsiteY137" fmla="*/ 1366641 h 1367616"/>
                <a:gd name="connsiteX138" fmla="*/ 534924 w 6438010"/>
                <a:gd name="connsiteY138" fmla="*/ 1366641 h 1367616"/>
                <a:gd name="connsiteX139" fmla="*/ 538814 w 6438010"/>
                <a:gd name="connsiteY139" fmla="*/ 1366641 h 1367616"/>
                <a:gd name="connsiteX140" fmla="*/ 542759 w 6438010"/>
                <a:gd name="connsiteY140" fmla="*/ 1366641 h 1367616"/>
                <a:gd name="connsiteX141" fmla="*/ 546649 w 6438010"/>
                <a:gd name="connsiteY141" fmla="*/ 1366641 h 1367616"/>
                <a:gd name="connsiteX142" fmla="*/ 550594 w 6438010"/>
                <a:gd name="connsiteY142" fmla="*/ 1366641 h 1367616"/>
                <a:gd name="connsiteX143" fmla="*/ 554539 w 6438010"/>
                <a:gd name="connsiteY143" fmla="*/ 1366641 h 1367616"/>
                <a:gd name="connsiteX144" fmla="*/ 558429 w 6438010"/>
                <a:gd name="connsiteY144" fmla="*/ 1366641 h 1367616"/>
                <a:gd name="connsiteX145" fmla="*/ 562375 w 6438010"/>
                <a:gd name="connsiteY145" fmla="*/ 1366641 h 1367616"/>
                <a:gd name="connsiteX146" fmla="*/ 566265 w 6438010"/>
                <a:gd name="connsiteY146" fmla="*/ 1366641 h 1367616"/>
                <a:gd name="connsiteX147" fmla="*/ 570210 w 6438010"/>
                <a:gd name="connsiteY147" fmla="*/ 1366641 h 1367616"/>
                <a:gd name="connsiteX148" fmla="*/ 574100 w 6438010"/>
                <a:gd name="connsiteY148" fmla="*/ 1366641 h 1367616"/>
                <a:gd name="connsiteX149" fmla="*/ 578044 w 6438010"/>
                <a:gd name="connsiteY149" fmla="*/ 1366641 h 1367616"/>
                <a:gd name="connsiteX150" fmla="*/ 581934 w 6438010"/>
                <a:gd name="connsiteY150" fmla="*/ 1366641 h 1367616"/>
                <a:gd name="connsiteX151" fmla="*/ 585879 w 6438010"/>
                <a:gd name="connsiteY151" fmla="*/ 1366641 h 1367616"/>
                <a:gd name="connsiteX152" fmla="*/ 589771 w 6438010"/>
                <a:gd name="connsiteY152" fmla="*/ 1366641 h 1367616"/>
                <a:gd name="connsiteX153" fmla="*/ 593715 w 6438010"/>
                <a:gd name="connsiteY153" fmla="*/ 1366641 h 1367616"/>
                <a:gd name="connsiteX154" fmla="*/ 597660 w 6438010"/>
                <a:gd name="connsiteY154" fmla="*/ 1366641 h 1367616"/>
                <a:gd name="connsiteX155" fmla="*/ 601550 w 6438010"/>
                <a:gd name="connsiteY155" fmla="*/ 1366641 h 1367616"/>
                <a:gd name="connsiteX156" fmla="*/ 605495 w 6438010"/>
                <a:gd name="connsiteY156" fmla="*/ 1366641 h 1367616"/>
                <a:gd name="connsiteX157" fmla="*/ 609385 w 6438010"/>
                <a:gd name="connsiteY157" fmla="*/ 1366641 h 1367616"/>
                <a:gd name="connsiteX158" fmla="*/ 613330 w 6438010"/>
                <a:gd name="connsiteY158" fmla="*/ 1366641 h 1367616"/>
                <a:gd name="connsiteX159" fmla="*/ 617221 w 6438010"/>
                <a:gd name="connsiteY159" fmla="*/ 1366641 h 1367616"/>
                <a:gd name="connsiteX160" fmla="*/ 621166 w 6438010"/>
                <a:gd name="connsiteY160" fmla="*/ 1366641 h 1367616"/>
                <a:gd name="connsiteX161" fmla="*/ 625056 w 6438010"/>
                <a:gd name="connsiteY161" fmla="*/ 1366641 h 1367616"/>
                <a:gd name="connsiteX162" fmla="*/ 629001 w 6438010"/>
                <a:gd name="connsiteY162" fmla="*/ 1366641 h 1367616"/>
                <a:gd name="connsiteX163" fmla="*/ 632891 w 6438010"/>
                <a:gd name="connsiteY163" fmla="*/ 1366641 h 1367616"/>
                <a:gd name="connsiteX164" fmla="*/ 636836 w 6438010"/>
                <a:gd name="connsiteY164" fmla="*/ 1366641 h 1367616"/>
                <a:gd name="connsiteX165" fmla="*/ 640781 w 6438010"/>
                <a:gd name="connsiteY165" fmla="*/ 1366641 h 1367616"/>
                <a:gd name="connsiteX166" fmla="*/ 644672 w 6438010"/>
                <a:gd name="connsiteY166" fmla="*/ 1366641 h 1367616"/>
                <a:gd name="connsiteX167" fmla="*/ 648617 w 6438010"/>
                <a:gd name="connsiteY167" fmla="*/ 1366641 h 1367616"/>
                <a:gd name="connsiteX168" fmla="*/ 652507 w 6438010"/>
                <a:gd name="connsiteY168" fmla="*/ 1366641 h 1367616"/>
                <a:gd name="connsiteX169" fmla="*/ 656451 w 6438010"/>
                <a:gd name="connsiteY169" fmla="*/ 1366641 h 1367616"/>
                <a:gd name="connsiteX170" fmla="*/ 660341 w 6438010"/>
                <a:gd name="connsiteY170" fmla="*/ 1366641 h 1367616"/>
                <a:gd name="connsiteX171" fmla="*/ 664286 w 6438010"/>
                <a:gd name="connsiteY171" fmla="*/ 1366641 h 1367616"/>
                <a:gd name="connsiteX172" fmla="*/ 668176 w 6438010"/>
                <a:gd name="connsiteY172" fmla="*/ 1366641 h 1367616"/>
                <a:gd name="connsiteX173" fmla="*/ 672121 w 6438010"/>
                <a:gd name="connsiteY173" fmla="*/ 1366641 h 1367616"/>
                <a:gd name="connsiteX174" fmla="*/ 676012 w 6438010"/>
                <a:gd name="connsiteY174" fmla="*/ 1366641 h 1367616"/>
                <a:gd name="connsiteX175" fmla="*/ 679957 w 6438010"/>
                <a:gd name="connsiteY175" fmla="*/ 1366641 h 1367616"/>
                <a:gd name="connsiteX176" fmla="*/ 683902 w 6438010"/>
                <a:gd name="connsiteY176" fmla="*/ 1366641 h 1367616"/>
                <a:gd name="connsiteX177" fmla="*/ 687792 w 6438010"/>
                <a:gd name="connsiteY177" fmla="*/ 1366641 h 1367616"/>
                <a:gd name="connsiteX178" fmla="*/ 691737 w 6438010"/>
                <a:gd name="connsiteY178" fmla="*/ 1366641 h 1367616"/>
                <a:gd name="connsiteX179" fmla="*/ 695627 w 6438010"/>
                <a:gd name="connsiteY179" fmla="*/ 1366641 h 1367616"/>
                <a:gd name="connsiteX180" fmla="*/ 699572 w 6438010"/>
                <a:gd name="connsiteY180" fmla="*/ 1366641 h 1367616"/>
                <a:gd name="connsiteX181" fmla="*/ 703463 w 6438010"/>
                <a:gd name="connsiteY181" fmla="*/ 1366641 h 1367616"/>
                <a:gd name="connsiteX182" fmla="*/ 707408 w 6438010"/>
                <a:gd name="connsiteY182" fmla="*/ 1366641 h 1367616"/>
                <a:gd name="connsiteX183" fmla="*/ 711298 w 6438010"/>
                <a:gd name="connsiteY183" fmla="*/ 1366641 h 1367616"/>
                <a:gd name="connsiteX184" fmla="*/ 715243 w 6438010"/>
                <a:gd name="connsiteY184" fmla="*/ 1366641 h 1367616"/>
                <a:gd name="connsiteX185" fmla="*/ 719133 w 6438010"/>
                <a:gd name="connsiteY185" fmla="*/ 1366641 h 1367616"/>
                <a:gd name="connsiteX186" fmla="*/ 723078 w 6438010"/>
                <a:gd name="connsiteY186" fmla="*/ 1366641 h 1367616"/>
                <a:gd name="connsiteX187" fmla="*/ 727022 w 6438010"/>
                <a:gd name="connsiteY187" fmla="*/ 1366641 h 1367616"/>
                <a:gd name="connsiteX188" fmla="*/ 730914 w 6438010"/>
                <a:gd name="connsiteY188" fmla="*/ 1366641 h 1367616"/>
                <a:gd name="connsiteX189" fmla="*/ 734859 w 6438010"/>
                <a:gd name="connsiteY189" fmla="*/ 763 h 1367616"/>
                <a:gd name="connsiteX190" fmla="*/ 738749 w 6438010"/>
                <a:gd name="connsiteY190" fmla="*/ 763 h 1367616"/>
                <a:gd name="connsiteX191" fmla="*/ 742693 w 6438010"/>
                <a:gd name="connsiteY191" fmla="*/ 763 h 1367616"/>
                <a:gd name="connsiteX192" fmla="*/ 746583 w 6438010"/>
                <a:gd name="connsiteY192" fmla="*/ 763 h 1367616"/>
                <a:gd name="connsiteX193" fmla="*/ 750528 w 6438010"/>
                <a:gd name="connsiteY193" fmla="*/ 763 h 1367616"/>
                <a:gd name="connsiteX194" fmla="*/ 754418 w 6438010"/>
                <a:gd name="connsiteY194" fmla="*/ 763 h 1367616"/>
                <a:gd name="connsiteX195" fmla="*/ 758364 w 6438010"/>
                <a:gd name="connsiteY195" fmla="*/ 763 h 1367616"/>
                <a:gd name="connsiteX196" fmla="*/ 762254 w 6438010"/>
                <a:gd name="connsiteY196" fmla="*/ 763 h 1367616"/>
                <a:gd name="connsiteX197" fmla="*/ 766199 w 6438010"/>
                <a:gd name="connsiteY197" fmla="*/ 763 h 1367616"/>
                <a:gd name="connsiteX198" fmla="*/ 770144 w 6438010"/>
                <a:gd name="connsiteY198" fmla="*/ 763 h 1367616"/>
                <a:gd name="connsiteX199" fmla="*/ 774034 w 6438010"/>
                <a:gd name="connsiteY199" fmla="*/ 763 h 1367616"/>
                <a:gd name="connsiteX200" fmla="*/ 777979 w 6438010"/>
                <a:gd name="connsiteY200" fmla="*/ 763 h 1367616"/>
                <a:gd name="connsiteX201" fmla="*/ 781869 w 6438010"/>
                <a:gd name="connsiteY201" fmla="*/ 763 h 1367616"/>
                <a:gd name="connsiteX202" fmla="*/ 785814 w 6438010"/>
                <a:gd name="connsiteY202" fmla="*/ 763 h 1367616"/>
                <a:gd name="connsiteX203" fmla="*/ 789705 w 6438010"/>
                <a:gd name="connsiteY203" fmla="*/ 763 h 1367616"/>
                <a:gd name="connsiteX204" fmla="*/ 793650 w 6438010"/>
                <a:gd name="connsiteY204" fmla="*/ 763 h 1367616"/>
                <a:gd name="connsiteX205" fmla="*/ 797540 w 6438010"/>
                <a:gd name="connsiteY205" fmla="*/ 763 h 1367616"/>
                <a:gd name="connsiteX206" fmla="*/ 801485 w 6438010"/>
                <a:gd name="connsiteY206" fmla="*/ 763 h 1367616"/>
                <a:gd name="connsiteX207" fmla="*/ 805375 w 6438010"/>
                <a:gd name="connsiteY207" fmla="*/ 763 h 1367616"/>
                <a:gd name="connsiteX208" fmla="*/ 809319 w 6438010"/>
                <a:gd name="connsiteY208" fmla="*/ 763 h 1367616"/>
                <a:gd name="connsiteX209" fmla="*/ 813264 w 6438010"/>
                <a:gd name="connsiteY209" fmla="*/ 763 h 1367616"/>
                <a:gd name="connsiteX210" fmla="*/ 817156 w 6438010"/>
                <a:gd name="connsiteY210" fmla="*/ 763 h 1367616"/>
                <a:gd name="connsiteX211" fmla="*/ 821100 w 6438010"/>
                <a:gd name="connsiteY211" fmla="*/ 763 h 1367616"/>
                <a:gd name="connsiteX212" fmla="*/ 824990 w 6438010"/>
                <a:gd name="connsiteY212" fmla="*/ 763 h 1367616"/>
                <a:gd name="connsiteX213" fmla="*/ 828935 w 6438010"/>
                <a:gd name="connsiteY213" fmla="*/ 763 h 1367616"/>
                <a:gd name="connsiteX214" fmla="*/ 832825 w 6438010"/>
                <a:gd name="connsiteY214" fmla="*/ 763 h 1367616"/>
                <a:gd name="connsiteX215" fmla="*/ 836770 w 6438010"/>
                <a:gd name="connsiteY215" fmla="*/ 763 h 1367616"/>
                <a:gd name="connsiteX216" fmla="*/ 840660 w 6438010"/>
                <a:gd name="connsiteY216" fmla="*/ 763 h 1367616"/>
                <a:gd name="connsiteX217" fmla="*/ 844606 w 6438010"/>
                <a:gd name="connsiteY217" fmla="*/ 763 h 1367616"/>
                <a:gd name="connsiteX218" fmla="*/ 848496 w 6438010"/>
                <a:gd name="connsiteY218" fmla="*/ 763 h 1367616"/>
                <a:gd name="connsiteX219" fmla="*/ 852441 w 6438010"/>
                <a:gd name="connsiteY219" fmla="*/ 763 h 1367616"/>
                <a:gd name="connsiteX220" fmla="*/ 856386 w 6438010"/>
                <a:gd name="connsiteY220" fmla="*/ 763 h 1367616"/>
                <a:gd name="connsiteX221" fmla="*/ 860276 w 6438010"/>
                <a:gd name="connsiteY221" fmla="*/ 763 h 1367616"/>
                <a:gd name="connsiteX222" fmla="*/ 864221 w 6438010"/>
                <a:gd name="connsiteY222" fmla="*/ 763 h 1367616"/>
                <a:gd name="connsiteX223" fmla="*/ 868111 w 6438010"/>
                <a:gd name="connsiteY223" fmla="*/ 763 h 1367616"/>
                <a:gd name="connsiteX224" fmla="*/ 872057 w 6438010"/>
                <a:gd name="connsiteY224" fmla="*/ 763 h 1367616"/>
                <a:gd name="connsiteX225" fmla="*/ 875947 w 6438010"/>
                <a:gd name="connsiteY225" fmla="*/ 763 h 1367616"/>
                <a:gd name="connsiteX226" fmla="*/ 879892 w 6438010"/>
                <a:gd name="connsiteY226" fmla="*/ 763 h 1367616"/>
                <a:gd name="connsiteX227" fmla="*/ 883782 w 6438010"/>
                <a:gd name="connsiteY227" fmla="*/ 763 h 1367616"/>
                <a:gd name="connsiteX228" fmla="*/ 887727 w 6438010"/>
                <a:gd name="connsiteY228" fmla="*/ 763 h 1367616"/>
                <a:gd name="connsiteX229" fmla="*/ 891617 w 6438010"/>
                <a:gd name="connsiteY229" fmla="*/ 763 h 1367616"/>
                <a:gd name="connsiteX230" fmla="*/ 895561 w 6438010"/>
                <a:gd name="connsiteY230" fmla="*/ 763 h 1367616"/>
                <a:gd name="connsiteX231" fmla="*/ 899506 w 6438010"/>
                <a:gd name="connsiteY231" fmla="*/ 763 h 1367616"/>
                <a:gd name="connsiteX232" fmla="*/ 903398 w 6438010"/>
                <a:gd name="connsiteY232" fmla="*/ 763 h 1367616"/>
                <a:gd name="connsiteX233" fmla="*/ 907342 w 6438010"/>
                <a:gd name="connsiteY233" fmla="*/ 763 h 1367616"/>
                <a:gd name="connsiteX234" fmla="*/ 911232 w 6438010"/>
                <a:gd name="connsiteY234" fmla="*/ 763 h 1367616"/>
                <a:gd name="connsiteX235" fmla="*/ 915177 w 6438010"/>
                <a:gd name="connsiteY235" fmla="*/ 763 h 1367616"/>
                <a:gd name="connsiteX236" fmla="*/ 919067 w 6438010"/>
                <a:gd name="connsiteY236" fmla="*/ 763 h 1367616"/>
                <a:gd name="connsiteX237" fmla="*/ 923012 w 6438010"/>
                <a:gd name="connsiteY237" fmla="*/ 763 h 1367616"/>
                <a:gd name="connsiteX238" fmla="*/ 926902 w 6438010"/>
                <a:gd name="connsiteY238" fmla="*/ 763 h 1367616"/>
                <a:gd name="connsiteX239" fmla="*/ 930848 w 6438010"/>
                <a:gd name="connsiteY239" fmla="*/ 763 h 1367616"/>
                <a:gd name="connsiteX240" fmla="*/ 934793 w 6438010"/>
                <a:gd name="connsiteY240" fmla="*/ 763 h 1367616"/>
                <a:gd name="connsiteX241" fmla="*/ 938683 w 6438010"/>
                <a:gd name="connsiteY241" fmla="*/ 763 h 1367616"/>
                <a:gd name="connsiteX242" fmla="*/ 942628 w 6438010"/>
                <a:gd name="connsiteY242" fmla="*/ 763 h 1367616"/>
                <a:gd name="connsiteX243" fmla="*/ 946518 w 6438010"/>
                <a:gd name="connsiteY243" fmla="*/ 763 h 1367616"/>
                <a:gd name="connsiteX244" fmla="*/ 950463 w 6438010"/>
                <a:gd name="connsiteY244" fmla="*/ 763 h 1367616"/>
                <a:gd name="connsiteX245" fmla="*/ 954353 w 6438010"/>
                <a:gd name="connsiteY245" fmla="*/ 763 h 1367616"/>
                <a:gd name="connsiteX246" fmla="*/ 958299 w 6438010"/>
                <a:gd name="connsiteY246" fmla="*/ 763 h 1367616"/>
                <a:gd name="connsiteX247" fmla="*/ 962189 w 6438010"/>
                <a:gd name="connsiteY247" fmla="*/ 763 h 1367616"/>
                <a:gd name="connsiteX248" fmla="*/ 966134 w 6438010"/>
                <a:gd name="connsiteY248" fmla="*/ 763 h 1367616"/>
                <a:gd name="connsiteX249" fmla="*/ 970024 w 6438010"/>
                <a:gd name="connsiteY249" fmla="*/ 763 h 1367616"/>
                <a:gd name="connsiteX250" fmla="*/ 973968 w 6438010"/>
                <a:gd name="connsiteY250" fmla="*/ 763 h 1367616"/>
                <a:gd name="connsiteX251" fmla="*/ 977858 w 6438010"/>
                <a:gd name="connsiteY251" fmla="*/ 763 h 1367616"/>
                <a:gd name="connsiteX252" fmla="*/ 981803 w 6438010"/>
                <a:gd name="connsiteY252" fmla="*/ 763 h 1367616"/>
                <a:gd name="connsiteX253" fmla="*/ 985749 w 6438010"/>
                <a:gd name="connsiteY253" fmla="*/ 763 h 1367616"/>
                <a:gd name="connsiteX254" fmla="*/ 989639 w 6438010"/>
                <a:gd name="connsiteY254" fmla="*/ 763 h 1367616"/>
                <a:gd name="connsiteX255" fmla="*/ 993584 w 6438010"/>
                <a:gd name="connsiteY255" fmla="*/ 763 h 1367616"/>
                <a:gd name="connsiteX256" fmla="*/ 997474 w 6438010"/>
                <a:gd name="connsiteY256" fmla="*/ 763 h 1367616"/>
                <a:gd name="connsiteX257" fmla="*/ 1001419 w 6438010"/>
                <a:gd name="connsiteY257" fmla="*/ 763 h 1367616"/>
                <a:gd name="connsiteX258" fmla="*/ 1005309 w 6438010"/>
                <a:gd name="connsiteY258" fmla="*/ 763 h 1367616"/>
                <a:gd name="connsiteX259" fmla="*/ 1009254 w 6438010"/>
                <a:gd name="connsiteY259" fmla="*/ 763 h 1367616"/>
                <a:gd name="connsiteX260" fmla="*/ 1013145 w 6438010"/>
                <a:gd name="connsiteY260" fmla="*/ 763 h 1367616"/>
                <a:gd name="connsiteX261" fmla="*/ 1017090 w 6438010"/>
                <a:gd name="connsiteY261" fmla="*/ 763 h 1367616"/>
                <a:gd name="connsiteX262" fmla="*/ 1020980 w 6438010"/>
                <a:gd name="connsiteY262" fmla="*/ 763 h 1367616"/>
                <a:gd name="connsiteX263" fmla="*/ 1024925 w 6438010"/>
                <a:gd name="connsiteY263" fmla="*/ 763 h 1367616"/>
                <a:gd name="connsiteX264" fmla="*/ 1028870 w 6438010"/>
                <a:gd name="connsiteY264" fmla="*/ 763 h 1367616"/>
                <a:gd name="connsiteX265" fmla="*/ 1032760 w 6438010"/>
                <a:gd name="connsiteY265" fmla="*/ 763 h 1367616"/>
                <a:gd name="connsiteX266" fmla="*/ 1036705 w 6438010"/>
                <a:gd name="connsiteY266" fmla="*/ 763 h 1367616"/>
                <a:gd name="connsiteX267" fmla="*/ 1040595 w 6438010"/>
                <a:gd name="connsiteY267" fmla="*/ 763 h 1367616"/>
                <a:gd name="connsiteX268" fmla="*/ 1044541 w 6438010"/>
                <a:gd name="connsiteY268" fmla="*/ 763 h 1367616"/>
                <a:gd name="connsiteX269" fmla="*/ 1048431 w 6438010"/>
                <a:gd name="connsiteY269" fmla="*/ 763 h 1367616"/>
                <a:gd name="connsiteX270" fmla="*/ 1052376 w 6438010"/>
                <a:gd name="connsiteY270" fmla="*/ 763 h 1367616"/>
                <a:gd name="connsiteX271" fmla="*/ 1056266 w 6438010"/>
                <a:gd name="connsiteY271" fmla="*/ 763 h 1367616"/>
                <a:gd name="connsiteX272" fmla="*/ 1060210 w 6438010"/>
                <a:gd name="connsiteY272" fmla="*/ 763 h 1367616"/>
                <a:gd name="connsiteX273" fmla="*/ 1064100 w 6438010"/>
                <a:gd name="connsiteY273" fmla="*/ 763 h 1367616"/>
                <a:gd name="connsiteX274" fmla="*/ 1068045 w 6438010"/>
                <a:gd name="connsiteY274" fmla="*/ 763 h 1367616"/>
                <a:gd name="connsiteX275" fmla="*/ 1071991 w 6438010"/>
                <a:gd name="connsiteY275" fmla="*/ 763 h 1367616"/>
                <a:gd name="connsiteX276" fmla="*/ 1075881 w 6438010"/>
                <a:gd name="connsiteY276" fmla="*/ 763 h 1367616"/>
                <a:gd name="connsiteX277" fmla="*/ 1079826 w 6438010"/>
                <a:gd name="connsiteY277" fmla="*/ 763 h 1367616"/>
                <a:gd name="connsiteX278" fmla="*/ 1083716 w 6438010"/>
                <a:gd name="connsiteY278" fmla="*/ 763 h 1367616"/>
                <a:gd name="connsiteX279" fmla="*/ 1087661 w 6438010"/>
                <a:gd name="connsiteY279" fmla="*/ 763 h 1367616"/>
                <a:gd name="connsiteX280" fmla="*/ 1091551 w 6438010"/>
                <a:gd name="connsiteY280" fmla="*/ 763 h 1367616"/>
                <a:gd name="connsiteX281" fmla="*/ 1095496 w 6438010"/>
                <a:gd name="connsiteY281" fmla="*/ 763 h 1367616"/>
                <a:gd name="connsiteX282" fmla="*/ 1099387 w 6438010"/>
                <a:gd name="connsiteY282" fmla="*/ 763 h 1367616"/>
                <a:gd name="connsiteX283" fmla="*/ 1103332 w 6438010"/>
                <a:gd name="connsiteY283" fmla="*/ 763 h 1367616"/>
                <a:gd name="connsiteX284" fmla="*/ 1107222 w 6438010"/>
                <a:gd name="connsiteY284" fmla="*/ 763 h 1367616"/>
                <a:gd name="connsiteX285" fmla="*/ 1111167 w 6438010"/>
                <a:gd name="connsiteY285" fmla="*/ 763 h 1367616"/>
                <a:gd name="connsiteX286" fmla="*/ 1115112 w 6438010"/>
                <a:gd name="connsiteY286" fmla="*/ 763 h 1367616"/>
                <a:gd name="connsiteX287" fmla="*/ 1119002 w 6438010"/>
                <a:gd name="connsiteY287" fmla="*/ 763 h 1367616"/>
                <a:gd name="connsiteX288" fmla="*/ 1122946 w 6438010"/>
                <a:gd name="connsiteY288" fmla="*/ 763 h 1367616"/>
                <a:gd name="connsiteX289" fmla="*/ 1126838 w 6438010"/>
                <a:gd name="connsiteY289" fmla="*/ 763 h 1367616"/>
                <a:gd name="connsiteX290" fmla="*/ 1130783 w 6438010"/>
                <a:gd name="connsiteY290" fmla="*/ 763 h 1367616"/>
                <a:gd name="connsiteX291" fmla="*/ 1134673 w 6438010"/>
                <a:gd name="connsiteY291" fmla="*/ 763 h 1367616"/>
                <a:gd name="connsiteX292" fmla="*/ 1138617 w 6438010"/>
                <a:gd name="connsiteY292" fmla="*/ 763 h 1367616"/>
                <a:gd name="connsiteX293" fmla="*/ 1142507 w 6438010"/>
                <a:gd name="connsiteY293" fmla="*/ 763 h 1367616"/>
                <a:gd name="connsiteX294" fmla="*/ 1146452 w 6438010"/>
                <a:gd name="connsiteY294" fmla="*/ 763 h 1367616"/>
                <a:gd name="connsiteX295" fmla="*/ 1150342 w 6438010"/>
                <a:gd name="connsiteY295" fmla="*/ 763 h 1367616"/>
                <a:gd name="connsiteX296" fmla="*/ 1154287 w 6438010"/>
                <a:gd name="connsiteY296" fmla="*/ 763 h 1367616"/>
                <a:gd name="connsiteX297" fmla="*/ 1158233 w 6438010"/>
                <a:gd name="connsiteY297" fmla="*/ 763 h 1367616"/>
                <a:gd name="connsiteX298" fmla="*/ 1162123 w 6438010"/>
                <a:gd name="connsiteY298" fmla="*/ 763 h 1367616"/>
                <a:gd name="connsiteX299" fmla="*/ 1166068 w 6438010"/>
                <a:gd name="connsiteY299" fmla="*/ 763 h 1367616"/>
                <a:gd name="connsiteX300" fmla="*/ 1169958 w 6438010"/>
                <a:gd name="connsiteY300" fmla="*/ 763 h 1367616"/>
                <a:gd name="connsiteX301" fmla="*/ 1173903 w 6438010"/>
                <a:gd name="connsiteY301" fmla="*/ 763 h 1367616"/>
                <a:gd name="connsiteX302" fmla="*/ 1177793 w 6438010"/>
                <a:gd name="connsiteY302" fmla="*/ 763 h 1367616"/>
                <a:gd name="connsiteX303" fmla="*/ 1181738 w 6438010"/>
                <a:gd name="connsiteY303" fmla="*/ 763 h 1367616"/>
                <a:gd name="connsiteX304" fmla="*/ 1185629 w 6438010"/>
                <a:gd name="connsiteY304" fmla="*/ 763 h 1367616"/>
                <a:gd name="connsiteX305" fmla="*/ 1189574 w 6438010"/>
                <a:gd name="connsiteY305" fmla="*/ 763 h 1367616"/>
                <a:gd name="connsiteX306" fmla="*/ 1193464 w 6438010"/>
                <a:gd name="connsiteY306" fmla="*/ 763 h 1367616"/>
                <a:gd name="connsiteX307" fmla="*/ 1197409 w 6438010"/>
                <a:gd name="connsiteY307" fmla="*/ 763 h 1367616"/>
                <a:gd name="connsiteX308" fmla="*/ 1201354 w 6438010"/>
                <a:gd name="connsiteY308" fmla="*/ 763 h 1367616"/>
                <a:gd name="connsiteX309" fmla="*/ 1205244 w 6438010"/>
                <a:gd name="connsiteY309" fmla="*/ 763 h 1367616"/>
                <a:gd name="connsiteX310" fmla="*/ 1209188 w 6438010"/>
                <a:gd name="connsiteY310" fmla="*/ 763 h 1367616"/>
                <a:gd name="connsiteX311" fmla="*/ 1213080 w 6438010"/>
                <a:gd name="connsiteY311" fmla="*/ 763 h 1367616"/>
                <a:gd name="connsiteX312" fmla="*/ 1217024 w 6438010"/>
                <a:gd name="connsiteY312" fmla="*/ 763 h 1367616"/>
                <a:gd name="connsiteX313" fmla="*/ 1220914 w 6438010"/>
                <a:gd name="connsiteY313" fmla="*/ 763 h 1367616"/>
                <a:gd name="connsiteX314" fmla="*/ 1224859 w 6438010"/>
                <a:gd name="connsiteY314" fmla="*/ 763 h 1367616"/>
                <a:gd name="connsiteX315" fmla="*/ 1228749 w 6438010"/>
                <a:gd name="connsiteY315" fmla="*/ 763 h 1367616"/>
                <a:gd name="connsiteX316" fmla="*/ 1232694 w 6438010"/>
                <a:gd name="connsiteY316" fmla="*/ 763 h 1367616"/>
                <a:gd name="connsiteX317" fmla="*/ 1236584 w 6438010"/>
                <a:gd name="connsiteY317" fmla="*/ 763 h 1367616"/>
                <a:gd name="connsiteX318" fmla="*/ 1240530 w 6438010"/>
                <a:gd name="connsiteY318" fmla="*/ 763 h 1367616"/>
                <a:gd name="connsiteX319" fmla="*/ 1244475 w 6438010"/>
                <a:gd name="connsiteY319" fmla="*/ 763 h 1367616"/>
                <a:gd name="connsiteX320" fmla="*/ 1248365 w 6438010"/>
                <a:gd name="connsiteY320" fmla="*/ 763 h 1367616"/>
                <a:gd name="connsiteX321" fmla="*/ 1252310 w 6438010"/>
                <a:gd name="connsiteY321" fmla="*/ 763 h 1367616"/>
                <a:gd name="connsiteX322" fmla="*/ 1256200 w 6438010"/>
                <a:gd name="connsiteY322" fmla="*/ 763 h 1367616"/>
                <a:gd name="connsiteX323" fmla="*/ 1260145 w 6438010"/>
                <a:gd name="connsiteY323" fmla="*/ 763 h 1367616"/>
                <a:gd name="connsiteX324" fmla="*/ 1264035 w 6438010"/>
                <a:gd name="connsiteY324" fmla="*/ 763 h 1367616"/>
                <a:gd name="connsiteX325" fmla="*/ 1267980 w 6438010"/>
                <a:gd name="connsiteY325" fmla="*/ 763 h 1367616"/>
                <a:gd name="connsiteX326" fmla="*/ 1271871 w 6438010"/>
                <a:gd name="connsiteY326" fmla="*/ 763 h 1367616"/>
                <a:gd name="connsiteX327" fmla="*/ 1275816 w 6438010"/>
                <a:gd name="connsiteY327" fmla="*/ 763 h 1367616"/>
                <a:gd name="connsiteX328" fmla="*/ 1279706 w 6438010"/>
                <a:gd name="connsiteY328" fmla="*/ 763 h 1367616"/>
                <a:gd name="connsiteX329" fmla="*/ 1283651 w 6438010"/>
                <a:gd name="connsiteY329" fmla="*/ 763 h 1367616"/>
                <a:gd name="connsiteX330" fmla="*/ 1287595 w 6438010"/>
                <a:gd name="connsiteY330" fmla="*/ 763 h 1367616"/>
                <a:gd name="connsiteX331" fmla="*/ 1291485 w 6438010"/>
                <a:gd name="connsiteY331" fmla="*/ 763 h 1367616"/>
                <a:gd name="connsiteX332" fmla="*/ 1295430 w 6438010"/>
                <a:gd name="connsiteY332" fmla="*/ 763 h 1367616"/>
                <a:gd name="connsiteX333" fmla="*/ 1299322 w 6438010"/>
                <a:gd name="connsiteY333" fmla="*/ 763 h 1367616"/>
                <a:gd name="connsiteX334" fmla="*/ 1303266 w 6438010"/>
                <a:gd name="connsiteY334" fmla="*/ 763 h 1367616"/>
                <a:gd name="connsiteX335" fmla="*/ 1307156 w 6438010"/>
                <a:gd name="connsiteY335" fmla="*/ 763 h 1367616"/>
                <a:gd name="connsiteX336" fmla="*/ 1311101 w 6438010"/>
                <a:gd name="connsiteY336" fmla="*/ 763 h 1367616"/>
                <a:gd name="connsiteX337" fmla="*/ 1314991 w 6438010"/>
                <a:gd name="connsiteY337" fmla="*/ 763 h 1367616"/>
                <a:gd name="connsiteX338" fmla="*/ 1318936 w 6438010"/>
                <a:gd name="connsiteY338" fmla="*/ 763 h 1367616"/>
                <a:gd name="connsiteX339" fmla="*/ 1322826 w 6438010"/>
                <a:gd name="connsiteY339" fmla="*/ 763 h 1367616"/>
                <a:gd name="connsiteX340" fmla="*/ 1326772 w 6438010"/>
                <a:gd name="connsiteY340" fmla="*/ 763 h 1367616"/>
                <a:gd name="connsiteX341" fmla="*/ 1330662 w 6438010"/>
                <a:gd name="connsiteY341" fmla="*/ 763 h 1367616"/>
                <a:gd name="connsiteX342" fmla="*/ 1334607 w 6438010"/>
                <a:gd name="connsiteY342" fmla="*/ 763 h 1367616"/>
                <a:gd name="connsiteX343" fmla="*/ 1338552 w 6438010"/>
                <a:gd name="connsiteY343" fmla="*/ 763 h 1367616"/>
                <a:gd name="connsiteX344" fmla="*/ 1342442 w 6438010"/>
                <a:gd name="connsiteY344" fmla="*/ 763 h 1367616"/>
                <a:gd name="connsiteX345" fmla="*/ 1346387 w 6438010"/>
                <a:gd name="connsiteY345" fmla="*/ 763 h 1367616"/>
                <a:gd name="connsiteX346" fmla="*/ 1350277 w 6438010"/>
                <a:gd name="connsiteY346" fmla="*/ 763 h 1367616"/>
                <a:gd name="connsiteX347" fmla="*/ 1354223 w 6438010"/>
                <a:gd name="connsiteY347" fmla="*/ 763 h 1367616"/>
                <a:gd name="connsiteX348" fmla="*/ 1358113 w 6438010"/>
                <a:gd name="connsiteY348" fmla="*/ 763 h 1367616"/>
                <a:gd name="connsiteX349" fmla="*/ 1362058 w 6438010"/>
                <a:gd name="connsiteY349" fmla="*/ 763 h 1367616"/>
                <a:gd name="connsiteX350" fmla="*/ 1365948 w 6438010"/>
                <a:gd name="connsiteY350" fmla="*/ 763 h 1367616"/>
                <a:gd name="connsiteX351" fmla="*/ 1369892 w 6438010"/>
                <a:gd name="connsiteY351" fmla="*/ 763 h 1367616"/>
                <a:gd name="connsiteX352" fmla="*/ 1373782 w 6438010"/>
                <a:gd name="connsiteY352" fmla="*/ 763 h 1367616"/>
                <a:gd name="connsiteX353" fmla="*/ 1377727 w 6438010"/>
                <a:gd name="connsiteY353" fmla="*/ 763 h 1367616"/>
                <a:gd name="connsiteX354" fmla="*/ 1381672 w 6438010"/>
                <a:gd name="connsiteY354" fmla="*/ 763 h 1367616"/>
                <a:gd name="connsiteX355" fmla="*/ 1385563 w 6438010"/>
                <a:gd name="connsiteY355" fmla="*/ 763 h 1367616"/>
                <a:gd name="connsiteX356" fmla="*/ 1389508 w 6438010"/>
                <a:gd name="connsiteY356" fmla="*/ 763 h 1367616"/>
                <a:gd name="connsiteX357" fmla="*/ 1393398 w 6438010"/>
                <a:gd name="connsiteY357" fmla="*/ 763 h 1367616"/>
                <a:gd name="connsiteX358" fmla="*/ 1397343 w 6438010"/>
                <a:gd name="connsiteY358" fmla="*/ 763 h 1367616"/>
                <a:gd name="connsiteX359" fmla="*/ 1401233 w 6438010"/>
                <a:gd name="connsiteY359" fmla="*/ 763 h 1367616"/>
                <a:gd name="connsiteX360" fmla="*/ 1405178 w 6438010"/>
                <a:gd name="connsiteY360" fmla="*/ 763 h 1367616"/>
                <a:gd name="connsiteX361" fmla="*/ 1409068 w 6438010"/>
                <a:gd name="connsiteY361" fmla="*/ 763 h 1367616"/>
                <a:gd name="connsiteX362" fmla="*/ 1413014 w 6438010"/>
                <a:gd name="connsiteY362" fmla="*/ 763 h 1367616"/>
                <a:gd name="connsiteX363" fmla="*/ 1416904 w 6438010"/>
                <a:gd name="connsiteY363" fmla="*/ 763 h 1367616"/>
                <a:gd name="connsiteX364" fmla="*/ 1420849 w 6438010"/>
                <a:gd name="connsiteY364" fmla="*/ 763 h 1367616"/>
                <a:gd name="connsiteX365" fmla="*/ 1424794 w 6438010"/>
                <a:gd name="connsiteY365" fmla="*/ 763 h 1367616"/>
                <a:gd name="connsiteX366" fmla="*/ 1428684 w 6438010"/>
                <a:gd name="connsiteY366" fmla="*/ 763 h 1367616"/>
                <a:gd name="connsiteX367" fmla="*/ 1432629 w 6438010"/>
                <a:gd name="connsiteY367" fmla="*/ 763 h 1367616"/>
                <a:gd name="connsiteX368" fmla="*/ 1436519 w 6438010"/>
                <a:gd name="connsiteY368" fmla="*/ 763 h 1367616"/>
                <a:gd name="connsiteX369" fmla="*/ 1440465 w 6438010"/>
                <a:gd name="connsiteY369" fmla="*/ 763 h 1367616"/>
                <a:gd name="connsiteX370" fmla="*/ 1444355 w 6438010"/>
                <a:gd name="connsiteY370" fmla="*/ 763 h 1367616"/>
                <a:gd name="connsiteX371" fmla="*/ 1448300 w 6438010"/>
                <a:gd name="connsiteY371" fmla="*/ 763 h 1367616"/>
                <a:gd name="connsiteX372" fmla="*/ 1452244 w 6438010"/>
                <a:gd name="connsiteY372" fmla="*/ 763 h 1367616"/>
                <a:gd name="connsiteX373" fmla="*/ 1456134 w 6438010"/>
                <a:gd name="connsiteY373" fmla="*/ 763 h 1367616"/>
                <a:gd name="connsiteX374" fmla="*/ 1460024 w 6438010"/>
                <a:gd name="connsiteY374" fmla="*/ 763 h 1367616"/>
                <a:gd name="connsiteX375" fmla="*/ 1463969 w 6438010"/>
                <a:gd name="connsiteY375" fmla="*/ 763 h 1367616"/>
                <a:gd name="connsiteX376" fmla="*/ 1467915 w 6438010"/>
                <a:gd name="connsiteY376" fmla="*/ 763 h 1367616"/>
                <a:gd name="connsiteX377" fmla="*/ 1471805 w 6438010"/>
                <a:gd name="connsiteY377" fmla="*/ 763 h 1367616"/>
                <a:gd name="connsiteX378" fmla="*/ 1475750 w 6438010"/>
                <a:gd name="connsiteY378" fmla="*/ 763 h 1367616"/>
                <a:gd name="connsiteX379" fmla="*/ 1479640 w 6438010"/>
                <a:gd name="connsiteY379" fmla="*/ 763 h 1367616"/>
                <a:gd name="connsiteX380" fmla="*/ 1483585 w 6438010"/>
                <a:gd name="connsiteY380" fmla="*/ 763 h 1367616"/>
                <a:gd name="connsiteX381" fmla="*/ 1487475 w 6438010"/>
                <a:gd name="connsiteY381" fmla="*/ 763 h 1367616"/>
                <a:gd name="connsiteX382" fmla="*/ 1491420 w 6438010"/>
                <a:gd name="connsiteY382" fmla="*/ 763 h 1367616"/>
                <a:gd name="connsiteX383" fmla="*/ 1495365 w 6438010"/>
                <a:gd name="connsiteY383" fmla="*/ 763 h 1367616"/>
                <a:gd name="connsiteX384" fmla="*/ 1499256 w 6438010"/>
                <a:gd name="connsiteY384" fmla="*/ 763 h 1367616"/>
                <a:gd name="connsiteX385" fmla="*/ 1503146 w 6438010"/>
                <a:gd name="connsiteY385" fmla="*/ 763 h 1367616"/>
                <a:gd name="connsiteX386" fmla="*/ 1507091 w 6438010"/>
                <a:gd name="connsiteY386" fmla="*/ 763 h 1367616"/>
                <a:gd name="connsiteX387" fmla="*/ 1511036 w 6438010"/>
                <a:gd name="connsiteY387" fmla="*/ 763 h 1367616"/>
                <a:gd name="connsiteX388" fmla="*/ 1514926 w 6438010"/>
                <a:gd name="connsiteY388" fmla="*/ 763 h 1367616"/>
                <a:gd name="connsiteX389" fmla="*/ 1518870 w 6438010"/>
                <a:gd name="connsiteY389" fmla="*/ 763 h 1367616"/>
                <a:gd name="connsiteX390" fmla="*/ 1522760 w 6438010"/>
                <a:gd name="connsiteY390" fmla="*/ 763 h 1367616"/>
                <a:gd name="connsiteX391" fmla="*/ 1526707 w 6438010"/>
                <a:gd name="connsiteY391" fmla="*/ 763 h 1367616"/>
                <a:gd name="connsiteX392" fmla="*/ 1530597 w 6438010"/>
                <a:gd name="connsiteY392" fmla="*/ 763 h 1367616"/>
                <a:gd name="connsiteX393" fmla="*/ 1534541 w 6438010"/>
                <a:gd name="connsiteY393" fmla="*/ 763 h 1367616"/>
                <a:gd name="connsiteX394" fmla="*/ 1538431 w 6438010"/>
                <a:gd name="connsiteY394" fmla="*/ 763 h 1367616"/>
                <a:gd name="connsiteX395" fmla="*/ 1542376 w 6438010"/>
                <a:gd name="connsiteY395" fmla="*/ 763 h 1367616"/>
                <a:gd name="connsiteX396" fmla="*/ 1546266 w 6438010"/>
                <a:gd name="connsiteY396" fmla="*/ 763 h 1367616"/>
                <a:gd name="connsiteX397" fmla="*/ 1550211 w 6438010"/>
                <a:gd name="connsiteY397" fmla="*/ 763 h 1367616"/>
                <a:gd name="connsiteX398" fmla="*/ 1554157 w 6438010"/>
                <a:gd name="connsiteY398" fmla="*/ 763 h 1367616"/>
                <a:gd name="connsiteX399" fmla="*/ 1558047 w 6438010"/>
                <a:gd name="connsiteY399" fmla="*/ 763 h 1367616"/>
                <a:gd name="connsiteX400" fmla="*/ 1561992 w 6438010"/>
                <a:gd name="connsiteY400" fmla="*/ 763 h 1367616"/>
                <a:gd name="connsiteX401" fmla="*/ 1565882 w 6438010"/>
                <a:gd name="connsiteY401" fmla="*/ 763 h 1367616"/>
                <a:gd name="connsiteX402" fmla="*/ 1569827 w 6438010"/>
                <a:gd name="connsiteY402" fmla="*/ 763 h 1367616"/>
                <a:gd name="connsiteX403" fmla="*/ 1573717 w 6438010"/>
                <a:gd name="connsiteY403" fmla="*/ 763 h 1367616"/>
                <a:gd name="connsiteX404" fmla="*/ 1577662 w 6438010"/>
                <a:gd name="connsiteY404" fmla="*/ 763 h 1367616"/>
                <a:gd name="connsiteX405" fmla="*/ 1581553 w 6438010"/>
                <a:gd name="connsiteY405" fmla="*/ 763 h 1367616"/>
                <a:gd name="connsiteX406" fmla="*/ 1585498 w 6438010"/>
                <a:gd name="connsiteY406" fmla="*/ 763 h 1367616"/>
                <a:gd name="connsiteX407" fmla="*/ 1589388 w 6438010"/>
                <a:gd name="connsiteY407" fmla="*/ 763 h 1367616"/>
                <a:gd name="connsiteX408" fmla="*/ 1593333 w 6438010"/>
                <a:gd name="connsiteY408" fmla="*/ 763 h 1367616"/>
                <a:gd name="connsiteX409" fmla="*/ 1597278 w 6438010"/>
                <a:gd name="connsiteY409" fmla="*/ 763 h 1367616"/>
                <a:gd name="connsiteX410" fmla="*/ 1601168 w 6438010"/>
                <a:gd name="connsiteY410" fmla="*/ 763 h 1367616"/>
                <a:gd name="connsiteX411" fmla="*/ 1605112 w 6438010"/>
                <a:gd name="connsiteY411" fmla="*/ 763 h 1367616"/>
                <a:gd name="connsiteX412" fmla="*/ 1609004 w 6438010"/>
                <a:gd name="connsiteY412" fmla="*/ 763 h 1367616"/>
                <a:gd name="connsiteX413" fmla="*/ 1612949 w 6438010"/>
                <a:gd name="connsiteY413" fmla="*/ 763 h 1367616"/>
                <a:gd name="connsiteX414" fmla="*/ 1616839 w 6438010"/>
                <a:gd name="connsiteY414" fmla="*/ 763 h 1367616"/>
                <a:gd name="connsiteX415" fmla="*/ 1620783 w 6438010"/>
                <a:gd name="connsiteY415" fmla="*/ 763 h 1367616"/>
                <a:gd name="connsiteX416" fmla="*/ 1624673 w 6438010"/>
                <a:gd name="connsiteY416" fmla="*/ 763 h 1367616"/>
                <a:gd name="connsiteX417" fmla="*/ 1628618 w 6438010"/>
                <a:gd name="connsiteY417" fmla="*/ 763 h 1367616"/>
                <a:gd name="connsiteX418" fmla="*/ 1632508 w 6438010"/>
                <a:gd name="connsiteY418" fmla="*/ 763 h 1367616"/>
                <a:gd name="connsiteX419" fmla="*/ 1636453 w 6438010"/>
                <a:gd name="connsiteY419" fmla="*/ 763 h 1367616"/>
                <a:gd name="connsiteX420" fmla="*/ 1640399 w 6438010"/>
                <a:gd name="connsiteY420" fmla="*/ 763 h 1367616"/>
                <a:gd name="connsiteX421" fmla="*/ 1644289 w 6438010"/>
                <a:gd name="connsiteY421" fmla="*/ 763 h 1367616"/>
                <a:gd name="connsiteX422" fmla="*/ 1648234 w 6438010"/>
                <a:gd name="connsiteY422" fmla="*/ 763 h 1367616"/>
                <a:gd name="connsiteX423" fmla="*/ 1652124 w 6438010"/>
                <a:gd name="connsiteY423" fmla="*/ 763 h 1367616"/>
                <a:gd name="connsiteX424" fmla="*/ 1656069 w 6438010"/>
                <a:gd name="connsiteY424" fmla="*/ 763 h 1367616"/>
                <a:gd name="connsiteX425" fmla="*/ 1659959 w 6438010"/>
                <a:gd name="connsiteY425" fmla="*/ 763 h 1367616"/>
                <a:gd name="connsiteX426" fmla="*/ 1663904 w 6438010"/>
                <a:gd name="connsiteY426" fmla="*/ 763 h 1367616"/>
                <a:gd name="connsiteX427" fmla="*/ 1667795 w 6438010"/>
                <a:gd name="connsiteY427" fmla="*/ 763 h 1367616"/>
                <a:gd name="connsiteX428" fmla="*/ 1671740 w 6438010"/>
                <a:gd name="connsiteY428" fmla="*/ 763 h 1367616"/>
                <a:gd name="connsiteX429" fmla="*/ 1675630 w 6438010"/>
                <a:gd name="connsiteY429" fmla="*/ 763 h 1367616"/>
                <a:gd name="connsiteX430" fmla="*/ 1679575 w 6438010"/>
                <a:gd name="connsiteY430" fmla="*/ 763 h 1367616"/>
                <a:gd name="connsiteX431" fmla="*/ 1683519 w 6438010"/>
                <a:gd name="connsiteY431" fmla="*/ 763 h 1367616"/>
                <a:gd name="connsiteX432" fmla="*/ 1687409 w 6438010"/>
                <a:gd name="connsiteY432" fmla="*/ 763 h 1367616"/>
                <a:gd name="connsiteX433" fmla="*/ 1691354 w 6438010"/>
                <a:gd name="connsiteY433" fmla="*/ 763 h 1367616"/>
                <a:gd name="connsiteX434" fmla="*/ 1695246 w 6438010"/>
                <a:gd name="connsiteY434" fmla="*/ 763 h 1367616"/>
                <a:gd name="connsiteX435" fmla="*/ 1699190 w 6438010"/>
                <a:gd name="connsiteY435" fmla="*/ 763 h 1367616"/>
                <a:gd name="connsiteX436" fmla="*/ 1703080 w 6438010"/>
                <a:gd name="connsiteY436" fmla="*/ 763 h 1367616"/>
                <a:gd name="connsiteX437" fmla="*/ 1707025 w 6438010"/>
                <a:gd name="connsiteY437" fmla="*/ 763 h 1367616"/>
                <a:gd name="connsiteX438" fmla="*/ 1710915 w 6438010"/>
                <a:gd name="connsiteY438" fmla="*/ 763 h 1367616"/>
                <a:gd name="connsiteX439" fmla="*/ 1714860 w 6438010"/>
                <a:gd name="connsiteY439" fmla="*/ 763 h 1367616"/>
                <a:gd name="connsiteX440" fmla="*/ 1718750 w 6438010"/>
                <a:gd name="connsiteY440" fmla="*/ 763 h 1367616"/>
                <a:gd name="connsiteX441" fmla="*/ 1722696 w 6438010"/>
                <a:gd name="connsiteY441" fmla="*/ 763 h 1367616"/>
                <a:gd name="connsiteX442" fmla="*/ 1726641 w 6438010"/>
                <a:gd name="connsiteY442" fmla="*/ 763 h 1367616"/>
                <a:gd name="connsiteX443" fmla="*/ 1730531 w 6438010"/>
                <a:gd name="connsiteY443" fmla="*/ 763 h 1367616"/>
                <a:gd name="connsiteX444" fmla="*/ 1734476 w 6438010"/>
                <a:gd name="connsiteY444" fmla="*/ 763 h 1367616"/>
                <a:gd name="connsiteX445" fmla="*/ 1738366 w 6438010"/>
                <a:gd name="connsiteY445" fmla="*/ 763 h 1367616"/>
                <a:gd name="connsiteX446" fmla="*/ 1742311 w 6438010"/>
                <a:gd name="connsiteY446" fmla="*/ 763 h 1367616"/>
                <a:gd name="connsiteX447" fmla="*/ 1746201 w 6438010"/>
                <a:gd name="connsiteY447" fmla="*/ 763 h 1367616"/>
                <a:gd name="connsiteX448" fmla="*/ 1750146 w 6438010"/>
                <a:gd name="connsiteY448" fmla="*/ 763 h 1367616"/>
                <a:gd name="connsiteX449" fmla="*/ 1754037 w 6438010"/>
                <a:gd name="connsiteY449" fmla="*/ 763 h 1367616"/>
                <a:gd name="connsiteX450" fmla="*/ 1757982 w 6438010"/>
                <a:gd name="connsiteY450" fmla="*/ 763 h 1367616"/>
                <a:gd name="connsiteX451" fmla="*/ 1761872 w 6438010"/>
                <a:gd name="connsiteY451" fmla="*/ 763 h 1367616"/>
                <a:gd name="connsiteX452" fmla="*/ 1765816 w 6438010"/>
                <a:gd name="connsiteY452" fmla="*/ 763 h 1367616"/>
                <a:gd name="connsiteX453" fmla="*/ 1769761 w 6438010"/>
                <a:gd name="connsiteY453" fmla="*/ 763 h 1367616"/>
                <a:gd name="connsiteX454" fmla="*/ 1773651 w 6438010"/>
                <a:gd name="connsiteY454" fmla="*/ 763 h 1367616"/>
                <a:gd name="connsiteX455" fmla="*/ 1777596 w 6438010"/>
                <a:gd name="connsiteY455" fmla="*/ 763 h 1367616"/>
                <a:gd name="connsiteX456" fmla="*/ 1781487 w 6438010"/>
                <a:gd name="connsiteY456" fmla="*/ 763 h 1367616"/>
                <a:gd name="connsiteX457" fmla="*/ 1785432 w 6438010"/>
                <a:gd name="connsiteY457" fmla="*/ 763 h 1367616"/>
                <a:gd name="connsiteX458" fmla="*/ 1789322 w 6438010"/>
                <a:gd name="connsiteY458" fmla="*/ 763 h 1367616"/>
                <a:gd name="connsiteX459" fmla="*/ 1793267 w 6438010"/>
                <a:gd name="connsiteY459" fmla="*/ 763 h 1367616"/>
                <a:gd name="connsiteX460" fmla="*/ 1797157 w 6438010"/>
                <a:gd name="connsiteY460" fmla="*/ 763 h 1367616"/>
                <a:gd name="connsiteX461" fmla="*/ 1801102 w 6438010"/>
                <a:gd name="connsiteY461" fmla="*/ 763 h 1367616"/>
                <a:gd name="connsiteX462" fmla="*/ 1804992 w 6438010"/>
                <a:gd name="connsiteY462" fmla="*/ 763 h 1367616"/>
                <a:gd name="connsiteX463" fmla="*/ 1808938 w 6438010"/>
                <a:gd name="connsiteY463" fmla="*/ 763 h 1367616"/>
                <a:gd name="connsiteX464" fmla="*/ 1812883 w 6438010"/>
                <a:gd name="connsiteY464" fmla="*/ 763 h 1367616"/>
                <a:gd name="connsiteX465" fmla="*/ 1816773 w 6438010"/>
                <a:gd name="connsiteY465" fmla="*/ 763 h 1367616"/>
                <a:gd name="connsiteX466" fmla="*/ 1820718 w 6438010"/>
                <a:gd name="connsiteY466" fmla="*/ 763 h 1367616"/>
                <a:gd name="connsiteX467" fmla="*/ 1824608 w 6438010"/>
                <a:gd name="connsiteY467" fmla="*/ 763 h 1367616"/>
                <a:gd name="connsiteX468" fmla="*/ 1828553 w 6438010"/>
                <a:gd name="connsiteY468" fmla="*/ 763 h 1367616"/>
                <a:gd name="connsiteX469" fmla="*/ 1832443 w 6438010"/>
                <a:gd name="connsiteY469" fmla="*/ 763 h 1367616"/>
                <a:gd name="connsiteX470" fmla="*/ 1836389 w 6438010"/>
                <a:gd name="connsiteY470" fmla="*/ 763 h 1367616"/>
                <a:gd name="connsiteX471" fmla="*/ 1840279 w 6438010"/>
                <a:gd name="connsiteY471" fmla="*/ 763 h 1367616"/>
                <a:gd name="connsiteX472" fmla="*/ 1844224 w 6438010"/>
                <a:gd name="connsiteY472" fmla="*/ 763 h 1367616"/>
                <a:gd name="connsiteX473" fmla="*/ 1848114 w 6438010"/>
                <a:gd name="connsiteY473" fmla="*/ 763 h 1367616"/>
                <a:gd name="connsiteX474" fmla="*/ 1852058 w 6438010"/>
                <a:gd name="connsiteY474" fmla="*/ 763 h 1367616"/>
                <a:gd name="connsiteX475" fmla="*/ 1856003 w 6438010"/>
                <a:gd name="connsiteY475" fmla="*/ 763 h 1367616"/>
                <a:gd name="connsiteX476" fmla="*/ 1859893 w 6438010"/>
                <a:gd name="connsiteY476" fmla="*/ 763 h 1367616"/>
                <a:gd name="connsiteX477" fmla="*/ 1863838 w 6438010"/>
                <a:gd name="connsiteY477" fmla="*/ 763 h 1367616"/>
                <a:gd name="connsiteX478" fmla="*/ 1867729 w 6438010"/>
                <a:gd name="connsiteY478" fmla="*/ 763 h 1367616"/>
                <a:gd name="connsiteX479" fmla="*/ 1871674 w 6438010"/>
                <a:gd name="connsiteY479" fmla="*/ 763 h 1367616"/>
                <a:gd name="connsiteX480" fmla="*/ 1875564 w 6438010"/>
                <a:gd name="connsiteY480" fmla="*/ 763 h 1367616"/>
                <a:gd name="connsiteX481" fmla="*/ 1879509 w 6438010"/>
                <a:gd name="connsiteY481" fmla="*/ 763 h 1367616"/>
                <a:gd name="connsiteX482" fmla="*/ 1883399 w 6438010"/>
                <a:gd name="connsiteY482" fmla="*/ 763 h 1367616"/>
                <a:gd name="connsiteX483" fmla="*/ 1896056 w 6438010"/>
                <a:gd name="connsiteY483" fmla="*/ 763 h 1367616"/>
                <a:gd name="connsiteX484" fmla="*/ 1919562 w 6438010"/>
                <a:gd name="connsiteY484" fmla="*/ 763 h 1367616"/>
                <a:gd name="connsiteX485" fmla="*/ 1943068 w 6438010"/>
                <a:gd name="connsiteY485" fmla="*/ 763 h 1367616"/>
                <a:gd name="connsiteX486" fmla="*/ 1966627 w 6438010"/>
                <a:gd name="connsiteY486" fmla="*/ 763 h 1367616"/>
                <a:gd name="connsiteX487" fmla="*/ 1990133 w 6438010"/>
                <a:gd name="connsiteY487" fmla="*/ 763 h 1367616"/>
                <a:gd name="connsiteX488" fmla="*/ 2013639 w 6438010"/>
                <a:gd name="connsiteY488" fmla="*/ 763 h 1367616"/>
                <a:gd name="connsiteX489" fmla="*/ 2037145 w 6438010"/>
                <a:gd name="connsiteY489" fmla="*/ 763 h 1367616"/>
                <a:gd name="connsiteX490" fmla="*/ 2060705 w 6438010"/>
                <a:gd name="connsiteY490" fmla="*/ 763 h 1367616"/>
                <a:gd name="connsiteX491" fmla="*/ 2084211 w 6438010"/>
                <a:gd name="connsiteY491" fmla="*/ 763 h 1367616"/>
                <a:gd name="connsiteX492" fmla="*/ 2107715 w 6438010"/>
                <a:gd name="connsiteY492" fmla="*/ 763 h 1367616"/>
                <a:gd name="connsiteX493" fmla="*/ 2131221 w 6438010"/>
                <a:gd name="connsiteY493" fmla="*/ 763 h 1367616"/>
                <a:gd name="connsiteX494" fmla="*/ 2154782 w 6438010"/>
                <a:gd name="connsiteY494" fmla="*/ 763 h 1367616"/>
                <a:gd name="connsiteX495" fmla="*/ 2178288 w 6438010"/>
                <a:gd name="connsiteY495" fmla="*/ 763 h 1367616"/>
                <a:gd name="connsiteX496" fmla="*/ 2201794 w 6438010"/>
                <a:gd name="connsiteY496" fmla="*/ 763 h 1367616"/>
                <a:gd name="connsiteX497" fmla="*/ 2225354 w 6438010"/>
                <a:gd name="connsiteY497" fmla="*/ 763 h 1367616"/>
                <a:gd name="connsiteX498" fmla="*/ 2248859 w 6438010"/>
                <a:gd name="connsiteY498" fmla="*/ 763 h 1367616"/>
                <a:gd name="connsiteX499" fmla="*/ 2272364 w 6438010"/>
                <a:gd name="connsiteY499" fmla="*/ 763 h 1367616"/>
                <a:gd name="connsiteX500" fmla="*/ 2295870 w 6438010"/>
                <a:gd name="connsiteY500" fmla="*/ 763 h 1367616"/>
                <a:gd name="connsiteX501" fmla="*/ 2319431 w 6438010"/>
                <a:gd name="connsiteY501" fmla="*/ 763 h 1367616"/>
                <a:gd name="connsiteX502" fmla="*/ 2342937 w 6438010"/>
                <a:gd name="connsiteY502" fmla="*/ 763 h 1367616"/>
                <a:gd name="connsiteX503" fmla="*/ 2366443 w 6438010"/>
                <a:gd name="connsiteY503" fmla="*/ 763 h 1367616"/>
                <a:gd name="connsiteX504" fmla="*/ 2389947 w 6438010"/>
                <a:gd name="connsiteY504" fmla="*/ 763 h 1367616"/>
                <a:gd name="connsiteX505" fmla="*/ 2413508 w 6438010"/>
                <a:gd name="connsiteY505" fmla="*/ 763 h 1367616"/>
                <a:gd name="connsiteX506" fmla="*/ 2437013 w 6438010"/>
                <a:gd name="connsiteY506" fmla="*/ 763 h 1367616"/>
                <a:gd name="connsiteX507" fmla="*/ 2460519 w 6438010"/>
                <a:gd name="connsiteY507" fmla="*/ 763 h 1367616"/>
                <a:gd name="connsiteX508" fmla="*/ 2484080 w 6438010"/>
                <a:gd name="connsiteY508" fmla="*/ 763 h 1367616"/>
                <a:gd name="connsiteX509" fmla="*/ 2507586 w 6438010"/>
                <a:gd name="connsiteY509" fmla="*/ 763 h 1367616"/>
                <a:gd name="connsiteX510" fmla="*/ 2531090 w 6438010"/>
                <a:gd name="connsiteY510" fmla="*/ 763 h 1367616"/>
                <a:gd name="connsiteX511" fmla="*/ 2554596 w 6438010"/>
                <a:gd name="connsiteY511" fmla="*/ 763 h 1367616"/>
                <a:gd name="connsiteX512" fmla="*/ 2578157 w 6438010"/>
                <a:gd name="connsiteY512" fmla="*/ 763 h 1367616"/>
                <a:gd name="connsiteX513" fmla="*/ 2601662 w 6438010"/>
                <a:gd name="connsiteY513" fmla="*/ 763 h 1367616"/>
                <a:gd name="connsiteX514" fmla="*/ 2625168 w 6438010"/>
                <a:gd name="connsiteY514" fmla="*/ 763 h 1367616"/>
                <a:gd name="connsiteX515" fmla="*/ 2648674 w 6438010"/>
                <a:gd name="connsiteY515" fmla="*/ 763 h 1367616"/>
                <a:gd name="connsiteX516" fmla="*/ 2672233 w 6438010"/>
                <a:gd name="connsiteY516" fmla="*/ 763 h 1367616"/>
                <a:gd name="connsiteX517" fmla="*/ 2695739 w 6438010"/>
                <a:gd name="connsiteY517" fmla="*/ 763 h 1367616"/>
                <a:gd name="connsiteX518" fmla="*/ 2719245 w 6438010"/>
                <a:gd name="connsiteY518" fmla="*/ 763 h 1367616"/>
                <a:gd name="connsiteX519" fmla="*/ 2742751 w 6438010"/>
                <a:gd name="connsiteY519" fmla="*/ 763 h 1367616"/>
                <a:gd name="connsiteX520" fmla="*/ 2766311 w 6438010"/>
                <a:gd name="connsiteY520" fmla="*/ 763 h 1367616"/>
                <a:gd name="connsiteX521" fmla="*/ 2789816 w 6438010"/>
                <a:gd name="connsiteY521" fmla="*/ 763 h 1367616"/>
                <a:gd name="connsiteX522" fmla="*/ 2813322 w 6438010"/>
                <a:gd name="connsiteY522" fmla="*/ 763 h 1367616"/>
                <a:gd name="connsiteX523" fmla="*/ 2836882 w 6438010"/>
                <a:gd name="connsiteY523" fmla="*/ 763 h 1367616"/>
                <a:gd name="connsiteX524" fmla="*/ 2860388 w 6438010"/>
                <a:gd name="connsiteY524" fmla="*/ 763 h 1367616"/>
                <a:gd name="connsiteX525" fmla="*/ 2883894 w 6438010"/>
                <a:gd name="connsiteY525" fmla="*/ 763 h 1367616"/>
                <a:gd name="connsiteX526" fmla="*/ 2907400 w 6438010"/>
                <a:gd name="connsiteY526" fmla="*/ 763 h 1367616"/>
                <a:gd name="connsiteX527" fmla="*/ 2930959 w 6438010"/>
                <a:gd name="connsiteY527" fmla="*/ 763 h 1367616"/>
                <a:gd name="connsiteX528" fmla="*/ 2954465 w 6438010"/>
                <a:gd name="connsiteY528" fmla="*/ 763 h 1367616"/>
                <a:gd name="connsiteX529" fmla="*/ 2977971 w 6438010"/>
                <a:gd name="connsiteY529" fmla="*/ 763 h 1367616"/>
                <a:gd name="connsiteX530" fmla="*/ 3001476 w 6438010"/>
                <a:gd name="connsiteY530" fmla="*/ 763 h 1367616"/>
                <a:gd name="connsiteX531" fmla="*/ 3025037 w 6438010"/>
                <a:gd name="connsiteY531" fmla="*/ 763 h 1367616"/>
                <a:gd name="connsiteX532" fmla="*/ 3048543 w 6438010"/>
                <a:gd name="connsiteY532" fmla="*/ 763 h 1367616"/>
                <a:gd name="connsiteX533" fmla="*/ 3072047 w 6438010"/>
                <a:gd name="connsiteY533" fmla="*/ 763 h 1367616"/>
                <a:gd name="connsiteX534" fmla="*/ 3095608 w 6438010"/>
                <a:gd name="connsiteY534" fmla="*/ 763 h 1367616"/>
                <a:gd name="connsiteX535" fmla="*/ 3119114 w 6438010"/>
                <a:gd name="connsiteY535" fmla="*/ 763 h 1367616"/>
                <a:gd name="connsiteX536" fmla="*/ 3142620 w 6438010"/>
                <a:gd name="connsiteY536" fmla="*/ 763 h 1367616"/>
                <a:gd name="connsiteX537" fmla="*/ 3166125 w 6438010"/>
                <a:gd name="connsiteY537" fmla="*/ 763 h 1367616"/>
                <a:gd name="connsiteX538" fmla="*/ 3189686 w 6438010"/>
                <a:gd name="connsiteY538" fmla="*/ 763 h 1367616"/>
                <a:gd name="connsiteX539" fmla="*/ 3213190 w 6438010"/>
                <a:gd name="connsiteY539" fmla="*/ 763 h 1367616"/>
                <a:gd name="connsiteX540" fmla="*/ 3236696 w 6438010"/>
                <a:gd name="connsiteY540" fmla="*/ 763 h 1367616"/>
                <a:gd name="connsiteX541" fmla="*/ 3260202 w 6438010"/>
                <a:gd name="connsiteY541" fmla="*/ 763 h 1367616"/>
                <a:gd name="connsiteX542" fmla="*/ 3283763 w 6438010"/>
                <a:gd name="connsiteY542" fmla="*/ 763 h 1367616"/>
                <a:gd name="connsiteX543" fmla="*/ 3307269 w 6438010"/>
                <a:gd name="connsiteY543" fmla="*/ 763 h 1367616"/>
                <a:gd name="connsiteX544" fmla="*/ 3330774 w 6438010"/>
                <a:gd name="connsiteY544" fmla="*/ 763 h 1367616"/>
                <a:gd name="connsiteX545" fmla="*/ 3354334 w 6438010"/>
                <a:gd name="connsiteY545" fmla="*/ 763 h 1367616"/>
                <a:gd name="connsiteX546" fmla="*/ 3377839 w 6438010"/>
                <a:gd name="connsiteY546" fmla="*/ 763 h 1367616"/>
                <a:gd name="connsiteX547" fmla="*/ 3401345 w 6438010"/>
                <a:gd name="connsiteY547" fmla="*/ 763 h 1367616"/>
                <a:gd name="connsiteX548" fmla="*/ 3424851 w 6438010"/>
                <a:gd name="connsiteY548" fmla="*/ 763 h 1367616"/>
                <a:gd name="connsiteX549" fmla="*/ 3448412 w 6438010"/>
                <a:gd name="connsiteY549" fmla="*/ 763 h 1367616"/>
                <a:gd name="connsiteX550" fmla="*/ 3471917 w 6438010"/>
                <a:gd name="connsiteY550" fmla="*/ 763 h 1367616"/>
                <a:gd name="connsiteX551" fmla="*/ 3495422 w 6438010"/>
                <a:gd name="connsiteY551" fmla="*/ 763 h 1367616"/>
                <a:gd name="connsiteX552" fmla="*/ 3518928 w 6438010"/>
                <a:gd name="connsiteY552" fmla="*/ 763 h 1367616"/>
                <a:gd name="connsiteX553" fmla="*/ 3542488 w 6438010"/>
                <a:gd name="connsiteY553" fmla="*/ 763 h 1367616"/>
                <a:gd name="connsiteX554" fmla="*/ 3565994 w 6438010"/>
                <a:gd name="connsiteY554" fmla="*/ 763 h 1367616"/>
                <a:gd name="connsiteX555" fmla="*/ 3589500 w 6438010"/>
                <a:gd name="connsiteY555" fmla="*/ 763 h 1367616"/>
                <a:gd name="connsiteX556" fmla="*/ 3613059 w 6438010"/>
                <a:gd name="connsiteY556" fmla="*/ 763 h 1367616"/>
                <a:gd name="connsiteX557" fmla="*/ 3636565 w 6438010"/>
                <a:gd name="connsiteY557" fmla="*/ 763 h 1367616"/>
                <a:gd name="connsiteX558" fmla="*/ 3660071 w 6438010"/>
                <a:gd name="connsiteY558" fmla="*/ 763 h 1367616"/>
                <a:gd name="connsiteX559" fmla="*/ 3683577 w 6438010"/>
                <a:gd name="connsiteY559" fmla="*/ 763 h 1367616"/>
                <a:gd name="connsiteX560" fmla="*/ 3707137 w 6438010"/>
                <a:gd name="connsiteY560" fmla="*/ 763 h 1367616"/>
                <a:gd name="connsiteX561" fmla="*/ 3730643 w 6438010"/>
                <a:gd name="connsiteY561" fmla="*/ 763 h 1367616"/>
                <a:gd name="connsiteX562" fmla="*/ 3754148 w 6438010"/>
                <a:gd name="connsiteY562" fmla="*/ 763 h 1367616"/>
                <a:gd name="connsiteX563" fmla="*/ 3777653 w 6438010"/>
                <a:gd name="connsiteY563" fmla="*/ 763 h 1367616"/>
                <a:gd name="connsiteX564" fmla="*/ 3801214 w 6438010"/>
                <a:gd name="connsiteY564" fmla="*/ 763 h 1367616"/>
                <a:gd name="connsiteX565" fmla="*/ 3824720 w 6438010"/>
                <a:gd name="connsiteY565" fmla="*/ 763 h 1367616"/>
                <a:gd name="connsiteX566" fmla="*/ 3848226 w 6438010"/>
                <a:gd name="connsiteY566" fmla="*/ 763 h 1367616"/>
                <a:gd name="connsiteX567" fmla="*/ 3871732 w 6438010"/>
                <a:gd name="connsiteY567" fmla="*/ 763 h 1367616"/>
                <a:gd name="connsiteX568" fmla="*/ 3895291 w 6438010"/>
                <a:gd name="connsiteY568" fmla="*/ 763 h 1367616"/>
                <a:gd name="connsiteX569" fmla="*/ 3918797 w 6438010"/>
                <a:gd name="connsiteY569" fmla="*/ 763 h 1367616"/>
                <a:gd name="connsiteX570" fmla="*/ 3942302 w 6438010"/>
                <a:gd name="connsiteY570" fmla="*/ 763 h 1367616"/>
                <a:gd name="connsiteX571" fmla="*/ 3965863 w 6438010"/>
                <a:gd name="connsiteY571" fmla="*/ 763 h 1367616"/>
                <a:gd name="connsiteX572" fmla="*/ 3989369 w 6438010"/>
                <a:gd name="connsiteY572" fmla="*/ 763 h 1367616"/>
                <a:gd name="connsiteX573" fmla="*/ 4012875 w 6438010"/>
                <a:gd name="connsiteY573" fmla="*/ 763 h 1367616"/>
                <a:gd name="connsiteX574" fmla="*/ 4036379 w 6438010"/>
                <a:gd name="connsiteY574" fmla="*/ 763 h 1367616"/>
                <a:gd name="connsiteX575" fmla="*/ 4059940 w 6438010"/>
                <a:gd name="connsiteY575" fmla="*/ 763 h 1367616"/>
                <a:gd name="connsiteX576" fmla="*/ 4083446 w 6438010"/>
                <a:gd name="connsiteY576" fmla="*/ 763 h 1367616"/>
                <a:gd name="connsiteX577" fmla="*/ 4106951 w 6438010"/>
                <a:gd name="connsiteY577" fmla="*/ 763 h 1367616"/>
                <a:gd name="connsiteX578" fmla="*/ 4130457 w 6438010"/>
                <a:gd name="connsiteY578" fmla="*/ 763 h 1367616"/>
                <a:gd name="connsiteX579" fmla="*/ 4154018 w 6438010"/>
                <a:gd name="connsiteY579" fmla="*/ 763 h 1367616"/>
                <a:gd name="connsiteX580" fmla="*/ 4177522 w 6438010"/>
                <a:gd name="connsiteY580" fmla="*/ 763 h 1367616"/>
                <a:gd name="connsiteX581" fmla="*/ 4201028 w 6438010"/>
                <a:gd name="connsiteY581" fmla="*/ 763 h 1367616"/>
                <a:gd name="connsiteX582" fmla="*/ 4224589 w 6438010"/>
                <a:gd name="connsiteY582" fmla="*/ 763 h 1367616"/>
                <a:gd name="connsiteX583" fmla="*/ 4248095 w 6438010"/>
                <a:gd name="connsiteY583" fmla="*/ 763 h 1367616"/>
                <a:gd name="connsiteX584" fmla="*/ 4271600 w 6438010"/>
                <a:gd name="connsiteY584" fmla="*/ 763 h 1367616"/>
                <a:gd name="connsiteX585" fmla="*/ 4295106 w 6438010"/>
                <a:gd name="connsiteY585" fmla="*/ 763 h 1367616"/>
                <a:gd name="connsiteX586" fmla="*/ 4318666 w 6438010"/>
                <a:gd name="connsiteY586" fmla="*/ 763 h 1367616"/>
                <a:gd name="connsiteX587" fmla="*/ 4342171 w 6438010"/>
                <a:gd name="connsiteY587" fmla="*/ 763 h 1367616"/>
                <a:gd name="connsiteX588" fmla="*/ 4365677 w 6438010"/>
                <a:gd name="connsiteY588" fmla="*/ 763 h 1367616"/>
                <a:gd name="connsiteX589" fmla="*/ 4389183 w 6438010"/>
                <a:gd name="connsiteY589" fmla="*/ 763 h 1367616"/>
                <a:gd name="connsiteX590" fmla="*/ 4412744 w 6438010"/>
                <a:gd name="connsiteY590" fmla="*/ 763 h 1367616"/>
                <a:gd name="connsiteX591" fmla="*/ 4436249 w 6438010"/>
                <a:gd name="connsiteY591" fmla="*/ 763 h 1367616"/>
                <a:gd name="connsiteX592" fmla="*/ 4459754 w 6438010"/>
                <a:gd name="connsiteY592" fmla="*/ 763 h 1367616"/>
                <a:gd name="connsiteX593" fmla="*/ 4483315 w 6438010"/>
                <a:gd name="connsiteY593" fmla="*/ 763 h 1367616"/>
                <a:gd name="connsiteX594" fmla="*/ 4506820 w 6438010"/>
                <a:gd name="connsiteY594" fmla="*/ 763 h 1367616"/>
                <a:gd name="connsiteX595" fmla="*/ 4530326 w 6438010"/>
                <a:gd name="connsiteY595" fmla="*/ 763 h 1367616"/>
                <a:gd name="connsiteX596" fmla="*/ 4553832 w 6438010"/>
                <a:gd name="connsiteY596" fmla="*/ 763 h 1367616"/>
                <a:gd name="connsiteX597" fmla="*/ 4577391 w 6438010"/>
                <a:gd name="connsiteY597" fmla="*/ 763 h 1367616"/>
                <a:gd name="connsiteX598" fmla="*/ 4600897 w 6438010"/>
                <a:gd name="connsiteY598" fmla="*/ 763 h 1367616"/>
                <a:gd name="connsiteX599" fmla="*/ 4624403 w 6438010"/>
                <a:gd name="connsiteY599" fmla="*/ 763 h 1367616"/>
                <a:gd name="connsiteX600" fmla="*/ 4647909 w 6438010"/>
                <a:gd name="connsiteY600" fmla="*/ 763 h 1367616"/>
                <a:gd name="connsiteX601" fmla="*/ 4671469 w 6438010"/>
                <a:gd name="connsiteY601" fmla="*/ 763 h 1367616"/>
                <a:gd name="connsiteX602" fmla="*/ 4694975 w 6438010"/>
                <a:gd name="connsiteY602" fmla="*/ 763 h 1367616"/>
                <a:gd name="connsiteX603" fmla="*/ 4718480 w 6438010"/>
                <a:gd name="connsiteY603" fmla="*/ 763 h 1367616"/>
                <a:gd name="connsiteX604" fmla="*/ 4742040 w 6438010"/>
                <a:gd name="connsiteY604" fmla="*/ 763 h 1367616"/>
                <a:gd name="connsiteX605" fmla="*/ 4765546 w 6438010"/>
                <a:gd name="connsiteY605" fmla="*/ 763 h 1367616"/>
                <a:gd name="connsiteX606" fmla="*/ 4789052 w 6438010"/>
                <a:gd name="connsiteY606" fmla="*/ 763 h 1367616"/>
                <a:gd name="connsiteX607" fmla="*/ 4812558 w 6438010"/>
                <a:gd name="connsiteY607" fmla="*/ 763 h 1367616"/>
                <a:gd name="connsiteX608" fmla="*/ 4836118 w 6438010"/>
                <a:gd name="connsiteY608" fmla="*/ 763 h 1367616"/>
                <a:gd name="connsiteX609" fmla="*/ 4859623 w 6438010"/>
                <a:gd name="connsiteY609" fmla="*/ 763 h 1367616"/>
                <a:gd name="connsiteX610" fmla="*/ 4883129 w 6438010"/>
                <a:gd name="connsiteY610" fmla="*/ 763 h 1367616"/>
                <a:gd name="connsiteX611" fmla="*/ 4906634 w 6438010"/>
                <a:gd name="connsiteY611" fmla="*/ 763 h 1367616"/>
                <a:gd name="connsiteX612" fmla="*/ 4930195 w 6438010"/>
                <a:gd name="connsiteY612" fmla="*/ 763 h 1367616"/>
                <a:gd name="connsiteX613" fmla="*/ 4953701 w 6438010"/>
                <a:gd name="connsiteY613" fmla="*/ 763 h 1367616"/>
                <a:gd name="connsiteX614" fmla="*/ 4977207 w 6438010"/>
                <a:gd name="connsiteY614" fmla="*/ 763 h 1367616"/>
                <a:gd name="connsiteX615" fmla="*/ 5000711 w 6438010"/>
                <a:gd name="connsiteY615" fmla="*/ 763 h 1367616"/>
                <a:gd name="connsiteX616" fmla="*/ 5024272 w 6438010"/>
                <a:gd name="connsiteY616" fmla="*/ 763 h 1367616"/>
                <a:gd name="connsiteX617" fmla="*/ 5047778 w 6438010"/>
                <a:gd name="connsiteY617" fmla="*/ 763 h 1367616"/>
                <a:gd name="connsiteX618" fmla="*/ 5071283 w 6438010"/>
                <a:gd name="connsiteY618" fmla="*/ 763 h 1367616"/>
                <a:gd name="connsiteX619" fmla="*/ 5094844 w 6438010"/>
                <a:gd name="connsiteY619" fmla="*/ 763 h 1367616"/>
                <a:gd name="connsiteX620" fmla="*/ 5118350 w 6438010"/>
                <a:gd name="connsiteY620" fmla="*/ 763 h 1367616"/>
                <a:gd name="connsiteX621" fmla="*/ 5141854 w 6438010"/>
                <a:gd name="connsiteY621" fmla="*/ 763 h 1367616"/>
                <a:gd name="connsiteX622" fmla="*/ 5165360 w 6438010"/>
                <a:gd name="connsiteY622" fmla="*/ 763 h 1367616"/>
                <a:gd name="connsiteX623" fmla="*/ 5188921 w 6438010"/>
                <a:gd name="connsiteY623" fmla="*/ 763 h 1367616"/>
                <a:gd name="connsiteX624" fmla="*/ 5212427 w 6438010"/>
                <a:gd name="connsiteY624" fmla="*/ 763 h 1367616"/>
                <a:gd name="connsiteX625" fmla="*/ 5235932 w 6438010"/>
                <a:gd name="connsiteY625" fmla="*/ 763 h 1367616"/>
                <a:gd name="connsiteX626" fmla="*/ 5259438 w 6438010"/>
                <a:gd name="connsiteY626" fmla="*/ 763 h 1367616"/>
                <a:gd name="connsiteX627" fmla="*/ 5282997 w 6438010"/>
                <a:gd name="connsiteY627" fmla="*/ 763 h 1367616"/>
                <a:gd name="connsiteX628" fmla="*/ 5306503 w 6438010"/>
                <a:gd name="connsiteY628" fmla="*/ 763 h 1367616"/>
                <a:gd name="connsiteX629" fmla="*/ 5330009 w 6438010"/>
                <a:gd name="connsiteY629" fmla="*/ 763 h 1367616"/>
                <a:gd name="connsiteX630" fmla="*/ 5353570 w 6438010"/>
                <a:gd name="connsiteY630" fmla="*/ 763 h 1367616"/>
                <a:gd name="connsiteX631" fmla="*/ 5377075 w 6438010"/>
                <a:gd name="connsiteY631" fmla="*/ 763 h 1367616"/>
                <a:gd name="connsiteX632" fmla="*/ 5400581 w 6438010"/>
                <a:gd name="connsiteY632" fmla="*/ 763 h 1367616"/>
                <a:gd name="connsiteX633" fmla="*/ 5424086 w 6438010"/>
                <a:gd name="connsiteY633" fmla="*/ 763 h 1367616"/>
                <a:gd name="connsiteX634" fmla="*/ 5447646 w 6438010"/>
                <a:gd name="connsiteY634" fmla="*/ 763 h 1367616"/>
                <a:gd name="connsiteX635" fmla="*/ 5471152 w 6438010"/>
                <a:gd name="connsiteY635" fmla="*/ 763 h 1367616"/>
                <a:gd name="connsiteX636" fmla="*/ 5494658 w 6438010"/>
                <a:gd name="connsiteY636" fmla="*/ 763 h 1367616"/>
                <a:gd name="connsiteX637" fmla="*/ 5518164 w 6438010"/>
                <a:gd name="connsiteY637" fmla="*/ 763 h 1367616"/>
                <a:gd name="connsiteX638" fmla="*/ 5541723 w 6438010"/>
                <a:gd name="connsiteY638" fmla="*/ 763 h 1367616"/>
                <a:gd name="connsiteX639" fmla="*/ 5565229 w 6438010"/>
                <a:gd name="connsiteY639" fmla="*/ 763 h 1367616"/>
                <a:gd name="connsiteX640" fmla="*/ 5588735 w 6438010"/>
                <a:gd name="connsiteY640" fmla="*/ 763 h 1367616"/>
                <a:gd name="connsiteX641" fmla="*/ 5612295 w 6438010"/>
                <a:gd name="connsiteY641" fmla="*/ 763 h 1367616"/>
                <a:gd name="connsiteX642" fmla="*/ 5635801 w 6438010"/>
                <a:gd name="connsiteY642" fmla="*/ 763 h 1367616"/>
                <a:gd name="connsiteX643" fmla="*/ 5659307 w 6438010"/>
                <a:gd name="connsiteY643" fmla="*/ 763 h 1367616"/>
                <a:gd name="connsiteX644" fmla="*/ 5682811 w 6438010"/>
                <a:gd name="connsiteY644" fmla="*/ 763 h 1367616"/>
                <a:gd name="connsiteX645" fmla="*/ 5706372 w 6438010"/>
                <a:gd name="connsiteY645" fmla="*/ 763 h 1367616"/>
                <a:gd name="connsiteX646" fmla="*/ 5729878 w 6438010"/>
                <a:gd name="connsiteY646" fmla="*/ 763 h 1367616"/>
                <a:gd name="connsiteX647" fmla="*/ 5753384 w 6438010"/>
                <a:gd name="connsiteY647" fmla="*/ 763 h 1367616"/>
                <a:gd name="connsiteX648" fmla="*/ 5776889 w 6438010"/>
                <a:gd name="connsiteY648" fmla="*/ 763 h 1367616"/>
                <a:gd name="connsiteX649" fmla="*/ 5800450 w 6438010"/>
                <a:gd name="connsiteY649" fmla="*/ 763 h 1367616"/>
                <a:gd name="connsiteX650" fmla="*/ 5823955 w 6438010"/>
                <a:gd name="connsiteY650" fmla="*/ 763 h 1367616"/>
                <a:gd name="connsiteX651" fmla="*/ 5847460 w 6438010"/>
                <a:gd name="connsiteY651" fmla="*/ 763 h 1367616"/>
                <a:gd name="connsiteX652" fmla="*/ 5871021 w 6438010"/>
                <a:gd name="connsiteY652" fmla="*/ 763 h 1367616"/>
                <a:gd name="connsiteX653" fmla="*/ 5894527 w 6438010"/>
                <a:gd name="connsiteY653" fmla="*/ 763 h 1367616"/>
                <a:gd name="connsiteX654" fmla="*/ 5918033 w 6438010"/>
                <a:gd name="connsiteY654" fmla="*/ 763 h 1367616"/>
                <a:gd name="connsiteX655" fmla="*/ 5941538 w 6438010"/>
                <a:gd name="connsiteY655" fmla="*/ 763 h 1367616"/>
                <a:gd name="connsiteX656" fmla="*/ 5965098 w 6438010"/>
                <a:gd name="connsiteY656" fmla="*/ 763 h 1367616"/>
                <a:gd name="connsiteX657" fmla="*/ 5988604 w 6438010"/>
                <a:gd name="connsiteY657" fmla="*/ 763 h 1367616"/>
                <a:gd name="connsiteX658" fmla="*/ 6012109 w 6438010"/>
                <a:gd name="connsiteY658" fmla="*/ 763 h 1367616"/>
                <a:gd name="connsiteX659" fmla="*/ 6035615 w 6438010"/>
                <a:gd name="connsiteY659" fmla="*/ 763 h 1367616"/>
                <a:gd name="connsiteX660" fmla="*/ 6059176 w 6438010"/>
                <a:gd name="connsiteY660" fmla="*/ 763 h 1367616"/>
                <a:gd name="connsiteX661" fmla="*/ 6082682 w 6438010"/>
                <a:gd name="connsiteY661" fmla="*/ 763 h 1367616"/>
                <a:gd name="connsiteX662" fmla="*/ 6106186 w 6438010"/>
                <a:gd name="connsiteY662" fmla="*/ 763 h 1367616"/>
                <a:gd name="connsiteX663" fmla="*/ 6129692 w 6438010"/>
                <a:gd name="connsiteY663" fmla="*/ 763 h 1367616"/>
                <a:gd name="connsiteX664" fmla="*/ 6153253 w 6438010"/>
                <a:gd name="connsiteY664" fmla="*/ 763 h 1367616"/>
                <a:gd name="connsiteX665" fmla="*/ 6176758 w 6438010"/>
                <a:gd name="connsiteY665" fmla="*/ 763 h 1367616"/>
                <a:gd name="connsiteX666" fmla="*/ 6200264 w 6438010"/>
                <a:gd name="connsiteY666" fmla="*/ 763 h 1367616"/>
                <a:gd name="connsiteX667" fmla="*/ 6223825 w 6438010"/>
                <a:gd name="connsiteY667" fmla="*/ 763 h 1367616"/>
                <a:gd name="connsiteX668" fmla="*/ 6247329 w 6438010"/>
                <a:gd name="connsiteY668" fmla="*/ 763 h 1367616"/>
                <a:gd name="connsiteX669" fmla="*/ 6270835 w 6438010"/>
                <a:gd name="connsiteY669" fmla="*/ 763 h 1367616"/>
                <a:gd name="connsiteX670" fmla="*/ 6294341 w 6438010"/>
                <a:gd name="connsiteY670" fmla="*/ 763 h 1367616"/>
                <a:gd name="connsiteX671" fmla="*/ 6317901 w 6438010"/>
                <a:gd name="connsiteY671" fmla="*/ 763 h 1367616"/>
                <a:gd name="connsiteX672" fmla="*/ 6341407 w 6438010"/>
                <a:gd name="connsiteY672" fmla="*/ 763 h 1367616"/>
                <a:gd name="connsiteX673" fmla="*/ 6364913 w 6438010"/>
                <a:gd name="connsiteY673" fmla="*/ 763 h 1367616"/>
                <a:gd name="connsiteX674" fmla="*/ 6388418 w 6438010"/>
                <a:gd name="connsiteY674" fmla="*/ 763 h 1367616"/>
                <a:gd name="connsiteX675" fmla="*/ 6411978 w 6438010"/>
                <a:gd name="connsiteY675" fmla="*/ 763 h 1367616"/>
                <a:gd name="connsiteX676" fmla="*/ 6435484 w 6438010"/>
                <a:gd name="connsiteY676" fmla="*/ 763 h 1367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Lst>
              <a:rect l="l" t="t" r="r" b="b"/>
              <a:pathLst>
                <a:path w="6438010" h="1367616">
                  <a:moveTo>
                    <a:pt x="-2527" y="468037"/>
                  </a:moveTo>
                  <a:cubicBezTo>
                    <a:pt x="-2472" y="468037"/>
                    <a:pt x="-2308" y="468037"/>
                    <a:pt x="-2143" y="468037"/>
                  </a:cubicBezTo>
                  <a:cubicBezTo>
                    <a:pt x="-1431" y="468037"/>
                    <a:pt x="487" y="468037"/>
                    <a:pt x="1802" y="468037"/>
                  </a:cubicBezTo>
                  <a:cubicBezTo>
                    <a:pt x="3117" y="468037"/>
                    <a:pt x="4377" y="468037"/>
                    <a:pt x="5692" y="468037"/>
                  </a:cubicBezTo>
                  <a:cubicBezTo>
                    <a:pt x="7007" y="468037"/>
                    <a:pt x="8322" y="468037"/>
                    <a:pt x="9637" y="468037"/>
                  </a:cubicBezTo>
                  <a:cubicBezTo>
                    <a:pt x="10952" y="468037"/>
                    <a:pt x="12212" y="468037"/>
                    <a:pt x="13527" y="468037"/>
                  </a:cubicBezTo>
                  <a:cubicBezTo>
                    <a:pt x="14842" y="468037"/>
                    <a:pt x="16156" y="468037"/>
                    <a:pt x="17471" y="468037"/>
                  </a:cubicBezTo>
                  <a:cubicBezTo>
                    <a:pt x="18786" y="468037"/>
                    <a:pt x="20101" y="468037"/>
                    <a:pt x="21363" y="468037"/>
                  </a:cubicBezTo>
                  <a:cubicBezTo>
                    <a:pt x="22678" y="468037"/>
                    <a:pt x="23993" y="468037"/>
                    <a:pt x="25308" y="468037"/>
                  </a:cubicBezTo>
                  <a:cubicBezTo>
                    <a:pt x="26622" y="468037"/>
                    <a:pt x="27937" y="468037"/>
                    <a:pt x="29252" y="468037"/>
                  </a:cubicBezTo>
                  <a:cubicBezTo>
                    <a:pt x="30512" y="468037"/>
                    <a:pt x="31827" y="468037"/>
                    <a:pt x="33142" y="468037"/>
                  </a:cubicBezTo>
                  <a:cubicBezTo>
                    <a:pt x="34457" y="468037"/>
                    <a:pt x="35772" y="468037"/>
                    <a:pt x="37087" y="468037"/>
                  </a:cubicBezTo>
                  <a:cubicBezTo>
                    <a:pt x="38347" y="468037"/>
                    <a:pt x="39662" y="468037"/>
                    <a:pt x="40977" y="468037"/>
                  </a:cubicBezTo>
                  <a:cubicBezTo>
                    <a:pt x="42292" y="468037"/>
                    <a:pt x="43607" y="468037"/>
                    <a:pt x="44922" y="468037"/>
                  </a:cubicBezTo>
                  <a:cubicBezTo>
                    <a:pt x="46237" y="468037"/>
                    <a:pt x="47497" y="468037"/>
                    <a:pt x="48813" y="468037"/>
                  </a:cubicBezTo>
                  <a:cubicBezTo>
                    <a:pt x="50128" y="468037"/>
                    <a:pt x="51443" y="468037"/>
                    <a:pt x="52758" y="468037"/>
                  </a:cubicBezTo>
                  <a:cubicBezTo>
                    <a:pt x="54073" y="468037"/>
                    <a:pt x="55333" y="468037"/>
                    <a:pt x="56648" y="468037"/>
                  </a:cubicBezTo>
                  <a:cubicBezTo>
                    <a:pt x="57963" y="468037"/>
                    <a:pt x="59278" y="468037"/>
                    <a:pt x="60593" y="468037"/>
                  </a:cubicBezTo>
                  <a:cubicBezTo>
                    <a:pt x="61908" y="468037"/>
                    <a:pt x="63223" y="468037"/>
                    <a:pt x="64483" y="468037"/>
                  </a:cubicBezTo>
                  <a:cubicBezTo>
                    <a:pt x="65798" y="468037"/>
                    <a:pt x="67113" y="468037"/>
                    <a:pt x="68428" y="468037"/>
                  </a:cubicBezTo>
                  <a:cubicBezTo>
                    <a:pt x="69743" y="468037"/>
                    <a:pt x="71058" y="468037"/>
                    <a:pt x="72373" y="468037"/>
                  </a:cubicBezTo>
                  <a:cubicBezTo>
                    <a:pt x="73633" y="468037"/>
                    <a:pt x="74948" y="468037"/>
                    <a:pt x="76263" y="468037"/>
                  </a:cubicBezTo>
                  <a:cubicBezTo>
                    <a:pt x="77579" y="468037"/>
                    <a:pt x="78894" y="468037"/>
                    <a:pt x="80209" y="468037"/>
                  </a:cubicBezTo>
                  <a:cubicBezTo>
                    <a:pt x="81469" y="468037"/>
                    <a:pt x="82784" y="468037"/>
                    <a:pt x="84099" y="468037"/>
                  </a:cubicBezTo>
                  <a:cubicBezTo>
                    <a:pt x="85414" y="468037"/>
                    <a:pt x="86729" y="468037"/>
                    <a:pt x="88044" y="468037"/>
                  </a:cubicBezTo>
                  <a:cubicBezTo>
                    <a:pt x="89359" y="468037"/>
                    <a:pt x="90619" y="468037"/>
                    <a:pt x="91934" y="468037"/>
                  </a:cubicBezTo>
                  <a:cubicBezTo>
                    <a:pt x="93249" y="468037"/>
                    <a:pt x="94564" y="468037"/>
                    <a:pt x="95878" y="468037"/>
                  </a:cubicBezTo>
                  <a:cubicBezTo>
                    <a:pt x="97193" y="468037"/>
                    <a:pt x="98454" y="468037"/>
                    <a:pt x="99768" y="468037"/>
                  </a:cubicBezTo>
                  <a:cubicBezTo>
                    <a:pt x="101083" y="468037"/>
                    <a:pt x="102398" y="468037"/>
                    <a:pt x="103713" y="468037"/>
                  </a:cubicBezTo>
                  <a:cubicBezTo>
                    <a:pt x="105028" y="468037"/>
                    <a:pt x="106345" y="468037"/>
                    <a:pt x="107605" y="468037"/>
                  </a:cubicBezTo>
                  <a:cubicBezTo>
                    <a:pt x="108920" y="468037"/>
                    <a:pt x="110235" y="468037"/>
                    <a:pt x="111549" y="468037"/>
                  </a:cubicBezTo>
                  <a:cubicBezTo>
                    <a:pt x="112864" y="468037"/>
                    <a:pt x="114179" y="468037"/>
                    <a:pt x="115494" y="468037"/>
                  </a:cubicBezTo>
                  <a:cubicBezTo>
                    <a:pt x="116754" y="468037"/>
                    <a:pt x="118069" y="468037"/>
                    <a:pt x="119384" y="468037"/>
                  </a:cubicBezTo>
                  <a:cubicBezTo>
                    <a:pt x="120699" y="468037"/>
                    <a:pt x="122014" y="468037"/>
                    <a:pt x="123329" y="468037"/>
                  </a:cubicBezTo>
                  <a:cubicBezTo>
                    <a:pt x="124589" y="468037"/>
                    <a:pt x="125904" y="468037"/>
                    <a:pt x="127219" y="468037"/>
                  </a:cubicBezTo>
                  <a:cubicBezTo>
                    <a:pt x="128534" y="468037"/>
                    <a:pt x="129849" y="468037"/>
                    <a:pt x="131164" y="468037"/>
                  </a:cubicBezTo>
                  <a:cubicBezTo>
                    <a:pt x="132479" y="468037"/>
                    <a:pt x="133740" y="468037"/>
                    <a:pt x="135055" y="468037"/>
                  </a:cubicBezTo>
                  <a:cubicBezTo>
                    <a:pt x="136370" y="468037"/>
                    <a:pt x="137685" y="468037"/>
                    <a:pt x="139000" y="468037"/>
                  </a:cubicBezTo>
                  <a:cubicBezTo>
                    <a:pt x="140315" y="468037"/>
                    <a:pt x="141575" y="468037"/>
                    <a:pt x="142890" y="468037"/>
                  </a:cubicBezTo>
                  <a:cubicBezTo>
                    <a:pt x="144205" y="468037"/>
                    <a:pt x="145520" y="468037"/>
                    <a:pt x="146835" y="468037"/>
                  </a:cubicBezTo>
                  <a:cubicBezTo>
                    <a:pt x="148150" y="468037"/>
                    <a:pt x="149465" y="468037"/>
                    <a:pt x="150725" y="468037"/>
                  </a:cubicBezTo>
                  <a:cubicBezTo>
                    <a:pt x="152040" y="468037"/>
                    <a:pt x="153355" y="468037"/>
                    <a:pt x="154670" y="468037"/>
                  </a:cubicBezTo>
                  <a:cubicBezTo>
                    <a:pt x="155985" y="468037"/>
                    <a:pt x="157300" y="468037"/>
                    <a:pt x="158615" y="468037"/>
                  </a:cubicBezTo>
                  <a:cubicBezTo>
                    <a:pt x="159875" y="468037"/>
                    <a:pt x="161190" y="468037"/>
                    <a:pt x="162506" y="468037"/>
                  </a:cubicBezTo>
                  <a:cubicBezTo>
                    <a:pt x="163821" y="468037"/>
                    <a:pt x="165136" y="468037"/>
                    <a:pt x="166451" y="468037"/>
                  </a:cubicBezTo>
                  <a:cubicBezTo>
                    <a:pt x="167711" y="468037"/>
                    <a:pt x="169026" y="468037"/>
                    <a:pt x="170341" y="468037"/>
                  </a:cubicBezTo>
                  <a:cubicBezTo>
                    <a:pt x="171656" y="468037"/>
                    <a:pt x="172971" y="468037"/>
                    <a:pt x="174286" y="468037"/>
                  </a:cubicBezTo>
                  <a:cubicBezTo>
                    <a:pt x="175600" y="468037"/>
                    <a:pt x="176861" y="468037"/>
                    <a:pt x="178176" y="468037"/>
                  </a:cubicBezTo>
                  <a:cubicBezTo>
                    <a:pt x="179490" y="468037"/>
                    <a:pt x="180805" y="468037"/>
                    <a:pt x="182120" y="468037"/>
                  </a:cubicBezTo>
                  <a:cubicBezTo>
                    <a:pt x="183435" y="468037"/>
                    <a:pt x="184695" y="468037"/>
                    <a:pt x="186010" y="468037"/>
                  </a:cubicBezTo>
                  <a:cubicBezTo>
                    <a:pt x="187325" y="468037"/>
                    <a:pt x="188640" y="468037"/>
                    <a:pt x="189955" y="468037"/>
                  </a:cubicBezTo>
                  <a:cubicBezTo>
                    <a:pt x="191271" y="468037"/>
                    <a:pt x="192586" y="468037"/>
                    <a:pt x="193847" y="468037"/>
                  </a:cubicBezTo>
                  <a:cubicBezTo>
                    <a:pt x="195161" y="468037"/>
                    <a:pt x="196476" y="468037"/>
                    <a:pt x="197791" y="468037"/>
                  </a:cubicBezTo>
                  <a:cubicBezTo>
                    <a:pt x="199106" y="468037"/>
                    <a:pt x="200421" y="468037"/>
                    <a:pt x="201681" y="468037"/>
                  </a:cubicBezTo>
                  <a:cubicBezTo>
                    <a:pt x="202996" y="468037"/>
                    <a:pt x="204311" y="468037"/>
                    <a:pt x="205626" y="468037"/>
                  </a:cubicBezTo>
                  <a:cubicBezTo>
                    <a:pt x="206941" y="468037"/>
                    <a:pt x="208256" y="468037"/>
                    <a:pt x="209571" y="468037"/>
                  </a:cubicBezTo>
                  <a:cubicBezTo>
                    <a:pt x="210831" y="468037"/>
                    <a:pt x="212146" y="468037"/>
                    <a:pt x="213461" y="468037"/>
                  </a:cubicBezTo>
                  <a:cubicBezTo>
                    <a:pt x="214776" y="468037"/>
                    <a:pt x="216091" y="468037"/>
                    <a:pt x="217406" y="468037"/>
                  </a:cubicBezTo>
                  <a:cubicBezTo>
                    <a:pt x="218721" y="468037"/>
                    <a:pt x="219982" y="468037"/>
                    <a:pt x="221297" y="468037"/>
                  </a:cubicBezTo>
                  <a:cubicBezTo>
                    <a:pt x="222612" y="468037"/>
                    <a:pt x="223927" y="468037"/>
                    <a:pt x="225242" y="468037"/>
                  </a:cubicBezTo>
                  <a:cubicBezTo>
                    <a:pt x="226557" y="468037"/>
                    <a:pt x="227817" y="468037"/>
                    <a:pt x="229132" y="468037"/>
                  </a:cubicBezTo>
                  <a:cubicBezTo>
                    <a:pt x="230447" y="468037"/>
                    <a:pt x="231762" y="468037"/>
                    <a:pt x="233077" y="468037"/>
                  </a:cubicBezTo>
                  <a:cubicBezTo>
                    <a:pt x="234392" y="468037"/>
                    <a:pt x="235707" y="468037"/>
                    <a:pt x="236967" y="468037"/>
                  </a:cubicBezTo>
                  <a:cubicBezTo>
                    <a:pt x="238282" y="468037"/>
                    <a:pt x="239597" y="468037"/>
                    <a:pt x="240912" y="468037"/>
                  </a:cubicBezTo>
                  <a:cubicBezTo>
                    <a:pt x="242227" y="468037"/>
                    <a:pt x="243542" y="468037"/>
                    <a:pt x="244856" y="468037"/>
                  </a:cubicBezTo>
                  <a:cubicBezTo>
                    <a:pt x="246117" y="468037"/>
                    <a:pt x="247433" y="468037"/>
                    <a:pt x="248748" y="468037"/>
                  </a:cubicBezTo>
                  <a:cubicBezTo>
                    <a:pt x="250063" y="468037"/>
                    <a:pt x="251378" y="468037"/>
                    <a:pt x="252693" y="468037"/>
                  </a:cubicBezTo>
                  <a:cubicBezTo>
                    <a:pt x="253953" y="468037"/>
                    <a:pt x="255268" y="468037"/>
                    <a:pt x="256583" y="468037"/>
                  </a:cubicBezTo>
                  <a:cubicBezTo>
                    <a:pt x="257898" y="468037"/>
                    <a:pt x="259212" y="468037"/>
                    <a:pt x="260527" y="468037"/>
                  </a:cubicBezTo>
                  <a:cubicBezTo>
                    <a:pt x="260527" y="468037"/>
                    <a:pt x="264417" y="466081"/>
                    <a:pt x="264417" y="468037"/>
                  </a:cubicBezTo>
                  <a:cubicBezTo>
                    <a:pt x="265732" y="542921"/>
                    <a:pt x="267047" y="842455"/>
                    <a:pt x="268362" y="917339"/>
                  </a:cubicBezTo>
                  <a:cubicBezTo>
                    <a:pt x="268362" y="919295"/>
                    <a:pt x="272252" y="917339"/>
                    <a:pt x="272252" y="917339"/>
                  </a:cubicBezTo>
                  <a:cubicBezTo>
                    <a:pt x="273567" y="917339"/>
                    <a:pt x="274882" y="917339"/>
                    <a:pt x="276198" y="917339"/>
                  </a:cubicBezTo>
                  <a:cubicBezTo>
                    <a:pt x="277513" y="917339"/>
                    <a:pt x="278828" y="917339"/>
                    <a:pt x="280088" y="917339"/>
                  </a:cubicBezTo>
                  <a:cubicBezTo>
                    <a:pt x="281403" y="917339"/>
                    <a:pt x="282718" y="917339"/>
                    <a:pt x="284033" y="917339"/>
                  </a:cubicBezTo>
                  <a:cubicBezTo>
                    <a:pt x="285348" y="917339"/>
                    <a:pt x="286663" y="917339"/>
                    <a:pt x="287923" y="917339"/>
                  </a:cubicBezTo>
                  <a:cubicBezTo>
                    <a:pt x="289238" y="917339"/>
                    <a:pt x="290553" y="917339"/>
                    <a:pt x="291868" y="917339"/>
                  </a:cubicBezTo>
                  <a:cubicBezTo>
                    <a:pt x="293183" y="917339"/>
                    <a:pt x="294498" y="917339"/>
                    <a:pt x="295813" y="917339"/>
                  </a:cubicBezTo>
                  <a:cubicBezTo>
                    <a:pt x="297073" y="917339"/>
                    <a:pt x="298388" y="917339"/>
                    <a:pt x="299703" y="917339"/>
                  </a:cubicBezTo>
                  <a:cubicBezTo>
                    <a:pt x="301018" y="917339"/>
                    <a:pt x="302333" y="917339"/>
                    <a:pt x="303648" y="917339"/>
                  </a:cubicBezTo>
                  <a:cubicBezTo>
                    <a:pt x="304964" y="917339"/>
                    <a:pt x="306224" y="917339"/>
                    <a:pt x="307539" y="917339"/>
                  </a:cubicBezTo>
                  <a:cubicBezTo>
                    <a:pt x="308854" y="917339"/>
                    <a:pt x="310169" y="917339"/>
                    <a:pt x="311484" y="917339"/>
                  </a:cubicBezTo>
                  <a:cubicBezTo>
                    <a:pt x="312799" y="917339"/>
                    <a:pt x="314059" y="917339"/>
                    <a:pt x="315374" y="917339"/>
                  </a:cubicBezTo>
                  <a:cubicBezTo>
                    <a:pt x="316689" y="917339"/>
                    <a:pt x="318004" y="917339"/>
                    <a:pt x="319319" y="917339"/>
                  </a:cubicBezTo>
                  <a:cubicBezTo>
                    <a:pt x="320634" y="917339"/>
                    <a:pt x="321949" y="917339"/>
                    <a:pt x="323209" y="917339"/>
                  </a:cubicBezTo>
                  <a:cubicBezTo>
                    <a:pt x="324524" y="917339"/>
                    <a:pt x="325839" y="917339"/>
                    <a:pt x="327154" y="917339"/>
                  </a:cubicBezTo>
                  <a:cubicBezTo>
                    <a:pt x="328468" y="917339"/>
                    <a:pt x="329783" y="917339"/>
                    <a:pt x="331098" y="917339"/>
                  </a:cubicBezTo>
                  <a:cubicBezTo>
                    <a:pt x="332360" y="917339"/>
                    <a:pt x="333675" y="917339"/>
                    <a:pt x="334990" y="917339"/>
                  </a:cubicBezTo>
                  <a:cubicBezTo>
                    <a:pt x="336305" y="917339"/>
                    <a:pt x="337620" y="917339"/>
                    <a:pt x="338935" y="917339"/>
                  </a:cubicBezTo>
                  <a:cubicBezTo>
                    <a:pt x="340195" y="917339"/>
                    <a:pt x="341510" y="917339"/>
                    <a:pt x="342825" y="917339"/>
                  </a:cubicBezTo>
                  <a:cubicBezTo>
                    <a:pt x="344139" y="917339"/>
                    <a:pt x="345454" y="917339"/>
                    <a:pt x="346769" y="917339"/>
                  </a:cubicBezTo>
                  <a:cubicBezTo>
                    <a:pt x="348084" y="917339"/>
                    <a:pt x="349344" y="917339"/>
                    <a:pt x="350659" y="917339"/>
                  </a:cubicBezTo>
                  <a:cubicBezTo>
                    <a:pt x="351974" y="917339"/>
                    <a:pt x="353289" y="917339"/>
                    <a:pt x="354604" y="917339"/>
                  </a:cubicBezTo>
                  <a:cubicBezTo>
                    <a:pt x="355919" y="917339"/>
                    <a:pt x="357179" y="917339"/>
                    <a:pt x="358494" y="917339"/>
                  </a:cubicBezTo>
                  <a:cubicBezTo>
                    <a:pt x="359809" y="917339"/>
                    <a:pt x="361125" y="917339"/>
                    <a:pt x="362440" y="917339"/>
                  </a:cubicBezTo>
                  <a:cubicBezTo>
                    <a:pt x="363755" y="917339"/>
                    <a:pt x="365070" y="917339"/>
                    <a:pt x="366330" y="917339"/>
                  </a:cubicBezTo>
                  <a:cubicBezTo>
                    <a:pt x="367645" y="917339"/>
                    <a:pt x="368960" y="917339"/>
                    <a:pt x="370275" y="917339"/>
                  </a:cubicBezTo>
                  <a:cubicBezTo>
                    <a:pt x="371590" y="917339"/>
                    <a:pt x="372905" y="917339"/>
                    <a:pt x="374165" y="917339"/>
                  </a:cubicBezTo>
                  <a:cubicBezTo>
                    <a:pt x="375480" y="917339"/>
                    <a:pt x="376795" y="917339"/>
                    <a:pt x="378110" y="917339"/>
                  </a:cubicBezTo>
                  <a:cubicBezTo>
                    <a:pt x="379425" y="917339"/>
                    <a:pt x="380740" y="917339"/>
                    <a:pt x="382055" y="917339"/>
                  </a:cubicBezTo>
                  <a:cubicBezTo>
                    <a:pt x="383315" y="917339"/>
                    <a:pt x="384630" y="917339"/>
                    <a:pt x="385945" y="917339"/>
                  </a:cubicBezTo>
                  <a:cubicBezTo>
                    <a:pt x="387260" y="917339"/>
                    <a:pt x="388575" y="917339"/>
                    <a:pt x="389891" y="917339"/>
                  </a:cubicBezTo>
                  <a:cubicBezTo>
                    <a:pt x="391206" y="917339"/>
                    <a:pt x="392466" y="917339"/>
                    <a:pt x="393781" y="917339"/>
                  </a:cubicBezTo>
                  <a:cubicBezTo>
                    <a:pt x="395096" y="917339"/>
                    <a:pt x="396411" y="917339"/>
                    <a:pt x="397726" y="917339"/>
                  </a:cubicBezTo>
                  <a:cubicBezTo>
                    <a:pt x="399041" y="917339"/>
                    <a:pt x="400301" y="917339"/>
                    <a:pt x="401616" y="917339"/>
                  </a:cubicBezTo>
                  <a:cubicBezTo>
                    <a:pt x="402931" y="917339"/>
                    <a:pt x="404246" y="917339"/>
                    <a:pt x="405561" y="917339"/>
                  </a:cubicBezTo>
                  <a:cubicBezTo>
                    <a:pt x="406876" y="917339"/>
                    <a:pt x="408190" y="917339"/>
                    <a:pt x="409451" y="917339"/>
                  </a:cubicBezTo>
                  <a:cubicBezTo>
                    <a:pt x="410766" y="917339"/>
                    <a:pt x="412080" y="917339"/>
                    <a:pt x="413395" y="917339"/>
                  </a:cubicBezTo>
                  <a:cubicBezTo>
                    <a:pt x="414710" y="917339"/>
                    <a:pt x="416025" y="917339"/>
                    <a:pt x="417287" y="917339"/>
                  </a:cubicBezTo>
                  <a:cubicBezTo>
                    <a:pt x="418602" y="917339"/>
                    <a:pt x="419917" y="917339"/>
                    <a:pt x="421232" y="917339"/>
                  </a:cubicBezTo>
                  <a:cubicBezTo>
                    <a:pt x="422547" y="917339"/>
                    <a:pt x="423861" y="917339"/>
                    <a:pt x="425176" y="917339"/>
                  </a:cubicBezTo>
                  <a:cubicBezTo>
                    <a:pt x="426437" y="917339"/>
                    <a:pt x="427751" y="917339"/>
                    <a:pt x="429066" y="917339"/>
                  </a:cubicBezTo>
                  <a:cubicBezTo>
                    <a:pt x="430381" y="917339"/>
                    <a:pt x="431696" y="917339"/>
                    <a:pt x="433011" y="917339"/>
                  </a:cubicBezTo>
                  <a:cubicBezTo>
                    <a:pt x="434326" y="917339"/>
                    <a:pt x="435586" y="917339"/>
                    <a:pt x="436901" y="917339"/>
                  </a:cubicBezTo>
                  <a:cubicBezTo>
                    <a:pt x="438216" y="917339"/>
                    <a:pt x="439531" y="917339"/>
                    <a:pt x="440846" y="917339"/>
                  </a:cubicBezTo>
                  <a:cubicBezTo>
                    <a:pt x="442161" y="917339"/>
                    <a:pt x="443421" y="917339"/>
                    <a:pt x="444736" y="917339"/>
                  </a:cubicBezTo>
                  <a:cubicBezTo>
                    <a:pt x="446052" y="917339"/>
                    <a:pt x="447367" y="917339"/>
                    <a:pt x="448682" y="917339"/>
                  </a:cubicBezTo>
                  <a:cubicBezTo>
                    <a:pt x="449997" y="917339"/>
                    <a:pt x="451312" y="917339"/>
                    <a:pt x="452572" y="917339"/>
                  </a:cubicBezTo>
                  <a:cubicBezTo>
                    <a:pt x="453887" y="917339"/>
                    <a:pt x="455202" y="917339"/>
                    <a:pt x="456517" y="917339"/>
                  </a:cubicBezTo>
                  <a:cubicBezTo>
                    <a:pt x="457832" y="917339"/>
                    <a:pt x="459147" y="917339"/>
                    <a:pt x="460407" y="917339"/>
                  </a:cubicBezTo>
                  <a:cubicBezTo>
                    <a:pt x="461722" y="917339"/>
                    <a:pt x="463037" y="917339"/>
                    <a:pt x="464352" y="917339"/>
                  </a:cubicBezTo>
                  <a:cubicBezTo>
                    <a:pt x="465667" y="917339"/>
                    <a:pt x="466982" y="917339"/>
                    <a:pt x="468297" y="917339"/>
                  </a:cubicBezTo>
                  <a:cubicBezTo>
                    <a:pt x="469557" y="917339"/>
                    <a:pt x="470872" y="917339"/>
                    <a:pt x="472187" y="917339"/>
                  </a:cubicBezTo>
                  <a:cubicBezTo>
                    <a:pt x="473502" y="917339"/>
                    <a:pt x="474818" y="917339"/>
                    <a:pt x="476133" y="917339"/>
                  </a:cubicBezTo>
                  <a:cubicBezTo>
                    <a:pt x="477448" y="917339"/>
                    <a:pt x="478708" y="917339"/>
                    <a:pt x="480023" y="917339"/>
                  </a:cubicBezTo>
                  <a:cubicBezTo>
                    <a:pt x="481338" y="917339"/>
                    <a:pt x="482653" y="917339"/>
                    <a:pt x="483968" y="917339"/>
                  </a:cubicBezTo>
                  <a:cubicBezTo>
                    <a:pt x="485283" y="917339"/>
                    <a:pt x="486543" y="917339"/>
                    <a:pt x="487858" y="917339"/>
                  </a:cubicBezTo>
                  <a:cubicBezTo>
                    <a:pt x="489173" y="917339"/>
                    <a:pt x="490488" y="917339"/>
                    <a:pt x="491802" y="917339"/>
                  </a:cubicBezTo>
                  <a:cubicBezTo>
                    <a:pt x="493117" y="917339"/>
                    <a:pt x="494432" y="917339"/>
                    <a:pt x="495692" y="917339"/>
                  </a:cubicBezTo>
                  <a:cubicBezTo>
                    <a:pt x="497007" y="917339"/>
                    <a:pt x="498322" y="917339"/>
                    <a:pt x="499637" y="917339"/>
                  </a:cubicBezTo>
                  <a:cubicBezTo>
                    <a:pt x="500952" y="917339"/>
                    <a:pt x="502267" y="917339"/>
                    <a:pt x="503529" y="917339"/>
                  </a:cubicBezTo>
                  <a:cubicBezTo>
                    <a:pt x="504844" y="917339"/>
                    <a:pt x="506159" y="917339"/>
                    <a:pt x="507473" y="917339"/>
                  </a:cubicBezTo>
                  <a:cubicBezTo>
                    <a:pt x="507528" y="917339"/>
                    <a:pt x="511363" y="915383"/>
                    <a:pt x="511418" y="917339"/>
                  </a:cubicBezTo>
                  <a:cubicBezTo>
                    <a:pt x="512678" y="992222"/>
                    <a:pt x="513993" y="1291757"/>
                    <a:pt x="515308" y="1366641"/>
                  </a:cubicBezTo>
                  <a:cubicBezTo>
                    <a:pt x="515363" y="1368597"/>
                    <a:pt x="519198" y="1366641"/>
                    <a:pt x="519253" y="1366641"/>
                  </a:cubicBezTo>
                  <a:cubicBezTo>
                    <a:pt x="520568" y="1366641"/>
                    <a:pt x="521828" y="1366641"/>
                    <a:pt x="523143" y="1366641"/>
                  </a:cubicBezTo>
                  <a:cubicBezTo>
                    <a:pt x="524458" y="1366641"/>
                    <a:pt x="525773" y="1366641"/>
                    <a:pt x="527088" y="1366641"/>
                  </a:cubicBezTo>
                  <a:cubicBezTo>
                    <a:pt x="528403" y="1366641"/>
                    <a:pt x="529663" y="1366641"/>
                    <a:pt x="530979" y="1366641"/>
                  </a:cubicBezTo>
                  <a:cubicBezTo>
                    <a:pt x="532294" y="1366641"/>
                    <a:pt x="533609" y="1366641"/>
                    <a:pt x="534924" y="1366641"/>
                  </a:cubicBezTo>
                  <a:cubicBezTo>
                    <a:pt x="536239" y="1366641"/>
                    <a:pt x="537554" y="1366641"/>
                    <a:pt x="538814" y="1366641"/>
                  </a:cubicBezTo>
                  <a:cubicBezTo>
                    <a:pt x="540129" y="1366641"/>
                    <a:pt x="541444" y="1366641"/>
                    <a:pt x="542759" y="1366641"/>
                  </a:cubicBezTo>
                  <a:cubicBezTo>
                    <a:pt x="544074" y="1366641"/>
                    <a:pt x="545389" y="1366641"/>
                    <a:pt x="546649" y="1366641"/>
                  </a:cubicBezTo>
                  <a:cubicBezTo>
                    <a:pt x="547964" y="1366641"/>
                    <a:pt x="549279" y="1366641"/>
                    <a:pt x="550594" y="1366641"/>
                  </a:cubicBezTo>
                  <a:cubicBezTo>
                    <a:pt x="551909" y="1366641"/>
                    <a:pt x="553224" y="1366641"/>
                    <a:pt x="554539" y="1366641"/>
                  </a:cubicBezTo>
                  <a:cubicBezTo>
                    <a:pt x="555799" y="1366641"/>
                    <a:pt x="557114" y="1366641"/>
                    <a:pt x="558429" y="1366641"/>
                  </a:cubicBezTo>
                  <a:cubicBezTo>
                    <a:pt x="559745" y="1366641"/>
                    <a:pt x="561060" y="1366641"/>
                    <a:pt x="562375" y="1366641"/>
                  </a:cubicBezTo>
                  <a:cubicBezTo>
                    <a:pt x="563635" y="1366641"/>
                    <a:pt x="564950" y="1366641"/>
                    <a:pt x="566265" y="1366641"/>
                  </a:cubicBezTo>
                  <a:cubicBezTo>
                    <a:pt x="567580" y="1366641"/>
                    <a:pt x="568895" y="1366641"/>
                    <a:pt x="570210" y="1366641"/>
                  </a:cubicBezTo>
                  <a:cubicBezTo>
                    <a:pt x="571525" y="1366641"/>
                    <a:pt x="572785" y="1366641"/>
                    <a:pt x="574100" y="1366641"/>
                  </a:cubicBezTo>
                  <a:cubicBezTo>
                    <a:pt x="575415" y="1366641"/>
                    <a:pt x="576729" y="1366641"/>
                    <a:pt x="578044" y="1366641"/>
                  </a:cubicBezTo>
                  <a:cubicBezTo>
                    <a:pt x="579359" y="1366641"/>
                    <a:pt x="580674" y="1366641"/>
                    <a:pt x="581934" y="1366641"/>
                  </a:cubicBezTo>
                  <a:cubicBezTo>
                    <a:pt x="583249" y="1366641"/>
                    <a:pt x="584564" y="1366641"/>
                    <a:pt x="585879" y="1366641"/>
                  </a:cubicBezTo>
                  <a:cubicBezTo>
                    <a:pt x="587194" y="1366641"/>
                    <a:pt x="588510" y="1366641"/>
                    <a:pt x="589771" y="1366641"/>
                  </a:cubicBezTo>
                  <a:cubicBezTo>
                    <a:pt x="591086" y="1366641"/>
                    <a:pt x="592400" y="1366641"/>
                    <a:pt x="593715" y="1366641"/>
                  </a:cubicBezTo>
                  <a:cubicBezTo>
                    <a:pt x="595030" y="1366641"/>
                    <a:pt x="596345" y="1366641"/>
                    <a:pt x="597660" y="1366641"/>
                  </a:cubicBezTo>
                  <a:cubicBezTo>
                    <a:pt x="598920" y="1366641"/>
                    <a:pt x="600235" y="1366641"/>
                    <a:pt x="601550" y="1366641"/>
                  </a:cubicBezTo>
                  <a:cubicBezTo>
                    <a:pt x="602865" y="1366641"/>
                    <a:pt x="604180" y="1366641"/>
                    <a:pt x="605495" y="1366641"/>
                  </a:cubicBezTo>
                  <a:cubicBezTo>
                    <a:pt x="606755" y="1366641"/>
                    <a:pt x="608070" y="1366641"/>
                    <a:pt x="609385" y="1366641"/>
                  </a:cubicBezTo>
                  <a:cubicBezTo>
                    <a:pt x="610700" y="1366641"/>
                    <a:pt x="612015" y="1366641"/>
                    <a:pt x="613330" y="1366641"/>
                  </a:cubicBezTo>
                  <a:cubicBezTo>
                    <a:pt x="614645" y="1366641"/>
                    <a:pt x="615906" y="1366641"/>
                    <a:pt x="617221" y="1366641"/>
                  </a:cubicBezTo>
                  <a:cubicBezTo>
                    <a:pt x="618536" y="1366641"/>
                    <a:pt x="619851" y="1366641"/>
                    <a:pt x="621166" y="1366641"/>
                  </a:cubicBezTo>
                  <a:cubicBezTo>
                    <a:pt x="622481" y="1366641"/>
                    <a:pt x="623796" y="1366641"/>
                    <a:pt x="625056" y="1366641"/>
                  </a:cubicBezTo>
                  <a:cubicBezTo>
                    <a:pt x="626371" y="1366641"/>
                    <a:pt x="627686" y="1366641"/>
                    <a:pt x="629001" y="1366641"/>
                  </a:cubicBezTo>
                  <a:cubicBezTo>
                    <a:pt x="630316" y="1366641"/>
                    <a:pt x="631631" y="1366641"/>
                    <a:pt x="632891" y="1366641"/>
                  </a:cubicBezTo>
                  <a:cubicBezTo>
                    <a:pt x="634206" y="1366641"/>
                    <a:pt x="635521" y="1366641"/>
                    <a:pt x="636836" y="1366641"/>
                  </a:cubicBezTo>
                  <a:cubicBezTo>
                    <a:pt x="638151" y="1366641"/>
                    <a:pt x="639466" y="1366641"/>
                    <a:pt x="640781" y="1366641"/>
                  </a:cubicBezTo>
                  <a:cubicBezTo>
                    <a:pt x="642041" y="1366641"/>
                    <a:pt x="643356" y="1366641"/>
                    <a:pt x="644672" y="1366641"/>
                  </a:cubicBezTo>
                  <a:cubicBezTo>
                    <a:pt x="645987" y="1366641"/>
                    <a:pt x="647302" y="1366641"/>
                    <a:pt x="648617" y="1366641"/>
                  </a:cubicBezTo>
                  <a:cubicBezTo>
                    <a:pt x="649877" y="1366641"/>
                    <a:pt x="651192" y="1366641"/>
                    <a:pt x="652507" y="1366641"/>
                  </a:cubicBezTo>
                  <a:cubicBezTo>
                    <a:pt x="653822" y="1366641"/>
                    <a:pt x="655137" y="1366641"/>
                    <a:pt x="656451" y="1366641"/>
                  </a:cubicBezTo>
                  <a:cubicBezTo>
                    <a:pt x="657766" y="1366641"/>
                    <a:pt x="659027" y="1366641"/>
                    <a:pt x="660341" y="1366641"/>
                  </a:cubicBezTo>
                  <a:cubicBezTo>
                    <a:pt x="661656" y="1366641"/>
                    <a:pt x="662971" y="1366641"/>
                    <a:pt x="664286" y="1366641"/>
                  </a:cubicBezTo>
                  <a:cubicBezTo>
                    <a:pt x="665601" y="1366641"/>
                    <a:pt x="666916" y="1366641"/>
                    <a:pt x="668176" y="1366641"/>
                  </a:cubicBezTo>
                  <a:cubicBezTo>
                    <a:pt x="669491" y="1366641"/>
                    <a:pt x="670806" y="1366641"/>
                    <a:pt x="672121" y="1366641"/>
                  </a:cubicBezTo>
                  <a:cubicBezTo>
                    <a:pt x="673437" y="1366641"/>
                    <a:pt x="674752" y="1366641"/>
                    <a:pt x="676012" y="1366641"/>
                  </a:cubicBezTo>
                  <a:cubicBezTo>
                    <a:pt x="677327" y="1366641"/>
                    <a:pt x="678642" y="1366641"/>
                    <a:pt x="679957" y="1366641"/>
                  </a:cubicBezTo>
                  <a:cubicBezTo>
                    <a:pt x="681272" y="1366641"/>
                    <a:pt x="682587" y="1366641"/>
                    <a:pt x="683902" y="1366641"/>
                  </a:cubicBezTo>
                  <a:cubicBezTo>
                    <a:pt x="685162" y="1366641"/>
                    <a:pt x="686477" y="1366641"/>
                    <a:pt x="687792" y="1366641"/>
                  </a:cubicBezTo>
                  <a:cubicBezTo>
                    <a:pt x="689107" y="1366641"/>
                    <a:pt x="690422" y="1366641"/>
                    <a:pt x="691737" y="1366641"/>
                  </a:cubicBezTo>
                  <a:cubicBezTo>
                    <a:pt x="692997" y="1366641"/>
                    <a:pt x="694312" y="1366641"/>
                    <a:pt x="695627" y="1366641"/>
                  </a:cubicBezTo>
                  <a:cubicBezTo>
                    <a:pt x="696942" y="1366641"/>
                    <a:pt x="698257" y="1366641"/>
                    <a:pt x="699572" y="1366641"/>
                  </a:cubicBezTo>
                  <a:cubicBezTo>
                    <a:pt x="700887" y="1366641"/>
                    <a:pt x="702148" y="1366641"/>
                    <a:pt x="703463" y="1366641"/>
                  </a:cubicBezTo>
                  <a:cubicBezTo>
                    <a:pt x="704778" y="1366641"/>
                    <a:pt x="706093" y="1366641"/>
                    <a:pt x="707408" y="1366641"/>
                  </a:cubicBezTo>
                  <a:cubicBezTo>
                    <a:pt x="708723" y="1366641"/>
                    <a:pt x="710038" y="1366641"/>
                    <a:pt x="711298" y="1366641"/>
                  </a:cubicBezTo>
                  <a:cubicBezTo>
                    <a:pt x="712613" y="1366641"/>
                    <a:pt x="713928" y="1366641"/>
                    <a:pt x="715243" y="1366641"/>
                  </a:cubicBezTo>
                  <a:cubicBezTo>
                    <a:pt x="716558" y="1366641"/>
                    <a:pt x="717873" y="1366641"/>
                    <a:pt x="719133" y="1366641"/>
                  </a:cubicBezTo>
                  <a:cubicBezTo>
                    <a:pt x="720448" y="1366641"/>
                    <a:pt x="721763" y="1366641"/>
                    <a:pt x="723078" y="1366641"/>
                  </a:cubicBezTo>
                  <a:cubicBezTo>
                    <a:pt x="724393" y="1366641"/>
                    <a:pt x="725707" y="1366641"/>
                    <a:pt x="727022" y="1366641"/>
                  </a:cubicBezTo>
                  <a:cubicBezTo>
                    <a:pt x="727022" y="1366641"/>
                    <a:pt x="730914" y="1368597"/>
                    <a:pt x="730914" y="1366641"/>
                  </a:cubicBezTo>
                  <a:cubicBezTo>
                    <a:pt x="732229" y="1138993"/>
                    <a:pt x="733544" y="228412"/>
                    <a:pt x="734859" y="763"/>
                  </a:cubicBezTo>
                  <a:cubicBezTo>
                    <a:pt x="734859" y="-1193"/>
                    <a:pt x="738749" y="763"/>
                    <a:pt x="738749" y="763"/>
                  </a:cubicBezTo>
                  <a:cubicBezTo>
                    <a:pt x="740063" y="763"/>
                    <a:pt x="741378" y="763"/>
                    <a:pt x="742693" y="763"/>
                  </a:cubicBezTo>
                  <a:cubicBezTo>
                    <a:pt x="744008" y="763"/>
                    <a:pt x="745268" y="763"/>
                    <a:pt x="746583" y="763"/>
                  </a:cubicBezTo>
                  <a:cubicBezTo>
                    <a:pt x="747898" y="763"/>
                    <a:pt x="749213" y="763"/>
                    <a:pt x="750528" y="763"/>
                  </a:cubicBezTo>
                  <a:cubicBezTo>
                    <a:pt x="751843" y="763"/>
                    <a:pt x="753158" y="763"/>
                    <a:pt x="754418" y="763"/>
                  </a:cubicBezTo>
                  <a:cubicBezTo>
                    <a:pt x="755733" y="763"/>
                    <a:pt x="757048" y="763"/>
                    <a:pt x="758364" y="763"/>
                  </a:cubicBezTo>
                  <a:cubicBezTo>
                    <a:pt x="759679" y="763"/>
                    <a:pt x="760994" y="763"/>
                    <a:pt x="762254" y="763"/>
                  </a:cubicBezTo>
                  <a:cubicBezTo>
                    <a:pt x="763569" y="763"/>
                    <a:pt x="764884" y="763"/>
                    <a:pt x="766199" y="763"/>
                  </a:cubicBezTo>
                  <a:cubicBezTo>
                    <a:pt x="767514" y="763"/>
                    <a:pt x="768829" y="763"/>
                    <a:pt x="770144" y="763"/>
                  </a:cubicBezTo>
                  <a:cubicBezTo>
                    <a:pt x="771404" y="763"/>
                    <a:pt x="772719" y="763"/>
                    <a:pt x="774034" y="763"/>
                  </a:cubicBezTo>
                  <a:cubicBezTo>
                    <a:pt x="775349" y="763"/>
                    <a:pt x="776664" y="763"/>
                    <a:pt x="777979" y="763"/>
                  </a:cubicBezTo>
                  <a:cubicBezTo>
                    <a:pt x="779239" y="763"/>
                    <a:pt x="780554" y="763"/>
                    <a:pt x="781869" y="763"/>
                  </a:cubicBezTo>
                  <a:cubicBezTo>
                    <a:pt x="783184" y="763"/>
                    <a:pt x="784499" y="763"/>
                    <a:pt x="785814" y="763"/>
                  </a:cubicBezTo>
                  <a:cubicBezTo>
                    <a:pt x="787130" y="763"/>
                    <a:pt x="788390" y="763"/>
                    <a:pt x="789705" y="763"/>
                  </a:cubicBezTo>
                  <a:cubicBezTo>
                    <a:pt x="791020" y="763"/>
                    <a:pt x="792335" y="763"/>
                    <a:pt x="793650" y="763"/>
                  </a:cubicBezTo>
                  <a:cubicBezTo>
                    <a:pt x="794965" y="763"/>
                    <a:pt x="796280" y="763"/>
                    <a:pt x="797540" y="763"/>
                  </a:cubicBezTo>
                  <a:cubicBezTo>
                    <a:pt x="798855" y="763"/>
                    <a:pt x="800170" y="763"/>
                    <a:pt x="801485" y="763"/>
                  </a:cubicBezTo>
                  <a:cubicBezTo>
                    <a:pt x="802800" y="763"/>
                    <a:pt x="804115" y="763"/>
                    <a:pt x="805375" y="763"/>
                  </a:cubicBezTo>
                  <a:cubicBezTo>
                    <a:pt x="806690" y="763"/>
                    <a:pt x="808005" y="763"/>
                    <a:pt x="809319" y="763"/>
                  </a:cubicBezTo>
                  <a:cubicBezTo>
                    <a:pt x="810634" y="763"/>
                    <a:pt x="811949" y="763"/>
                    <a:pt x="813264" y="763"/>
                  </a:cubicBezTo>
                  <a:cubicBezTo>
                    <a:pt x="814526" y="763"/>
                    <a:pt x="815841" y="763"/>
                    <a:pt x="817156" y="763"/>
                  </a:cubicBezTo>
                  <a:cubicBezTo>
                    <a:pt x="818471" y="763"/>
                    <a:pt x="819786" y="763"/>
                    <a:pt x="821100" y="763"/>
                  </a:cubicBezTo>
                  <a:cubicBezTo>
                    <a:pt x="822361" y="763"/>
                    <a:pt x="823675" y="763"/>
                    <a:pt x="824990" y="763"/>
                  </a:cubicBezTo>
                  <a:cubicBezTo>
                    <a:pt x="826305" y="763"/>
                    <a:pt x="827620" y="763"/>
                    <a:pt x="828935" y="763"/>
                  </a:cubicBezTo>
                  <a:cubicBezTo>
                    <a:pt x="830250" y="763"/>
                    <a:pt x="831510" y="763"/>
                    <a:pt x="832825" y="763"/>
                  </a:cubicBezTo>
                  <a:cubicBezTo>
                    <a:pt x="834140" y="763"/>
                    <a:pt x="835455" y="763"/>
                    <a:pt x="836770" y="763"/>
                  </a:cubicBezTo>
                  <a:cubicBezTo>
                    <a:pt x="838085" y="763"/>
                    <a:pt x="839400" y="763"/>
                    <a:pt x="840660" y="763"/>
                  </a:cubicBezTo>
                  <a:cubicBezTo>
                    <a:pt x="841975" y="763"/>
                    <a:pt x="843291" y="763"/>
                    <a:pt x="844606" y="763"/>
                  </a:cubicBezTo>
                  <a:cubicBezTo>
                    <a:pt x="845921" y="763"/>
                    <a:pt x="847236" y="763"/>
                    <a:pt x="848496" y="763"/>
                  </a:cubicBezTo>
                  <a:cubicBezTo>
                    <a:pt x="849811" y="763"/>
                    <a:pt x="851126" y="763"/>
                    <a:pt x="852441" y="763"/>
                  </a:cubicBezTo>
                  <a:cubicBezTo>
                    <a:pt x="853756" y="763"/>
                    <a:pt x="855071" y="763"/>
                    <a:pt x="856386" y="763"/>
                  </a:cubicBezTo>
                  <a:cubicBezTo>
                    <a:pt x="857646" y="763"/>
                    <a:pt x="858961" y="763"/>
                    <a:pt x="860276" y="763"/>
                  </a:cubicBezTo>
                  <a:cubicBezTo>
                    <a:pt x="861591" y="763"/>
                    <a:pt x="862906" y="763"/>
                    <a:pt x="864221" y="763"/>
                  </a:cubicBezTo>
                  <a:cubicBezTo>
                    <a:pt x="865481" y="763"/>
                    <a:pt x="866796" y="763"/>
                    <a:pt x="868111" y="763"/>
                  </a:cubicBezTo>
                  <a:cubicBezTo>
                    <a:pt x="869426" y="763"/>
                    <a:pt x="870741" y="763"/>
                    <a:pt x="872057" y="763"/>
                  </a:cubicBezTo>
                  <a:cubicBezTo>
                    <a:pt x="873372" y="763"/>
                    <a:pt x="874632" y="763"/>
                    <a:pt x="875947" y="763"/>
                  </a:cubicBezTo>
                  <a:cubicBezTo>
                    <a:pt x="877262" y="763"/>
                    <a:pt x="878577" y="763"/>
                    <a:pt x="879892" y="763"/>
                  </a:cubicBezTo>
                  <a:cubicBezTo>
                    <a:pt x="881207" y="763"/>
                    <a:pt x="882467" y="763"/>
                    <a:pt x="883782" y="763"/>
                  </a:cubicBezTo>
                  <a:cubicBezTo>
                    <a:pt x="885097" y="763"/>
                    <a:pt x="886412" y="763"/>
                    <a:pt x="887727" y="763"/>
                  </a:cubicBezTo>
                  <a:cubicBezTo>
                    <a:pt x="889041" y="763"/>
                    <a:pt x="890356" y="763"/>
                    <a:pt x="891617" y="763"/>
                  </a:cubicBezTo>
                  <a:cubicBezTo>
                    <a:pt x="892931" y="763"/>
                    <a:pt x="894246" y="763"/>
                    <a:pt x="895561" y="763"/>
                  </a:cubicBezTo>
                  <a:cubicBezTo>
                    <a:pt x="896876" y="763"/>
                    <a:pt x="898191" y="763"/>
                    <a:pt x="899506" y="763"/>
                  </a:cubicBezTo>
                  <a:cubicBezTo>
                    <a:pt x="900768" y="763"/>
                    <a:pt x="902083" y="763"/>
                    <a:pt x="903398" y="763"/>
                  </a:cubicBezTo>
                  <a:cubicBezTo>
                    <a:pt x="904712" y="763"/>
                    <a:pt x="906027" y="763"/>
                    <a:pt x="907342" y="763"/>
                  </a:cubicBezTo>
                  <a:cubicBezTo>
                    <a:pt x="908602" y="763"/>
                    <a:pt x="909917" y="763"/>
                    <a:pt x="911232" y="763"/>
                  </a:cubicBezTo>
                  <a:cubicBezTo>
                    <a:pt x="912547" y="763"/>
                    <a:pt x="913862" y="763"/>
                    <a:pt x="915177" y="763"/>
                  </a:cubicBezTo>
                  <a:cubicBezTo>
                    <a:pt x="916492" y="763"/>
                    <a:pt x="917752" y="763"/>
                    <a:pt x="919067" y="763"/>
                  </a:cubicBezTo>
                  <a:cubicBezTo>
                    <a:pt x="920382" y="763"/>
                    <a:pt x="921697" y="763"/>
                    <a:pt x="923012" y="763"/>
                  </a:cubicBezTo>
                  <a:cubicBezTo>
                    <a:pt x="924327" y="763"/>
                    <a:pt x="925587" y="763"/>
                    <a:pt x="926902" y="763"/>
                  </a:cubicBezTo>
                  <a:cubicBezTo>
                    <a:pt x="928218" y="763"/>
                    <a:pt x="929533" y="763"/>
                    <a:pt x="930848" y="763"/>
                  </a:cubicBezTo>
                  <a:cubicBezTo>
                    <a:pt x="932163" y="763"/>
                    <a:pt x="933478" y="763"/>
                    <a:pt x="934793" y="763"/>
                  </a:cubicBezTo>
                  <a:cubicBezTo>
                    <a:pt x="936053" y="763"/>
                    <a:pt x="937368" y="763"/>
                    <a:pt x="938683" y="763"/>
                  </a:cubicBezTo>
                  <a:cubicBezTo>
                    <a:pt x="939998" y="763"/>
                    <a:pt x="941313" y="763"/>
                    <a:pt x="942628" y="763"/>
                  </a:cubicBezTo>
                  <a:cubicBezTo>
                    <a:pt x="943888" y="763"/>
                    <a:pt x="945203" y="763"/>
                    <a:pt x="946518" y="763"/>
                  </a:cubicBezTo>
                  <a:cubicBezTo>
                    <a:pt x="947833" y="763"/>
                    <a:pt x="949148" y="763"/>
                    <a:pt x="950463" y="763"/>
                  </a:cubicBezTo>
                  <a:cubicBezTo>
                    <a:pt x="951723" y="763"/>
                    <a:pt x="953038" y="763"/>
                    <a:pt x="954353" y="763"/>
                  </a:cubicBezTo>
                  <a:cubicBezTo>
                    <a:pt x="955668" y="763"/>
                    <a:pt x="956984" y="763"/>
                    <a:pt x="958299" y="763"/>
                  </a:cubicBezTo>
                  <a:cubicBezTo>
                    <a:pt x="959614" y="763"/>
                    <a:pt x="960874" y="763"/>
                    <a:pt x="962189" y="763"/>
                  </a:cubicBezTo>
                  <a:cubicBezTo>
                    <a:pt x="963504" y="763"/>
                    <a:pt x="964819" y="763"/>
                    <a:pt x="966134" y="763"/>
                  </a:cubicBezTo>
                  <a:cubicBezTo>
                    <a:pt x="967449" y="763"/>
                    <a:pt x="968709" y="763"/>
                    <a:pt x="970024" y="763"/>
                  </a:cubicBezTo>
                  <a:cubicBezTo>
                    <a:pt x="971339" y="763"/>
                    <a:pt x="972653" y="763"/>
                    <a:pt x="973968" y="763"/>
                  </a:cubicBezTo>
                  <a:cubicBezTo>
                    <a:pt x="975283" y="763"/>
                    <a:pt x="976598" y="763"/>
                    <a:pt x="977858" y="763"/>
                  </a:cubicBezTo>
                  <a:cubicBezTo>
                    <a:pt x="979173" y="763"/>
                    <a:pt x="980488" y="763"/>
                    <a:pt x="981803" y="763"/>
                  </a:cubicBezTo>
                  <a:cubicBezTo>
                    <a:pt x="983118" y="763"/>
                    <a:pt x="984433" y="763"/>
                    <a:pt x="985749" y="763"/>
                  </a:cubicBezTo>
                  <a:cubicBezTo>
                    <a:pt x="987010" y="763"/>
                    <a:pt x="988324" y="763"/>
                    <a:pt x="989639" y="763"/>
                  </a:cubicBezTo>
                  <a:cubicBezTo>
                    <a:pt x="990954" y="763"/>
                    <a:pt x="992269" y="763"/>
                    <a:pt x="993584" y="763"/>
                  </a:cubicBezTo>
                  <a:cubicBezTo>
                    <a:pt x="994844" y="763"/>
                    <a:pt x="996159" y="763"/>
                    <a:pt x="997474" y="763"/>
                  </a:cubicBezTo>
                  <a:cubicBezTo>
                    <a:pt x="998789" y="763"/>
                    <a:pt x="1000104" y="763"/>
                    <a:pt x="1001419" y="763"/>
                  </a:cubicBezTo>
                  <a:cubicBezTo>
                    <a:pt x="1002734" y="763"/>
                    <a:pt x="1003994" y="763"/>
                    <a:pt x="1005309" y="763"/>
                  </a:cubicBezTo>
                  <a:cubicBezTo>
                    <a:pt x="1006624" y="763"/>
                    <a:pt x="1007939" y="763"/>
                    <a:pt x="1009254" y="763"/>
                  </a:cubicBezTo>
                  <a:cubicBezTo>
                    <a:pt x="1010569" y="763"/>
                    <a:pt x="1011829" y="763"/>
                    <a:pt x="1013145" y="763"/>
                  </a:cubicBezTo>
                  <a:cubicBezTo>
                    <a:pt x="1014460" y="763"/>
                    <a:pt x="1015775" y="763"/>
                    <a:pt x="1017090" y="763"/>
                  </a:cubicBezTo>
                  <a:cubicBezTo>
                    <a:pt x="1018405" y="763"/>
                    <a:pt x="1019720" y="763"/>
                    <a:pt x="1020980" y="763"/>
                  </a:cubicBezTo>
                  <a:cubicBezTo>
                    <a:pt x="1022295" y="763"/>
                    <a:pt x="1023610" y="763"/>
                    <a:pt x="1024925" y="763"/>
                  </a:cubicBezTo>
                  <a:cubicBezTo>
                    <a:pt x="1026240" y="763"/>
                    <a:pt x="1027555" y="763"/>
                    <a:pt x="1028870" y="763"/>
                  </a:cubicBezTo>
                  <a:cubicBezTo>
                    <a:pt x="1030130" y="763"/>
                    <a:pt x="1031445" y="763"/>
                    <a:pt x="1032760" y="763"/>
                  </a:cubicBezTo>
                  <a:cubicBezTo>
                    <a:pt x="1034075" y="763"/>
                    <a:pt x="1035390" y="763"/>
                    <a:pt x="1036705" y="763"/>
                  </a:cubicBezTo>
                  <a:cubicBezTo>
                    <a:pt x="1037965" y="763"/>
                    <a:pt x="1039280" y="763"/>
                    <a:pt x="1040595" y="763"/>
                  </a:cubicBezTo>
                  <a:cubicBezTo>
                    <a:pt x="1041911" y="763"/>
                    <a:pt x="1043226" y="763"/>
                    <a:pt x="1044541" y="763"/>
                  </a:cubicBezTo>
                  <a:cubicBezTo>
                    <a:pt x="1045856" y="763"/>
                    <a:pt x="1047116" y="763"/>
                    <a:pt x="1048431" y="763"/>
                  </a:cubicBezTo>
                  <a:cubicBezTo>
                    <a:pt x="1049746" y="763"/>
                    <a:pt x="1051061" y="763"/>
                    <a:pt x="1052376" y="763"/>
                  </a:cubicBezTo>
                  <a:cubicBezTo>
                    <a:pt x="1053690" y="763"/>
                    <a:pt x="1054951" y="763"/>
                    <a:pt x="1056266" y="763"/>
                  </a:cubicBezTo>
                  <a:cubicBezTo>
                    <a:pt x="1057580" y="763"/>
                    <a:pt x="1058895" y="763"/>
                    <a:pt x="1060210" y="763"/>
                  </a:cubicBezTo>
                  <a:cubicBezTo>
                    <a:pt x="1061525" y="763"/>
                    <a:pt x="1062840" y="763"/>
                    <a:pt x="1064100" y="763"/>
                  </a:cubicBezTo>
                  <a:cubicBezTo>
                    <a:pt x="1065415" y="763"/>
                    <a:pt x="1066730" y="763"/>
                    <a:pt x="1068045" y="763"/>
                  </a:cubicBezTo>
                  <a:cubicBezTo>
                    <a:pt x="1069360" y="763"/>
                    <a:pt x="1070676" y="763"/>
                    <a:pt x="1071991" y="763"/>
                  </a:cubicBezTo>
                  <a:cubicBezTo>
                    <a:pt x="1073251" y="763"/>
                    <a:pt x="1074566" y="763"/>
                    <a:pt x="1075881" y="763"/>
                  </a:cubicBezTo>
                  <a:cubicBezTo>
                    <a:pt x="1077196" y="763"/>
                    <a:pt x="1078511" y="763"/>
                    <a:pt x="1079826" y="763"/>
                  </a:cubicBezTo>
                  <a:cubicBezTo>
                    <a:pt x="1081086" y="763"/>
                    <a:pt x="1082401" y="763"/>
                    <a:pt x="1083716" y="763"/>
                  </a:cubicBezTo>
                  <a:cubicBezTo>
                    <a:pt x="1085031" y="763"/>
                    <a:pt x="1086346" y="763"/>
                    <a:pt x="1087661" y="763"/>
                  </a:cubicBezTo>
                  <a:cubicBezTo>
                    <a:pt x="1088976" y="763"/>
                    <a:pt x="1090236" y="763"/>
                    <a:pt x="1091551" y="763"/>
                  </a:cubicBezTo>
                  <a:cubicBezTo>
                    <a:pt x="1092866" y="763"/>
                    <a:pt x="1094181" y="763"/>
                    <a:pt x="1095496" y="763"/>
                  </a:cubicBezTo>
                  <a:cubicBezTo>
                    <a:pt x="1096811" y="763"/>
                    <a:pt x="1098072" y="763"/>
                    <a:pt x="1099387" y="763"/>
                  </a:cubicBezTo>
                  <a:cubicBezTo>
                    <a:pt x="1100702" y="763"/>
                    <a:pt x="1102017" y="763"/>
                    <a:pt x="1103332" y="763"/>
                  </a:cubicBezTo>
                  <a:cubicBezTo>
                    <a:pt x="1104647" y="763"/>
                    <a:pt x="1105962" y="763"/>
                    <a:pt x="1107222" y="763"/>
                  </a:cubicBezTo>
                  <a:cubicBezTo>
                    <a:pt x="1108537" y="763"/>
                    <a:pt x="1109852" y="763"/>
                    <a:pt x="1111167" y="763"/>
                  </a:cubicBezTo>
                  <a:cubicBezTo>
                    <a:pt x="1112482" y="763"/>
                    <a:pt x="1113797" y="763"/>
                    <a:pt x="1115112" y="763"/>
                  </a:cubicBezTo>
                  <a:cubicBezTo>
                    <a:pt x="1116372" y="763"/>
                    <a:pt x="1117687" y="763"/>
                    <a:pt x="1119002" y="763"/>
                  </a:cubicBezTo>
                  <a:cubicBezTo>
                    <a:pt x="1120317" y="763"/>
                    <a:pt x="1121632" y="763"/>
                    <a:pt x="1122946" y="763"/>
                  </a:cubicBezTo>
                  <a:cubicBezTo>
                    <a:pt x="1124207" y="763"/>
                    <a:pt x="1125521" y="763"/>
                    <a:pt x="1126838" y="763"/>
                  </a:cubicBezTo>
                  <a:cubicBezTo>
                    <a:pt x="1128153" y="763"/>
                    <a:pt x="1129468" y="763"/>
                    <a:pt x="1130783" y="763"/>
                  </a:cubicBezTo>
                  <a:cubicBezTo>
                    <a:pt x="1132098" y="763"/>
                    <a:pt x="1133358" y="763"/>
                    <a:pt x="1134673" y="763"/>
                  </a:cubicBezTo>
                  <a:cubicBezTo>
                    <a:pt x="1135988" y="763"/>
                    <a:pt x="1137302" y="763"/>
                    <a:pt x="1138617" y="763"/>
                  </a:cubicBezTo>
                  <a:cubicBezTo>
                    <a:pt x="1139932" y="763"/>
                    <a:pt x="1141192" y="763"/>
                    <a:pt x="1142507" y="763"/>
                  </a:cubicBezTo>
                  <a:cubicBezTo>
                    <a:pt x="1143822" y="763"/>
                    <a:pt x="1145137" y="763"/>
                    <a:pt x="1146452" y="763"/>
                  </a:cubicBezTo>
                  <a:cubicBezTo>
                    <a:pt x="1147767" y="763"/>
                    <a:pt x="1149082" y="763"/>
                    <a:pt x="1150342" y="763"/>
                  </a:cubicBezTo>
                  <a:cubicBezTo>
                    <a:pt x="1151657" y="763"/>
                    <a:pt x="1152972" y="763"/>
                    <a:pt x="1154287" y="763"/>
                  </a:cubicBezTo>
                  <a:cubicBezTo>
                    <a:pt x="1155603" y="763"/>
                    <a:pt x="1156918" y="763"/>
                    <a:pt x="1158233" y="763"/>
                  </a:cubicBezTo>
                  <a:cubicBezTo>
                    <a:pt x="1159493" y="763"/>
                    <a:pt x="1160808" y="763"/>
                    <a:pt x="1162123" y="763"/>
                  </a:cubicBezTo>
                  <a:cubicBezTo>
                    <a:pt x="1163438" y="763"/>
                    <a:pt x="1164753" y="763"/>
                    <a:pt x="1166068" y="763"/>
                  </a:cubicBezTo>
                  <a:cubicBezTo>
                    <a:pt x="1167328" y="763"/>
                    <a:pt x="1168643" y="763"/>
                    <a:pt x="1169958" y="763"/>
                  </a:cubicBezTo>
                  <a:cubicBezTo>
                    <a:pt x="1171273" y="763"/>
                    <a:pt x="1172588" y="763"/>
                    <a:pt x="1173903" y="763"/>
                  </a:cubicBezTo>
                  <a:cubicBezTo>
                    <a:pt x="1175218" y="763"/>
                    <a:pt x="1176478" y="763"/>
                    <a:pt x="1177793" y="763"/>
                  </a:cubicBezTo>
                  <a:cubicBezTo>
                    <a:pt x="1179108" y="763"/>
                    <a:pt x="1180423" y="763"/>
                    <a:pt x="1181738" y="763"/>
                  </a:cubicBezTo>
                  <a:cubicBezTo>
                    <a:pt x="1183053" y="763"/>
                    <a:pt x="1184314" y="763"/>
                    <a:pt x="1185629" y="763"/>
                  </a:cubicBezTo>
                  <a:cubicBezTo>
                    <a:pt x="1186944" y="763"/>
                    <a:pt x="1188259" y="763"/>
                    <a:pt x="1189574" y="763"/>
                  </a:cubicBezTo>
                  <a:cubicBezTo>
                    <a:pt x="1190889" y="763"/>
                    <a:pt x="1192204" y="763"/>
                    <a:pt x="1193464" y="763"/>
                  </a:cubicBezTo>
                  <a:cubicBezTo>
                    <a:pt x="1194779" y="763"/>
                    <a:pt x="1196094" y="763"/>
                    <a:pt x="1197409" y="763"/>
                  </a:cubicBezTo>
                  <a:cubicBezTo>
                    <a:pt x="1198724" y="763"/>
                    <a:pt x="1200039" y="763"/>
                    <a:pt x="1201354" y="763"/>
                  </a:cubicBezTo>
                  <a:cubicBezTo>
                    <a:pt x="1202614" y="763"/>
                    <a:pt x="1203929" y="763"/>
                    <a:pt x="1205244" y="763"/>
                  </a:cubicBezTo>
                  <a:cubicBezTo>
                    <a:pt x="1206558" y="763"/>
                    <a:pt x="1207873" y="763"/>
                    <a:pt x="1209188" y="763"/>
                  </a:cubicBezTo>
                  <a:cubicBezTo>
                    <a:pt x="1210448" y="763"/>
                    <a:pt x="1211818" y="763"/>
                    <a:pt x="1213080" y="763"/>
                  </a:cubicBezTo>
                  <a:cubicBezTo>
                    <a:pt x="1214395" y="763"/>
                    <a:pt x="1215710" y="763"/>
                    <a:pt x="1217024" y="763"/>
                  </a:cubicBezTo>
                  <a:cubicBezTo>
                    <a:pt x="1218285" y="763"/>
                    <a:pt x="1219600" y="763"/>
                    <a:pt x="1220914" y="763"/>
                  </a:cubicBezTo>
                  <a:cubicBezTo>
                    <a:pt x="1222229" y="763"/>
                    <a:pt x="1223544" y="763"/>
                    <a:pt x="1224859" y="763"/>
                  </a:cubicBezTo>
                  <a:cubicBezTo>
                    <a:pt x="1226174" y="763"/>
                    <a:pt x="1227434" y="763"/>
                    <a:pt x="1228749" y="763"/>
                  </a:cubicBezTo>
                  <a:cubicBezTo>
                    <a:pt x="1230064" y="763"/>
                    <a:pt x="1231379" y="763"/>
                    <a:pt x="1232694" y="763"/>
                  </a:cubicBezTo>
                  <a:cubicBezTo>
                    <a:pt x="1234009" y="763"/>
                    <a:pt x="1235324" y="763"/>
                    <a:pt x="1236584" y="763"/>
                  </a:cubicBezTo>
                  <a:cubicBezTo>
                    <a:pt x="1237899" y="763"/>
                    <a:pt x="1239214" y="763"/>
                    <a:pt x="1240530" y="763"/>
                  </a:cubicBezTo>
                  <a:cubicBezTo>
                    <a:pt x="1241845" y="763"/>
                    <a:pt x="1243160" y="763"/>
                    <a:pt x="1244475" y="763"/>
                  </a:cubicBezTo>
                  <a:cubicBezTo>
                    <a:pt x="1245735" y="763"/>
                    <a:pt x="1247050" y="763"/>
                    <a:pt x="1248365" y="763"/>
                  </a:cubicBezTo>
                  <a:cubicBezTo>
                    <a:pt x="1249680" y="763"/>
                    <a:pt x="1250995" y="763"/>
                    <a:pt x="1252310" y="763"/>
                  </a:cubicBezTo>
                  <a:cubicBezTo>
                    <a:pt x="1253570" y="763"/>
                    <a:pt x="1254885" y="763"/>
                    <a:pt x="1256200" y="763"/>
                  </a:cubicBezTo>
                  <a:cubicBezTo>
                    <a:pt x="1257515" y="763"/>
                    <a:pt x="1258830" y="763"/>
                    <a:pt x="1260145" y="763"/>
                  </a:cubicBezTo>
                  <a:cubicBezTo>
                    <a:pt x="1261460" y="763"/>
                    <a:pt x="1262720" y="763"/>
                    <a:pt x="1264035" y="763"/>
                  </a:cubicBezTo>
                  <a:cubicBezTo>
                    <a:pt x="1265350" y="763"/>
                    <a:pt x="1266665" y="763"/>
                    <a:pt x="1267980" y="763"/>
                  </a:cubicBezTo>
                  <a:cubicBezTo>
                    <a:pt x="1269296" y="763"/>
                    <a:pt x="1270556" y="763"/>
                    <a:pt x="1271871" y="763"/>
                  </a:cubicBezTo>
                  <a:cubicBezTo>
                    <a:pt x="1273186" y="763"/>
                    <a:pt x="1274501" y="763"/>
                    <a:pt x="1275816" y="763"/>
                  </a:cubicBezTo>
                  <a:cubicBezTo>
                    <a:pt x="1277131" y="763"/>
                    <a:pt x="1278446" y="763"/>
                    <a:pt x="1279706" y="763"/>
                  </a:cubicBezTo>
                  <a:cubicBezTo>
                    <a:pt x="1281021" y="763"/>
                    <a:pt x="1282336" y="763"/>
                    <a:pt x="1283651" y="763"/>
                  </a:cubicBezTo>
                  <a:cubicBezTo>
                    <a:pt x="1284966" y="763"/>
                    <a:pt x="1286280" y="763"/>
                    <a:pt x="1287595" y="763"/>
                  </a:cubicBezTo>
                  <a:cubicBezTo>
                    <a:pt x="1288856" y="763"/>
                    <a:pt x="1290170" y="763"/>
                    <a:pt x="1291485" y="763"/>
                  </a:cubicBezTo>
                  <a:cubicBezTo>
                    <a:pt x="1292800" y="763"/>
                    <a:pt x="1294115" y="763"/>
                    <a:pt x="1295430" y="763"/>
                  </a:cubicBezTo>
                  <a:cubicBezTo>
                    <a:pt x="1296692" y="763"/>
                    <a:pt x="1298007" y="763"/>
                    <a:pt x="1299322" y="763"/>
                  </a:cubicBezTo>
                  <a:cubicBezTo>
                    <a:pt x="1300637" y="763"/>
                    <a:pt x="1301951" y="763"/>
                    <a:pt x="1303266" y="763"/>
                  </a:cubicBezTo>
                  <a:cubicBezTo>
                    <a:pt x="1304581" y="763"/>
                    <a:pt x="1305841" y="763"/>
                    <a:pt x="1307156" y="763"/>
                  </a:cubicBezTo>
                  <a:cubicBezTo>
                    <a:pt x="1308471" y="763"/>
                    <a:pt x="1309786" y="763"/>
                    <a:pt x="1311101" y="763"/>
                  </a:cubicBezTo>
                  <a:cubicBezTo>
                    <a:pt x="1312416" y="763"/>
                    <a:pt x="1313676" y="763"/>
                    <a:pt x="1314991" y="763"/>
                  </a:cubicBezTo>
                  <a:cubicBezTo>
                    <a:pt x="1316306" y="763"/>
                    <a:pt x="1317621" y="763"/>
                    <a:pt x="1318936" y="763"/>
                  </a:cubicBezTo>
                  <a:cubicBezTo>
                    <a:pt x="1320251" y="763"/>
                    <a:pt x="1321566" y="763"/>
                    <a:pt x="1322826" y="763"/>
                  </a:cubicBezTo>
                  <a:cubicBezTo>
                    <a:pt x="1324141" y="763"/>
                    <a:pt x="1325457" y="763"/>
                    <a:pt x="1326772" y="763"/>
                  </a:cubicBezTo>
                  <a:cubicBezTo>
                    <a:pt x="1328087" y="763"/>
                    <a:pt x="1329402" y="763"/>
                    <a:pt x="1330662" y="763"/>
                  </a:cubicBezTo>
                  <a:cubicBezTo>
                    <a:pt x="1331977" y="763"/>
                    <a:pt x="1333292" y="763"/>
                    <a:pt x="1334607" y="763"/>
                  </a:cubicBezTo>
                  <a:cubicBezTo>
                    <a:pt x="1335922" y="763"/>
                    <a:pt x="1337237" y="763"/>
                    <a:pt x="1338552" y="763"/>
                  </a:cubicBezTo>
                  <a:cubicBezTo>
                    <a:pt x="1339812" y="763"/>
                    <a:pt x="1341127" y="763"/>
                    <a:pt x="1342442" y="763"/>
                  </a:cubicBezTo>
                  <a:cubicBezTo>
                    <a:pt x="1343757" y="763"/>
                    <a:pt x="1345072" y="763"/>
                    <a:pt x="1346387" y="763"/>
                  </a:cubicBezTo>
                  <a:cubicBezTo>
                    <a:pt x="1347702" y="763"/>
                    <a:pt x="1348962" y="763"/>
                    <a:pt x="1350277" y="763"/>
                  </a:cubicBezTo>
                  <a:cubicBezTo>
                    <a:pt x="1351592" y="763"/>
                    <a:pt x="1352907" y="763"/>
                    <a:pt x="1354223" y="763"/>
                  </a:cubicBezTo>
                  <a:cubicBezTo>
                    <a:pt x="1355538" y="763"/>
                    <a:pt x="1356798" y="763"/>
                    <a:pt x="1358113" y="763"/>
                  </a:cubicBezTo>
                  <a:cubicBezTo>
                    <a:pt x="1359428" y="763"/>
                    <a:pt x="1360743" y="763"/>
                    <a:pt x="1362058" y="763"/>
                  </a:cubicBezTo>
                  <a:cubicBezTo>
                    <a:pt x="1363373" y="763"/>
                    <a:pt x="1364688" y="763"/>
                    <a:pt x="1365948" y="763"/>
                  </a:cubicBezTo>
                  <a:cubicBezTo>
                    <a:pt x="1367263" y="763"/>
                    <a:pt x="1368578" y="763"/>
                    <a:pt x="1369892" y="763"/>
                  </a:cubicBezTo>
                  <a:cubicBezTo>
                    <a:pt x="1371207" y="763"/>
                    <a:pt x="1372522" y="763"/>
                    <a:pt x="1373782" y="763"/>
                  </a:cubicBezTo>
                  <a:cubicBezTo>
                    <a:pt x="1375097" y="763"/>
                    <a:pt x="1376412" y="763"/>
                    <a:pt x="1377727" y="763"/>
                  </a:cubicBezTo>
                  <a:cubicBezTo>
                    <a:pt x="1379042" y="763"/>
                    <a:pt x="1380357" y="763"/>
                    <a:pt x="1381672" y="763"/>
                  </a:cubicBezTo>
                  <a:cubicBezTo>
                    <a:pt x="1382934" y="763"/>
                    <a:pt x="1384249" y="763"/>
                    <a:pt x="1385563" y="763"/>
                  </a:cubicBezTo>
                  <a:cubicBezTo>
                    <a:pt x="1386878" y="763"/>
                    <a:pt x="1388193" y="763"/>
                    <a:pt x="1389508" y="763"/>
                  </a:cubicBezTo>
                  <a:cubicBezTo>
                    <a:pt x="1390768" y="763"/>
                    <a:pt x="1392083" y="763"/>
                    <a:pt x="1393398" y="763"/>
                  </a:cubicBezTo>
                  <a:cubicBezTo>
                    <a:pt x="1394713" y="763"/>
                    <a:pt x="1396028" y="763"/>
                    <a:pt x="1397343" y="763"/>
                  </a:cubicBezTo>
                  <a:cubicBezTo>
                    <a:pt x="1398658" y="763"/>
                    <a:pt x="1399918" y="763"/>
                    <a:pt x="1401233" y="763"/>
                  </a:cubicBezTo>
                  <a:cubicBezTo>
                    <a:pt x="1402548" y="763"/>
                    <a:pt x="1403863" y="763"/>
                    <a:pt x="1405178" y="763"/>
                  </a:cubicBezTo>
                  <a:cubicBezTo>
                    <a:pt x="1406493" y="763"/>
                    <a:pt x="1407808" y="763"/>
                    <a:pt x="1409068" y="763"/>
                  </a:cubicBezTo>
                  <a:cubicBezTo>
                    <a:pt x="1410384" y="763"/>
                    <a:pt x="1411699" y="763"/>
                    <a:pt x="1413014" y="763"/>
                  </a:cubicBezTo>
                  <a:cubicBezTo>
                    <a:pt x="1414329" y="763"/>
                    <a:pt x="1415644" y="763"/>
                    <a:pt x="1416904" y="763"/>
                  </a:cubicBezTo>
                  <a:cubicBezTo>
                    <a:pt x="1418219" y="763"/>
                    <a:pt x="1419534" y="763"/>
                    <a:pt x="1420849" y="763"/>
                  </a:cubicBezTo>
                  <a:cubicBezTo>
                    <a:pt x="1422164" y="763"/>
                    <a:pt x="1423479" y="763"/>
                    <a:pt x="1424794" y="763"/>
                  </a:cubicBezTo>
                  <a:cubicBezTo>
                    <a:pt x="1426054" y="763"/>
                    <a:pt x="1427369" y="763"/>
                    <a:pt x="1428684" y="763"/>
                  </a:cubicBezTo>
                  <a:cubicBezTo>
                    <a:pt x="1429999" y="763"/>
                    <a:pt x="1431314" y="763"/>
                    <a:pt x="1432629" y="763"/>
                  </a:cubicBezTo>
                  <a:cubicBezTo>
                    <a:pt x="1433944" y="763"/>
                    <a:pt x="1435204" y="763"/>
                    <a:pt x="1436519" y="763"/>
                  </a:cubicBezTo>
                  <a:cubicBezTo>
                    <a:pt x="1437834" y="763"/>
                    <a:pt x="1439150" y="763"/>
                    <a:pt x="1440465" y="763"/>
                  </a:cubicBezTo>
                  <a:cubicBezTo>
                    <a:pt x="1441780" y="763"/>
                    <a:pt x="1443040" y="763"/>
                    <a:pt x="1444355" y="763"/>
                  </a:cubicBezTo>
                  <a:cubicBezTo>
                    <a:pt x="1445670" y="763"/>
                    <a:pt x="1446985" y="763"/>
                    <a:pt x="1448300" y="763"/>
                  </a:cubicBezTo>
                  <a:cubicBezTo>
                    <a:pt x="1449614" y="763"/>
                    <a:pt x="1450929" y="763"/>
                    <a:pt x="1452244" y="763"/>
                  </a:cubicBezTo>
                  <a:cubicBezTo>
                    <a:pt x="1453504" y="763"/>
                    <a:pt x="1454819" y="763"/>
                    <a:pt x="1456134" y="763"/>
                  </a:cubicBezTo>
                  <a:cubicBezTo>
                    <a:pt x="1457449" y="763"/>
                    <a:pt x="1458764" y="763"/>
                    <a:pt x="1460024" y="763"/>
                  </a:cubicBezTo>
                  <a:cubicBezTo>
                    <a:pt x="1461339" y="763"/>
                    <a:pt x="1462654" y="763"/>
                    <a:pt x="1463969" y="763"/>
                  </a:cubicBezTo>
                  <a:cubicBezTo>
                    <a:pt x="1465284" y="763"/>
                    <a:pt x="1466599" y="763"/>
                    <a:pt x="1467915" y="763"/>
                  </a:cubicBezTo>
                  <a:cubicBezTo>
                    <a:pt x="1469175" y="763"/>
                    <a:pt x="1470490" y="763"/>
                    <a:pt x="1471805" y="763"/>
                  </a:cubicBezTo>
                  <a:cubicBezTo>
                    <a:pt x="1473120" y="763"/>
                    <a:pt x="1474435" y="763"/>
                    <a:pt x="1475750" y="763"/>
                  </a:cubicBezTo>
                  <a:cubicBezTo>
                    <a:pt x="1477065" y="763"/>
                    <a:pt x="1478325" y="763"/>
                    <a:pt x="1479640" y="763"/>
                  </a:cubicBezTo>
                  <a:cubicBezTo>
                    <a:pt x="1480955" y="763"/>
                    <a:pt x="1482270" y="763"/>
                    <a:pt x="1483585" y="763"/>
                  </a:cubicBezTo>
                  <a:cubicBezTo>
                    <a:pt x="1484900" y="763"/>
                    <a:pt x="1486160" y="763"/>
                    <a:pt x="1487475" y="763"/>
                  </a:cubicBezTo>
                  <a:cubicBezTo>
                    <a:pt x="1488790" y="763"/>
                    <a:pt x="1490105" y="763"/>
                    <a:pt x="1491420" y="763"/>
                  </a:cubicBezTo>
                  <a:cubicBezTo>
                    <a:pt x="1492735" y="763"/>
                    <a:pt x="1494050" y="763"/>
                    <a:pt x="1495365" y="763"/>
                  </a:cubicBezTo>
                  <a:cubicBezTo>
                    <a:pt x="1496626" y="763"/>
                    <a:pt x="1497941" y="763"/>
                    <a:pt x="1499256" y="763"/>
                  </a:cubicBezTo>
                  <a:cubicBezTo>
                    <a:pt x="1500571" y="763"/>
                    <a:pt x="1501886" y="763"/>
                    <a:pt x="1503146" y="763"/>
                  </a:cubicBezTo>
                  <a:cubicBezTo>
                    <a:pt x="1504461" y="763"/>
                    <a:pt x="1505776" y="763"/>
                    <a:pt x="1507091" y="763"/>
                  </a:cubicBezTo>
                  <a:cubicBezTo>
                    <a:pt x="1508406" y="763"/>
                    <a:pt x="1509721" y="763"/>
                    <a:pt x="1511036" y="763"/>
                  </a:cubicBezTo>
                  <a:cubicBezTo>
                    <a:pt x="1512296" y="763"/>
                    <a:pt x="1513611" y="763"/>
                    <a:pt x="1514926" y="763"/>
                  </a:cubicBezTo>
                  <a:cubicBezTo>
                    <a:pt x="1516241" y="763"/>
                    <a:pt x="1517556" y="763"/>
                    <a:pt x="1518870" y="763"/>
                  </a:cubicBezTo>
                  <a:cubicBezTo>
                    <a:pt x="1520185" y="763"/>
                    <a:pt x="1521446" y="763"/>
                    <a:pt x="1522760" y="763"/>
                  </a:cubicBezTo>
                  <a:cubicBezTo>
                    <a:pt x="1524077" y="763"/>
                    <a:pt x="1525392" y="763"/>
                    <a:pt x="1526707" y="763"/>
                  </a:cubicBezTo>
                  <a:cubicBezTo>
                    <a:pt x="1528022" y="763"/>
                    <a:pt x="1529282" y="763"/>
                    <a:pt x="1530597" y="763"/>
                  </a:cubicBezTo>
                  <a:cubicBezTo>
                    <a:pt x="1531912" y="763"/>
                    <a:pt x="1533226" y="763"/>
                    <a:pt x="1534541" y="763"/>
                  </a:cubicBezTo>
                  <a:cubicBezTo>
                    <a:pt x="1535856" y="763"/>
                    <a:pt x="1537171" y="763"/>
                    <a:pt x="1538431" y="763"/>
                  </a:cubicBezTo>
                  <a:cubicBezTo>
                    <a:pt x="1539746" y="763"/>
                    <a:pt x="1541061" y="763"/>
                    <a:pt x="1542376" y="763"/>
                  </a:cubicBezTo>
                  <a:cubicBezTo>
                    <a:pt x="1543691" y="763"/>
                    <a:pt x="1545006" y="763"/>
                    <a:pt x="1546266" y="763"/>
                  </a:cubicBezTo>
                  <a:cubicBezTo>
                    <a:pt x="1547581" y="763"/>
                    <a:pt x="1548896" y="763"/>
                    <a:pt x="1550211" y="763"/>
                  </a:cubicBezTo>
                  <a:cubicBezTo>
                    <a:pt x="1551526" y="763"/>
                    <a:pt x="1552842" y="763"/>
                    <a:pt x="1554157" y="763"/>
                  </a:cubicBezTo>
                  <a:cubicBezTo>
                    <a:pt x="1555417" y="763"/>
                    <a:pt x="1556732" y="763"/>
                    <a:pt x="1558047" y="763"/>
                  </a:cubicBezTo>
                  <a:cubicBezTo>
                    <a:pt x="1559362" y="763"/>
                    <a:pt x="1560677" y="763"/>
                    <a:pt x="1561992" y="763"/>
                  </a:cubicBezTo>
                  <a:cubicBezTo>
                    <a:pt x="1563307" y="763"/>
                    <a:pt x="1564567" y="763"/>
                    <a:pt x="1565882" y="763"/>
                  </a:cubicBezTo>
                  <a:cubicBezTo>
                    <a:pt x="1567197" y="763"/>
                    <a:pt x="1568512" y="763"/>
                    <a:pt x="1569827" y="763"/>
                  </a:cubicBezTo>
                  <a:cubicBezTo>
                    <a:pt x="1571142" y="763"/>
                    <a:pt x="1572402" y="763"/>
                    <a:pt x="1573717" y="763"/>
                  </a:cubicBezTo>
                  <a:cubicBezTo>
                    <a:pt x="1575032" y="763"/>
                    <a:pt x="1576347" y="763"/>
                    <a:pt x="1577662" y="763"/>
                  </a:cubicBezTo>
                  <a:cubicBezTo>
                    <a:pt x="1578977" y="763"/>
                    <a:pt x="1580292" y="763"/>
                    <a:pt x="1581553" y="763"/>
                  </a:cubicBezTo>
                  <a:cubicBezTo>
                    <a:pt x="1582868" y="763"/>
                    <a:pt x="1584183" y="763"/>
                    <a:pt x="1585498" y="763"/>
                  </a:cubicBezTo>
                  <a:cubicBezTo>
                    <a:pt x="1586813" y="763"/>
                    <a:pt x="1588128" y="763"/>
                    <a:pt x="1589388" y="763"/>
                  </a:cubicBezTo>
                  <a:cubicBezTo>
                    <a:pt x="1590703" y="763"/>
                    <a:pt x="1592018" y="763"/>
                    <a:pt x="1593333" y="763"/>
                  </a:cubicBezTo>
                  <a:cubicBezTo>
                    <a:pt x="1594648" y="763"/>
                    <a:pt x="1595963" y="763"/>
                    <a:pt x="1597278" y="763"/>
                  </a:cubicBezTo>
                  <a:cubicBezTo>
                    <a:pt x="1598592" y="763"/>
                    <a:pt x="1599853" y="763"/>
                    <a:pt x="1601168" y="763"/>
                  </a:cubicBezTo>
                  <a:cubicBezTo>
                    <a:pt x="1602482" y="763"/>
                    <a:pt x="1603797" y="763"/>
                    <a:pt x="1605112" y="763"/>
                  </a:cubicBezTo>
                  <a:cubicBezTo>
                    <a:pt x="1606427" y="763"/>
                    <a:pt x="1607687" y="763"/>
                    <a:pt x="1609004" y="763"/>
                  </a:cubicBezTo>
                  <a:cubicBezTo>
                    <a:pt x="1610319" y="763"/>
                    <a:pt x="1611634" y="763"/>
                    <a:pt x="1612949" y="763"/>
                  </a:cubicBezTo>
                  <a:cubicBezTo>
                    <a:pt x="1614263" y="763"/>
                    <a:pt x="1615524" y="763"/>
                    <a:pt x="1616839" y="763"/>
                  </a:cubicBezTo>
                  <a:cubicBezTo>
                    <a:pt x="1618153" y="763"/>
                    <a:pt x="1619468" y="763"/>
                    <a:pt x="1620783" y="763"/>
                  </a:cubicBezTo>
                  <a:cubicBezTo>
                    <a:pt x="1622098" y="763"/>
                    <a:pt x="1623413" y="763"/>
                    <a:pt x="1624673" y="763"/>
                  </a:cubicBezTo>
                  <a:cubicBezTo>
                    <a:pt x="1625988" y="763"/>
                    <a:pt x="1627303" y="763"/>
                    <a:pt x="1628618" y="763"/>
                  </a:cubicBezTo>
                  <a:cubicBezTo>
                    <a:pt x="1629933" y="763"/>
                    <a:pt x="1631248" y="763"/>
                    <a:pt x="1632508" y="763"/>
                  </a:cubicBezTo>
                  <a:cubicBezTo>
                    <a:pt x="1633823" y="763"/>
                    <a:pt x="1635138" y="763"/>
                    <a:pt x="1636453" y="763"/>
                  </a:cubicBezTo>
                  <a:cubicBezTo>
                    <a:pt x="1637769" y="763"/>
                    <a:pt x="1639084" y="763"/>
                    <a:pt x="1640399" y="763"/>
                  </a:cubicBezTo>
                  <a:cubicBezTo>
                    <a:pt x="1641659" y="763"/>
                    <a:pt x="1642974" y="763"/>
                    <a:pt x="1644289" y="763"/>
                  </a:cubicBezTo>
                  <a:cubicBezTo>
                    <a:pt x="1645604" y="763"/>
                    <a:pt x="1646919" y="763"/>
                    <a:pt x="1648234" y="763"/>
                  </a:cubicBezTo>
                  <a:cubicBezTo>
                    <a:pt x="1649549" y="763"/>
                    <a:pt x="1650809" y="763"/>
                    <a:pt x="1652124" y="763"/>
                  </a:cubicBezTo>
                  <a:cubicBezTo>
                    <a:pt x="1653439" y="763"/>
                    <a:pt x="1654754" y="763"/>
                    <a:pt x="1656069" y="763"/>
                  </a:cubicBezTo>
                  <a:cubicBezTo>
                    <a:pt x="1657384" y="763"/>
                    <a:pt x="1658644" y="763"/>
                    <a:pt x="1659959" y="763"/>
                  </a:cubicBezTo>
                  <a:cubicBezTo>
                    <a:pt x="1661274" y="763"/>
                    <a:pt x="1662589" y="763"/>
                    <a:pt x="1663904" y="763"/>
                  </a:cubicBezTo>
                  <a:cubicBezTo>
                    <a:pt x="1665219" y="763"/>
                    <a:pt x="1666535" y="763"/>
                    <a:pt x="1667795" y="763"/>
                  </a:cubicBezTo>
                  <a:cubicBezTo>
                    <a:pt x="1669110" y="763"/>
                    <a:pt x="1670425" y="763"/>
                    <a:pt x="1671740" y="763"/>
                  </a:cubicBezTo>
                  <a:cubicBezTo>
                    <a:pt x="1673055" y="763"/>
                    <a:pt x="1674370" y="763"/>
                    <a:pt x="1675630" y="763"/>
                  </a:cubicBezTo>
                  <a:cubicBezTo>
                    <a:pt x="1676945" y="763"/>
                    <a:pt x="1678260" y="763"/>
                    <a:pt x="1679575" y="763"/>
                  </a:cubicBezTo>
                  <a:cubicBezTo>
                    <a:pt x="1680890" y="763"/>
                    <a:pt x="1682204" y="763"/>
                    <a:pt x="1683519" y="763"/>
                  </a:cubicBezTo>
                  <a:cubicBezTo>
                    <a:pt x="1684780" y="763"/>
                    <a:pt x="1686094" y="763"/>
                    <a:pt x="1687409" y="763"/>
                  </a:cubicBezTo>
                  <a:cubicBezTo>
                    <a:pt x="1688724" y="763"/>
                    <a:pt x="1690039" y="763"/>
                    <a:pt x="1691354" y="763"/>
                  </a:cubicBezTo>
                  <a:cubicBezTo>
                    <a:pt x="1692669" y="763"/>
                    <a:pt x="1693931" y="763"/>
                    <a:pt x="1695246" y="763"/>
                  </a:cubicBezTo>
                  <a:cubicBezTo>
                    <a:pt x="1696561" y="763"/>
                    <a:pt x="1697875" y="763"/>
                    <a:pt x="1699190" y="763"/>
                  </a:cubicBezTo>
                  <a:cubicBezTo>
                    <a:pt x="1700505" y="763"/>
                    <a:pt x="1701765" y="763"/>
                    <a:pt x="1703080" y="763"/>
                  </a:cubicBezTo>
                  <a:cubicBezTo>
                    <a:pt x="1704395" y="763"/>
                    <a:pt x="1705710" y="763"/>
                    <a:pt x="1707025" y="763"/>
                  </a:cubicBezTo>
                  <a:cubicBezTo>
                    <a:pt x="1708340" y="763"/>
                    <a:pt x="1709655" y="763"/>
                    <a:pt x="1710915" y="763"/>
                  </a:cubicBezTo>
                  <a:cubicBezTo>
                    <a:pt x="1712230" y="763"/>
                    <a:pt x="1713545" y="763"/>
                    <a:pt x="1714860" y="763"/>
                  </a:cubicBezTo>
                  <a:cubicBezTo>
                    <a:pt x="1716175" y="763"/>
                    <a:pt x="1717490" y="763"/>
                    <a:pt x="1718750" y="763"/>
                  </a:cubicBezTo>
                  <a:cubicBezTo>
                    <a:pt x="1720065" y="763"/>
                    <a:pt x="1721380" y="763"/>
                    <a:pt x="1722696" y="763"/>
                  </a:cubicBezTo>
                  <a:cubicBezTo>
                    <a:pt x="1724011" y="763"/>
                    <a:pt x="1725326" y="763"/>
                    <a:pt x="1726641" y="763"/>
                  </a:cubicBezTo>
                  <a:cubicBezTo>
                    <a:pt x="1727901" y="763"/>
                    <a:pt x="1729216" y="763"/>
                    <a:pt x="1730531" y="763"/>
                  </a:cubicBezTo>
                  <a:cubicBezTo>
                    <a:pt x="1731846" y="763"/>
                    <a:pt x="1733161" y="763"/>
                    <a:pt x="1734476" y="763"/>
                  </a:cubicBezTo>
                  <a:cubicBezTo>
                    <a:pt x="1735791" y="763"/>
                    <a:pt x="1737051" y="763"/>
                    <a:pt x="1738366" y="763"/>
                  </a:cubicBezTo>
                  <a:cubicBezTo>
                    <a:pt x="1739681" y="763"/>
                    <a:pt x="1740996" y="763"/>
                    <a:pt x="1742311" y="763"/>
                  </a:cubicBezTo>
                  <a:cubicBezTo>
                    <a:pt x="1743626" y="763"/>
                    <a:pt x="1744886" y="763"/>
                    <a:pt x="1746201" y="763"/>
                  </a:cubicBezTo>
                  <a:cubicBezTo>
                    <a:pt x="1747516" y="763"/>
                    <a:pt x="1748831" y="763"/>
                    <a:pt x="1750146" y="763"/>
                  </a:cubicBezTo>
                  <a:cubicBezTo>
                    <a:pt x="1751462" y="763"/>
                    <a:pt x="1752722" y="763"/>
                    <a:pt x="1754037" y="763"/>
                  </a:cubicBezTo>
                  <a:cubicBezTo>
                    <a:pt x="1755352" y="763"/>
                    <a:pt x="1756667" y="763"/>
                    <a:pt x="1757982" y="763"/>
                  </a:cubicBezTo>
                  <a:cubicBezTo>
                    <a:pt x="1759297" y="763"/>
                    <a:pt x="1760612" y="763"/>
                    <a:pt x="1761872" y="763"/>
                  </a:cubicBezTo>
                  <a:cubicBezTo>
                    <a:pt x="1763187" y="763"/>
                    <a:pt x="1764502" y="763"/>
                    <a:pt x="1765816" y="763"/>
                  </a:cubicBezTo>
                  <a:cubicBezTo>
                    <a:pt x="1767131" y="763"/>
                    <a:pt x="1768446" y="763"/>
                    <a:pt x="1769761" y="763"/>
                  </a:cubicBezTo>
                  <a:cubicBezTo>
                    <a:pt x="1771021" y="763"/>
                    <a:pt x="1772336" y="763"/>
                    <a:pt x="1773651" y="763"/>
                  </a:cubicBezTo>
                  <a:cubicBezTo>
                    <a:pt x="1774966" y="763"/>
                    <a:pt x="1776281" y="763"/>
                    <a:pt x="1777596" y="763"/>
                  </a:cubicBezTo>
                  <a:cubicBezTo>
                    <a:pt x="1778911" y="763"/>
                    <a:pt x="1780227" y="763"/>
                    <a:pt x="1781487" y="763"/>
                  </a:cubicBezTo>
                  <a:cubicBezTo>
                    <a:pt x="1782802" y="763"/>
                    <a:pt x="1784117" y="763"/>
                    <a:pt x="1785432" y="763"/>
                  </a:cubicBezTo>
                  <a:cubicBezTo>
                    <a:pt x="1786747" y="763"/>
                    <a:pt x="1788007" y="763"/>
                    <a:pt x="1789322" y="763"/>
                  </a:cubicBezTo>
                  <a:cubicBezTo>
                    <a:pt x="1790637" y="763"/>
                    <a:pt x="1791952" y="763"/>
                    <a:pt x="1793267" y="763"/>
                  </a:cubicBezTo>
                  <a:cubicBezTo>
                    <a:pt x="1794582" y="763"/>
                    <a:pt x="1795897" y="763"/>
                    <a:pt x="1797157" y="763"/>
                  </a:cubicBezTo>
                  <a:cubicBezTo>
                    <a:pt x="1798472" y="763"/>
                    <a:pt x="1799787" y="763"/>
                    <a:pt x="1801102" y="763"/>
                  </a:cubicBezTo>
                  <a:cubicBezTo>
                    <a:pt x="1802417" y="763"/>
                    <a:pt x="1803732" y="763"/>
                    <a:pt x="1804992" y="763"/>
                  </a:cubicBezTo>
                  <a:cubicBezTo>
                    <a:pt x="1806307" y="763"/>
                    <a:pt x="1807623" y="763"/>
                    <a:pt x="1808938" y="763"/>
                  </a:cubicBezTo>
                  <a:cubicBezTo>
                    <a:pt x="1810253" y="763"/>
                    <a:pt x="1811568" y="763"/>
                    <a:pt x="1812883" y="763"/>
                  </a:cubicBezTo>
                  <a:cubicBezTo>
                    <a:pt x="1814143" y="763"/>
                    <a:pt x="1815458" y="763"/>
                    <a:pt x="1816773" y="763"/>
                  </a:cubicBezTo>
                  <a:cubicBezTo>
                    <a:pt x="1818088" y="763"/>
                    <a:pt x="1819403" y="763"/>
                    <a:pt x="1820718" y="763"/>
                  </a:cubicBezTo>
                  <a:cubicBezTo>
                    <a:pt x="1822033" y="763"/>
                    <a:pt x="1823293" y="763"/>
                    <a:pt x="1824608" y="763"/>
                  </a:cubicBezTo>
                  <a:cubicBezTo>
                    <a:pt x="1825923" y="763"/>
                    <a:pt x="1827238" y="763"/>
                    <a:pt x="1828553" y="763"/>
                  </a:cubicBezTo>
                  <a:cubicBezTo>
                    <a:pt x="1829868" y="763"/>
                    <a:pt x="1831128" y="763"/>
                    <a:pt x="1832443" y="763"/>
                  </a:cubicBezTo>
                  <a:cubicBezTo>
                    <a:pt x="1833758" y="763"/>
                    <a:pt x="1835072" y="763"/>
                    <a:pt x="1836389" y="763"/>
                  </a:cubicBezTo>
                  <a:cubicBezTo>
                    <a:pt x="1837704" y="763"/>
                    <a:pt x="1839019" y="763"/>
                    <a:pt x="1840279" y="763"/>
                  </a:cubicBezTo>
                  <a:cubicBezTo>
                    <a:pt x="1841594" y="763"/>
                    <a:pt x="1842909" y="763"/>
                    <a:pt x="1844224" y="763"/>
                  </a:cubicBezTo>
                  <a:cubicBezTo>
                    <a:pt x="1845539" y="763"/>
                    <a:pt x="1846853" y="763"/>
                    <a:pt x="1848114" y="763"/>
                  </a:cubicBezTo>
                  <a:cubicBezTo>
                    <a:pt x="1849428" y="763"/>
                    <a:pt x="1850743" y="763"/>
                    <a:pt x="1852058" y="763"/>
                  </a:cubicBezTo>
                  <a:cubicBezTo>
                    <a:pt x="1853373" y="763"/>
                    <a:pt x="1854688" y="763"/>
                    <a:pt x="1856003" y="763"/>
                  </a:cubicBezTo>
                  <a:cubicBezTo>
                    <a:pt x="1857263" y="763"/>
                    <a:pt x="1858578" y="763"/>
                    <a:pt x="1859893" y="763"/>
                  </a:cubicBezTo>
                  <a:cubicBezTo>
                    <a:pt x="1861208" y="763"/>
                    <a:pt x="1862523" y="763"/>
                    <a:pt x="1863838" y="763"/>
                  </a:cubicBezTo>
                  <a:cubicBezTo>
                    <a:pt x="1865154" y="763"/>
                    <a:pt x="1866414" y="763"/>
                    <a:pt x="1867729" y="763"/>
                  </a:cubicBezTo>
                  <a:cubicBezTo>
                    <a:pt x="1869044" y="763"/>
                    <a:pt x="1870359" y="763"/>
                    <a:pt x="1871674" y="763"/>
                  </a:cubicBezTo>
                  <a:cubicBezTo>
                    <a:pt x="1872989" y="763"/>
                    <a:pt x="1874249" y="763"/>
                    <a:pt x="1875564" y="763"/>
                  </a:cubicBezTo>
                  <a:cubicBezTo>
                    <a:pt x="1876879" y="763"/>
                    <a:pt x="1878194" y="763"/>
                    <a:pt x="1879509" y="763"/>
                  </a:cubicBezTo>
                  <a:cubicBezTo>
                    <a:pt x="1880440" y="763"/>
                    <a:pt x="1881482" y="763"/>
                    <a:pt x="1883399" y="763"/>
                  </a:cubicBezTo>
                  <a:cubicBezTo>
                    <a:pt x="1886193" y="763"/>
                    <a:pt x="1890029" y="763"/>
                    <a:pt x="1896056" y="763"/>
                  </a:cubicBezTo>
                  <a:cubicBezTo>
                    <a:pt x="1902084" y="763"/>
                    <a:pt x="1911727" y="763"/>
                    <a:pt x="1919562" y="763"/>
                  </a:cubicBezTo>
                  <a:cubicBezTo>
                    <a:pt x="1927397" y="763"/>
                    <a:pt x="1935232" y="763"/>
                    <a:pt x="1943068" y="763"/>
                  </a:cubicBezTo>
                  <a:cubicBezTo>
                    <a:pt x="1950903" y="763"/>
                    <a:pt x="1958737" y="763"/>
                    <a:pt x="1966627" y="763"/>
                  </a:cubicBezTo>
                  <a:cubicBezTo>
                    <a:pt x="1974463" y="763"/>
                    <a:pt x="1982298" y="763"/>
                    <a:pt x="1990133" y="763"/>
                  </a:cubicBezTo>
                  <a:cubicBezTo>
                    <a:pt x="1997969" y="763"/>
                    <a:pt x="2005804" y="763"/>
                    <a:pt x="2013639" y="763"/>
                  </a:cubicBezTo>
                  <a:cubicBezTo>
                    <a:pt x="2021474" y="763"/>
                    <a:pt x="2029310" y="763"/>
                    <a:pt x="2037145" y="763"/>
                  </a:cubicBezTo>
                  <a:cubicBezTo>
                    <a:pt x="2044979" y="763"/>
                    <a:pt x="2052869" y="763"/>
                    <a:pt x="2060705" y="763"/>
                  </a:cubicBezTo>
                  <a:cubicBezTo>
                    <a:pt x="2068540" y="763"/>
                    <a:pt x="2076375" y="763"/>
                    <a:pt x="2084211" y="763"/>
                  </a:cubicBezTo>
                  <a:cubicBezTo>
                    <a:pt x="2092046" y="763"/>
                    <a:pt x="2099881" y="763"/>
                    <a:pt x="2107715" y="763"/>
                  </a:cubicBezTo>
                  <a:cubicBezTo>
                    <a:pt x="2115552" y="763"/>
                    <a:pt x="2123386" y="763"/>
                    <a:pt x="2131221" y="763"/>
                  </a:cubicBezTo>
                  <a:cubicBezTo>
                    <a:pt x="2139112" y="763"/>
                    <a:pt x="2146947" y="763"/>
                    <a:pt x="2154782" y="763"/>
                  </a:cubicBezTo>
                  <a:cubicBezTo>
                    <a:pt x="2162617" y="763"/>
                    <a:pt x="2170453" y="763"/>
                    <a:pt x="2178288" y="763"/>
                  </a:cubicBezTo>
                  <a:cubicBezTo>
                    <a:pt x="2186123" y="763"/>
                    <a:pt x="2193957" y="763"/>
                    <a:pt x="2201794" y="763"/>
                  </a:cubicBezTo>
                  <a:cubicBezTo>
                    <a:pt x="2209628" y="763"/>
                    <a:pt x="2217463" y="763"/>
                    <a:pt x="2225354" y="763"/>
                  </a:cubicBezTo>
                  <a:cubicBezTo>
                    <a:pt x="2233189" y="763"/>
                    <a:pt x="2241024" y="763"/>
                    <a:pt x="2248859" y="763"/>
                  </a:cubicBezTo>
                  <a:cubicBezTo>
                    <a:pt x="2256695" y="763"/>
                    <a:pt x="2264530" y="763"/>
                    <a:pt x="2272364" y="763"/>
                  </a:cubicBezTo>
                  <a:cubicBezTo>
                    <a:pt x="2280201" y="763"/>
                    <a:pt x="2288035" y="763"/>
                    <a:pt x="2295870" y="763"/>
                  </a:cubicBezTo>
                  <a:cubicBezTo>
                    <a:pt x="2303705" y="763"/>
                    <a:pt x="2311596" y="763"/>
                    <a:pt x="2319431" y="763"/>
                  </a:cubicBezTo>
                  <a:cubicBezTo>
                    <a:pt x="2327266" y="763"/>
                    <a:pt x="2335101" y="763"/>
                    <a:pt x="2342937" y="763"/>
                  </a:cubicBezTo>
                  <a:cubicBezTo>
                    <a:pt x="2350772" y="763"/>
                    <a:pt x="2358606" y="763"/>
                    <a:pt x="2366443" y="763"/>
                  </a:cubicBezTo>
                  <a:cubicBezTo>
                    <a:pt x="2374277" y="763"/>
                    <a:pt x="2382112" y="763"/>
                    <a:pt x="2389947" y="763"/>
                  </a:cubicBezTo>
                  <a:cubicBezTo>
                    <a:pt x="2397838" y="763"/>
                    <a:pt x="2405673" y="763"/>
                    <a:pt x="2413508" y="763"/>
                  </a:cubicBezTo>
                  <a:cubicBezTo>
                    <a:pt x="2421342" y="763"/>
                    <a:pt x="2429179" y="763"/>
                    <a:pt x="2437013" y="763"/>
                  </a:cubicBezTo>
                  <a:cubicBezTo>
                    <a:pt x="2444848" y="763"/>
                    <a:pt x="2452684" y="763"/>
                    <a:pt x="2460519" y="763"/>
                  </a:cubicBezTo>
                  <a:cubicBezTo>
                    <a:pt x="2468354" y="763"/>
                    <a:pt x="2476189" y="763"/>
                    <a:pt x="2484080" y="763"/>
                  </a:cubicBezTo>
                  <a:cubicBezTo>
                    <a:pt x="2491915" y="763"/>
                    <a:pt x="2499750" y="763"/>
                    <a:pt x="2507586" y="763"/>
                  </a:cubicBezTo>
                  <a:cubicBezTo>
                    <a:pt x="2515420" y="763"/>
                    <a:pt x="2523255" y="763"/>
                    <a:pt x="2531090" y="763"/>
                  </a:cubicBezTo>
                  <a:cubicBezTo>
                    <a:pt x="2538926" y="763"/>
                    <a:pt x="2546761" y="763"/>
                    <a:pt x="2554596" y="763"/>
                  </a:cubicBezTo>
                  <a:cubicBezTo>
                    <a:pt x="2562431" y="763"/>
                    <a:pt x="2570267" y="763"/>
                    <a:pt x="2578157" y="763"/>
                  </a:cubicBezTo>
                  <a:cubicBezTo>
                    <a:pt x="2585991" y="763"/>
                    <a:pt x="2593828" y="763"/>
                    <a:pt x="2601662" y="763"/>
                  </a:cubicBezTo>
                  <a:cubicBezTo>
                    <a:pt x="2609497" y="763"/>
                    <a:pt x="2617332" y="763"/>
                    <a:pt x="2625168" y="763"/>
                  </a:cubicBezTo>
                  <a:cubicBezTo>
                    <a:pt x="2633003" y="763"/>
                    <a:pt x="2640838" y="763"/>
                    <a:pt x="2648674" y="763"/>
                  </a:cubicBezTo>
                  <a:cubicBezTo>
                    <a:pt x="2656509" y="763"/>
                    <a:pt x="2664398" y="763"/>
                    <a:pt x="2672233" y="763"/>
                  </a:cubicBezTo>
                  <a:cubicBezTo>
                    <a:pt x="2680069" y="763"/>
                    <a:pt x="2687904" y="763"/>
                    <a:pt x="2695739" y="763"/>
                  </a:cubicBezTo>
                  <a:cubicBezTo>
                    <a:pt x="2703574" y="763"/>
                    <a:pt x="2711410" y="763"/>
                    <a:pt x="2719245" y="763"/>
                  </a:cubicBezTo>
                  <a:cubicBezTo>
                    <a:pt x="2727080" y="763"/>
                    <a:pt x="2734916" y="763"/>
                    <a:pt x="2742751" y="763"/>
                  </a:cubicBezTo>
                  <a:cubicBezTo>
                    <a:pt x="2750640" y="763"/>
                    <a:pt x="2758475" y="763"/>
                    <a:pt x="2766311" y="763"/>
                  </a:cubicBezTo>
                  <a:cubicBezTo>
                    <a:pt x="2774146" y="763"/>
                    <a:pt x="2781981" y="763"/>
                    <a:pt x="2789816" y="763"/>
                  </a:cubicBezTo>
                  <a:cubicBezTo>
                    <a:pt x="2797652" y="763"/>
                    <a:pt x="2805487" y="763"/>
                    <a:pt x="2813322" y="763"/>
                  </a:cubicBezTo>
                  <a:cubicBezTo>
                    <a:pt x="2821158" y="763"/>
                    <a:pt x="2828993" y="763"/>
                    <a:pt x="2836882" y="763"/>
                  </a:cubicBezTo>
                  <a:cubicBezTo>
                    <a:pt x="2844717" y="763"/>
                    <a:pt x="2852553" y="763"/>
                    <a:pt x="2860388" y="763"/>
                  </a:cubicBezTo>
                  <a:cubicBezTo>
                    <a:pt x="2868223" y="763"/>
                    <a:pt x="2876059" y="763"/>
                    <a:pt x="2883894" y="763"/>
                  </a:cubicBezTo>
                  <a:cubicBezTo>
                    <a:pt x="2891729" y="763"/>
                    <a:pt x="2899564" y="763"/>
                    <a:pt x="2907400" y="763"/>
                  </a:cubicBezTo>
                  <a:cubicBezTo>
                    <a:pt x="2915235" y="763"/>
                    <a:pt x="2923124" y="763"/>
                    <a:pt x="2930959" y="763"/>
                  </a:cubicBezTo>
                  <a:cubicBezTo>
                    <a:pt x="2938795" y="763"/>
                    <a:pt x="2946630" y="763"/>
                    <a:pt x="2954465" y="763"/>
                  </a:cubicBezTo>
                  <a:cubicBezTo>
                    <a:pt x="2962301" y="763"/>
                    <a:pt x="2970136" y="763"/>
                    <a:pt x="2977971" y="763"/>
                  </a:cubicBezTo>
                  <a:cubicBezTo>
                    <a:pt x="2985805" y="763"/>
                    <a:pt x="2993642" y="763"/>
                    <a:pt x="3001476" y="763"/>
                  </a:cubicBezTo>
                  <a:cubicBezTo>
                    <a:pt x="3009366" y="763"/>
                    <a:pt x="3017201" y="763"/>
                    <a:pt x="3025037" y="763"/>
                  </a:cubicBezTo>
                  <a:cubicBezTo>
                    <a:pt x="3032872" y="763"/>
                    <a:pt x="3040707" y="763"/>
                    <a:pt x="3048543" y="763"/>
                  </a:cubicBezTo>
                  <a:cubicBezTo>
                    <a:pt x="3056378" y="763"/>
                    <a:pt x="3064212" y="763"/>
                    <a:pt x="3072047" y="763"/>
                  </a:cubicBezTo>
                  <a:cubicBezTo>
                    <a:pt x="3079883" y="763"/>
                    <a:pt x="3087718" y="763"/>
                    <a:pt x="3095608" y="763"/>
                  </a:cubicBezTo>
                  <a:cubicBezTo>
                    <a:pt x="3103444" y="763"/>
                    <a:pt x="3111279" y="763"/>
                    <a:pt x="3119114" y="763"/>
                  </a:cubicBezTo>
                  <a:cubicBezTo>
                    <a:pt x="3126949" y="763"/>
                    <a:pt x="3134785" y="763"/>
                    <a:pt x="3142620" y="763"/>
                  </a:cubicBezTo>
                  <a:cubicBezTo>
                    <a:pt x="3150454" y="763"/>
                    <a:pt x="3158289" y="763"/>
                    <a:pt x="3166125" y="763"/>
                  </a:cubicBezTo>
                  <a:cubicBezTo>
                    <a:pt x="3173960" y="763"/>
                    <a:pt x="3181850" y="763"/>
                    <a:pt x="3189686" y="763"/>
                  </a:cubicBezTo>
                  <a:cubicBezTo>
                    <a:pt x="3197521" y="763"/>
                    <a:pt x="3205356" y="763"/>
                    <a:pt x="3213190" y="763"/>
                  </a:cubicBezTo>
                  <a:cubicBezTo>
                    <a:pt x="3221027" y="763"/>
                    <a:pt x="3228861" y="763"/>
                    <a:pt x="3236696" y="763"/>
                  </a:cubicBezTo>
                  <a:cubicBezTo>
                    <a:pt x="3244532" y="763"/>
                    <a:pt x="3252367" y="763"/>
                    <a:pt x="3260202" y="763"/>
                  </a:cubicBezTo>
                  <a:cubicBezTo>
                    <a:pt x="3268092" y="763"/>
                    <a:pt x="3275928" y="763"/>
                    <a:pt x="3283763" y="763"/>
                  </a:cubicBezTo>
                  <a:cubicBezTo>
                    <a:pt x="3291598" y="763"/>
                    <a:pt x="3299432" y="763"/>
                    <a:pt x="3307269" y="763"/>
                  </a:cubicBezTo>
                  <a:cubicBezTo>
                    <a:pt x="3315103" y="763"/>
                    <a:pt x="3322938" y="763"/>
                    <a:pt x="3330774" y="763"/>
                  </a:cubicBezTo>
                  <a:cubicBezTo>
                    <a:pt x="3338609" y="763"/>
                    <a:pt x="3346444" y="763"/>
                    <a:pt x="3354334" y="763"/>
                  </a:cubicBezTo>
                  <a:cubicBezTo>
                    <a:pt x="3362170" y="763"/>
                    <a:pt x="3370005" y="763"/>
                    <a:pt x="3377839" y="763"/>
                  </a:cubicBezTo>
                  <a:cubicBezTo>
                    <a:pt x="3385674" y="763"/>
                    <a:pt x="3393510" y="763"/>
                    <a:pt x="3401345" y="763"/>
                  </a:cubicBezTo>
                  <a:cubicBezTo>
                    <a:pt x="3409180" y="763"/>
                    <a:pt x="3417016" y="763"/>
                    <a:pt x="3424851" y="763"/>
                  </a:cubicBezTo>
                  <a:cubicBezTo>
                    <a:pt x="3432686" y="763"/>
                    <a:pt x="3440576" y="763"/>
                    <a:pt x="3448412" y="763"/>
                  </a:cubicBezTo>
                  <a:cubicBezTo>
                    <a:pt x="3456247" y="763"/>
                    <a:pt x="3464081" y="763"/>
                    <a:pt x="3471917" y="763"/>
                  </a:cubicBezTo>
                  <a:cubicBezTo>
                    <a:pt x="3479752" y="763"/>
                    <a:pt x="3487587" y="763"/>
                    <a:pt x="3495422" y="763"/>
                  </a:cubicBezTo>
                  <a:cubicBezTo>
                    <a:pt x="3503258" y="763"/>
                    <a:pt x="3511093" y="763"/>
                    <a:pt x="3518928" y="763"/>
                  </a:cubicBezTo>
                  <a:cubicBezTo>
                    <a:pt x="3526817" y="763"/>
                    <a:pt x="3534654" y="763"/>
                    <a:pt x="3542488" y="763"/>
                  </a:cubicBezTo>
                  <a:cubicBezTo>
                    <a:pt x="3550323" y="763"/>
                    <a:pt x="3558159" y="763"/>
                    <a:pt x="3565994" y="763"/>
                  </a:cubicBezTo>
                  <a:cubicBezTo>
                    <a:pt x="3573829" y="763"/>
                    <a:pt x="3581664" y="763"/>
                    <a:pt x="3589500" y="763"/>
                  </a:cubicBezTo>
                  <a:cubicBezTo>
                    <a:pt x="3597335" y="763"/>
                    <a:pt x="3605170" y="763"/>
                    <a:pt x="3613059" y="763"/>
                  </a:cubicBezTo>
                  <a:cubicBezTo>
                    <a:pt x="3620895" y="763"/>
                    <a:pt x="3628730" y="763"/>
                    <a:pt x="3636565" y="763"/>
                  </a:cubicBezTo>
                  <a:cubicBezTo>
                    <a:pt x="3644401" y="763"/>
                    <a:pt x="3652236" y="763"/>
                    <a:pt x="3660071" y="763"/>
                  </a:cubicBezTo>
                  <a:cubicBezTo>
                    <a:pt x="3667906" y="763"/>
                    <a:pt x="3675742" y="763"/>
                    <a:pt x="3683577" y="763"/>
                  </a:cubicBezTo>
                  <a:cubicBezTo>
                    <a:pt x="3691412" y="763"/>
                    <a:pt x="3699248" y="763"/>
                    <a:pt x="3707137" y="763"/>
                  </a:cubicBezTo>
                  <a:cubicBezTo>
                    <a:pt x="3714972" y="763"/>
                    <a:pt x="3722807" y="763"/>
                    <a:pt x="3730643" y="763"/>
                  </a:cubicBezTo>
                  <a:cubicBezTo>
                    <a:pt x="3738478" y="763"/>
                    <a:pt x="3746313" y="763"/>
                    <a:pt x="3754148" y="763"/>
                  </a:cubicBezTo>
                  <a:cubicBezTo>
                    <a:pt x="3761984" y="763"/>
                    <a:pt x="3769819" y="763"/>
                    <a:pt x="3777653" y="763"/>
                  </a:cubicBezTo>
                  <a:cubicBezTo>
                    <a:pt x="3785490" y="763"/>
                    <a:pt x="3793379" y="763"/>
                    <a:pt x="3801214" y="763"/>
                  </a:cubicBezTo>
                  <a:cubicBezTo>
                    <a:pt x="3809049" y="763"/>
                    <a:pt x="3816885" y="763"/>
                    <a:pt x="3824720" y="763"/>
                  </a:cubicBezTo>
                  <a:cubicBezTo>
                    <a:pt x="3832555" y="763"/>
                    <a:pt x="3840391" y="763"/>
                    <a:pt x="3848226" y="763"/>
                  </a:cubicBezTo>
                  <a:cubicBezTo>
                    <a:pt x="3856061" y="763"/>
                    <a:pt x="3863895" y="763"/>
                    <a:pt x="3871732" y="763"/>
                  </a:cubicBezTo>
                  <a:cubicBezTo>
                    <a:pt x="3879621" y="763"/>
                    <a:pt x="3887456" y="763"/>
                    <a:pt x="3895291" y="763"/>
                  </a:cubicBezTo>
                  <a:cubicBezTo>
                    <a:pt x="3903127" y="763"/>
                    <a:pt x="3910962" y="763"/>
                    <a:pt x="3918797" y="763"/>
                  </a:cubicBezTo>
                  <a:cubicBezTo>
                    <a:pt x="3926633" y="763"/>
                    <a:pt x="3934468" y="763"/>
                    <a:pt x="3942302" y="763"/>
                  </a:cubicBezTo>
                  <a:cubicBezTo>
                    <a:pt x="3950137" y="763"/>
                    <a:pt x="3957973" y="763"/>
                    <a:pt x="3965863" y="763"/>
                  </a:cubicBezTo>
                  <a:cubicBezTo>
                    <a:pt x="3973698" y="763"/>
                    <a:pt x="3981533" y="763"/>
                    <a:pt x="3989369" y="763"/>
                  </a:cubicBezTo>
                  <a:cubicBezTo>
                    <a:pt x="3997204" y="763"/>
                    <a:pt x="4005039" y="763"/>
                    <a:pt x="4012875" y="763"/>
                  </a:cubicBezTo>
                  <a:cubicBezTo>
                    <a:pt x="4020709" y="763"/>
                    <a:pt x="4028544" y="763"/>
                    <a:pt x="4036379" y="763"/>
                  </a:cubicBezTo>
                  <a:cubicBezTo>
                    <a:pt x="4044215" y="763"/>
                    <a:pt x="4052105" y="763"/>
                    <a:pt x="4059940" y="763"/>
                  </a:cubicBezTo>
                  <a:cubicBezTo>
                    <a:pt x="4067776" y="763"/>
                    <a:pt x="4075611" y="763"/>
                    <a:pt x="4083446" y="763"/>
                  </a:cubicBezTo>
                  <a:cubicBezTo>
                    <a:pt x="4091280" y="763"/>
                    <a:pt x="4099117" y="763"/>
                    <a:pt x="4106951" y="763"/>
                  </a:cubicBezTo>
                  <a:cubicBezTo>
                    <a:pt x="4114786" y="763"/>
                    <a:pt x="4122621" y="763"/>
                    <a:pt x="4130457" y="763"/>
                  </a:cubicBezTo>
                  <a:cubicBezTo>
                    <a:pt x="4138347" y="763"/>
                    <a:pt x="4146182" y="763"/>
                    <a:pt x="4154018" y="763"/>
                  </a:cubicBezTo>
                  <a:cubicBezTo>
                    <a:pt x="4161853" y="763"/>
                    <a:pt x="4169687" y="763"/>
                    <a:pt x="4177522" y="763"/>
                  </a:cubicBezTo>
                  <a:cubicBezTo>
                    <a:pt x="4185358" y="763"/>
                    <a:pt x="4193193" y="763"/>
                    <a:pt x="4201028" y="763"/>
                  </a:cubicBezTo>
                  <a:cubicBezTo>
                    <a:pt x="4208864" y="763"/>
                    <a:pt x="4216699" y="763"/>
                    <a:pt x="4224589" y="763"/>
                  </a:cubicBezTo>
                  <a:cubicBezTo>
                    <a:pt x="4232424" y="763"/>
                    <a:pt x="4240260" y="763"/>
                    <a:pt x="4248095" y="763"/>
                  </a:cubicBezTo>
                  <a:cubicBezTo>
                    <a:pt x="4255930" y="763"/>
                    <a:pt x="4263764" y="763"/>
                    <a:pt x="4271600" y="763"/>
                  </a:cubicBezTo>
                  <a:cubicBezTo>
                    <a:pt x="4279435" y="763"/>
                    <a:pt x="4287270" y="763"/>
                    <a:pt x="4295106" y="763"/>
                  </a:cubicBezTo>
                  <a:cubicBezTo>
                    <a:pt x="4302941" y="763"/>
                    <a:pt x="4310831" y="763"/>
                    <a:pt x="4318666" y="763"/>
                  </a:cubicBezTo>
                  <a:cubicBezTo>
                    <a:pt x="4326502" y="763"/>
                    <a:pt x="4334337" y="763"/>
                    <a:pt x="4342171" y="763"/>
                  </a:cubicBezTo>
                  <a:cubicBezTo>
                    <a:pt x="4350006" y="763"/>
                    <a:pt x="4357842" y="763"/>
                    <a:pt x="4365677" y="763"/>
                  </a:cubicBezTo>
                  <a:cubicBezTo>
                    <a:pt x="4373512" y="763"/>
                    <a:pt x="4381348" y="763"/>
                    <a:pt x="4389183" y="763"/>
                  </a:cubicBezTo>
                  <a:cubicBezTo>
                    <a:pt x="4397073" y="763"/>
                    <a:pt x="4404907" y="763"/>
                    <a:pt x="4412744" y="763"/>
                  </a:cubicBezTo>
                  <a:cubicBezTo>
                    <a:pt x="4420578" y="763"/>
                    <a:pt x="4428413" y="763"/>
                    <a:pt x="4436249" y="763"/>
                  </a:cubicBezTo>
                  <a:cubicBezTo>
                    <a:pt x="4444084" y="763"/>
                    <a:pt x="4451919" y="763"/>
                    <a:pt x="4459754" y="763"/>
                  </a:cubicBezTo>
                  <a:cubicBezTo>
                    <a:pt x="4467590" y="763"/>
                    <a:pt x="4475425" y="763"/>
                    <a:pt x="4483315" y="763"/>
                  </a:cubicBezTo>
                  <a:cubicBezTo>
                    <a:pt x="4491149" y="763"/>
                    <a:pt x="4498986" y="763"/>
                    <a:pt x="4506820" y="763"/>
                  </a:cubicBezTo>
                  <a:cubicBezTo>
                    <a:pt x="4514655" y="763"/>
                    <a:pt x="4522491" y="763"/>
                    <a:pt x="4530326" y="763"/>
                  </a:cubicBezTo>
                  <a:cubicBezTo>
                    <a:pt x="4538161" y="763"/>
                    <a:pt x="4545996" y="763"/>
                    <a:pt x="4553832" y="763"/>
                  </a:cubicBezTo>
                  <a:cubicBezTo>
                    <a:pt x="4561667" y="763"/>
                    <a:pt x="4569556" y="763"/>
                    <a:pt x="4577391" y="763"/>
                  </a:cubicBezTo>
                  <a:cubicBezTo>
                    <a:pt x="4585227" y="763"/>
                    <a:pt x="4593062" y="763"/>
                    <a:pt x="4600897" y="763"/>
                  </a:cubicBezTo>
                  <a:cubicBezTo>
                    <a:pt x="4608733" y="763"/>
                    <a:pt x="4616568" y="763"/>
                    <a:pt x="4624403" y="763"/>
                  </a:cubicBezTo>
                  <a:cubicBezTo>
                    <a:pt x="4632238" y="763"/>
                    <a:pt x="4640074" y="763"/>
                    <a:pt x="4647909" y="763"/>
                  </a:cubicBezTo>
                  <a:cubicBezTo>
                    <a:pt x="4655798" y="763"/>
                    <a:pt x="4663635" y="763"/>
                    <a:pt x="4671469" y="763"/>
                  </a:cubicBezTo>
                  <a:cubicBezTo>
                    <a:pt x="4679304" y="763"/>
                    <a:pt x="4687139" y="763"/>
                    <a:pt x="4694975" y="763"/>
                  </a:cubicBezTo>
                  <a:cubicBezTo>
                    <a:pt x="4702810" y="763"/>
                    <a:pt x="4710645" y="763"/>
                    <a:pt x="4718480" y="763"/>
                  </a:cubicBezTo>
                  <a:cubicBezTo>
                    <a:pt x="4726316" y="763"/>
                    <a:pt x="4734151" y="763"/>
                    <a:pt x="4742040" y="763"/>
                  </a:cubicBezTo>
                  <a:cubicBezTo>
                    <a:pt x="4749876" y="763"/>
                    <a:pt x="4757711" y="763"/>
                    <a:pt x="4765546" y="763"/>
                  </a:cubicBezTo>
                  <a:cubicBezTo>
                    <a:pt x="4773381" y="763"/>
                    <a:pt x="4781217" y="763"/>
                    <a:pt x="4789052" y="763"/>
                  </a:cubicBezTo>
                  <a:cubicBezTo>
                    <a:pt x="4796887" y="763"/>
                    <a:pt x="4804723" y="763"/>
                    <a:pt x="4812558" y="763"/>
                  </a:cubicBezTo>
                  <a:cubicBezTo>
                    <a:pt x="4820392" y="763"/>
                    <a:pt x="4828282" y="763"/>
                    <a:pt x="4836118" y="763"/>
                  </a:cubicBezTo>
                  <a:cubicBezTo>
                    <a:pt x="4843953" y="763"/>
                    <a:pt x="4851788" y="763"/>
                    <a:pt x="4859623" y="763"/>
                  </a:cubicBezTo>
                  <a:cubicBezTo>
                    <a:pt x="4867459" y="763"/>
                    <a:pt x="4875294" y="763"/>
                    <a:pt x="4883129" y="763"/>
                  </a:cubicBezTo>
                  <a:cubicBezTo>
                    <a:pt x="4890965" y="763"/>
                    <a:pt x="4898800" y="763"/>
                    <a:pt x="4906634" y="763"/>
                  </a:cubicBezTo>
                  <a:cubicBezTo>
                    <a:pt x="4914469" y="763"/>
                    <a:pt x="4922360" y="763"/>
                    <a:pt x="4930195" y="763"/>
                  </a:cubicBezTo>
                  <a:cubicBezTo>
                    <a:pt x="4938030" y="763"/>
                    <a:pt x="4945865" y="763"/>
                    <a:pt x="4953701" y="763"/>
                  </a:cubicBezTo>
                  <a:cubicBezTo>
                    <a:pt x="4961536" y="763"/>
                    <a:pt x="4969370" y="763"/>
                    <a:pt x="4977207" y="763"/>
                  </a:cubicBezTo>
                  <a:cubicBezTo>
                    <a:pt x="4985041" y="763"/>
                    <a:pt x="4992876" y="763"/>
                    <a:pt x="5000711" y="763"/>
                  </a:cubicBezTo>
                  <a:cubicBezTo>
                    <a:pt x="5008602" y="763"/>
                    <a:pt x="5016437" y="763"/>
                    <a:pt x="5024272" y="763"/>
                  </a:cubicBezTo>
                  <a:cubicBezTo>
                    <a:pt x="5032108" y="763"/>
                    <a:pt x="5039943" y="763"/>
                    <a:pt x="5047778" y="763"/>
                  </a:cubicBezTo>
                  <a:cubicBezTo>
                    <a:pt x="5055612" y="763"/>
                    <a:pt x="5063449" y="763"/>
                    <a:pt x="5071283" y="763"/>
                  </a:cubicBezTo>
                  <a:cubicBezTo>
                    <a:pt x="5079118" y="763"/>
                    <a:pt x="5086953" y="763"/>
                    <a:pt x="5094844" y="763"/>
                  </a:cubicBezTo>
                  <a:cubicBezTo>
                    <a:pt x="5102679" y="763"/>
                    <a:pt x="5110514" y="763"/>
                    <a:pt x="5118350" y="763"/>
                  </a:cubicBezTo>
                  <a:cubicBezTo>
                    <a:pt x="5126185" y="763"/>
                    <a:pt x="5134019" y="763"/>
                    <a:pt x="5141854" y="763"/>
                  </a:cubicBezTo>
                  <a:cubicBezTo>
                    <a:pt x="5149690" y="763"/>
                    <a:pt x="5157525" y="763"/>
                    <a:pt x="5165360" y="763"/>
                  </a:cubicBezTo>
                  <a:cubicBezTo>
                    <a:pt x="5173196" y="763"/>
                    <a:pt x="5181086" y="763"/>
                    <a:pt x="5188921" y="763"/>
                  </a:cubicBezTo>
                  <a:cubicBezTo>
                    <a:pt x="5196756" y="763"/>
                    <a:pt x="5204592" y="763"/>
                    <a:pt x="5212427" y="763"/>
                  </a:cubicBezTo>
                  <a:cubicBezTo>
                    <a:pt x="5220261" y="763"/>
                    <a:pt x="5228096" y="763"/>
                    <a:pt x="5235932" y="763"/>
                  </a:cubicBezTo>
                  <a:cubicBezTo>
                    <a:pt x="5243767" y="763"/>
                    <a:pt x="5251602" y="763"/>
                    <a:pt x="5259438" y="763"/>
                  </a:cubicBezTo>
                  <a:cubicBezTo>
                    <a:pt x="5267328" y="763"/>
                    <a:pt x="5275163" y="763"/>
                    <a:pt x="5282997" y="763"/>
                  </a:cubicBezTo>
                  <a:cubicBezTo>
                    <a:pt x="5290834" y="763"/>
                    <a:pt x="5298668" y="763"/>
                    <a:pt x="5306503" y="763"/>
                  </a:cubicBezTo>
                  <a:cubicBezTo>
                    <a:pt x="5314338" y="763"/>
                    <a:pt x="5322174" y="763"/>
                    <a:pt x="5330009" y="763"/>
                  </a:cubicBezTo>
                  <a:cubicBezTo>
                    <a:pt x="5337844" y="763"/>
                    <a:pt x="5345680" y="763"/>
                    <a:pt x="5353570" y="763"/>
                  </a:cubicBezTo>
                  <a:cubicBezTo>
                    <a:pt x="5361404" y="763"/>
                    <a:pt x="5369239" y="763"/>
                    <a:pt x="5377075" y="763"/>
                  </a:cubicBezTo>
                  <a:cubicBezTo>
                    <a:pt x="5384910" y="763"/>
                    <a:pt x="5392745" y="763"/>
                    <a:pt x="5400581" y="763"/>
                  </a:cubicBezTo>
                  <a:cubicBezTo>
                    <a:pt x="5408416" y="763"/>
                    <a:pt x="5416251" y="763"/>
                    <a:pt x="5424086" y="763"/>
                  </a:cubicBezTo>
                  <a:cubicBezTo>
                    <a:pt x="5431922" y="763"/>
                    <a:pt x="5439812" y="763"/>
                    <a:pt x="5447646" y="763"/>
                  </a:cubicBezTo>
                  <a:cubicBezTo>
                    <a:pt x="5455481" y="763"/>
                    <a:pt x="5463317" y="763"/>
                    <a:pt x="5471152" y="763"/>
                  </a:cubicBezTo>
                  <a:cubicBezTo>
                    <a:pt x="5478987" y="763"/>
                    <a:pt x="5486823" y="763"/>
                    <a:pt x="5494658" y="763"/>
                  </a:cubicBezTo>
                  <a:cubicBezTo>
                    <a:pt x="5502493" y="763"/>
                    <a:pt x="5510328" y="763"/>
                    <a:pt x="5518164" y="763"/>
                  </a:cubicBezTo>
                  <a:cubicBezTo>
                    <a:pt x="5526053" y="763"/>
                    <a:pt x="5533888" y="763"/>
                    <a:pt x="5541723" y="763"/>
                  </a:cubicBezTo>
                  <a:cubicBezTo>
                    <a:pt x="5549559" y="763"/>
                    <a:pt x="5557394" y="763"/>
                    <a:pt x="5565229" y="763"/>
                  </a:cubicBezTo>
                  <a:cubicBezTo>
                    <a:pt x="5573065" y="763"/>
                    <a:pt x="5580900" y="763"/>
                    <a:pt x="5588735" y="763"/>
                  </a:cubicBezTo>
                  <a:cubicBezTo>
                    <a:pt x="5596570" y="763"/>
                    <a:pt x="5604406" y="763"/>
                    <a:pt x="5612295" y="763"/>
                  </a:cubicBezTo>
                  <a:cubicBezTo>
                    <a:pt x="5620130" y="763"/>
                    <a:pt x="5627966" y="763"/>
                    <a:pt x="5635801" y="763"/>
                  </a:cubicBezTo>
                  <a:cubicBezTo>
                    <a:pt x="5643636" y="763"/>
                    <a:pt x="5651471" y="763"/>
                    <a:pt x="5659307" y="763"/>
                  </a:cubicBezTo>
                  <a:cubicBezTo>
                    <a:pt x="5667142" y="763"/>
                    <a:pt x="5674977" y="763"/>
                    <a:pt x="5682811" y="763"/>
                  </a:cubicBezTo>
                  <a:cubicBezTo>
                    <a:pt x="5690648" y="763"/>
                    <a:pt x="5698537" y="763"/>
                    <a:pt x="5706372" y="763"/>
                  </a:cubicBezTo>
                  <a:cubicBezTo>
                    <a:pt x="5714208" y="763"/>
                    <a:pt x="5722043" y="763"/>
                    <a:pt x="5729878" y="763"/>
                  </a:cubicBezTo>
                  <a:cubicBezTo>
                    <a:pt x="5737713" y="763"/>
                    <a:pt x="5745549" y="763"/>
                    <a:pt x="5753384" y="763"/>
                  </a:cubicBezTo>
                  <a:cubicBezTo>
                    <a:pt x="5761218" y="763"/>
                    <a:pt x="5769055" y="763"/>
                    <a:pt x="5776889" y="763"/>
                  </a:cubicBezTo>
                  <a:cubicBezTo>
                    <a:pt x="5784724" y="763"/>
                    <a:pt x="5792614" y="763"/>
                    <a:pt x="5800450" y="763"/>
                  </a:cubicBezTo>
                  <a:cubicBezTo>
                    <a:pt x="5808285" y="763"/>
                    <a:pt x="5816120" y="763"/>
                    <a:pt x="5823955" y="763"/>
                  </a:cubicBezTo>
                  <a:cubicBezTo>
                    <a:pt x="5831791" y="763"/>
                    <a:pt x="5839626" y="763"/>
                    <a:pt x="5847460" y="763"/>
                  </a:cubicBezTo>
                  <a:cubicBezTo>
                    <a:pt x="5855297" y="763"/>
                    <a:pt x="5863131" y="763"/>
                    <a:pt x="5871021" y="763"/>
                  </a:cubicBezTo>
                  <a:cubicBezTo>
                    <a:pt x="5878856" y="763"/>
                    <a:pt x="5886692" y="763"/>
                    <a:pt x="5894527" y="763"/>
                  </a:cubicBezTo>
                  <a:cubicBezTo>
                    <a:pt x="5902362" y="763"/>
                    <a:pt x="5910196" y="763"/>
                    <a:pt x="5918033" y="763"/>
                  </a:cubicBezTo>
                  <a:cubicBezTo>
                    <a:pt x="5925867" y="763"/>
                    <a:pt x="5933702" y="763"/>
                    <a:pt x="5941538" y="763"/>
                  </a:cubicBezTo>
                  <a:cubicBezTo>
                    <a:pt x="5949373" y="763"/>
                    <a:pt x="5957208" y="763"/>
                    <a:pt x="5965098" y="763"/>
                  </a:cubicBezTo>
                  <a:cubicBezTo>
                    <a:pt x="5972934" y="763"/>
                    <a:pt x="5980769" y="763"/>
                    <a:pt x="5988604" y="763"/>
                  </a:cubicBezTo>
                  <a:cubicBezTo>
                    <a:pt x="5996440" y="763"/>
                    <a:pt x="6004275" y="763"/>
                    <a:pt x="6012109" y="763"/>
                  </a:cubicBezTo>
                  <a:cubicBezTo>
                    <a:pt x="6019944" y="763"/>
                    <a:pt x="6027780" y="763"/>
                    <a:pt x="6035615" y="763"/>
                  </a:cubicBezTo>
                  <a:cubicBezTo>
                    <a:pt x="6043450" y="763"/>
                    <a:pt x="6051340" y="763"/>
                    <a:pt x="6059176" y="763"/>
                  </a:cubicBezTo>
                  <a:cubicBezTo>
                    <a:pt x="6067011" y="763"/>
                    <a:pt x="6074845" y="763"/>
                    <a:pt x="6082682" y="763"/>
                  </a:cubicBezTo>
                  <a:cubicBezTo>
                    <a:pt x="6090516" y="763"/>
                    <a:pt x="6098351" y="763"/>
                    <a:pt x="6106186" y="763"/>
                  </a:cubicBezTo>
                  <a:cubicBezTo>
                    <a:pt x="6114022" y="763"/>
                    <a:pt x="6121857" y="763"/>
                    <a:pt x="6129692" y="763"/>
                  </a:cubicBezTo>
                  <a:cubicBezTo>
                    <a:pt x="6137582" y="763"/>
                    <a:pt x="6145418" y="763"/>
                    <a:pt x="6153253" y="763"/>
                  </a:cubicBezTo>
                  <a:cubicBezTo>
                    <a:pt x="6161087" y="763"/>
                    <a:pt x="6168924" y="763"/>
                    <a:pt x="6176758" y="763"/>
                  </a:cubicBezTo>
                  <a:cubicBezTo>
                    <a:pt x="6184593" y="763"/>
                    <a:pt x="6192428" y="763"/>
                    <a:pt x="6200264" y="763"/>
                  </a:cubicBezTo>
                  <a:cubicBezTo>
                    <a:pt x="6208099" y="763"/>
                    <a:pt x="6215934" y="763"/>
                    <a:pt x="6223825" y="763"/>
                  </a:cubicBezTo>
                  <a:cubicBezTo>
                    <a:pt x="6231660" y="763"/>
                    <a:pt x="6239494" y="763"/>
                    <a:pt x="6247329" y="763"/>
                  </a:cubicBezTo>
                  <a:cubicBezTo>
                    <a:pt x="6255165" y="763"/>
                    <a:pt x="6263000" y="763"/>
                    <a:pt x="6270835" y="763"/>
                  </a:cubicBezTo>
                  <a:cubicBezTo>
                    <a:pt x="6278670" y="763"/>
                    <a:pt x="6286506" y="763"/>
                    <a:pt x="6294341" y="763"/>
                  </a:cubicBezTo>
                  <a:cubicBezTo>
                    <a:pt x="6302176" y="763"/>
                    <a:pt x="6310067" y="763"/>
                    <a:pt x="6317901" y="763"/>
                  </a:cubicBezTo>
                  <a:cubicBezTo>
                    <a:pt x="6325736" y="763"/>
                    <a:pt x="6333571" y="763"/>
                    <a:pt x="6341407" y="763"/>
                  </a:cubicBezTo>
                  <a:cubicBezTo>
                    <a:pt x="6349242" y="763"/>
                    <a:pt x="6357077" y="763"/>
                    <a:pt x="6364913" y="763"/>
                  </a:cubicBezTo>
                  <a:cubicBezTo>
                    <a:pt x="6372748" y="763"/>
                    <a:pt x="6380583" y="763"/>
                    <a:pt x="6388418" y="763"/>
                  </a:cubicBezTo>
                  <a:cubicBezTo>
                    <a:pt x="6396309" y="763"/>
                    <a:pt x="6404143" y="763"/>
                    <a:pt x="6411978" y="763"/>
                  </a:cubicBezTo>
                  <a:cubicBezTo>
                    <a:pt x="6419813" y="763"/>
                    <a:pt x="6427649" y="763"/>
                    <a:pt x="6435484" y="763"/>
                  </a:cubicBezTo>
                </a:path>
              </a:pathLst>
            </a:custGeom>
            <a:noFill/>
            <a:ln w="15969" cap="rnd">
              <a:solidFill>
                <a:srgbClr val="2F5597"/>
              </a:solidFill>
              <a:prstDash val="sysDash"/>
              <a:round/>
            </a:ln>
          </p:spPr>
          <p:txBody>
            <a:bodyPr rtlCol="0" anchor="ctr"/>
            <a:lstStyle/>
            <a:p>
              <a:endParaRPr lang="en-US"/>
            </a:p>
          </p:txBody>
        </p:sp>
        <p:sp>
          <p:nvSpPr>
            <p:cNvPr id="132" name="TextBox 131">
              <a:extLst>
                <a:ext uri="{FF2B5EF4-FFF2-40B4-BE49-F238E27FC236}">
                  <a16:creationId xmlns:a16="http://schemas.microsoft.com/office/drawing/2014/main" id="{F84F5452-79BE-4919-83EA-E88E29E4ED84}"/>
                </a:ext>
              </a:extLst>
            </p:cNvPr>
            <p:cNvSpPr txBox="1"/>
            <p:nvPr/>
          </p:nvSpPr>
          <p:spPr>
            <a:xfrm>
              <a:off x="5199885" y="5790128"/>
              <a:ext cx="456837"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-150</a:t>
              </a:r>
            </a:p>
          </p:txBody>
        </p:sp>
        <p:sp>
          <p:nvSpPr>
            <p:cNvPr id="133" name="TextBox 132">
              <a:extLst>
                <a:ext uri="{FF2B5EF4-FFF2-40B4-BE49-F238E27FC236}">
                  <a16:creationId xmlns:a16="http://schemas.microsoft.com/office/drawing/2014/main" id="{46A065C2-60BC-46C0-A2B9-C8797B01B7F0}"/>
                </a:ext>
              </a:extLst>
            </p:cNvPr>
            <p:cNvSpPr txBox="1"/>
            <p:nvPr/>
          </p:nvSpPr>
          <p:spPr>
            <a:xfrm>
              <a:off x="5199885" y="5488775"/>
              <a:ext cx="456837"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-100</a:t>
              </a:r>
            </a:p>
          </p:txBody>
        </p:sp>
        <p:sp>
          <p:nvSpPr>
            <p:cNvPr id="134" name="TextBox 133">
              <a:extLst>
                <a:ext uri="{FF2B5EF4-FFF2-40B4-BE49-F238E27FC236}">
                  <a16:creationId xmlns:a16="http://schemas.microsoft.com/office/drawing/2014/main" id="{DF70B860-92AA-40D0-BD04-1D34F96B3A79}"/>
                </a:ext>
              </a:extLst>
            </p:cNvPr>
            <p:cNvSpPr txBox="1"/>
            <p:nvPr/>
          </p:nvSpPr>
          <p:spPr>
            <a:xfrm>
              <a:off x="5273963" y="5187421"/>
              <a:ext cx="380129"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-50</a:t>
              </a:r>
            </a:p>
          </p:txBody>
        </p:sp>
        <p:sp>
          <p:nvSpPr>
            <p:cNvPr id="135" name="TextBox 134">
              <a:extLst>
                <a:ext uri="{FF2B5EF4-FFF2-40B4-BE49-F238E27FC236}">
                  <a16:creationId xmlns:a16="http://schemas.microsoft.com/office/drawing/2014/main" id="{C3595899-1443-4AC0-B9D2-8CAF64E9295F}"/>
                </a:ext>
              </a:extLst>
            </p:cNvPr>
            <p:cNvSpPr txBox="1"/>
            <p:nvPr/>
          </p:nvSpPr>
          <p:spPr>
            <a:xfrm>
              <a:off x="5392751" y="4891546"/>
              <a:ext cx="259588"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0</a:t>
              </a:r>
            </a:p>
          </p:txBody>
        </p:sp>
        <p:sp>
          <p:nvSpPr>
            <p:cNvPr id="136" name="TextBox 135">
              <a:extLst>
                <a:ext uri="{FF2B5EF4-FFF2-40B4-BE49-F238E27FC236}">
                  <a16:creationId xmlns:a16="http://schemas.microsoft.com/office/drawing/2014/main" id="{DA9AFF71-29A0-4372-BC3B-F93CFE008B94}"/>
                </a:ext>
              </a:extLst>
            </p:cNvPr>
            <p:cNvSpPr txBox="1"/>
            <p:nvPr/>
          </p:nvSpPr>
          <p:spPr>
            <a:xfrm>
              <a:off x="5318673" y="4590193"/>
              <a:ext cx="336296"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50</a:t>
              </a:r>
            </a:p>
          </p:txBody>
        </p:sp>
        <p:sp>
          <p:nvSpPr>
            <p:cNvPr id="137" name="TextBox 136">
              <a:extLst>
                <a:ext uri="{FF2B5EF4-FFF2-40B4-BE49-F238E27FC236}">
                  <a16:creationId xmlns:a16="http://schemas.microsoft.com/office/drawing/2014/main" id="{8CD5B2D0-3A13-44D5-B2E9-B64E27DBE062}"/>
                </a:ext>
              </a:extLst>
            </p:cNvPr>
            <p:cNvSpPr txBox="1"/>
            <p:nvPr/>
          </p:nvSpPr>
          <p:spPr>
            <a:xfrm>
              <a:off x="5244649" y="4288839"/>
              <a:ext cx="413004"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100</a:t>
              </a:r>
            </a:p>
          </p:txBody>
        </p:sp>
        <p:sp>
          <p:nvSpPr>
            <p:cNvPr id="138" name="TextBox 137">
              <a:extLst>
                <a:ext uri="{FF2B5EF4-FFF2-40B4-BE49-F238E27FC236}">
                  <a16:creationId xmlns:a16="http://schemas.microsoft.com/office/drawing/2014/main" id="{011ACC4B-F877-4949-8E15-93BDB3961547}"/>
                </a:ext>
              </a:extLst>
            </p:cNvPr>
            <p:cNvSpPr txBox="1"/>
            <p:nvPr/>
          </p:nvSpPr>
          <p:spPr>
            <a:xfrm>
              <a:off x="5244649" y="3987485"/>
              <a:ext cx="413004" cy="272252"/>
            </a:xfrm>
            <a:prstGeom prst="rect">
              <a:avLst/>
            </a:prstGeom>
            <a:noFill/>
          </p:spPr>
          <p:txBody>
            <a:bodyPr wrap="none" rtlCol="0">
              <a:spAutoFit/>
            </a:bodyPr>
            <a:lstStyle/>
            <a:p>
              <a:pPr algn="l"/>
              <a:r>
                <a:rPr lang="en-US" sz="1165" spc="0" baseline="0">
                  <a:solidFill>
                    <a:srgbClr val="000000"/>
                  </a:solidFill>
                  <a:latin typeface="Calibri"/>
                  <a:cs typeface="Calibri"/>
                  <a:sym typeface="Calibri"/>
                  <a:rtl val="0"/>
                </a:rPr>
                <a:t>150</a:t>
              </a:r>
            </a:p>
          </p:txBody>
        </p:sp>
        <p:sp>
          <p:nvSpPr>
            <p:cNvPr id="139" name="TextBox 138">
              <a:extLst>
                <a:ext uri="{FF2B5EF4-FFF2-40B4-BE49-F238E27FC236}">
                  <a16:creationId xmlns:a16="http://schemas.microsoft.com/office/drawing/2014/main" id="{CE33365A-0E6A-4FF9-91E1-491DFE4428C2}"/>
                </a:ext>
              </a:extLst>
            </p:cNvPr>
            <p:cNvSpPr txBox="1"/>
            <p:nvPr/>
          </p:nvSpPr>
          <p:spPr>
            <a:xfrm>
              <a:off x="5569947" y="5970941"/>
              <a:ext cx="248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0</a:t>
              </a:r>
            </a:p>
          </p:txBody>
        </p:sp>
        <p:sp>
          <p:nvSpPr>
            <p:cNvPr id="140" name="TextBox 139">
              <a:extLst>
                <a:ext uri="{FF2B5EF4-FFF2-40B4-BE49-F238E27FC236}">
                  <a16:creationId xmlns:a16="http://schemas.microsoft.com/office/drawing/2014/main" id="{CC5503BB-526B-46E2-80A9-CD7A468AFC18}"/>
                </a:ext>
              </a:extLst>
            </p:cNvPr>
            <p:cNvSpPr txBox="1"/>
            <p:nvPr/>
          </p:nvSpPr>
          <p:spPr>
            <a:xfrm>
              <a:off x="5865000" y="5970941"/>
              <a:ext cx="44587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5000</a:t>
              </a:r>
            </a:p>
          </p:txBody>
        </p:sp>
        <p:sp>
          <p:nvSpPr>
            <p:cNvPr id="141" name="TextBox 140">
              <a:extLst>
                <a:ext uri="{FF2B5EF4-FFF2-40B4-BE49-F238E27FC236}">
                  <a16:creationId xmlns:a16="http://schemas.microsoft.com/office/drawing/2014/main" id="{B687DE8A-C6E1-4E6E-B8FD-E293FC31C1FF}"/>
                </a:ext>
              </a:extLst>
            </p:cNvPr>
            <p:cNvSpPr txBox="1"/>
            <p:nvPr/>
          </p:nvSpPr>
          <p:spPr>
            <a:xfrm>
              <a:off x="6224816"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10000</a:t>
              </a:r>
            </a:p>
          </p:txBody>
        </p:sp>
        <p:sp>
          <p:nvSpPr>
            <p:cNvPr id="142" name="TextBox 141">
              <a:extLst>
                <a:ext uri="{FF2B5EF4-FFF2-40B4-BE49-F238E27FC236}">
                  <a16:creationId xmlns:a16="http://schemas.microsoft.com/office/drawing/2014/main" id="{E4AD278C-AD4F-4AF1-84A5-337E4A4CCEB2}"/>
                </a:ext>
              </a:extLst>
            </p:cNvPr>
            <p:cNvSpPr txBox="1"/>
            <p:nvPr/>
          </p:nvSpPr>
          <p:spPr>
            <a:xfrm>
              <a:off x="6617014"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15000</a:t>
              </a:r>
            </a:p>
          </p:txBody>
        </p:sp>
        <p:sp>
          <p:nvSpPr>
            <p:cNvPr id="143" name="TextBox 142">
              <a:extLst>
                <a:ext uri="{FF2B5EF4-FFF2-40B4-BE49-F238E27FC236}">
                  <a16:creationId xmlns:a16="http://schemas.microsoft.com/office/drawing/2014/main" id="{19059E50-3F9A-46BB-A9D4-6B1E7EBAC1A7}"/>
                </a:ext>
              </a:extLst>
            </p:cNvPr>
            <p:cNvSpPr txBox="1"/>
            <p:nvPr/>
          </p:nvSpPr>
          <p:spPr>
            <a:xfrm>
              <a:off x="7009212"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20000</a:t>
              </a:r>
            </a:p>
          </p:txBody>
        </p:sp>
        <p:sp>
          <p:nvSpPr>
            <p:cNvPr id="144" name="TextBox 143">
              <a:extLst>
                <a:ext uri="{FF2B5EF4-FFF2-40B4-BE49-F238E27FC236}">
                  <a16:creationId xmlns:a16="http://schemas.microsoft.com/office/drawing/2014/main" id="{9EC0F8B4-21A7-43AD-93D1-24231B8B6622}"/>
                </a:ext>
              </a:extLst>
            </p:cNvPr>
            <p:cNvSpPr txBox="1"/>
            <p:nvPr/>
          </p:nvSpPr>
          <p:spPr>
            <a:xfrm>
              <a:off x="7401410"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25000</a:t>
              </a:r>
            </a:p>
          </p:txBody>
        </p:sp>
        <p:sp>
          <p:nvSpPr>
            <p:cNvPr id="145" name="TextBox 144">
              <a:extLst>
                <a:ext uri="{FF2B5EF4-FFF2-40B4-BE49-F238E27FC236}">
                  <a16:creationId xmlns:a16="http://schemas.microsoft.com/office/drawing/2014/main" id="{E256CC6E-E4B3-42F6-99FF-46D94AFBD03C}"/>
                </a:ext>
              </a:extLst>
            </p:cNvPr>
            <p:cNvSpPr txBox="1"/>
            <p:nvPr/>
          </p:nvSpPr>
          <p:spPr>
            <a:xfrm>
              <a:off x="7793608"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30000</a:t>
              </a:r>
            </a:p>
          </p:txBody>
        </p:sp>
        <p:sp>
          <p:nvSpPr>
            <p:cNvPr id="146" name="TextBox 145">
              <a:extLst>
                <a:ext uri="{FF2B5EF4-FFF2-40B4-BE49-F238E27FC236}">
                  <a16:creationId xmlns:a16="http://schemas.microsoft.com/office/drawing/2014/main" id="{38591F3C-1D1E-42A1-879C-35CE14957C81}"/>
                </a:ext>
              </a:extLst>
            </p:cNvPr>
            <p:cNvSpPr txBox="1"/>
            <p:nvPr/>
          </p:nvSpPr>
          <p:spPr>
            <a:xfrm>
              <a:off x="8185861"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35000</a:t>
              </a:r>
            </a:p>
          </p:txBody>
        </p:sp>
        <p:sp>
          <p:nvSpPr>
            <p:cNvPr id="147" name="TextBox 146">
              <a:extLst>
                <a:ext uri="{FF2B5EF4-FFF2-40B4-BE49-F238E27FC236}">
                  <a16:creationId xmlns:a16="http://schemas.microsoft.com/office/drawing/2014/main" id="{5D0C8A74-7B10-46A6-8713-EBD9A7396F15}"/>
                </a:ext>
              </a:extLst>
            </p:cNvPr>
            <p:cNvSpPr txBox="1"/>
            <p:nvPr/>
          </p:nvSpPr>
          <p:spPr>
            <a:xfrm>
              <a:off x="8578060"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40000</a:t>
              </a:r>
            </a:p>
          </p:txBody>
        </p:sp>
        <p:sp>
          <p:nvSpPr>
            <p:cNvPr id="148" name="TextBox 147">
              <a:extLst>
                <a:ext uri="{FF2B5EF4-FFF2-40B4-BE49-F238E27FC236}">
                  <a16:creationId xmlns:a16="http://schemas.microsoft.com/office/drawing/2014/main" id="{C5964BB7-9F07-416F-905A-CD750E9EE510}"/>
                </a:ext>
              </a:extLst>
            </p:cNvPr>
            <p:cNvSpPr txBox="1"/>
            <p:nvPr/>
          </p:nvSpPr>
          <p:spPr>
            <a:xfrm>
              <a:off x="8970258"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45000</a:t>
              </a:r>
            </a:p>
          </p:txBody>
        </p:sp>
        <p:sp>
          <p:nvSpPr>
            <p:cNvPr id="149" name="TextBox 148">
              <a:extLst>
                <a:ext uri="{FF2B5EF4-FFF2-40B4-BE49-F238E27FC236}">
                  <a16:creationId xmlns:a16="http://schemas.microsoft.com/office/drawing/2014/main" id="{C8240D12-D735-429C-9E80-24756B67D3DE}"/>
                </a:ext>
              </a:extLst>
            </p:cNvPr>
            <p:cNvSpPr txBox="1"/>
            <p:nvPr/>
          </p:nvSpPr>
          <p:spPr>
            <a:xfrm>
              <a:off x="9362456"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50000</a:t>
              </a:r>
            </a:p>
          </p:txBody>
        </p:sp>
        <p:sp>
          <p:nvSpPr>
            <p:cNvPr id="150" name="TextBox 149">
              <a:extLst>
                <a:ext uri="{FF2B5EF4-FFF2-40B4-BE49-F238E27FC236}">
                  <a16:creationId xmlns:a16="http://schemas.microsoft.com/office/drawing/2014/main" id="{C5337DAC-E570-481D-9D76-F2A92B7A5AD0}"/>
                </a:ext>
              </a:extLst>
            </p:cNvPr>
            <p:cNvSpPr txBox="1"/>
            <p:nvPr/>
          </p:nvSpPr>
          <p:spPr>
            <a:xfrm>
              <a:off x="9754654"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55000</a:t>
              </a:r>
            </a:p>
          </p:txBody>
        </p:sp>
        <p:sp>
          <p:nvSpPr>
            <p:cNvPr id="151" name="TextBox 150">
              <a:extLst>
                <a:ext uri="{FF2B5EF4-FFF2-40B4-BE49-F238E27FC236}">
                  <a16:creationId xmlns:a16="http://schemas.microsoft.com/office/drawing/2014/main" id="{7F2CF04E-F6F1-4E69-A039-BF95FCB7754F}"/>
                </a:ext>
              </a:extLst>
            </p:cNvPr>
            <p:cNvSpPr txBox="1"/>
            <p:nvPr/>
          </p:nvSpPr>
          <p:spPr>
            <a:xfrm>
              <a:off x="10146907"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60000</a:t>
              </a:r>
            </a:p>
          </p:txBody>
        </p:sp>
        <p:sp>
          <p:nvSpPr>
            <p:cNvPr id="152" name="TextBox 151">
              <a:extLst>
                <a:ext uri="{FF2B5EF4-FFF2-40B4-BE49-F238E27FC236}">
                  <a16:creationId xmlns:a16="http://schemas.microsoft.com/office/drawing/2014/main" id="{4B5B4DF2-F3F1-4F03-A3FF-61F04DE48081}"/>
                </a:ext>
              </a:extLst>
            </p:cNvPr>
            <p:cNvSpPr txBox="1"/>
            <p:nvPr/>
          </p:nvSpPr>
          <p:spPr>
            <a:xfrm>
              <a:off x="10539105"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65000</a:t>
              </a:r>
            </a:p>
          </p:txBody>
        </p:sp>
        <p:sp>
          <p:nvSpPr>
            <p:cNvPr id="153" name="TextBox 152">
              <a:extLst>
                <a:ext uri="{FF2B5EF4-FFF2-40B4-BE49-F238E27FC236}">
                  <a16:creationId xmlns:a16="http://schemas.microsoft.com/office/drawing/2014/main" id="{F379AF01-40E0-45BC-B895-79E321435E81}"/>
                </a:ext>
              </a:extLst>
            </p:cNvPr>
            <p:cNvSpPr txBox="1"/>
            <p:nvPr/>
          </p:nvSpPr>
          <p:spPr>
            <a:xfrm>
              <a:off x="10931303"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70000</a:t>
              </a:r>
            </a:p>
          </p:txBody>
        </p:sp>
        <p:sp>
          <p:nvSpPr>
            <p:cNvPr id="154" name="TextBox 153">
              <a:extLst>
                <a:ext uri="{FF2B5EF4-FFF2-40B4-BE49-F238E27FC236}">
                  <a16:creationId xmlns:a16="http://schemas.microsoft.com/office/drawing/2014/main" id="{BBB166F4-537F-4F6C-9963-039D6C1E1202}"/>
                </a:ext>
              </a:extLst>
            </p:cNvPr>
            <p:cNvSpPr txBox="1"/>
            <p:nvPr/>
          </p:nvSpPr>
          <p:spPr>
            <a:xfrm>
              <a:off x="11323501"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75000</a:t>
              </a:r>
            </a:p>
          </p:txBody>
        </p:sp>
        <p:sp>
          <p:nvSpPr>
            <p:cNvPr id="155" name="TextBox 154">
              <a:extLst>
                <a:ext uri="{FF2B5EF4-FFF2-40B4-BE49-F238E27FC236}">
                  <a16:creationId xmlns:a16="http://schemas.microsoft.com/office/drawing/2014/main" id="{381E9C11-2F44-4541-930A-EEB5CD6F0D18}"/>
                </a:ext>
              </a:extLst>
            </p:cNvPr>
            <p:cNvSpPr txBox="1"/>
            <p:nvPr/>
          </p:nvSpPr>
          <p:spPr>
            <a:xfrm>
              <a:off x="11715699" y="5970941"/>
              <a:ext cx="511629" cy="244856"/>
            </a:xfrm>
            <a:prstGeom prst="rect">
              <a:avLst/>
            </a:prstGeom>
            <a:noFill/>
          </p:spPr>
          <p:txBody>
            <a:bodyPr wrap="none" rtlCol="0">
              <a:spAutoFit/>
            </a:bodyPr>
            <a:lstStyle/>
            <a:p>
              <a:pPr algn="l"/>
              <a:r>
                <a:rPr lang="en-US" sz="992" spc="0" baseline="0">
                  <a:solidFill>
                    <a:srgbClr val="000000"/>
                  </a:solidFill>
                  <a:latin typeface="Calibri"/>
                  <a:cs typeface="Calibri"/>
                  <a:sym typeface="Calibri"/>
                  <a:rtl val="0"/>
                </a:rPr>
                <a:t>80000</a:t>
              </a:r>
            </a:p>
          </p:txBody>
        </p:sp>
        <p:sp>
          <p:nvSpPr>
            <p:cNvPr id="156" name="TextBox 155">
              <a:extLst>
                <a:ext uri="{FF2B5EF4-FFF2-40B4-BE49-F238E27FC236}">
                  <a16:creationId xmlns:a16="http://schemas.microsoft.com/office/drawing/2014/main" id="{D063711B-D29B-4D8A-AB45-20C4E3C78B9B}"/>
                </a:ext>
              </a:extLst>
            </p:cNvPr>
            <p:cNvSpPr txBox="1"/>
            <p:nvPr/>
          </p:nvSpPr>
          <p:spPr>
            <a:xfrm rot="-5400000">
              <a:off x="4844506" y="4998390"/>
              <a:ext cx="736274" cy="310606"/>
            </a:xfrm>
            <a:prstGeom prst="rect">
              <a:avLst/>
            </a:prstGeom>
            <a:noFill/>
          </p:spPr>
          <p:txBody>
            <a:bodyPr wrap="none" rtlCol="0">
              <a:spAutoFit/>
            </a:bodyPr>
            <a:lstStyle/>
            <a:p>
              <a:pPr algn="l"/>
              <a:r>
                <a:rPr lang="en-US" sz="1424" b="1" spc="0" baseline="0">
                  <a:solidFill>
                    <a:srgbClr val="000000"/>
                  </a:solidFill>
                  <a:latin typeface="Calibri"/>
                  <a:cs typeface="Calibri"/>
                  <a:sym typeface="Calibri"/>
                  <a:rtl val="0"/>
                </a:rPr>
                <a:t>Temp. (</a:t>
              </a:r>
            </a:p>
          </p:txBody>
        </p:sp>
        <p:sp>
          <p:nvSpPr>
            <p:cNvPr id="157" name="TextBox 156">
              <a:extLst>
                <a:ext uri="{FF2B5EF4-FFF2-40B4-BE49-F238E27FC236}">
                  <a16:creationId xmlns:a16="http://schemas.microsoft.com/office/drawing/2014/main" id="{3A106C7F-4C40-47C6-9651-D6804C9451A4}"/>
                </a:ext>
              </a:extLst>
            </p:cNvPr>
            <p:cNvSpPr txBox="1"/>
            <p:nvPr/>
          </p:nvSpPr>
          <p:spPr>
            <a:xfrm rot="-5400000">
              <a:off x="5091069" y="4686078"/>
              <a:ext cx="243150" cy="310606"/>
            </a:xfrm>
            <a:prstGeom prst="rect">
              <a:avLst/>
            </a:prstGeom>
            <a:noFill/>
          </p:spPr>
          <p:txBody>
            <a:bodyPr wrap="none" rtlCol="0">
              <a:spAutoFit/>
            </a:bodyPr>
            <a:lstStyle/>
            <a:p>
              <a:pPr algn="l"/>
              <a:r>
                <a:rPr lang="en-US" sz="1424" b="1" spc="0" baseline="0">
                  <a:solidFill>
                    <a:srgbClr val="000000"/>
                  </a:solidFill>
                  <a:latin typeface="Calibri"/>
                  <a:cs typeface="Calibri"/>
                  <a:sym typeface="Calibri"/>
                  <a:rtl val="0"/>
                </a:rPr>
                <a:t>°</a:t>
              </a:r>
            </a:p>
          </p:txBody>
        </p:sp>
        <p:sp>
          <p:nvSpPr>
            <p:cNvPr id="158" name="TextBox 157">
              <a:extLst>
                <a:ext uri="{FF2B5EF4-FFF2-40B4-BE49-F238E27FC236}">
                  <a16:creationId xmlns:a16="http://schemas.microsoft.com/office/drawing/2014/main" id="{CE2164C8-1910-489A-B4A7-ED15E4C303C5}"/>
                </a:ext>
              </a:extLst>
            </p:cNvPr>
            <p:cNvSpPr txBox="1"/>
            <p:nvPr/>
          </p:nvSpPr>
          <p:spPr>
            <a:xfrm rot="-5400000">
              <a:off x="5052714" y="4581974"/>
              <a:ext cx="319858" cy="310606"/>
            </a:xfrm>
            <a:prstGeom prst="rect">
              <a:avLst/>
            </a:prstGeom>
            <a:noFill/>
          </p:spPr>
          <p:txBody>
            <a:bodyPr wrap="none" rtlCol="0">
              <a:spAutoFit/>
            </a:bodyPr>
            <a:lstStyle/>
            <a:p>
              <a:pPr algn="l"/>
              <a:r>
                <a:rPr lang="en-US" sz="1424" b="1" spc="0" baseline="0">
                  <a:solidFill>
                    <a:srgbClr val="000000"/>
                  </a:solidFill>
                  <a:latin typeface="Calibri"/>
                  <a:cs typeface="Calibri"/>
                  <a:sym typeface="Calibri"/>
                  <a:rtl val="0"/>
                </a:rPr>
                <a:t>F)</a:t>
              </a:r>
            </a:p>
          </p:txBody>
        </p:sp>
        <p:sp>
          <p:nvSpPr>
            <p:cNvPr id="159" name="TextBox 158">
              <a:extLst>
                <a:ext uri="{FF2B5EF4-FFF2-40B4-BE49-F238E27FC236}">
                  <a16:creationId xmlns:a16="http://schemas.microsoft.com/office/drawing/2014/main" id="{2BC311CA-B541-4BA5-A40F-A714D4D080CB}"/>
                </a:ext>
              </a:extLst>
            </p:cNvPr>
            <p:cNvSpPr txBox="1"/>
            <p:nvPr/>
          </p:nvSpPr>
          <p:spPr>
            <a:xfrm>
              <a:off x="8498557" y="6151753"/>
              <a:ext cx="670525" cy="272252"/>
            </a:xfrm>
            <a:prstGeom prst="rect">
              <a:avLst/>
            </a:prstGeom>
            <a:noFill/>
          </p:spPr>
          <p:txBody>
            <a:bodyPr wrap="none" rtlCol="0">
              <a:spAutoFit/>
            </a:bodyPr>
            <a:lstStyle/>
            <a:p>
              <a:pPr algn="l"/>
              <a:r>
                <a:rPr lang="en-US" sz="1165" b="1" spc="0" baseline="0">
                  <a:solidFill>
                    <a:srgbClr val="000000"/>
                  </a:solidFill>
                  <a:latin typeface="Calibri"/>
                  <a:cs typeface="Calibri"/>
                  <a:sym typeface="Calibri"/>
                  <a:rtl val="0"/>
                </a:rPr>
                <a:t>Time (s)</a:t>
              </a:r>
            </a:p>
          </p:txBody>
        </p:sp>
        <p:sp>
          <p:nvSpPr>
            <p:cNvPr id="160" name="Freeform: Shape 159">
              <a:extLst>
                <a:ext uri="{FF2B5EF4-FFF2-40B4-BE49-F238E27FC236}">
                  <a16:creationId xmlns:a16="http://schemas.microsoft.com/office/drawing/2014/main" id="{93D7F282-CEB3-4173-A6C6-4BE2ACE80644}"/>
                </a:ext>
              </a:extLst>
            </p:cNvPr>
            <p:cNvSpPr/>
            <p:nvPr/>
          </p:nvSpPr>
          <p:spPr>
            <a:xfrm>
              <a:off x="10345646" y="4479757"/>
              <a:ext cx="230124" cy="5479"/>
            </a:xfrm>
            <a:custGeom>
              <a:avLst/>
              <a:gdLst>
                <a:gd name="connsiteX0" fmla="*/ -2527 w 230124"/>
                <a:gd name="connsiteY0" fmla="*/ -106 h 5479"/>
                <a:gd name="connsiteX1" fmla="*/ 227598 w 230124"/>
                <a:gd name="connsiteY1" fmla="*/ -106 h 5479"/>
              </a:gdLst>
              <a:ahLst/>
              <a:cxnLst>
                <a:cxn ang="0">
                  <a:pos x="connsiteX0" y="connsiteY0"/>
                </a:cxn>
                <a:cxn ang="0">
                  <a:pos x="connsiteX1" y="connsiteY1"/>
                </a:cxn>
              </a:cxnLst>
              <a:rect l="l" t="t" r="r" b="b"/>
              <a:pathLst>
                <a:path w="230124" h="5479">
                  <a:moveTo>
                    <a:pt x="-2527" y="-106"/>
                  </a:moveTo>
                  <a:lnTo>
                    <a:pt x="227598" y="-106"/>
                  </a:lnTo>
                </a:path>
              </a:pathLst>
            </a:custGeom>
            <a:noFill/>
            <a:ln w="15969" cap="rnd">
              <a:solidFill>
                <a:srgbClr val="2F5597"/>
              </a:solidFill>
              <a:prstDash val="sysDash"/>
              <a:round/>
            </a:ln>
          </p:spPr>
          <p:txBody>
            <a:bodyPr rtlCol="0" anchor="ctr"/>
            <a:lstStyle/>
            <a:p>
              <a:endParaRPr lang="en-US"/>
            </a:p>
          </p:txBody>
        </p:sp>
        <p:sp>
          <p:nvSpPr>
            <p:cNvPr id="161" name="TextBox 160">
              <a:extLst>
                <a:ext uri="{FF2B5EF4-FFF2-40B4-BE49-F238E27FC236}">
                  <a16:creationId xmlns:a16="http://schemas.microsoft.com/office/drawing/2014/main" id="{167A2A42-EACC-420F-8DA3-CF9FF7FC3A7D}"/>
                </a:ext>
              </a:extLst>
            </p:cNvPr>
            <p:cNvSpPr txBox="1"/>
            <p:nvPr/>
          </p:nvSpPr>
          <p:spPr>
            <a:xfrm>
              <a:off x="10516814" y="4356022"/>
              <a:ext cx="726481" cy="246221"/>
            </a:xfrm>
            <a:prstGeom prst="rect">
              <a:avLst/>
            </a:prstGeom>
            <a:noFill/>
          </p:spPr>
          <p:txBody>
            <a:bodyPr wrap="none" rtlCol="0">
              <a:spAutoFit/>
            </a:bodyPr>
            <a:lstStyle/>
            <a:p>
              <a:pPr algn="l"/>
              <a:r>
                <a:rPr lang="en-US" sz="1000" spc="0" baseline="0" dirty="0">
                  <a:solidFill>
                    <a:srgbClr val="000000"/>
                  </a:solidFill>
                  <a:latin typeface="Calibri"/>
                  <a:cs typeface="Calibri"/>
                  <a:sym typeface="Calibri"/>
                  <a:rtl val="0"/>
                </a:rPr>
                <a:t>SET POINT</a:t>
              </a:r>
            </a:p>
          </p:txBody>
        </p:sp>
      </p:grpSp>
      <p:sp>
        <p:nvSpPr>
          <p:cNvPr id="10" name="Slide Number Placeholder 2">
            <a:extLst>
              <a:ext uri="{FF2B5EF4-FFF2-40B4-BE49-F238E27FC236}">
                <a16:creationId xmlns:a16="http://schemas.microsoft.com/office/drawing/2014/main" id="{7E1676D5-85DF-4F87-86C2-F585B53CB2C5}"/>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10</a:t>
            </a:fld>
            <a:endParaRPr lang="en-US" sz="2400" dirty="0"/>
          </a:p>
        </p:txBody>
      </p:sp>
    </p:spTree>
    <p:extLst>
      <p:ext uri="{BB962C8B-B14F-4D97-AF65-F5344CB8AC3E}">
        <p14:creationId xmlns:p14="http://schemas.microsoft.com/office/powerpoint/2010/main" val="160387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3" name="Chart 12">
            <a:extLst>
              <a:ext uri="{FF2B5EF4-FFF2-40B4-BE49-F238E27FC236}">
                <a16:creationId xmlns:a16="http://schemas.microsoft.com/office/drawing/2014/main" id="{FAED22FC-3A0D-4460-A71C-FC5C9400EA14}"/>
              </a:ext>
            </a:extLst>
          </p:cNvPr>
          <p:cNvGraphicFramePr>
            <a:graphicFrameLocks/>
          </p:cNvGraphicFramePr>
          <p:nvPr>
            <p:extLst>
              <p:ext uri="{D42A27DB-BD31-4B8C-83A1-F6EECF244321}">
                <p14:modId xmlns:p14="http://schemas.microsoft.com/office/powerpoint/2010/main" val="2537215467"/>
              </p:ext>
            </p:extLst>
          </p:nvPr>
        </p:nvGraphicFramePr>
        <p:xfrm>
          <a:off x="672341" y="2760310"/>
          <a:ext cx="9937198" cy="4212772"/>
        </p:xfrm>
        <a:graphic>
          <a:graphicData uri="http://schemas.openxmlformats.org/drawingml/2006/chart">
            <c:chart xmlns:c="http://schemas.openxmlformats.org/drawingml/2006/chart" xmlns:r="http://schemas.openxmlformats.org/officeDocument/2006/relationships" r:id="rId2"/>
          </a:graphicData>
        </a:graphic>
      </p:graphicFrame>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Return to Room Temperature</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4" y="1875968"/>
            <a:ext cx="5110581" cy="470349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Projection error decreases with increased temperature</a:t>
            </a:r>
          </a:p>
        </p:txBody>
      </p:sp>
      <p:sp>
        <p:nvSpPr>
          <p:cNvPr id="12" name="Slide Number Placeholder 2">
            <a:extLst>
              <a:ext uri="{FF2B5EF4-FFF2-40B4-BE49-F238E27FC236}">
                <a16:creationId xmlns:a16="http://schemas.microsoft.com/office/drawing/2014/main" id="{A5474AE9-745E-4F66-8713-A00B78A982B1}"/>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11</a:t>
            </a:fld>
            <a:endParaRPr lang="en-US" sz="2400" dirty="0"/>
          </a:p>
        </p:txBody>
      </p:sp>
      <p:graphicFrame>
        <p:nvGraphicFramePr>
          <p:cNvPr id="11" name="Diagram 10">
            <a:extLst>
              <a:ext uri="{FF2B5EF4-FFF2-40B4-BE49-F238E27FC236}">
                <a16:creationId xmlns:a16="http://schemas.microsoft.com/office/drawing/2014/main" id="{9D9047B2-E1CF-4824-BB16-8701E09905F7}"/>
              </a:ext>
            </a:extLst>
          </p:cNvPr>
          <p:cNvGraphicFramePr/>
          <p:nvPr>
            <p:extLst>
              <p:ext uri="{D42A27DB-BD31-4B8C-83A1-F6EECF244321}">
                <p14:modId xmlns:p14="http://schemas.microsoft.com/office/powerpoint/2010/main" val="4247089273"/>
              </p:ext>
            </p:extLst>
          </p:nvPr>
        </p:nvGraphicFramePr>
        <p:xfrm>
          <a:off x="7858032" y="1712514"/>
          <a:ext cx="5146737" cy="1266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3359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out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Error Sources</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3" y="1875967"/>
            <a:ext cx="7587081" cy="48963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Vibration</a:t>
            </a:r>
          </a:p>
          <a:p>
            <a:pPr lvl="1"/>
            <a:r>
              <a:rPr lang="en-US" dirty="0"/>
              <a:t>Temperature control unit connected to chamber</a:t>
            </a:r>
          </a:p>
          <a:p>
            <a:pPr lvl="1"/>
            <a:r>
              <a:rPr lang="en-US" dirty="0"/>
              <a:t>External fan used to disperse nitrogen escaping the chamber</a:t>
            </a:r>
          </a:p>
          <a:p>
            <a:r>
              <a:rPr lang="en-US" sz="2400" dirty="0"/>
              <a:t>Temperature</a:t>
            </a:r>
          </a:p>
          <a:p>
            <a:pPr lvl="1"/>
            <a:r>
              <a:rPr lang="en-US" dirty="0"/>
              <a:t>Liquid nitrogen introduced in the chamber with copper tubing attached to the top of the chamber</a:t>
            </a:r>
          </a:p>
          <a:p>
            <a:pPr lvl="2"/>
            <a:r>
              <a:rPr lang="en-US" sz="2400" dirty="0"/>
              <a:t>Temperature gradient (mirage effect)</a:t>
            </a:r>
          </a:p>
          <a:p>
            <a:pPr lvl="1"/>
            <a:r>
              <a:rPr lang="en-US" dirty="0"/>
              <a:t>Frost build up when testing multiple coupons</a:t>
            </a:r>
          </a:p>
          <a:p>
            <a:pPr lvl="1"/>
            <a:endParaRPr lang="en-US" dirty="0"/>
          </a:p>
        </p:txBody>
      </p:sp>
      <p:pic>
        <p:nvPicPr>
          <p:cNvPr id="10" name="Picture 9" descr="A picture containing indoor, metal, dirty, steel&#10;&#10;Description automatically generated">
            <a:extLst>
              <a:ext uri="{FF2B5EF4-FFF2-40B4-BE49-F238E27FC236}">
                <a16:creationId xmlns:a16="http://schemas.microsoft.com/office/drawing/2014/main" id="{77A8BD84-F1DD-479E-BD7E-1013894137BE}"/>
              </a:ext>
            </a:extLst>
          </p:cNvPr>
          <p:cNvPicPr>
            <a:picLocks noChangeAspect="1"/>
          </p:cNvPicPr>
          <p:nvPr/>
        </p:nvPicPr>
        <p:blipFill rotWithShape="1">
          <a:blip r:embed="rId2">
            <a:extLst>
              <a:ext uri="{28A0092B-C50C-407E-A947-70E740481C1C}">
                <a14:useLocalDpi xmlns:a14="http://schemas.microsoft.com/office/drawing/2010/main" val="0"/>
              </a:ext>
            </a:extLst>
          </a:blip>
          <a:srcRect l="17979" t="7114" r="30729" b="7732"/>
          <a:stretch/>
        </p:blipFill>
        <p:spPr>
          <a:xfrm>
            <a:off x="7967244" y="1597432"/>
            <a:ext cx="4224756" cy="5260568"/>
          </a:xfrm>
          <a:prstGeom prst="rect">
            <a:avLst/>
          </a:prstGeom>
        </p:spPr>
      </p:pic>
      <p:sp>
        <p:nvSpPr>
          <p:cNvPr id="11" name="Slide Number Placeholder 2">
            <a:extLst>
              <a:ext uri="{FF2B5EF4-FFF2-40B4-BE49-F238E27FC236}">
                <a16:creationId xmlns:a16="http://schemas.microsoft.com/office/drawing/2014/main" id="{4BB3E2D4-A943-4A49-826E-50807E341E7E}"/>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12</a:t>
            </a:fld>
            <a:endParaRPr lang="en-US" sz="2400" dirty="0"/>
          </a:p>
        </p:txBody>
      </p:sp>
    </p:spTree>
    <p:extLst>
      <p:ext uri="{BB962C8B-B14F-4D97-AF65-F5344CB8AC3E}">
        <p14:creationId xmlns:p14="http://schemas.microsoft.com/office/powerpoint/2010/main" val="4092408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Temperature Control Unit</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4" y="1875967"/>
            <a:ext cx="5301543" cy="48963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Produces vibration</a:t>
            </a:r>
          </a:p>
          <a:p>
            <a:pPr lvl="1"/>
            <a:r>
              <a:rPr lang="en-US" dirty="0"/>
              <a:t>Due to blower used for air conditioning</a:t>
            </a:r>
          </a:p>
          <a:p>
            <a:pPr lvl="1"/>
            <a:r>
              <a:rPr lang="en-US" dirty="0"/>
              <a:t>Solenoid used for regulating LN2 inlet </a:t>
            </a:r>
          </a:p>
          <a:p>
            <a:r>
              <a:rPr lang="en-US" sz="2400" dirty="0"/>
              <a:t>External fan</a:t>
            </a:r>
          </a:p>
          <a:p>
            <a:pPr lvl="1"/>
            <a:r>
              <a:rPr lang="en-US" dirty="0"/>
              <a:t>No perfect seals</a:t>
            </a:r>
          </a:p>
          <a:p>
            <a:pPr lvl="1"/>
            <a:r>
              <a:rPr lang="en-US" dirty="0"/>
              <a:t>Sometimes used to disperse excess LN2 surrounding test frame</a:t>
            </a:r>
          </a:p>
        </p:txBody>
      </p:sp>
      <p:pic>
        <p:nvPicPr>
          <p:cNvPr id="10" name="Picture 9">
            <a:extLst>
              <a:ext uri="{FF2B5EF4-FFF2-40B4-BE49-F238E27FC236}">
                <a16:creationId xmlns:a16="http://schemas.microsoft.com/office/drawing/2014/main" id="{77A8BD84-F1DD-479E-BD7E-1013894137BE}"/>
              </a:ext>
            </a:extLst>
          </p:cNvPr>
          <p:cNvPicPr>
            <a:picLocks noChangeAspect="1"/>
          </p:cNvPicPr>
          <p:nvPr/>
        </p:nvPicPr>
        <p:blipFill rotWithShape="1">
          <a:blip r:embed="rId3">
            <a:extLst>
              <a:ext uri="{28A0092B-C50C-407E-A947-70E740481C1C}">
                <a14:useLocalDpi xmlns:a14="http://schemas.microsoft.com/office/drawing/2010/main" val="0"/>
              </a:ext>
            </a:extLst>
          </a:blip>
          <a:srcRect t="24947" r="41741" b="3144"/>
          <a:stretch/>
        </p:blipFill>
        <p:spPr>
          <a:xfrm>
            <a:off x="6502147" y="1594087"/>
            <a:ext cx="5689849" cy="5267259"/>
          </a:xfrm>
          <a:prstGeom prst="rect">
            <a:avLst/>
          </a:prstGeom>
        </p:spPr>
      </p:pic>
      <p:sp>
        <p:nvSpPr>
          <p:cNvPr id="11" name="Slide Number Placeholder 2">
            <a:extLst>
              <a:ext uri="{FF2B5EF4-FFF2-40B4-BE49-F238E27FC236}">
                <a16:creationId xmlns:a16="http://schemas.microsoft.com/office/drawing/2014/main" id="{2CDCACE7-0600-466B-B1B0-F21A05CB91AB}"/>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13</a:t>
            </a:fld>
            <a:endParaRPr lang="en-US" sz="2400" dirty="0"/>
          </a:p>
        </p:txBody>
      </p:sp>
    </p:spTree>
    <p:extLst>
      <p:ext uri="{BB962C8B-B14F-4D97-AF65-F5344CB8AC3E}">
        <p14:creationId xmlns:p14="http://schemas.microsoft.com/office/powerpoint/2010/main" val="941375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Frost During Testing</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4" y="1875967"/>
            <a:ext cx="7348956" cy="48963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Frost build up on coupon during consecutive tests</a:t>
            </a:r>
          </a:p>
        </p:txBody>
      </p:sp>
      <p:pic>
        <p:nvPicPr>
          <p:cNvPr id="11" name="Picture 10">
            <a:extLst>
              <a:ext uri="{FF2B5EF4-FFF2-40B4-BE49-F238E27FC236}">
                <a16:creationId xmlns:a16="http://schemas.microsoft.com/office/drawing/2014/main" id="{2E100D2B-307F-4BEF-9C1B-F2139F7A290E}"/>
              </a:ext>
            </a:extLst>
          </p:cNvPr>
          <p:cNvPicPr>
            <a:picLocks noChangeAspect="1"/>
          </p:cNvPicPr>
          <p:nvPr/>
        </p:nvPicPr>
        <p:blipFill rotWithShape="1">
          <a:blip r:embed="rId2"/>
          <a:srcRect t="1733" r="1" b="1"/>
          <a:stretch/>
        </p:blipFill>
        <p:spPr>
          <a:xfrm>
            <a:off x="6273186" y="2642616"/>
            <a:ext cx="5378826" cy="3605784"/>
          </a:xfrm>
          <a:prstGeom prst="rect">
            <a:avLst/>
          </a:prstGeom>
        </p:spPr>
      </p:pic>
      <p:pic>
        <p:nvPicPr>
          <p:cNvPr id="12" name="Picture 11">
            <a:extLst>
              <a:ext uri="{FF2B5EF4-FFF2-40B4-BE49-F238E27FC236}">
                <a16:creationId xmlns:a16="http://schemas.microsoft.com/office/drawing/2014/main" id="{30E3FCFA-9CF0-4618-BDFB-578FAEF9A7F3}"/>
              </a:ext>
            </a:extLst>
          </p:cNvPr>
          <p:cNvPicPr>
            <a:picLocks noChangeAspect="1"/>
          </p:cNvPicPr>
          <p:nvPr/>
        </p:nvPicPr>
        <p:blipFill rotWithShape="1">
          <a:blip r:embed="rId3"/>
          <a:srcRect t="1057" r="1" b="1"/>
          <a:stretch/>
        </p:blipFill>
        <p:spPr>
          <a:xfrm>
            <a:off x="447197" y="2642616"/>
            <a:ext cx="5378792" cy="3605784"/>
          </a:xfrm>
          <a:prstGeom prst="rect">
            <a:avLst/>
          </a:prstGeom>
        </p:spPr>
      </p:pic>
      <p:sp>
        <p:nvSpPr>
          <p:cNvPr id="13" name="Slide Number Placeholder 2">
            <a:extLst>
              <a:ext uri="{FF2B5EF4-FFF2-40B4-BE49-F238E27FC236}">
                <a16:creationId xmlns:a16="http://schemas.microsoft.com/office/drawing/2014/main" id="{9584DC27-0031-47B2-BCCA-8A409F175181}"/>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14</a:t>
            </a:fld>
            <a:endParaRPr lang="en-US" sz="2400" dirty="0"/>
          </a:p>
        </p:txBody>
      </p:sp>
    </p:spTree>
    <p:extLst>
      <p:ext uri="{BB962C8B-B14F-4D97-AF65-F5344CB8AC3E}">
        <p14:creationId xmlns:p14="http://schemas.microsoft.com/office/powerpoint/2010/main" val="1691752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New Setup</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309144" y="1875967"/>
            <a:ext cx="6416987" cy="489630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Use tripod for mounting cameras</a:t>
            </a:r>
          </a:p>
          <a:p>
            <a:pPr lvl="1"/>
            <a:r>
              <a:rPr lang="en-US" dirty="0"/>
              <a:t>Clamped to the rigid beam structure</a:t>
            </a:r>
          </a:p>
          <a:p>
            <a:r>
              <a:rPr lang="en-US" sz="2400" dirty="0"/>
              <a:t>Plastic tent only on the glass window</a:t>
            </a:r>
          </a:p>
          <a:p>
            <a:pPr lvl="1"/>
            <a:r>
              <a:rPr lang="en-US" dirty="0"/>
              <a:t>Minimize the area for dry air distribution</a:t>
            </a:r>
          </a:p>
          <a:p>
            <a:r>
              <a:rPr lang="en-US" sz="2400" dirty="0"/>
              <a:t>Additional air hose for each camera</a:t>
            </a:r>
          </a:p>
          <a:p>
            <a:r>
              <a:rPr lang="en-US" sz="2400" dirty="0"/>
              <a:t>Monitor real time on each side with separate computer systems</a:t>
            </a:r>
          </a:p>
        </p:txBody>
      </p:sp>
      <p:pic>
        <p:nvPicPr>
          <p:cNvPr id="12" name="Picture 11" descr="A picture containing indoor, engine, dirty&#10;&#10;Description automatically generated">
            <a:extLst>
              <a:ext uri="{FF2B5EF4-FFF2-40B4-BE49-F238E27FC236}">
                <a16:creationId xmlns:a16="http://schemas.microsoft.com/office/drawing/2014/main" id="{C144A1FF-6AC6-4217-BA93-E31E4452B359}"/>
              </a:ext>
            </a:extLst>
          </p:cNvPr>
          <p:cNvPicPr>
            <a:picLocks noChangeAspect="1"/>
          </p:cNvPicPr>
          <p:nvPr/>
        </p:nvPicPr>
        <p:blipFill rotWithShape="1">
          <a:blip r:embed="rId2">
            <a:extLst>
              <a:ext uri="{28A0092B-C50C-407E-A947-70E740481C1C}">
                <a14:useLocalDpi xmlns:a14="http://schemas.microsoft.com/office/drawing/2010/main" val="0"/>
              </a:ext>
            </a:extLst>
          </a:blip>
          <a:srcRect l="22232" t="17639" r="22483" b="11251"/>
          <a:stretch/>
        </p:blipFill>
        <p:spPr>
          <a:xfrm>
            <a:off x="6729088" y="1590740"/>
            <a:ext cx="5459955" cy="5267259"/>
          </a:xfrm>
          <a:prstGeom prst="rect">
            <a:avLst/>
          </a:prstGeom>
        </p:spPr>
      </p:pic>
      <p:sp>
        <p:nvSpPr>
          <p:cNvPr id="10" name="Slide Number Placeholder 2">
            <a:extLst>
              <a:ext uri="{FF2B5EF4-FFF2-40B4-BE49-F238E27FC236}">
                <a16:creationId xmlns:a16="http://schemas.microsoft.com/office/drawing/2014/main" id="{C71CEC28-83A1-4FFD-B3D5-41255334049B}"/>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15</a:t>
            </a:fld>
            <a:endParaRPr lang="en-US" sz="2400" dirty="0"/>
          </a:p>
        </p:txBody>
      </p:sp>
      <p:sp>
        <p:nvSpPr>
          <p:cNvPr id="11" name="TextBox 10">
            <a:extLst>
              <a:ext uri="{FF2B5EF4-FFF2-40B4-BE49-F238E27FC236}">
                <a16:creationId xmlns:a16="http://schemas.microsoft.com/office/drawing/2014/main" id="{20291222-C05A-4D0A-8E5B-706CD552B9F0}"/>
              </a:ext>
            </a:extLst>
          </p:cNvPr>
          <p:cNvSpPr txBox="1"/>
          <p:nvPr/>
        </p:nvSpPr>
        <p:spPr>
          <a:xfrm>
            <a:off x="10643506" y="5752280"/>
            <a:ext cx="813941" cy="384721"/>
          </a:xfrm>
          <a:prstGeom prst="rect">
            <a:avLst/>
          </a:prstGeom>
          <a:solidFill>
            <a:schemeClr val="bg1"/>
          </a:solidFill>
        </p:spPr>
        <p:txBody>
          <a:bodyPr wrap="none" rtlCol="0">
            <a:spAutoFit/>
          </a:bodyPr>
          <a:lstStyle/>
          <a:p>
            <a:r>
              <a:rPr lang="en-US" sz="1900" dirty="0"/>
              <a:t>Tripod</a:t>
            </a:r>
          </a:p>
        </p:txBody>
      </p:sp>
      <p:cxnSp>
        <p:nvCxnSpPr>
          <p:cNvPr id="4" name="Straight Arrow Connector 3">
            <a:extLst>
              <a:ext uri="{FF2B5EF4-FFF2-40B4-BE49-F238E27FC236}">
                <a16:creationId xmlns:a16="http://schemas.microsoft.com/office/drawing/2014/main" id="{1238B39C-BC4C-4F33-8C06-A65F0EC0D826}"/>
              </a:ext>
            </a:extLst>
          </p:cNvPr>
          <p:cNvCxnSpPr>
            <a:cxnSpLocks/>
          </p:cNvCxnSpPr>
          <p:nvPr/>
        </p:nvCxnSpPr>
        <p:spPr>
          <a:xfrm flipH="1" flipV="1">
            <a:off x="10193943" y="5143500"/>
            <a:ext cx="855057" cy="657225"/>
          </a:xfrm>
          <a:prstGeom prst="straightConnector1">
            <a:avLst/>
          </a:prstGeom>
          <a:ln w="38100">
            <a:solidFill>
              <a:schemeClr val="bg1"/>
            </a:solidFill>
            <a:tailEnd type="triangle"/>
          </a:ln>
        </p:spPr>
        <p:style>
          <a:lnRef idx="3">
            <a:schemeClr val="accent1"/>
          </a:lnRef>
          <a:fillRef idx="0">
            <a:schemeClr val="accent1"/>
          </a:fillRef>
          <a:effectRef idx="2">
            <a:schemeClr val="accent1"/>
          </a:effectRef>
          <a:fontRef idx="minor">
            <a:schemeClr val="tx1"/>
          </a:fontRef>
        </p:style>
      </p:cxnSp>
      <p:cxnSp>
        <p:nvCxnSpPr>
          <p:cNvPr id="16" name="Straight Arrow Connector 15">
            <a:extLst>
              <a:ext uri="{FF2B5EF4-FFF2-40B4-BE49-F238E27FC236}">
                <a16:creationId xmlns:a16="http://schemas.microsoft.com/office/drawing/2014/main" id="{A6794936-54F1-4F3C-9074-D5B41E37F2D5}"/>
              </a:ext>
            </a:extLst>
          </p:cNvPr>
          <p:cNvCxnSpPr>
            <a:cxnSpLocks/>
            <a:stCxn id="13" idx="0"/>
          </p:cNvCxnSpPr>
          <p:nvPr/>
        </p:nvCxnSpPr>
        <p:spPr>
          <a:xfrm flipV="1">
            <a:off x="11714765" y="3474534"/>
            <a:ext cx="81431" cy="483686"/>
          </a:xfrm>
          <a:prstGeom prst="straightConnector1">
            <a:avLst/>
          </a:prstGeom>
          <a:ln w="38100">
            <a:solidFill>
              <a:schemeClr val="bg1"/>
            </a:solidFill>
            <a:tailEnd type="triangle"/>
          </a:ln>
        </p:spPr>
        <p:style>
          <a:lnRef idx="3">
            <a:schemeClr val="accent1"/>
          </a:lnRef>
          <a:fillRef idx="0">
            <a:schemeClr val="accent1"/>
          </a:fillRef>
          <a:effectRef idx="2">
            <a:schemeClr val="accent1"/>
          </a:effectRef>
          <a:fontRef idx="minor">
            <a:schemeClr val="tx1"/>
          </a:fontRef>
        </p:style>
      </p:cxnSp>
      <p:sp>
        <p:nvSpPr>
          <p:cNvPr id="13" name="TextBox 12">
            <a:extLst>
              <a:ext uri="{FF2B5EF4-FFF2-40B4-BE49-F238E27FC236}">
                <a16:creationId xmlns:a16="http://schemas.microsoft.com/office/drawing/2014/main" id="{0167D9FC-23E4-4481-B112-62B48A8E875E}"/>
              </a:ext>
            </a:extLst>
          </p:cNvPr>
          <p:cNvSpPr txBox="1"/>
          <p:nvPr/>
        </p:nvSpPr>
        <p:spPr>
          <a:xfrm>
            <a:off x="11309846" y="3958220"/>
            <a:ext cx="809837" cy="384721"/>
          </a:xfrm>
          <a:prstGeom prst="rect">
            <a:avLst/>
          </a:prstGeom>
          <a:solidFill>
            <a:schemeClr val="bg1"/>
          </a:solidFill>
        </p:spPr>
        <p:txBody>
          <a:bodyPr wrap="none" rtlCol="0">
            <a:spAutoFit/>
          </a:bodyPr>
          <a:lstStyle/>
          <a:p>
            <a:r>
              <a:rPr lang="en-US" sz="1900" dirty="0"/>
              <a:t>Clamp</a:t>
            </a:r>
          </a:p>
        </p:txBody>
      </p:sp>
    </p:spTree>
    <p:extLst>
      <p:ext uri="{BB962C8B-B14F-4D97-AF65-F5344CB8AC3E}">
        <p14:creationId xmlns:p14="http://schemas.microsoft.com/office/powerpoint/2010/main" val="1686137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Results</a:t>
            </a:r>
          </a:p>
        </p:txBody>
      </p:sp>
      <p:sp>
        <p:nvSpPr>
          <p:cNvPr id="46" name="Content Placeholder 2">
            <a:extLst>
              <a:ext uri="{FF2B5EF4-FFF2-40B4-BE49-F238E27FC236}">
                <a16:creationId xmlns:a16="http://schemas.microsoft.com/office/drawing/2014/main" id="{3E76A344-87FB-45A0-8773-3D3C10E85F0B}"/>
              </a:ext>
            </a:extLst>
          </p:cNvPr>
          <p:cNvSpPr txBox="1">
            <a:spLocks/>
          </p:cNvSpPr>
          <p:nvPr/>
        </p:nvSpPr>
        <p:spPr>
          <a:xfrm>
            <a:off x="72317" y="1709311"/>
            <a:ext cx="8272713" cy="526725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Projection error reduced with new setup</a:t>
            </a:r>
          </a:p>
          <a:p>
            <a:pPr lvl="1"/>
            <a:r>
              <a:rPr lang="en-US" dirty="0"/>
              <a:t>Measurement error independent from temperature effects</a:t>
            </a:r>
          </a:p>
          <a:p>
            <a:r>
              <a:rPr lang="en-US" sz="2400" dirty="0"/>
              <a:t>Limitation to the setup</a:t>
            </a:r>
          </a:p>
          <a:p>
            <a:pPr lvl="1"/>
            <a:r>
              <a:rPr lang="en-US" dirty="0"/>
              <a:t>The cameras needs to be isolated from all vibration and temperature effects while allowing ease of access to inside of chamber</a:t>
            </a:r>
          </a:p>
          <a:p>
            <a:pPr lvl="1"/>
            <a:endParaRPr lang="en-US" dirty="0"/>
          </a:p>
        </p:txBody>
      </p:sp>
      <p:graphicFrame>
        <p:nvGraphicFramePr>
          <p:cNvPr id="10" name="Chart 9">
            <a:extLst>
              <a:ext uri="{FF2B5EF4-FFF2-40B4-BE49-F238E27FC236}">
                <a16:creationId xmlns:a16="http://schemas.microsoft.com/office/drawing/2014/main" id="{149ADEA5-1B1E-4CCD-9ECC-125FB6E3D158}"/>
              </a:ext>
            </a:extLst>
          </p:cNvPr>
          <p:cNvGraphicFramePr>
            <a:graphicFrameLocks/>
          </p:cNvGraphicFramePr>
          <p:nvPr>
            <p:extLst>
              <p:ext uri="{D42A27DB-BD31-4B8C-83A1-F6EECF244321}">
                <p14:modId xmlns:p14="http://schemas.microsoft.com/office/powerpoint/2010/main" val="3602122745"/>
              </p:ext>
            </p:extLst>
          </p:nvPr>
        </p:nvGraphicFramePr>
        <p:xfrm>
          <a:off x="532660" y="3978067"/>
          <a:ext cx="6037554" cy="2879933"/>
        </p:xfrm>
        <a:graphic>
          <a:graphicData uri="http://schemas.openxmlformats.org/drawingml/2006/chart">
            <c:chart xmlns:c="http://schemas.openxmlformats.org/drawingml/2006/chart" xmlns:r="http://schemas.openxmlformats.org/officeDocument/2006/relationships" r:id="rId3"/>
          </a:graphicData>
        </a:graphic>
      </p:graphicFrame>
      <p:sp>
        <p:nvSpPr>
          <p:cNvPr id="11" name="Slide Number Placeholder 2">
            <a:extLst>
              <a:ext uri="{FF2B5EF4-FFF2-40B4-BE49-F238E27FC236}">
                <a16:creationId xmlns:a16="http://schemas.microsoft.com/office/drawing/2014/main" id="{C846E907-821E-40B2-9FB1-A4F57F3A6E31}"/>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16</a:t>
            </a:fld>
            <a:endParaRPr lang="en-US" sz="2400" dirty="0"/>
          </a:p>
        </p:txBody>
      </p:sp>
      <p:pic>
        <p:nvPicPr>
          <p:cNvPr id="13" name="Picture 12" descr="A picture containing indoor, engine, dirty&#10;&#10;Description automatically generated">
            <a:extLst>
              <a:ext uri="{FF2B5EF4-FFF2-40B4-BE49-F238E27FC236}">
                <a16:creationId xmlns:a16="http://schemas.microsoft.com/office/drawing/2014/main" id="{C8870F16-F61F-492A-90B5-FD7B5A32313E}"/>
              </a:ext>
            </a:extLst>
          </p:cNvPr>
          <p:cNvPicPr>
            <a:picLocks noChangeAspect="1"/>
          </p:cNvPicPr>
          <p:nvPr/>
        </p:nvPicPr>
        <p:blipFill rotWithShape="1">
          <a:blip r:embed="rId4">
            <a:extLst>
              <a:ext uri="{28A0092B-C50C-407E-A947-70E740481C1C}">
                <a14:useLocalDpi xmlns:a14="http://schemas.microsoft.com/office/drawing/2010/main" val="0"/>
              </a:ext>
            </a:extLst>
          </a:blip>
          <a:srcRect l="39326" t="17639" r="22484" b="11251"/>
          <a:stretch/>
        </p:blipFill>
        <p:spPr>
          <a:xfrm>
            <a:off x="8417347" y="1590740"/>
            <a:ext cx="3771696" cy="5267259"/>
          </a:xfrm>
          <a:prstGeom prst="rect">
            <a:avLst/>
          </a:prstGeom>
        </p:spPr>
      </p:pic>
      <p:sp>
        <p:nvSpPr>
          <p:cNvPr id="12" name="TextBox 11">
            <a:extLst>
              <a:ext uri="{FF2B5EF4-FFF2-40B4-BE49-F238E27FC236}">
                <a16:creationId xmlns:a16="http://schemas.microsoft.com/office/drawing/2014/main" id="{0A098FF2-E106-4324-A788-1FDBE6032992}"/>
              </a:ext>
            </a:extLst>
          </p:cNvPr>
          <p:cNvSpPr txBox="1"/>
          <p:nvPr/>
        </p:nvSpPr>
        <p:spPr>
          <a:xfrm>
            <a:off x="10643506" y="5752280"/>
            <a:ext cx="813941" cy="384721"/>
          </a:xfrm>
          <a:prstGeom prst="rect">
            <a:avLst/>
          </a:prstGeom>
          <a:solidFill>
            <a:schemeClr val="bg1"/>
          </a:solidFill>
        </p:spPr>
        <p:txBody>
          <a:bodyPr wrap="none" rtlCol="0">
            <a:spAutoFit/>
          </a:bodyPr>
          <a:lstStyle/>
          <a:p>
            <a:r>
              <a:rPr lang="en-US" sz="1900" dirty="0"/>
              <a:t>Tripod</a:t>
            </a:r>
          </a:p>
        </p:txBody>
      </p:sp>
      <p:cxnSp>
        <p:nvCxnSpPr>
          <p:cNvPr id="14" name="Straight Arrow Connector 13">
            <a:extLst>
              <a:ext uri="{FF2B5EF4-FFF2-40B4-BE49-F238E27FC236}">
                <a16:creationId xmlns:a16="http://schemas.microsoft.com/office/drawing/2014/main" id="{1601AA65-46B7-4D1B-A54E-C288063B68A5}"/>
              </a:ext>
            </a:extLst>
          </p:cNvPr>
          <p:cNvCxnSpPr>
            <a:cxnSpLocks/>
          </p:cNvCxnSpPr>
          <p:nvPr/>
        </p:nvCxnSpPr>
        <p:spPr>
          <a:xfrm flipH="1" flipV="1">
            <a:off x="10193943" y="5143500"/>
            <a:ext cx="855057" cy="657225"/>
          </a:xfrm>
          <a:prstGeom prst="straightConnector1">
            <a:avLst/>
          </a:prstGeom>
          <a:ln w="38100">
            <a:solidFill>
              <a:schemeClr val="bg1"/>
            </a:solidFill>
            <a:tailEnd type="triangle"/>
          </a:ln>
        </p:spPr>
        <p:style>
          <a:lnRef idx="3">
            <a:schemeClr val="accent1"/>
          </a:lnRef>
          <a:fillRef idx="0">
            <a:schemeClr val="accent1"/>
          </a:fillRef>
          <a:effectRef idx="2">
            <a:schemeClr val="accent1"/>
          </a:effectRef>
          <a:fontRef idx="minor">
            <a:schemeClr val="tx1"/>
          </a:fontRef>
        </p:style>
      </p:cxnSp>
      <p:cxnSp>
        <p:nvCxnSpPr>
          <p:cNvPr id="15" name="Straight Arrow Connector 14">
            <a:extLst>
              <a:ext uri="{FF2B5EF4-FFF2-40B4-BE49-F238E27FC236}">
                <a16:creationId xmlns:a16="http://schemas.microsoft.com/office/drawing/2014/main" id="{E5993540-3103-424B-9090-499C06A40DA1}"/>
              </a:ext>
            </a:extLst>
          </p:cNvPr>
          <p:cNvCxnSpPr>
            <a:cxnSpLocks/>
            <a:stCxn id="16" idx="0"/>
          </p:cNvCxnSpPr>
          <p:nvPr/>
        </p:nvCxnSpPr>
        <p:spPr>
          <a:xfrm flipV="1">
            <a:off x="11714765" y="3474534"/>
            <a:ext cx="81431" cy="483686"/>
          </a:xfrm>
          <a:prstGeom prst="straightConnector1">
            <a:avLst/>
          </a:prstGeom>
          <a:ln w="38100">
            <a:solidFill>
              <a:schemeClr val="bg1"/>
            </a:solidFill>
            <a:tailEnd type="triangle"/>
          </a:ln>
        </p:spPr>
        <p:style>
          <a:lnRef idx="3">
            <a:schemeClr val="accent1"/>
          </a:lnRef>
          <a:fillRef idx="0">
            <a:schemeClr val="accent1"/>
          </a:fillRef>
          <a:effectRef idx="2">
            <a:schemeClr val="accent1"/>
          </a:effectRef>
          <a:fontRef idx="minor">
            <a:schemeClr val="tx1"/>
          </a:fontRef>
        </p:style>
      </p:cxnSp>
      <p:sp>
        <p:nvSpPr>
          <p:cNvPr id="16" name="TextBox 15">
            <a:extLst>
              <a:ext uri="{FF2B5EF4-FFF2-40B4-BE49-F238E27FC236}">
                <a16:creationId xmlns:a16="http://schemas.microsoft.com/office/drawing/2014/main" id="{80C35923-A85B-46B6-BE27-DBD2D36C60DB}"/>
              </a:ext>
            </a:extLst>
          </p:cNvPr>
          <p:cNvSpPr txBox="1"/>
          <p:nvPr/>
        </p:nvSpPr>
        <p:spPr>
          <a:xfrm>
            <a:off x="11309846" y="3958220"/>
            <a:ext cx="809837" cy="384721"/>
          </a:xfrm>
          <a:prstGeom prst="rect">
            <a:avLst/>
          </a:prstGeom>
          <a:solidFill>
            <a:schemeClr val="bg1"/>
          </a:solidFill>
        </p:spPr>
        <p:txBody>
          <a:bodyPr wrap="none" rtlCol="0">
            <a:spAutoFit/>
          </a:bodyPr>
          <a:lstStyle/>
          <a:p>
            <a:r>
              <a:rPr lang="en-US" sz="1900" dirty="0"/>
              <a:t>Clamp</a:t>
            </a:r>
          </a:p>
        </p:txBody>
      </p:sp>
    </p:spTree>
    <p:extLst>
      <p:ext uri="{BB962C8B-B14F-4D97-AF65-F5344CB8AC3E}">
        <p14:creationId xmlns:p14="http://schemas.microsoft.com/office/powerpoint/2010/main" val="14775827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indoor, engine, dirty&#10;&#10;Description automatically generated">
            <a:extLst>
              <a:ext uri="{FF2B5EF4-FFF2-40B4-BE49-F238E27FC236}">
                <a16:creationId xmlns:a16="http://schemas.microsoft.com/office/drawing/2014/main" id="{C144A1FF-6AC6-4217-BA93-E31E4452B359}"/>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l="22233" t="27621" r="20385" b="39330"/>
          <a:stretch/>
        </p:blipFill>
        <p:spPr>
          <a:xfrm>
            <a:off x="0" y="1590741"/>
            <a:ext cx="12193360" cy="5267259"/>
          </a:xfrm>
          <a:prstGeom prst="rect">
            <a:avLst/>
          </a:prstGeom>
        </p:spPr>
      </p:pic>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Summary of Tests Completed</a:t>
            </a:r>
          </a:p>
        </p:txBody>
      </p:sp>
      <p:sp>
        <p:nvSpPr>
          <p:cNvPr id="15" name="Freeform: Shape 14">
            <a:extLst>
              <a:ext uri="{FF2B5EF4-FFF2-40B4-BE49-F238E27FC236}">
                <a16:creationId xmlns:a16="http://schemas.microsoft.com/office/drawing/2014/main" id="{B24263D1-22F3-41ED-B754-3D3867A39CDA}"/>
              </a:ext>
            </a:extLst>
          </p:cNvPr>
          <p:cNvSpPr/>
          <p:nvPr/>
        </p:nvSpPr>
        <p:spPr>
          <a:xfrm>
            <a:off x="4467829" y="2365597"/>
            <a:ext cx="1477919" cy="3942606"/>
          </a:xfrm>
          <a:custGeom>
            <a:avLst/>
            <a:gdLst>
              <a:gd name="connsiteX0" fmla="*/ 0 w 1477919"/>
              <a:gd name="connsiteY0" fmla="*/ 147792 h 3942606"/>
              <a:gd name="connsiteX1" fmla="*/ 147792 w 1477919"/>
              <a:gd name="connsiteY1" fmla="*/ 0 h 3942606"/>
              <a:gd name="connsiteX2" fmla="*/ 1330127 w 1477919"/>
              <a:gd name="connsiteY2" fmla="*/ 0 h 3942606"/>
              <a:gd name="connsiteX3" fmla="*/ 1477919 w 1477919"/>
              <a:gd name="connsiteY3" fmla="*/ 147792 h 3942606"/>
              <a:gd name="connsiteX4" fmla="*/ 1477919 w 1477919"/>
              <a:gd name="connsiteY4" fmla="*/ 3794814 h 3942606"/>
              <a:gd name="connsiteX5" fmla="*/ 1330127 w 1477919"/>
              <a:gd name="connsiteY5" fmla="*/ 3942606 h 3942606"/>
              <a:gd name="connsiteX6" fmla="*/ 147792 w 1477919"/>
              <a:gd name="connsiteY6" fmla="*/ 3942606 h 3942606"/>
              <a:gd name="connsiteX7" fmla="*/ 0 w 1477919"/>
              <a:gd name="connsiteY7" fmla="*/ 3794814 h 3942606"/>
              <a:gd name="connsiteX8" fmla="*/ 0 w 1477919"/>
              <a:gd name="connsiteY8" fmla="*/ 147792 h 394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7919" h="3942606">
                <a:moveTo>
                  <a:pt x="0" y="147792"/>
                </a:moveTo>
                <a:cubicBezTo>
                  <a:pt x="0" y="66169"/>
                  <a:pt x="66169" y="0"/>
                  <a:pt x="147792" y="0"/>
                </a:cubicBezTo>
                <a:lnTo>
                  <a:pt x="1330127" y="0"/>
                </a:lnTo>
                <a:cubicBezTo>
                  <a:pt x="1411750" y="0"/>
                  <a:pt x="1477919" y="66169"/>
                  <a:pt x="1477919" y="147792"/>
                </a:cubicBezTo>
                <a:lnTo>
                  <a:pt x="1477919" y="3794814"/>
                </a:lnTo>
                <a:cubicBezTo>
                  <a:pt x="1477919" y="3876437"/>
                  <a:pt x="1411750" y="3942606"/>
                  <a:pt x="1330127" y="3942606"/>
                </a:cubicBezTo>
                <a:lnTo>
                  <a:pt x="147792" y="3942606"/>
                </a:lnTo>
                <a:cubicBezTo>
                  <a:pt x="66169" y="3942606"/>
                  <a:pt x="0" y="3876437"/>
                  <a:pt x="0" y="3794814"/>
                </a:cubicBezTo>
                <a:lnTo>
                  <a:pt x="0" y="147792"/>
                </a:lnTo>
                <a:close/>
              </a:path>
            </a:pathLst>
          </a:custGeom>
          <a:solidFill>
            <a:srgbClr val="27467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6610" rIns="99568" bIns="888090" numCol="1" spcCol="1270" anchor="t" anchorCtr="1">
            <a:noAutofit/>
          </a:bodyPr>
          <a:lstStyle/>
          <a:p>
            <a:pPr marL="0" lvl="0" indent="0" algn="l" defTabSz="622300">
              <a:lnSpc>
                <a:spcPct val="90000"/>
              </a:lnSpc>
              <a:spcBef>
                <a:spcPct val="0"/>
              </a:spcBef>
              <a:spcAft>
                <a:spcPct val="35000"/>
              </a:spcAft>
              <a:buNone/>
            </a:pPr>
            <a:r>
              <a:rPr lang="en-US" sz="1400" kern="1200" dirty="0"/>
              <a:t>Round, notched tensile tests (extracted from hardware component 1)</a:t>
            </a:r>
          </a:p>
          <a:p>
            <a:pPr marL="114300" lvl="1" indent="-114300" algn="l" defTabSz="622300">
              <a:lnSpc>
                <a:spcPct val="90000"/>
              </a:lnSpc>
              <a:spcBef>
                <a:spcPct val="0"/>
              </a:spcBef>
              <a:spcAft>
                <a:spcPct val="15000"/>
              </a:spcAft>
              <a:buChar char="•"/>
            </a:pPr>
            <a:r>
              <a:rPr lang="en-US" sz="1400" kern="1200" dirty="0"/>
              <a:t>3 different notches for different levels of triaxiality</a:t>
            </a:r>
          </a:p>
          <a:p>
            <a:pPr marL="114300" lvl="1" indent="-114300" algn="l" defTabSz="622300">
              <a:lnSpc>
                <a:spcPct val="90000"/>
              </a:lnSpc>
              <a:spcBef>
                <a:spcPct val="0"/>
              </a:spcBef>
              <a:spcAft>
                <a:spcPct val="15000"/>
              </a:spcAft>
              <a:buChar char="•"/>
            </a:pPr>
            <a:r>
              <a:rPr lang="en-US" sz="1400" kern="1200" dirty="0"/>
              <a:t>3 different temperatures</a:t>
            </a:r>
          </a:p>
        </p:txBody>
      </p:sp>
      <p:sp>
        <p:nvSpPr>
          <p:cNvPr id="18" name="Freeform: Shape 17">
            <a:extLst>
              <a:ext uri="{FF2B5EF4-FFF2-40B4-BE49-F238E27FC236}">
                <a16:creationId xmlns:a16="http://schemas.microsoft.com/office/drawing/2014/main" id="{B49CC8FD-B9BE-43FB-AB11-290029515B5F}"/>
              </a:ext>
            </a:extLst>
          </p:cNvPr>
          <p:cNvSpPr/>
          <p:nvPr/>
        </p:nvSpPr>
        <p:spPr>
          <a:xfrm>
            <a:off x="5990085" y="2365597"/>
            <a:ext cx="1477919" cy="3942606"/>
          </a:xfrm>
          <a:custGeom>
            <a:avLst/>
            <a:gdLst>
              <a:gd name="connsiteX0" fmla="*/ 0 w 1477919"/>
              <a:gd name="connsiteY0" fmla="*/ 147792 h 3942606"/>
              <a:gd name="connsiteX1" fmla="*/ 147792 w 1477919"/>
              <a:gd name="connsiteY1" fmla="*/ 0 h 3942606"/>
              <a:gd name="connsiteX2" fmla="*/ 1330127 w 1477919"/>
              <a:gd name="connsiteY2" fmla="*/ 0 h 3942606"/>
              <a:gd name="connsiteX3" fmla="*/ 1477919 w 1477919"/>
              <a:gd name="connsiteY3" fmla="*/ 147792 h 3942606"/>
              <a:gd name="connsiteX4" fmla="*/ 1477919 w 1477919"/>
              <a:gd name="connsiteY4" fmla="*/ 3794814 h 3942606"/>
              <a:gd name="connsiteX5" fmla="*/ 1330127 w 1477919"/>
              <a:gd name="connsiteY5" fmla="*/ 3942606 h 3942606"/>
              <a:gd name="connsiteX6" fmla="*/ 147792 w 1477919"/>
              <a:gd name="connsiteY6" fmla="*/ 3942606 h 3942606"/>
              <a:gd name="connsiteX7" fmla="*/ 0 w 1477919"/>
              <a:gd name="connsiteY7" fmla="*/ 3794814 h 3942606"/>
              <a:gd name="connsiteX8" fmla="*/ 0 w 1477919"/>
              <a:gd name="connsiteY8" fmla="*/ 147792 h 394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7919" h="3942606">
                <a:moveTo>
                  <a:pt x="0" y="147792"/>
                </a:moveTo>
                <a:cubicBezTo>
                  <a:pt x="0" y="66169"/>
                  <a:pt x="66169" y="0"/>
                  <a:pt x="147792" y="0"/>
                </a:cubicBezTo>
                <a:lnTo>
                  <a:pt x="1330127" y="0"/>
                </a:lnTo>
                <a:cubicBezTo>
                  <a:pt x="1411750" y="0"/>
                  <a:pt x="1477919" y="66169"/>
                  <a:pt x="1477919" y="147792"/>
                </a:cubicBezTo>
                <a:lnTo>
                  <a:pt x="1477919" y="3794814"/>
                </a:lnTo>
                <a:cubicBezTo>
                  <a:pt x="1477919" y="3876437"/>
                  <a:pt x="1411750" y="3942606"/>
                  <a:pt x="1330127" y="3942606"/>
                </a:cubicBezTo>
                <a:lnTo>
                  <a:pt x="147792" y="3942606"/>
                </a:lnTo>
                <a:cubicBezTo>
                  <a:pt x="66169" y="3942606"/>
                  <a:pt x="0" y="3876437"/>
                  <a:pt x="0" y="3794814"/>
                </a:cubicBezTo>
                <a:lnTo>
                  <a:pt x="0" y="147792"/>
                </a:lnTo>
                <a:close/>
              </a:path>
            </a:pathLst>
          </a:custGeom>
          <a:solidFill>
            <a:srgbClr val="27467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6610" rIns="99568" bIns="888090" numCol="1" spcCol="1270" anchor="t" anchorCtr="1">
            <a:noAutofit/>
          </a:bodyPr>
          <a:lstStyle/>
          <a:p>
            <a:pPr marL="0" lvl="0" indent="0" algn="l" defTabSz="622300">
              <a:lnSpc>
                <a:spcPct val="90000"/>
              </a:lnSpc>
              <a:spcBef>
                <a:spcPct val="0"/>
              </a:spcBef>
              <a:spcAft>
                <a:spcPct val="35000"/>
              </a:spcAft>
              <a:buNone/>
            </a:pPr>
            <a:r>
              <a:rPr lang="en-US" sz="1400" kern="1200" dirty="0"/>
              <a:t>Flat, notched tensile tests (extracted from hardware component 1)</a:t>
            </a:r>
          </a:p>
          <a:p>
            <a:pPr marL="114300" lvl="1" indent="-114300" algn="l" defTabSz="622300">
              <a:lnSpc>
                <a:spcPct val="90000"/>
              </a:lnSpc>
              <a:spcBef>
                <a:spcPct val="0"/>
              </a:spcBef>
              <a:spcAft>
                <a:spcPct val="15000"/>
              </a:spcAft>
              <a:buChar char="•"/>
            </a:pPr>
            <a:r>
              <a:rPr lang="en-US" sz="1400" kern="1200"/>
              <a:t>4 different notches for different level of triaxiality</a:t>
            </a:r>
          </a:p>
          <a:p>
            <a:pPr marL="114300" lvl="1" indent="-114300" algn="l" defTabSz="622300">
              <a:lnSpc>
                <a:spcPct val="90000"/>
              </a:lnSpc>
              <a:spcBef>
                <a:spcPct val="0"/>
              </a:spcBef>
              <a:spcAft>
                <a:spcPct val="15000"/>
              </a:spcAft>
              <a:buChar char="•"/>
            </a:pPr>
            <a:r>
              <a:rPr lang="en-US" sz="1400" kern="1200" dirty="0"/>
              <a:t>3 different temperatures</a:t>
            </a:r>
          </a:p>
        </p:txBody>
      </p:sp>
      <p:sp>
        <p:nvSpPr>
          <p:cNvPr id="21" name="Freeform: Shape 20">
            <a:extLst>
              <a:ext uri="{FF2B5EF4-FFF2-40B4-BE49-F238E27FC236}">
                <a16:creationId xmlns:a16="http://schemas.microsoft.com/office/drawing/2014/main" id="{81718111-0BE7-4141-A76B-1F53485FA465}"/>
              </a:ext>
            </a:extLst>
          </p:cNvPr>
          <p:cNvSpPr/>
          <p:nvPr/>
        </p:nvSpPr>
        <p:spPr>
          <a:xfrm>
            <a:off x="7512342" y="2365597"/>
            <a:ext cx="1477919" cy="3942606"/>
          </a:xfrm>
          <a:custGeom>
            <a:avLst/>
            <a:gdLst>
              <a:gd name="connsiteX0" fmla="*/ 0 w 1477919"/>
              <a:gd name="connsiteY0" fmla="*/ 147792 h 3942606"/>
              <a:gd name="connsiteX1" fmla="*/ 147792 w 1477919"/>
              <a:gd name="connsiteY1" fmla="*/ 0 h 3942606"/>
              <a:gd name="connsiteX2" fmla="*/ 1330127 w 1477919"/>
              <a:gd name="connsiteY2" fmla="*/ 0 h 3942606"/>
              <a:gd name="connsiteX3" fmla="*/ 1477919 w 1477919"/>
              <a:gd name="connsiteY3" fmla="*/ 147792 h 3942606"/>
              <a:gd name="connsiteX4" fmla="*/ 1477919 w 1477919"/>
              <a:gd name="connsiteY4" fmla="*/ 3794814 h 3942606"/>
              <a:gd name="connsiteX5" fmla="*/ 1330127 w 1477919"/>
              <a:gd name="connsiteY5" fmla="*/ 3942606 h 3942606"/>
              <a:gd name="connsiteX6" fmla="*/ 147792 w 1477919"/>
              <a:gd name="connsiteY6" fmla="*/ 3942606 h 3942606"/>
              <a:gd name="connsiteX7" fmla="*/ 0 w 1477919"/>
              <a:gd name="connsiteY7" fmla="*/ 3794814 h 3942606"/>
              <a:gd name="connsiteX8" fmla="*/ 0 w 1477919"/>
              <a:gd name="connsiteY8" fmla="*/ 147792 h 394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7919" h="3942606">
                <a:moveTo>
                  <a:pt x="0" y="147792"/>
                </a:moveTo>
                <a:cubicBezTo>
                  <a:pt x="0" y="66169"/>
                  <a:pt x="66169" y="0"/>
                  <a:pt x="147792" y="0"/>
                </a:cubicBezTo>
                <a:lnTo>
                  <a:pt x="1330127" y="0"/>
                </a:lnTo>
                <a:cubicBezTo>
                  <a:pt x="1411750" y="0"/>
                  <a:pt x="1477919" y="66169"/>
                  <a:pt x="1477919" y="147792"/>
                </a:cubicBezTo>
                <a:lnTo>
                  <a:pt x="1477919" y="3794814"/>
                </a:lnTo>
                <a:cubicBezTo>
                  <a:pt x="1477919" y="3876437"/>
                  <a:pt x="1411750" y="3942606"/>
                  <a:pt x="1330127" y="3942606"/>
                </a:cubicBezTo>
                <a:lnTo>
                  <a:pt x="147792" y="3942606"/>
                </a:lnTo>
                <a:cubicBezTo>
                  <a:pt x="66169" y="3942606"/>
                  <a:pt x="0" y="3876437"/>
                  <a:pt x="0" y="3794814"/>
                </a:cubicBezTo>
                <a:lnTo>
                  <a:pt x="0" y="147792"/>
                </a:lnTo>
                <a:close/>
              </a:path>
            </a:pathLst>
          </a:custGeom>
          <a:solidFill>
            <a:srgbClr val="2E4D87"/>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6610" rIns="99568" bIns="888090" numCol="1" spcCol="1270" anchor="ctr" anchorCtr="0">
            <a:noAutofit/>
          </a:bodyPr>
          <a:lstStyle/>
          <a:p>
            <a:pPr marL="0" lvl="0" indent="0" algn="ctr" defTabSz="622300">
              <a:lnSpc>
                <a:spcPct val="90000"/>
              </a:lnSpc>
              <a:spcBef>
                <a:spcPct val="0"/>
              </a:spcBef>
              <a:spcAft>
                <a:spcPct val="35000"/>
              </a:spcAft>
              <a:buNone/>
            </a:pPr>
            <a:r>
              <a:rPr lang="en-US" sz="1400" kern="1200" dirty="0"/>
              <a:t>Shear at 3 different temperatures (extracted from hardware component 1)</a:t>
            </a:r>
          </a:p>
        </p:txBody>
      </p:sp>
      <p:sp>
        <p:nvSpPr>
          <p:cNvPr id="23" name="Freeform: Shape 22">
            <a:extLst>
              <a:ext uri="{FF2B5EF4-FFF2-40B4-BE49-F238E27FC236}">
                <a16:creationId xmlns:a16="http://schemas.microsoft.com/office/drawing/2014/main" id="{2760A998-AF76-450D-A99E-F3490326E0EF}"/>
              </a:ext>
            </a:extLst>
          </p:cNvPr>
          <p:cNvSpPr/>
          <p:nvPr/>
        </p:nvSpPr>
        <p:spPr>
          <a:xfrm>
            <a:off x="9034599" y="2365597"/>
            <a:ext cx="1477919" cy="3942606"/>
          </a:xfrm>
          <a:custGeom>
            <a:avLst/>
            <a:gdLst>
              <a:gd name="connsiteX0" fmla="*/ 0 w 1477919"/>
              <a:gd name="connsiteY0" fmla="*/ 147792 h 3942606"/>
              <a:gd name="connsiteX1" fmla="*/ 147792 w 1477919"/>
              <a:gd name="connsiteY1" fmla="*/ 0 h 3942606"/>
              <a:gd name="connsiteX2" fmla="*/ 1330127 w 1477919"/>
              <a:gd name="connsiteY2" fmla="*/ 0 h 3942606"/>
              <a:gd name="connsiteX3" fmla="*/ 1477919 w 1477919"/>
              <a:gd name="connsiteY3" fmla="*/ 147792 h 3942606"/>
              <a:gd name="connsiteX4" fmla="*/ 1477919 w 1477919"/>
              <a:gd name="connsiteY4" fmla="*/ 3794814 h 3942606"/>
              <a:gd name="connsiteX5" fmla="*/ 1330127 w 1477919"/>
              <a:gd name="connsiteY5" fmla="*/ 3942606 h 3942606"/>
              <a:gd name="connsiteX6" fmla="*/ 147792 w 1477919"/>
              <a:gd name="connsiteY6" fmla="*/ 3942606 h 3942606"/>
              <a:gd name="connsiteX7" fmla="*/ 0 w 1477919"/>
              <a:gd name="connsiteY7" fmla="*/ 3794814 h 3942606"/>
              <a:gd name="connsiteX8" fmla="*/ 0 w 1477919"/>
              <a:gd name="connsiteY8" fmla="*/ 147792 h 394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7919" h="3942606">
                <a:moveTo>
                  <a:pt x="0" y="147792"/>
                </a:moveTo>
                <a:cubicBezTo>
                  <a:pt x="0" y="66169"/>
                  <a:pt x="66169" y="0"/>
                  <a:pt x="147792" y="0"/>
                </a:cubicBezTo>
                <a:lnTo>
                  <a:pt x="1330127" y="0"/>
                </a:lnTo>
                <a:cubicBezTo>
                  <a:pt x="1411750" y="0"/>
                  <a:pt x="1477919" y="66169"/>
                  <a:pt x="1477919" y="147792"/>
                </a:cubicBezTo>
                <a:lnTo>
                  <a:pt x="1477919" y="3794814"/>
                </a:lnTo>
                <a:cubicBezTo>
                  <a:pt x="1477919" y="3876437"/>
                  <a:pt x="1411750" y="3942606"/>
                  <a:pt x="1330127" y="3942606"/>
                </a:cubicBezTo>
                <a:lnTo>
                  <a:pt x="147792" y="3942606"/>
                </a:lnTo>
                <a:cubicBezTo>
                  <a:pt x="66169" y="3942606"/>
                  <a:pt x="0" y="3876437"/>
                  <a:pt x="0" y="3794814"/>
                </a:cubicBezTo>
                <a:lnTo>
                  <a:pt x="0" y="147792"/>
                </a:lnTo>
                <a:close/>
              </a:path>
            </a:pathLst>
          </a:custGeom>
          <a:solidFill>
            <a:srgbClr val="30549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6610" rIns="99568" bIns="888090" numCol="1" spcCol="1270" anchor="ctr" anchorCtr="0">
            <a:noAutofit/>
          </a:bodyPr>
          <a:lstStyle/>
          <a:p>
            <a:pPr marL="0" lvl="0" indent="0" algn="ctr" defTabSz="622300">
              <a:lnSpc>
                <a:spcPct val="90000"/>
              </a:lnSpc>
              <a:spcBef>
                <a:spcPct val="0"/>
              </a:spcBef>
              <a:spcAft>
                <a:spcPct val="35000"/>
              </a:spcAft>
              <a:buNone/>
            </a:pPr>
            <a:r>
              <a:rPr lang="en-US" sz="1400" kern="1200" dirty="0"/>
              <a:t>Sub-sized tensile tests at 3 different temperatures (extracted from hardware component 2)</a:t>
            </a:r>
          </a:p>
        </p:txBody>
      </p:sp>
      <p:sp>
        <p:nvSpPr>
          <p:cNvPr id="25" name="Freeform: Shape 24">
            <a:extLst>
              <a:ext uri="{FF2B5EF4-FFF2-40B4-BE49-F238E27FC236}">
                <a16:creationId xmlns:a16="http://schemas.microsoft.com/office/drawing/2014/main" id="{6634ED75-6AAF-412D-BD73-F08761307771}"/>
              </a:ext>
            </a:extLst>
          </p:cNvPr>
          <p:cNvSpPr/>
          <p:nvPr/>
        </p:nvSpPr>
        <p:spPr>
          <a:xfrm>
            <a:off x="10556855" y="2365597"/>
            <a:ext cx="1477919" cy="3942606"/>
          </a:xfrm>
          <a:custGeom>
            <a:avLst/>
            <a:gdLst>
              <a:gd name="connsiteX0" fmla="*/ 0 w 1477919"/>
              <a:gd name="connsiteY0" fmla="*/ 147792 h 3942606"/>
              <a:gd name="connsiteX1" fmla="*/ 147792 w 1477919"/>
              <a:gd name="connsiteY1" fmla="*/ 0 h 3942606"/>
              <a:gd name="connsiteX2" fmla="*/ 1330127 w 1477919"/>
              <a:gd name="connsiteY2" fmla="*/ 0 h 3942606"/>
              <a:gd name="connsiteX3" fmla="*/ 1477919 w 1477919"/>
              <a:gd name="connsiteY3" fmla="*/ 147792 h 3942606"/>
              <a:gd name="connsiteX4" fmla="*/ 1477919 w 1477919"/>
              <a:gd name="connsiteY4" fmla="*/ 3794814 h 3942606"/>
              <a:gd name="connsiteX5" fmla="*/ 1330127 w 1477919"/>
              <a:gd name="connsiteY5" fmla="*/ 3942606 h 3942606"/>
              <a:gd name="connsiteX6" fmla="*/ 147792 w 1477919"/>
              <a:gd name="connsiteY6" fmla="*/ 3942606 h 3942606"/>
              <a:gd name="connsiteX7" fmla="*/ 0 w 1477919"/>
              <a:gd name="connsiteY7" fmla="*/ 3794814 h 3942606"/>
              <a:gd name="connsiteX8" fmla="*/ 0 w 1477919"/>
              <a:gd name="connsiteY8" fmla="*/ 147792 h 3942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7919" h="3942606">
                <a:moveTo>
                  <a:pt x="0" y="147792"/>
                </a:moveTo>
                <a:cubicBezTo>
                  <a:pt x="0" y="66169"/>
                  <a:pt x="66169" y="0"/>
                  <a:pt x="147792" y="0"/>
                </a:cubicBezTo>
                <a:lnTo>
                  <a:pt x="1330127" y="0"/>
                </a:lnTo>
                <a:cubicBezTo>
                  <a:pt x="1411750" y="0"/>
                  <a:pt x="1477919" y="66169"/>
                  <a:pt x="1477919" y="147792"/>
                </a:cubicBezTo>
                <a:lnTo>
                  <a:pt x="1477919" y="3794814"/>
                </a:lnTo>
                <a:cubicBezTo>
                  <a:pt x="1477919" y="3876437"/>
                  <a:pt x="1411750" y="3942606"/>
                  <a:pt x="1330127" y="3942606"/>
                </a:cubicBezTo>
                <a:lnTo>
                  <a:pt x="147792" y="3942606"/>
                </a:lnTo>
                <a:cubicBezTo>
                  <a:pt x="66169" y="3942606"/>
                  <a:pt x="0" y="3876437"/>
                  <a:pt x="0" y="3794814"/>
                </a:cubicBezTo>
                <a:lnTo>
                  <a:pt x="0" y="147792"/>
                </a:lnTo>
                <a:close/>
              </a:path>
            </a:pathLst>
          </a:custGeom>
          <a:solidFill>
            <a:srgbClr val="3A64A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99568" tIns="1676610" rIns="99568" bIns="888090" numCol="1" spcCol="1270" anchor="ctr" anchorCtr="0">
            <a:noAutofit/>
          </a:bodyPr>
          <a:lstStyle/>
          <a:p>
            <a:pPr marL="0" lvl="0" indent="0" algn="ctr" defTabSz="622300">
              <a:lnSpc>
                <a:spcPct val="90000"/>
              </a:lnSpc>
              <a:spcBef>
                <a:spcPct val="0"/>
              </a:spcBef>
              <a:spcAft>
                <a:spcPct val="35000"/>
              </a:spcAft>
              <a:buNone/>
            </a:pPr>
            <a:r>
              <a:rPr lang="en-US" sz="1400" kern="1200" dirty="0"/>
              <a:t>CTE tests on material (extracted from hardware component 1 and 3)</a:t>
            </a:r>
          </a:p>
        </p:txBody>
      </p:sp>
      <p:sp>
        <p:nvSpPr>
          <p:cNvPr id="11" name="Freeform: Shape 10">
            <a:extLst>
              <a:ext uri="{FF2B5EF4-FFF2-40B4-BE49-F238E27FC236}">
                <a16:creationId xmlns:a16="http://schemas.microsoft.com/office/drawing/2014/main" id="{E944BE6A-53F0-4DF9-AD23-E7AC5431B9FA}"/>
              </a:ext>
            </a:extLst>
          </p:cNvPr>
          <p:cNvSpPr/>
          <p:nvPr/>
        </p:nvSpPr>
        <p:spPr>
          <a:xfrm>
            <a:off x="77649" y="1875967"/>
            <a:ext cx="4277826" cy="4896307"/>
          </a:xfrm>
          <a:custGeom>
            <a:avLst/>
            <a:gdLst>
              <a:gd name="connsiteX0" fmla="*/ 0 w 4277826"/>
              <a:gd name="connsiteY0" fmla="*/ 712985 h 4896307"/>
              <a:gd name="connsiteX1" fmla="*/ 712985 w 4277826"/>
              <a:gd name="connsiteY1" fmla="*/ 0 h 4896307"/>
              <a:gd name="connsiteX2" fmla="*/ 3564841 w 4277826"/>
              <a:gd name="connsiteY2" fmla="*/ 0 h 4896307"/>
              <a:gd name="connsiteX3" fmla="*/ 4277826 w 4277826"/>
              <a:gd name="connsiteY3" fmla="*/ 712985 h 4896307"/>
              <a:gd name="connsiteX4" fmla="*/ 4277826 w 4277826"/>
              <a:gd name="connsiteY4" fmla="*/ 4183322 h 4896307"/>
              <a:gd name="connsiteX5" fmla="*/ 3564841 w 4277826"/>
              <a:gd name="connsiteY5" fmla="*/ 4896307 h 4896307"/>
              <a:gd name="connsiteX6" fmla="*/ 712985 w 4277826"/>
              <a:gd name="connsiteY6" fmla="*/ 4896307 h 4896307"/>
              <a:gd name="connsiteX7" fmla="*/ 0 w 4277826"/>
              <a:gd name="connsiteY7" fmla="*/ 4183322 h 4896307"/>
              <a:gd name="connsiteX8" fmla="*/ 0 w 4277826"/>
              <a:gd name="connsiteY8" fmla="*/ 712985 h 4896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77826" h="4896307">
                <a:moveTo>
                  <a:pt x="0" y="712985"/>
                </a:moveTo>
                <a:cubicBezTo>
                  <a:pt x="0" y="319214"/>
                  <a:pt x="319214" y="0"/>
                  <a:pt x="712985" y="0"/>
                </a:cubicBezTo>
                <a:lnTo>
                  <a:pt x="3564841" y="0"/>
                </a:lnTo>
                <a:cubicBezTo>
                  <a:pt x="3958612" y="0"/>
                  <a:pt x="4277826" y="319214"/>
                  <a:pt x="4277826" y="712985"/>
                </a:cubicBezTo>
                <a:lnTo>
                  <a:pt x="4277826" y="4183322"/>
                </a:lnTo>
                <a:cubicBezTo>
                  <a:pt x="4277826" y="4577093"/>
                  <a:pt x="3958612" y="4896307"/>
                  <a:pt x="3564841" y="4896307"/>
                </a:cubicBezTo>
                <a:lnTo>
                  <a:pt x="712985" y="4896307"/>
                </a:lnTo>
                <a:cubicBezTo>
                  <a:pt x="319214" y="4896307"/>
                  <a:pt x="0" y="4577093"/>
                  <a:pt x="0" y="4183322"/>
                </a:cubicBezTo>
                <a:lnTo>
                  <a:pt x="0" y="712985"/>
                </a:lnTo>
                <a:close/>
              </a:path>
            </a:pathLst>
          </a:custGeom>
          <a:solidFill>
            <a:srgbClr val="192C4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65036" tIns="286931" rIns="365036" bIns="286931" numCol="1" spcCol="1270" anchor="ctr" anchorCtr="0">
            <a:noAutofit/>
          </a:bodyPr>
          <a:lstStyle/>
          <a:p>
            <a:pPr marL="0" lvl="0" indent="0" algn="ctr" defTabSz="1822450">
              <a:lnSpc>
                <a:spcPct val="90000"/>
              </a:lnSpc>
              <a:spcBef>
                <a:spcPct val="0"/>
              </a:spcBef>
              <a:spcAft>
                <a:spcPct val="35000"/>
              </a:spcAft>
              <a:buNone/>
            </a:pPr>
            <a:r>
              <a:rPr lang="en-US" sz="4100" kern="1200" dirty="0"/>
              <a:t>Stress-strain and CTE data</a:t>
            </a:r>
          </a:p>
          <a:p>
            <a:pPr marL="0" lvl="0" indent="0" algn="ctr" defTabSz="1822450">
              <a:lnSpc>
                <a:spcPct val="90000"/>
              </a:lnSpc>
              <a:spcBef>
                <a:spcPct val="0"/>
              </a:spcBef>
              <a:spcAft>
                <a:spcPct val="35000"/>
              </a:spcAft>
              <a:buNone/>
            </a:pPr>
            <a:r>
              <a:rPr lang="en-US" sz="4100" kern="1200" dirty="0"/>
              <a:t>Development of a material model for a critical flight hardware</a:t>
            </a:r>
          </a:p>
        </p:txBody>
      </p:sp>
      <p:sp>
        <p:nvSpPr>
          <p:cNvPr id="33" name="Slide Number Placeholder 2">
            <a:extLst>
              <a:ext uri="{FF2B5EF4-FFF2-40B4-BE49-F238E27FC236}">
                <a16:creationId xmlns:a16="http://schemas.microsoft.com/office/drawing/2014/main" id="{FDDB8A89-4915-4991-8945-46B3929FA06E}"/>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17</a:t>
            </a:fld>
            <a:endParaRPr lang="en-US" sz="2400" dirty="0"/>
          </a:p>
        </p:txBody>
      </p:sp>
      <p:pic>
        <p:nvPicPr>
          <p:cNvPr id="3" name="Picture 2">
            <a:extLst>
              <a:ext uri="{FF2B5EF4-FFF2-40B4-BE49-F238E27FC236}">
                <a16:creationId xmlns:a16="http://schemas.microsoft.com/office/drawing/2014/main" id="{7AD34E0A-A9DC-4B5E-AED3-81ECF0C1E650}"/>
              </a:ext>
            </a:extLst>
          </p:cNvPr>
          <p:cNvPicPr>
            <a:picLocks noChangeAspect="1"/>
          </p:cNvPicPr>
          <p:nvPr/>
        </p:nvPicPr>
        <p:blipFill>
          <a:blip r:embed="rId4"/>
          <a:stretch>
            <a:fillRect/>
          </a:stretch>
        </p:blipFill>
        <p:spPr>
          <a:xfrm>
            <a:off x="4542266" y="2602153"/>
            <a:ext cx="1329043" cy="1322947"/>
          </a:xfrm>
          <a:prstGeom prst="rect">
            <a:avLst/>
          </a:prstGeom>
        </p:spPr>
      </p:pic>
      <p:pic>
        <p:nvPicPr>
          <p:cNvPr id="4" name="Picture 3">
            <a:extLst>
              <a:ext uri="{FF2B5EF4-FFF2-40B4-BE49-F238E27FC236}">
                <a16:creationId xmlns:a16="http://schemas.microsoft.com/office/drawing/2014/main" id="{25EBF177-6CB8-4E65-8DE8-AA72983B513F}"/>
              </a:ext>
            </a:extLst>
          </p:cNvPr>
          <p:cNvPicPr>
            <a:picLocks noChangeAspect="1"/>
          </p:cNvPicPr>
          <p:nvPr/>
        </p:nvPicPr>
        <p:blipFill>
          <a:blip r:embed="rId5"/>
          <a:stretch>
            <a:fillRect/>
          </a:stretch>
        </p:blipFill>
        <p:spPr>
          <a:xfrm>
            <a:off x="6089987" y="2602153"/>
            <a:ext cx="1329043" cy="1322947"/>
          </a:xfrm>
          <a:prstGeom prst="rect">
            <a:avLst/>
          </a:prstGeom>
        </p:spPr>
      </p:pic>
      <p:pic>
        <p:nvPicPr>
          <p:cNvPr id="5" name="Picture 4">
            <a:extLst>
              <a:ext uri="{FF2B5EF4-FFF2-40B4-BE49-F238E27FC236}">
                <a16:creationId xmlns:a16="http://schemas.microsoft.com/office/drawing/2014/main" id="{A90B342D-71CC-4A62-8BE7-81863F9194B0}"/>
              </a:ext>
            </a:extLst>
          </p:cNvPr>
          <p:cNvPicPr>
            <a:picLocks noChangeAspect="1"/>
          </p:cNvPicPr>
          <p:nvPr/>
        </p:nvPicPr>
        <p:blipFill>
          <a:blip r:embed="rId6"/>
          <a:stretch>
            <a:fillRect/>
          </a:stretch>
        </p:blipFill>
        <p:spPr>
          <a:xfrm>
            <a:off x="7589827" y="2602153"/>
            <a:ext cx="1322947" cy="1322947"/>
          </a:xfrm>
          <a:prstGeom prst="rect">
            <a:avLst/>
          </a:prstGeom>
        </p:spPr>
      </p:pic>
      <p:pic>
        <p:nvPicPr>
          <p:cNvPr id="6" name="Picture 5">
            <a:extLst>
              <a:ext uri="{FF2B5EF4-FFF2-40B4-BE49-F238E27FC236}">
                <a16:creationId xmlns:a16="http://schemas.microsoft.com/office/drawing/2014/main" id="{756D3515-B807-4727-B131-A030123604FC}"/>
              </a:ext>
            </a:extLst>
          </p:cNvPr>
          <p:cNvPicPr>
            <a:picLocks noChangeAspect="1"/>
          </p:cNvPicPr>
          <p:nvPr/>
        </p:nvPicPr>
        <p:blipFill>
          <a:blip r:embed="rId7"/>
          <a:stretch>
            <a:fillRect/>
          </a:stretch>
        </p:blipFill>
        <p:spPr>
          <a:xfrm>
            <a:off x="9112084" y="2597122"/>
            <a:ext cx="1322947" cy="1322947"/>
          </a:xfrm>
          <a:prstGeom prst="rect">
            <a:avLst/>
          </a:prstGeom>
        </p:spPr>
      </p:pic>
      <p:pic>
        <p:nvPicPr>
          <p:cNvPr id="7" name="Picture 6">
            <a:extLst>
              <a:ext uri="{FF2B5EF4-FFF2-40B4-BE49-F238E27FC236}">
                <a16:creationId xmlns:a16="http://schemas.microsoft.com/office/drawing/2014/main" id="{DF789E2D-8D1A-4571-BAA7-9FA5B1CB2AC2}"/>
              </a:ext>
            </a:extLst>
          </p:cNvPr>
          <p:cNvPicPr>
            <a:picLocks noChangeAspect="1"/>
          </p:cNvPicPr>
          <p:nvPr/>
        </p:nvPicPr>
        <p:blipFill>
          <a:blip r:embed="rId8"/>
          <a:stretch>
            <a:fillRect/>
          </a:stretch>
        </p:blipFill>
        <p:spPr>
          <a:xfrm>
            <a:off x="10631292" y="2597122"/>
            <a:ext cx="1329043" cy="1322947"/>
          </a:xfrm>
          <a:prstGeom prst="rect">
            <a:avLst/>
          </a:prstGeom>
        </p:spPr>
      </p:pic>
    </p:spTree>
    <p:extLst>
      <p:ext uri="{BB962C8B-B14F-4D97-AF65-F5344CB8AC3E}">
        <p14:creationId xmlns:p14="http://schemas.microsoft.com/office/powerpoint/2010/main" val="2733481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9">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21">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picture containing indoor, engine, dirty&#10;&#10;Description automatically generated">
            <a:extLst>
              <a:ext uri="{FF2B5EF4-FFF2-40B4-BE49-F238E27FC236}">
                <a16:creationId xmlns:a16="http://schemas.microsoft.com/office/drawing/2014/main" id="{C144A1FF-6AC6-4217-BA93-E31E4452B359}"/>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l="22233" t="27621" r="20385" b="39330"/>
          <a:stretch/>
        </p:blipFill>
        <p:spPr>
          <a:xfrm>
            <a:off x="0" y="1590741"/>
            <a:ext cx="12193360" cy="5267259"/>
          </a:xfrm>
          <a:prstGeom prst="rect">
            <a:avLst/>
          </a:prstGeom>
        </p:spPr>
      </p:pic>
      <p:sp>
        <p:nvSpPr>
          <p:cNvPr id="30" name="Rectangle 23">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25">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1B82B6-02A9-4590-BAE0-690D654E7B9D}"/>
              </a:ext>
            </a:extLst>
          </p:cNvPr>
          <p:cNvSpPr>
            <a:spLocks noGrp="1"/>
          </p:cNvSpPr>
          <p:nvPr>
            <p:ph type="title"/>
          </p:nvPr>
        </p:nvSpPr>
        <p:spPr>
          <a:xfrm>
            <a:off x="459347" y="278536"/>
            <a:ext cx="7017778" cy="931140"/>
          </a:xfrm>
        </p:spPr>
        <p:txBody>
          <a:bodyPr>
            <a:normAutofit/>
          </a:bodyPr>
          <a:lstStyle/>
          <a:p>
            <a:r>
              <a:rPr lang="en-US" sz="4000" dirty="0">
                <a:solidFill>
                  <a:schemeClr val="bg1"/>
                </a:solidFill>
              </a:rPr>
              <a:t>Thank you</a:t>
            </a:r>
          </a:p>
        </p:txBody>
      </p:sp>
      <p:sp>
        <p:nvSpPr>
          <p:cNvPr id="33" name="Slide Number Placeholder 2">
            <a:extLst>
              <a:ext uri="{FF2B5EF4-FFF2-40B4-BE49-F238E27FC236}">
                <a16:creationId xmlns:a16="http://schemas.microsoft.com/office/drawing/2014/main" id="{FDDB8A89-4915-4991-8945-46B3929FA06E}"/>
              </a:ext>
            </a:extLst>
          </p:cNvPr>
          <p:cNvSpPr>
            <a:spLocks noGrp="1"/>
          </p:cNvSpPr>
          <p:nvPr>
            <p:ph type="sldNum" sz="quarter" idx="12"/>
          </p:nvPr>
        </p:nvSpPr>
        <p:spPr>
          <a:xfrm>
            <a:off x="9448800" y="0"/>
            <a:ext cx="2743200" cy="365125"/>
          </a:xfrm>
        </p:spPr>
        <p:txBody>
          <a:bodyPr/>
          <a:lstStyle/>
          <a:p>
            <a:fld id="{DD4363F9-33F9-4C41-AAC1-E989C54394F0}" type="slidenum">
              <a:rPr lang="en-US" sz="2400" smtClean="0"/>
              <a:t>18</a:t>
            </a:fld>
            <a:endParaRPr lang="en-US" sz="2400" dirty="0"/>
          </a:p>
        </p:txBody>
      </p:sp>
      <p:sp>
        <p:nvSpPr>
          <p:cNvPr id="3" name="TextBox 2">
            <a:extLst>
              <a:ext uri="{FF2B5EF4-FFF2-40B4-BE49-F238E27FC236}">
                <a16:creationId xmlns:a16="http://schemas.microsoft.com/office/drawing/2014/main" id="{2039AEF2-80D2-4737-9565-FCB2BFC9EDEC}"/>
              </a:ext>
            </a:extLst>
          </p:cNvPr>
          <p:cNvSpPr txBox="1"/>
          <p:nvPr/>
        </p:nvSpPr>
        <p:spPr>
          <a:xfrm>
            <a:off x="5254906" y="3669175"/>
            <a:ext cx="1850956" cy="523220"/>
          </a:xfrm>
          <a:prstGeom prst="rect">
            <a:avLst/>
          </a:prstGeom>
          <a:noFill/>
        </p:spPr>
        <p:txBody>
          <a:bodyPr wrap="none" rtlCol="0">
            <a:spAutoFit/>
          </a:bodyPr>
          <a:lstStyle/>
          <a:p>
            <a:r>
              <a:rPr lang="en-US" sz="2800" b="1" dirty="0"/>
              <a:t>Questions?</a:t>
            </a:r>
          </a:p>
        </p:txBody>
      </p:sp>
    </p:spTree>
    <p:extLst>
      <p:ext uri="{BB962C8B-B14F-4D97-AF65-F5344CB8AC3E}">
        <p14:creationId xmlns:p14="http://schemas.microsoft.com/office/powerpoint/2010/main" val="1905859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009DE89B746945B92999E709A35BB3" ma:contentTypeVersion="2" ma:contentTypeDescription="Create a new document." ma:contentTypeScope="" ma:versionID="7d46465904438adea52cbe3de2ec413f">
  <xsd:schema xmlns:xsd="http://www.w3.org/2001/XMLSchema" xmlns:xs="http://www.w3.org/2001/XMLSchema" xmlns:p="http://schemas.microsoft.com/office/2006/metadata/properties" xmlns:ns3="b2012d14-fa8d-49e4-acd9-9a27bc617a24" targetNamespace="http://schemas.microsoft.com/office/2006/metadata/properties" ma:root="true" ma:fieldsID="85f8b346ab892f97d051219340df3641" ns3:_="">
    <xsd:import namespace="b2012d14-fa8d-49e4-acd9-9a27bc617a24"/>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2012d14-fa8d-49e4-acd9-9a27bc617a2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4437BC-7649-485B-B001-24DE6C12742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2012d14-fa8d-49e4-acd9-9a27bc617a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19C231-B779-469D-B818-69FA119B44D9}">
  <ds:schemaRefs>
    <ds:schemaRef ds:uri="http://purl.org/dc/elements/1.1/"/>
    <ds:schemaRef ds:uri="http://schemas.microsoft.com/office/2006/metadata/properties"/>
    <ds:schemaRef ds:uri="http://www.w3.org/XML/1998/namespace"/>
    <ds:schemaRef ds:uri="http://purl.org/dc/dcmitype/"/>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b2012d14-fa8d-49e4-acd9-9a27bc617a24"/>
  </ds:schemaRefs>
</ds:datastoreItem>
</file>

<file path=customXml/itemProps3.xml><?xml version="1.0" encoding="utf-8"?>
<ds:datastoreItem xmlns:ds="http://schemas.openxmlformats.org/officeDocument/2006/customXml" ds:itemID="{40441FE7-3131-4D73-81E4-D4D2E60B92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8545</TotalTime>
  <Words>1060</Words>
  <Application>Microsoft Office PowerPoint</Application>
  <PresentationFormat>Widescreen</PresentationFormat>
  <Paragraphs>232</Paragraphs>
  <Slides>18</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Calibri Light</vt:lpstr>
      <vt:lpstr>Segoe UI</vt:lpstr>
      <vt:lpstr>Office Theme</vt:lpstr>
      <vt:lpstr>Using Digital Image Correlation for Material Testing at Cryogenic Temperatures</vt:lpstr>
      <vt:lpstr>Overview</vt:lpstr>
      <vt:lpstr>NASA LaRC Fatigue and Fracture Lab</vt:lpstr>
      <vt:lpstr>Environmental Chamber Setup</vt:lpstr>
      <vt:lpstr>Initial DIC Setup</vt:lpstr>
      <vt:lpstr>DIC Camera Setup</vt:lpstr>
      <vt:lpstr>Calibration</vt:lpstr>
      <vt:lpstr>Testing Round Notch Coupons</vt:lpstr>
      <vt:lpstr>Initial Results</vt:lpstr>
      <vt:lpstr>Coefficient of Thermal Expansion (CTE) Test</vt:lpstr>
      <vt:lpstr>Return to Room Temperature</vt:lpstr>
      <vt:lpstr>Error Sources</vt:lpstr>
      <vt:lpstr>Temperature Control Unit</vt:lpstr>
      <vt:lpstr>Frost During Testing</vt:lpstr>
      <vt:lpstr>New Setup</vt:lpstr>
      <vt:lpstr>Results</vt:lpstr>
      <vt:lpstr>Summary of Tests Completed</vt:lpstr>
      <vt:lpstr>Thank you</vt:lpstr>
    </vt:vector>
  </TitlesOfParts>
  <Company>NASA OCIO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DIC for Material Testing at Cryogenic Temperatures</dc:title>
  <dc:creator>Mennu, Matlock M. (LARC-D312)[TEAMS3]</dc:creator>
  <cp:lastModifiedBy>Mennu, Matlock M. (LARC-D312)[TEAMS3]</cp:lastModifiedBy>
  <cp:revision>42</cp:revision>
  <dcterms:created xsi:type="dcterms:W3CDTF">2022-10-19T15:50:25Z</dcterms:created>
  <dcterms:modified xsi:type="dcterms:W3CDTF">2022-10-31T13:28:57Z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0x010100F9009DE89B746945B92999E709A35BB3</vt:lpwstr>
  </property>
</Properties>
</file>