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72" r:id="rId6"/>
    <p:sldMasterId id="2147483696" r:id="rId7"/>
  </p:sldMasterIdLst>
  <p:notesMasterIdLst>
    <p:notesMasterId r:id="rId16"/>
  </p:notesMasterIdLst>
  <p:sldIdLst>
    <p:sldId id="428" r:id="rId8"/>
    <p:sldId id="373" r:id="rId9"/>
    <p:sldId id="371" r:id="rId10"/>
    <p:sldId id="348" r:id="rId11"/>
    <p:sldId id="376" r:id="rId12"/>
    <p:sldId id="566" r:id="rId13"/>
    <p:sldId id="277" r:id="rId14"/>
    <p:sldId id="58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8" autoAdjust="0"/>
    <p:restoredTop sz="94660"/>
  </p:normalViewPr>
  <p:slideViewPr>
    <p:cSldViewPr snapToGrid="0">
      <p:cViewPr varScale="1">
        <p:scale>
          <a:sx n="51" d="100"/>
          <a:sy n="51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nasa-my.sharepoint.com/personal/asettles_ndc_nasa_gov/Documents/Documents/DownloadedArticles/FoodShelfLife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 of Thiamin and Folic Acid in</a:t>
            </a:r>
            <a:r>
              <a:rPr lang="en-US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Tortillas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Sheet2!$E$2:$E$6</c:f>
                <c:numCache>
                  <c:formatCode>General</c:formatCode>
                  <c:ptCount val="5"/>
                  <c:pt idx="0">
                    <c:v>2.5999999999999999E-2</c:v>
                  </c:pt>
                  <c:pt idx="1">
                    <c:v>2.9000000000000001E-2</c:v>
                  </c:pt>
                  <c:pt idx="2">
                    <c:v>4.0000000000000001E-3</c:v>
                  </c:pt>
                  <c:pt idx="3">
                    <c:v>1.0999999999999999E-2</c:v>
                  </c:pt>
                  <c:pt idx="4">
                    <c:v>5.0000000000000001E-3</c:v>
                  </c:pt>
                </c:numCache>
              </c:numRef>
            </c:plus>
            <c:minus>
              <c:numRef>
                <c:f>Sheet2!$E$2:$E$6</c:f>
                <c:numCache>
                  <c:formatCode>General</c:formatCode>
                  <c:ptCount val="5"/>
                  <c:pt idx="0">
                    <c:v>2.5999999999999999E-2</c:v>
                  </c:pt>
                  <c:pt idx="1">
                    <c:v>2.9000000000000001E-2</c:v>
                  </c:pt>
                  <c:pt idx="2">
                    <c:v>4.0000000000000001E-3</c:v>
                  </c:pt>
                  <c:pt idx="3">
                    <c:v>1.0999999999999999E-2</c:v>
                  </c:pt>
                  <c:pt idx="4">
                    <c:v>5.0000000000000001E-3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Sheet2!$B$2:$B$6</c:f>
              <c:numCache>
                <c:formatCode>General</c:formatCode>
                <c:ptCount val="5"/>
                <c:pt idx="0">
                  <c:v>0</c:v>
                </c:pt>
                <c:pt idx="1">
                  <c:v>3.5592060232717319E-2</c:v>
                </c:pt>
                <c:pt idx="2">
                  <c:v>0.96646132785763172</c:v>
                </c:pt>
                <c:pt idx="3">
                  <c:v>1.6317590691307324</c:v>
                </c:pt>
                <c:pt idx="4">
                  <c:v>2.409308692676249</c:v>
                </c:pt>
              </c:numCache>
            </c:numRef>
          </c:xVal>
          <c:yVal>
            <c:numRef>
              <c:f>Sheet2!$C$2:$C$6</c:f>
              <c:numCache>
                <c:formatCode>General</c:formatCode>
                <c:ptCount val="5"/>
                <c:pt idx="0">
                  <c:v>0.38700000000000001</c:v>
                </c:pt>
                <c:pt idx="1">
                  <c:v>0.38600000000000001</c:v>
                </c:pt>
                <c:pt idx="2">
                  <c:v>0.312</c:v>
                </c:pt>
                <c:pt idx="3">
                  <c:v>0.25</c:v>
                </c:pt>
                <c:pt idx="4">
                  <c:v>0.16600000000000001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41D-48AF-B94B-73422BD27534}"/>
            </c:ext>
          </c:extLst>
        </c:ser>
        <c:ser>
          <c:idx val="1"/>
          <c:order val="1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2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Sheet2!$F$2:$F$6</c:f>
                <c:numCache>
                  <c:formatCode>General</c:formatCode>
                  <c:ptCount val="5"/>
                  <c:pt idx="0">
                    <c:v>6.0000000000000001E-3</c:v>
                  </c:pt>
                  <c:pt idx="1">
                    <c:v>5.0000000000000001E-3</c:v>
                  </c:pt>
                  <c:pt idx="2">
                    <c:v>4.0000000000000001E-3</c:v>
                  </c:pt>
                  <c:pt idx="3">
                    <c:v>4.0000000000000001E-3</c:v>
                  </c:pt>
                  <c:pt idx="4">
                    <c:v>6.0000000000000001E-3</c:v>
                  </c:pt>
                </c:numCache>
              </c:numRef>
            </c:plus>
            <c:minus>
              <c:numRef>
                <c:f>Sheet2!$F$2:$F$6</c:f>
                <c:numCache>
                  <c:formatCode>General</c:formatCode>
                  <c:ptCount val="5"/>
                  <c:pt idx="0">
                    <c:v>6.0000000000000001E-3</c:v>
                  </c:pt>
                  <c:pt idx="1">
                    <c:v>5.0000000000000001E-3</c:v>
                  </c:pt>
                  <c:pt idx="2">
                    <c:v>4.0000000000000001E-3</c:v>
                  </c:pt>
                  <c:pt idx="3">
                    <c:v>4.0000000000000001E-3</c:v>
                  </c:pt>
                  <c:pt idx="4">
                    <c:v>6.0000000000000001E-3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Sheet2!$B$2:$B$6</c:f>
              <c:numCache>
                <c:formatCode>General</c:formatCode>
                <c:ptCount val="5"/>
                <c:pt idx="0">
                  <c:v>0</c:v>
                </c:pt>
                <c:pt idx="1">
                  <c:v>3.5592060232717319E-2</c:v>
                </c:pt>
                <c:pt idx="2">
                  <c:v>0.96646132785763172</c:v>
                </c:pt>
                <c:pt idx="3">
                  <c:v>1.6317590691307324</c:v>
                </c:pt>
                <c:pt idx="4">
                  <c:v>2.409308692676249</c:v>
                </c:pt>
              </c:numCache>
            </c:numRef>
          </c:xVal>
          <c:yVal>
            <c:numRef>
              <c:f>Sheet2!$D$2:$D$6</c:f>
              <c:numCache>
                <c:formatCode>General</c:formatCode>
                <c:ptCount val="5"/>
                <c:pt idx="0">
                  <c:v>0.129</c:v>
                </c:pt>
                <c:pt idx="1">
                  <c:v>0.11</c:v>
                </c:pt>
                <c:pt idx="2">
                  <c:v>8.5000000000000006E-2</c:v>
                </c:pt>
                <c:pt idx="3">
                  <c:v>7.5999999999999998E-2</c:v>
                </c:pt>
                <c:pt idx="4">
                  <c:v>7.0999999999999994E-2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241D-48AF-B94B-73422BD27534}"/>
            </c:ext>
          </c:extLst>
        </c:ser>
        <c:ser>
          <c:idx val="2"/>
          <c:order val="2"/>
          <c:tx>
            <c:v>Projected</c:v>
          </c:tx>
          <c:spPr>
            <a:ln w="19050" cap="rnd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Sheet2!$B$7:$B$8</c:f>
              <c:numCache>
                <c:formatCode>General</c:formatCode>
                <c:ptCount val="2"/>
                <c:pt idx="0">
                  <c:v>2.5</c:v>
                </c:pt>
                <c:pt idx="1">
                  <c:v>5</c:v>
                </c:pt>
              </c:numCache>
            </c:numRef>
          </c:xVal>
          <c:yVal>
            <c:numRef>
              <c:f>Sheet2!$C$7:$C$8</c:f>
              <c:numCache>
                <c:formatCode>General</c:formatCode>
                <c:ptCount val="2"/>
                <c:pt idx="0">
                  <c:v>0.16525000000000001</c:v>
                </c:pt>
                <c:pt idx="1">
                  <c:v>-6.0999999999999999E-2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241D-48AF-B94B-73422BD27534}"/>
            </c:ext>
          </c:extLst>
        </c:ser>
        <c:ser>
          <c:idx val="3"/>
          <c:order val="3"/>
          <c:tx>
            <c:v>Projected</c:v>
          </c:tx>
          <c:spPr>
            <a:ln w="19050" cap="rnd">
              <a:solidFill>
                <a:schemeClr val="accent2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Sheet2!$B$7:$B$8</c:f>
              <c:numCache>
                <c:formatCode>General</c:formatCode>
                <c:ptCount val="2"/>
                <c:pt idx="0">
                  <c:v>2.5</c:v>
                </c:pt>
                <c:pt idx="1">
                  <c:v>5</c:v>
                </c:pt>
              </c:numCache>
            </c:numRef>
          </c:xVal>
          <c:yVal>
            <c:numRef>
              <c:f>Sheet2!$D$7:$D$8</c:f>
              <c:numCache>
                <c:formatCode>General</c:formatCode>
                <c:ptCount val="2"/>
                <c:pt idx="0">
                  <c:v>6.1599999999999995E-2</c:v>
                </c:pt>
                <c:pt idx="1">
                  <c:v>7.0999999999999952E-3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241D-48AF-B94B-73422BD275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44798943"/>
        <c:axId val="1744799359"/>
      </c:scatterChart>
      <c:valAx>
        <c:axId val="1744798943"/>
        <c:scaling>
          <c:orientation val="minMax"/>
          <c:max val="5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Years</a:t>
                </a:r>
                <a:r>
                  <a:rPr lang="en-US" sz="1200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in Storage</a:t>
                </a:r>
                <a:endParaRPr lang="en-US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44799359"/>
        <c:crosses val="autoZero"/>
        <c:crossBetween val="midCat"/>
      </c:valAx>
      <c:valAx>
        <c:axId val="174479935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mg/ 100 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4479894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2">
          <a:lumMod val="60000"/>
          <a:lumOff val="40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0.30929</cdr:x>
      <cdr:y>0.5</cdr:y>
    </cdr:from>
    <cdr:to>
      <cdr:x>0.6118</cdr:x>
      <cdr:y>0.66037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06E1D56-FFC0-4D26-B553-4CC1E53FDA20}"/>
            </a:ext>
          </a:extLst>
        </cdr:cNvPr>
        <cdr:cNvSpPr txBox="1"/>
      </cdr:nvSpPr>
      <cdr:spPr>
        <a:xfrm xmlns:a="http://schemas.openxmlformats.org/drawingml/2006/main">
          <a:off x="821801" y="1009669"/>
          <a:ext cx="803776" cy="3238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Folic Acid</a:t>
          </a:r>
        </a:p>
      </cdr:txBody>
    </cdr:sp>
  </cdr:relSizeAnchor>
  <cdr:relSizeAnchor xmlns:cdr="http://schemas.openxmlformats.org/drawingml/2006/chartDrawing">
    <cdr:from>
      <cdr:x>0.20388</cdr:x>
      <cdr:y>0.23889</cdr:y>
    </cdr:from>
    <cdr:to>
      <cdr:x>0.37069</cdr:x>
      <cdr:y>0.31032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3DE66315-2694-445A-AB47-C58F78F5E6A6}"/>
            </a:ext>
          </a:extLst>
        </cdr:cNvPr>
        <cdr:cNvSpPr txBox="1"/>
      </cdr:nvSpPr>
      <cdr:spPr>
        <a:xfrm xmlns:a="http://schemas.openxmlformats.org/drawingml/2006/main">
          <a:off x="1117600" y="955675"/>
          <a:ext cx="914400" cy="285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Thiamin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2ECDE-F168-4FB2-AA18-CCEF50D43215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DF0426-3915-45BB-B50D-11FB0F6D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2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1DDCF2-9B85-7E48-A229-6803093FC2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0320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1DDCF2-9B85-7E48-A229-6803093FC2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252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710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fld id="{14FC4734-1FBA-44F4-9A91-BC1E7C97B2A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809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fld id="{E94FCAFC-AF13-4F80-A491-7CA82EB766B6}" type="datetime1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89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fld id="{556366DF-5763-4D97-AAB8-23C9C9DF852C}" type="datetime1">
              <a:rPr lang="en-US" smtClean="0"/>
              <a:t>10/27/2022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11" name="TextBox 10"/>
          <p:cNvSpPr txBox="1"/>
          <p:nvPr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367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fld id="{14FC4734-1FBA-44F4-9A91-BC1E7C97B2A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0562" y="13156"/>
            <a:ext cx="9144000" cy="1066800"/>
          </a:xfrm>
          <a:prstGeom prst="rect">
            <a:avLst/>
          </a:prstGeom>
        </p:spPr>
        <p:txBody>
          <a:bodyPr anchor="ctr"/>
          <a:lstStyle>
            <a:lvl1pPr algn="l">
              <a:defRPr lang="en-US" sz="32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FY18</a:t>
            </a:r>
            <a:r>
              <a:rPr lang="en-US" sz="800" baseline="0">
                <a:solidFill>
                  <a:schemeClr val="bg1"/>
                </a:solidFill>
              </a:rPr>
              <a:t> Mid Year Review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6241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6" name="TextBox 5"/>
          <p:cNvSpPr txBox="1"/>
          <p:nvPr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285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fld id="{14FC4734-1FBA-44F4-9A91-BC1E7C97B2A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236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84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8" name="TextBox 7"/>
          <p:cNvSpPr txBox="1"/>
          <p:nvPr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660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9725" indent="-339725">
              <a:buFont typeface="Wingdings" panose="05000000000000000000" pitchFamily="2" charset="2"/>
              <a:buChar char="Ø"/>
              <a:defRPr sz="28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800100" indent="-342900">
              <a:buFont typeface="Wingdings" panose="05000000000000000000" pitchFamily="2" charset="2"/>
              <a:buChar char="§"/>
              <a:defRPr sz="24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200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 marL="1657350" indent="-285750">
              <a:buFont typeface="Courier New" panose="02070309020205020404" pitchFamily="49" charset="0"/>
              <a:buChar char="o"/>
              <a:defRPr sz="1800">
                <a:latin typeface="Helvetica" panose="020B0604020202020204" pitchFamily="34" charset="0"/>
                <a:cs typeface="Helvetica" panose="020B0604020202020204" pitchFamily="34" charset="0"/>
              </a:defRPr>
            </a:lvl4pPr>
          </a:lstStyle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67000" y="0"/>
            <a:ext cx="6858000" cy="10668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chemeClr val="bg1">
                    <a:lumMod val="85000"/>
                  </a:scheme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1252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4pPr>
          </a:lstStyle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03715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9725" indent="-339725">
              <a:buFont typeface="Wingdings" panose="05000000000000000000" pitchFamily="2" charset="2"/>
              <a:buChar char="Ø"/>
              <a:defRPr sz="28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800100" indent="-342900">
              <a:buFont typeface="Wingdings" panose="05000000000000000000" pitchFamily="2" charset="2"/>
              <a:buChar char="§"/>
              <a:defRPr sz="24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200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 marL="1657350" indent="-285750">
              <a:buFont typeface="Courier New" panose="02070309020205020404" pitchFamily="49" charset="0"/>
              <a:buChar char="o"/>
              <a:defRPr sz="1800">
                <a:latin typeface="Helvetica" panose="020B0604020202020204" pitchFamily="34" charset="0"/>
                <a:cs typeface="Helvetica" panose="020B0604020202020204" pitchFamily="34" charset="0"/>
              </a:defRPr>
            </a:lvl4pPr>
          </a:lstStyle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67000" y="0"/>
            <a:ext cx="6858000" cy="10668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chemeClr val="bg1">
                    <a:lumMod val="85000"/>
                  </a:scheme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0383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4pPr>
          </a:lstStyle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369352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Wingdings" panose="05000000000000000000" pitchFamily="2" charset="2"/>
              <a:buChar char="Ø"/>
              <a:defRPr sz="28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800100" indent="-342900">
              <a:buFont typeface="Wingdings" panose="05000000000000000000" pitchFamily="2" charset="2"/>
              <a:buChar char="§"/>
              <a:defRPr sz="24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200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 marL="1714500" indent="-342900">
              <a:buFont typeface="Courier New" panose="02070309020205020404" pitchFamily="49" charset="0"/>
              <a:buChar char="o"/>
              <a:defRPr sz="1800">
                <a:latin typeface="Helvetica" panose="020B0604020202020204" pitchFamily="34" charset="0"/>
                <a:cs typeface="Helvetica" panose="020B0604020202020204" pitchFamily="34" charset="0"/>
              </a:defRPr>
            </a:lvl4pPr>
          </a:lstStyle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583774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Wingdings" panose="05000000000000000000" pitchFamily="2" charset="2"/>
              <a:buChar char="Ø"/>
              <a:defRPr sz="28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800100" indent="-342900">
              <a:buFont typeface="Wingdings" panose="05000000000000000000" pitchFamily="2" charset="2"/>
              <a:buChar char="§"/>
              <a:defRPr sz="24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200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 marL="1714500" indent="-342900">
              <a:buFont typeface="Courier New" panose="02070309020205020404" pitchFamily="49" charset="0"/>
              <a:buChar char="o"/>
              <a:defRPr sz="1800">
                <a:latin typeface="Helvetica" panose="020B0604020202020204" pitchFamily="34" charset="0"/>
                <a:cs typeface="Helvetica" panose="020B0604020202020204" pitchFamily="34" charset="0"/>
              </a:defRPr>
            </a:lvl4pPr>
          </a:lstStyle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367464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Wingdings" panose="05000000000000000000" pitchFamily="2" charset="2"/>
              <a:buChar char="Ø"/>
              <a:defRPr sz="28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800100" indent="-342900">
              <a:buFont typeface="Wingdings" panose="05000000000000000000" pitchFamily="2" charset="2"/>
              <a:buChar char="§"/>
              <a:defRPr sz="24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200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 marL="1657350" indent="-285750">
              <a:buFont typeface="Courier New" panose="02070309020205020404" pitchFamily="49" charset="0"/>
              <a:buChar char="o"/>
              <a:defRPr sz="1800">
                <a:latin typeface="Helvetica" panose="020B0604020202020204" pitchFamily="34" charset="0"/>
                <a:cs typeface="Helvetica" panose="020B0604020202020204" pitchFamily="34" charset="0"/>
              </a:defRPr>
            </a:lvl4pPr>
          </a:lstStyle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195289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9725" indent="-339725">
              <a:buFont typeface="Wingdings" panose="05000000000000000000" pitchFamily="2" charset="2"/>
              <a:buChar char="Ø"/>
              <a:defRPr sz="28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800100" indent="-342900">
              <a:buFont typeface="Wingdings" panose="05000000000000000000" pitchFamily="2" charset="2"/>
              <a:buChar char="§"/>
              <a:defRPr sz="24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200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 marL="1657350" indent="-285750">
              <a:buFont typeface="Courier New" panose="02070309020205020404" pitchFamily="49" charset="0"/>
              <a:buChar char="o"/>
              <a:defRPr sz="1800">
                <a:latin typeface="Helvetica" panose="020B0604020202020204" pitchFamily="34" charset="0"/>
                <a:cs typeface="Helvetica" panose="020B0604020202020204" pitchFamily="34" charset="0"/>
              </a:defRPr>
            </a:lvl4pPr>
          </a:lstStyle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667000" y="0"/>
            <a:ext cx="6858000" cy="10668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chemeClr val="bg1">
                    <a:lumMod val="85000"/>
                  </a:scheme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73368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39725" indent="-339725">
              <a:buFont typeface="Wingdings" panose="05000000000000000000" pitchFamily="2" charset="2"/>
              <a:buChar char="Ø"/>
              <a:defRPr sz="280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800100" indent="-342900">
              <a:buFont typeface="Wingdings" panose="05000000000000000000" pitchFamily="2" charset="2"/>
              <a:buChar char="§"/>
              <a:defRPr sz="24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200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 marL="1657350" indent="-285750">
              <a:buFont typeface="Courier New" panose="02070309020205020404" pitchFamily="49" charset="0"/>
              <a:buChar char="o"/>
              <a:defRPr sz="1800">
                <a:latin typeface="Helvetica" panose="020B0604020202020204" pitchFamily="34" charset="0"/>
                <a:cs typeface="Helvetica" panose="020B0604020202020204" pitchFamily="34" charset="0"/>
              </a:defRPr>
            </a:lvl4pPr>
          </a:lstStyle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06495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3200" b="1" baseline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FY18</a:t>
            </a:r>
            <a:r>
              <a:rPr lang="en-US" sz="800" baseline="0">
                <a:solidFill>
                  <a:schemeClr val="bg1"/>
                </a:solidFill>
              </a:rPr>
              <a:t> Mid Year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046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F145B-AE2D-440C-889D-8611C17F233B}" type="datetime1">
              <a:rPr lang="en-IN" smtClean="0"/>
              <a:t>28-10-2022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5D7E-5745-024D-87FA-C314D6D09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2721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(Ligh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838200" y="1920240"/>
            <a:ext cx="10515600" cy="4572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0"/>
            <a:ext cx="10515600" cy="9144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B4035D-95AD-4A7B-821C-D3D3DD1675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8619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11/29/2021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7" name="TextBox 6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FY21 Annual</a:t>
            </a:r>
            <a:r>
              <a:rPr lang="en-US" sz="800" baseline="0">
                <a:solidFill>
                  <a:schemeClr val="bg1"/>
                </a:solidFill>
              </a:rPr>
              <a:t>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4939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AC6D95EA-4B47-6349-B2C2-212D3ECD8E89}"/>
              </a:ext>
            </a:extLst>
          </p:cNvPr>
          <p:cNvSpPr txBox="1"/>
          <p:nvPr userDrawn="1"/>
        </p:nvSpPr>
        <p:spPr>
          <a:xfrm>
            <a:off x="807260" y="651204"/>
            <a:ext cx="52887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 and Space Administration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E0EB3-2DBC-0F40-98D0-6652C60A2C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68320" y="4440555"/>
            <a:ext cx="8504380" cy="1274762"/>
          </a:xfrm>
        </p:spPr>
        <p:txBody>
          <a:bodyPr anchor="t">
            <a:noAutofit/>
          </a:bodyPr>
          <a:lstStyle>
            <a:lvl1pPr algn="ctr">
              <a:defRPr sz="4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C9FCCA-7E9F-8345-AE4B-8A1649D460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68320" y="5862955"/>
            <a:ext cx="8504380" cy="986790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3539AA-42F9-1441-85F8-283DA3D37E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FCEA98A-6763-E14A-83EC-293F9BF56540}"/>
              </a:ext>
            </a:extLst>
          </p:cNvPr>
          <p:cNvSpPr txBox="1"/>
          <p:nvPr userDrawn="1"/>
        </p:nvSpPr>
        <p:spPr>
          <a:xfrm>
            <a:off x="10363913" y="6452046"/>
            <a:ext cx="15341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www.nasa.gov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F59C2EB3-E198-FD49-8F89-87A452375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9297F5-C30D-294B-80FE-3CC63B165F97}" type="datetimeFigureOut">
              <a:rPr lang="en-US" smtClean="0"/>
              <a:pPr/>
              <a:t>10/28/2022</a:t>
            </a:fld>
            <a:endParaRPr lang="en-US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D9B83BAB-DC43-CD4D-96EE-48E7DC07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BEC488-88BB-A94D-A96B-2CF74A19C3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79190"/>
      </p:ext>
    </p:extLst>
  </p:cSld>
  <p:clrMapOvr>
    <a:masterClrMapping/>
  </p:clrMapOvr>
  <p:transition spd="slow" advClick="0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D015F3A-B103-9D43-874F-AF0B11A38D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9297F5-C30D-294B-80FE-3CC63B165F97}" type="datetimeFigureOut">
              <a:rPr lang="en-US" smtClean="0"/>
              <a:pPr/>
              <a:t>10/28/2022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A30E6-0B82-5D40-A654-76CD6D3E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780825"/>
      </p:ext>
    </p:extLst>
  </p:cSld>
  <p:clrMapOvr>
    <a:masterClrMapping/>
  </p:clrMapOvr>
  <p:transition spd="slow" advClick="0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827E313-3DA8-8C46-8AD9-F5ECBC5ACB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E59E8-1875-B141-9FDB-1641CDE39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F9297F5-C30D-294B-80FE-3CC63B165F97}" type="datetimeFigureOut">
              <a:rPr lang="en-US" smtClean="0"/>
              <a:pPr/>
              <a:t>10/28/2022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D66B3-E2E9-3F46-B8EA-87CDA0E4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21A84-9834-FF4B-BBAF-34F4F958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40160"/>
      </p:ext>
    </p:extLst>
  </p:cSld>
  <p:clrMapOvr>
    <a:masterClrMapping/>
  </p:clrMapOvr>
  <p:transition spd="slow" advClick="0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827E313-3DA8-8C46-8AD9-F5ECBC5ACB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310" r="19441" b="6892"/>
          <a:stretch/>
        </p:blipFill>
        <p:spPr>
          <a:xfrm rot="5400000">
            <a:off x="2666997" y="-2667000"/>
            <a:ext cx="6858002" cy="1219200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E59E8-1875-B141-9FDB-1641CDE39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F9297F5-C30D-294B-80FE-3CC63B165F97}" type="datetimeFigureOut">
              <a:rPr lang="en-US" smtClean="0"/>
              <a:pPr/>
              <a:t>10/28/2022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D66B3-E2E9-3F46-B8EA-87CDA0E4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21A84-9834-FF4B-BBAF-34F4F958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302230"/>
      </p:ext>
    </p:extLst>
  </p:cSld>
  <p:clrMapOvr>
    <a:masterClrMapping/>
  </p:clrMapOvr>
  <p:transition spd="slow" advClick="0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C1E86-7A73-5B47-893D-57C07E3F2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21C57-5C13-7442-8B9B-C435902332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C8F913-E8D8-7A43-B5CA-55E34B8BD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C65B3-D09A-7C49-90AF-3732B38B5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97F5-C30D-294B-80FE-3CC63B165F97}" type="datetimeFigureOut">
              <a:rPr lang="en-US" smtClean="0"/>
              <a:t>10/28/2022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428249-EB91-B84C-A7A8-BF47D24C9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84B752-72EA-CB43-88DF-11D337EE6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678602"/>
      </p:ext>
    </p:extLst>
  </p:cSld>
  <p:clrMapOvr>
    <a:masterClrMapping/>
  </p:clrMapOvr>
  <p:transition spd="slow" advClick="0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F7714-F9DE-5549-A994-E31DDFC27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7BC61-2A6B-F14D-AEE7-F6FE4689F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885B73-736E-5541-A0FF-612927D0FF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DF2F5D-4F65-5446-9DED-1A5834D1B1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DB25A-2C98-7842-A2B3-468F36DE21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D2AA16-D324-D448-93CC-86341AC76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97F5-C30D-294B-80FE-3CC63B165F97}" type="datetimeFigureOut">
              <a:rPr lang="en-US" smtClean="0"/>
              <a:t>10/28/2022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A97442-3BAC-C744-955E-3FA557640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DC992F-CCB6-434D-861D-32D643E26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790692"/>
      </p:ext>
    </p:extLst>
  </p:cSld>
  <p:clrMapOvr>
    <a:masterClrMapping/>
  </p:clrMapOvr>
  <p:transition spd="slow" advClick="0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A0EB3-F186-354B-9BFE-C379EC6AF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3CCBB0-51C3-2F48-8D70-04ECAB38F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97F5-C30D-294B-80FE-3CC63B165F97}" type="datetimeFigureOut">
              <a:rPr lang="en-US" smtClean="0"/>
              <a:t>10/28/2022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078886-FFB1-4843-BF32-3DD3EB91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2DA97E-A7FF-3A40-B2BF-19DE68288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592592"/>
      </p:ext>
    </p:extLst>
  </p:cSld>
  <p:clrMapOvr>
    <a:masterClrMapping/>
  </p:clrMapOvr>
  <p:transition spd="slow" advClick="0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E59E8-1875-B141-9FDB-1641CDE39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97F5-C30D-294B-80FE-3CC63B165F97}" type="datetimeFigureOut">
              <a:rPr lang="en-US" smtClean="0"/>
              <a:t>10/28/2022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D66B3-E2E9-3F46-B8EA-87CDA0E4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21A84-9834-FF4B-BBAF-34F4F958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962128"/>
      </p:ext>
    </p:extLst>
  </p:cSld>
  <p:clrMapOvr>
    <a:masterClrMapping/>
  </p:clrMapOvr>
  <p:transition spd="slow" advClick="0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4405D-2AE0-1E4D-BC0B-B165E5B5E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E354D-4308-AE4E-8570-53157DB40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2F12A-9D13-8E44-A8F9-0DD1BB306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18851-558D-364D-A8D2-4D77969C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97F5-C30D-294B-80FE-3CC63B165F97}" type="datetimeFigureOut">
              <a:rPr lang="en-US" smtClean="0"/>
              <a:t>10/28/2022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33A453-A4A7-5E4F-80DF-96B4A7B18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0BC36-6E09-1F4C-A026-C51A6472C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11643"/>
      </p:ext>
    </p:extLst>
  </p:cSld>
  <p:clrMapOvr>
    <a:masterClrMapping/>
  </p:clrMapOvr>
  <p:transition spd="slow" advClick="0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8EFCF-B6AE-F64E-A065-FB7141251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DEE119-92F1-7944-A8F4-96BD446DAC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7911A-F4C7-3340-9C3D-52C9FC331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0D038A-F2FE-7040-9ED4-22A123E21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97F5-C30D-294B-80FE-3CC63B165F97}" type="datetimeFigureOut">
              <a:rPr lang="en-US" smtClean="0"/>
              <a:t>10/28/2022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F92E64-E19F-4946-8E1B-59A7CA3A9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DA8B8-75CA-2D4B-AD53-06ACD7B64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586501"/>
      </p:ext>
    </p:extLst>
  </p:cSld>
  <p:clrMapOvr>
    <a:masterClrMapping/>
  </p:clrMapOvr>
  <p:transition spd="slow" advClick="0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A3E72-5579-D44D-8067-7D7C4A30C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B03802-5AF4-6240-8B23-34C9BDA233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50DFB-DC9E-2945-AB47-F1FF41ED9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97F5-C30D-294B-80FE-3CC63B165F97}" type="datetimeFigureOut">
              <a:rPr lang="en-US" smtClean="0"/>
              <a:t>10/28/2022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7B12C-9BE6-994A-9164-3413500F4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97B8B-DBE4-6B48-9ED6-202B0CF35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466510"/>
      </p:ext>
    </p:extLst>
  </p:cSld>
  <p:clrMapOvr>
    <a:masterClrMapping/>
  </p:clrMapOvr>
  <p:transition spd="slow" advClick="0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BED994-87F5-BC46-81D8-BED53FB656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4077A8-331E-EA40-8D4E-3A7B24152F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1EEBB-69EB-884A-B31E-983E90BC1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97F5-C30D-294B-80FE-3CC63B165F97}" type="datetimeFigureOut">
              <a:rPr lang="en-US" smtClean="0"/>
              <a:t>10/28/2022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64505-28DF-3746-B197-9290A0DC8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5A26B-2553-9A42-B48E-5FA34B8E1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153142"/>
      </p:ext>
    </p:extLst>
  </p:cSld>
  <p:clrMapOvr>
    <a:masterClrMapping/>
  </p:clrMapOvr>
  <p:transition spd="slow" advClick="0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06173-4484-1B4E-BBF8-CAC4E598F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B8A228-E0A0-ED44-BE84-9BCA48F9B1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2531" y="6393421"/>
            <a:ext cx="2743200" cy="365125"/>
          </a:xfrm>
          <a:prstGeom prst="rect">
            <a:avLst/>
          </a:prstGeom>
        </p:spPr>
        <p:txBody>
          <a:bodyPr/>
          <a:lstStyle/>
          <a:p>
            <a:fld id="{A4BE8E4D-DBA3-BA46-99D0-4742288CED60}" type="datetimeFigureOut">
              <a:rPr lang="en-US" smtClean="0"/>
              <a:pPr/>
              <a:t>10/28/2022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15CEF7-1800-FD4D-A9E1-10A03EF5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342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F05D9A-6F84-854F-A822-3F6A08E6F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10E1-AC07-EB4F-8B72-16B61D414E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3F3C27-4943-564D-8A89-1F71825A5A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89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F9876A79-C94F-0645-AA8D-E27943AA90C8}"/>
              </a:ext>
            </a:extLst>
          </p:cNvPr>
          <p:cNvGrpSpPr/>
          <p:nvPr userDrawn="1"/>
        </p:nvGrpSpPr>
        <p:grpSpPr>
          <a:xfrm>
            <a:off x="-14881" y="-20382"/>
            <a:ext cx="12271248" cy="6931152"/>
            <a:chOff x="-14881" y="-20382"/>
            <a:chExt cx="12271248" cy="693115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F8FAD8-BAF1-B04A-B90E-77DBF149C8EA}"/>
                </a:ext>
              </a:extLst>
            </p:cNvPr>
            <p:cNvSpPr>
              <a:spLocks/>
            </p:cNvSpPr>
            <p:nvPr userDrawn="1"/>
          </p:nvSpPr>
          <p:spPr>
            <a:xfrm>
              <a:off x="-14881" y="-20382"/>
              <a:ext cx="12271248" cy="6931152"/>
            </a:xfrm>
            <a:prstGeom prst="rect">
              <a:avLst/>
            </a:prstGeom>
            <a:gradFill flip="none" rotWithShape="1">
              <a:gsLst>
                <a:gs pos="100000">
                  <a:srgbClr val="0076B7"/>
                </a:gs>
                <a:gs pos="59000">
                  <a:srgbClr val="2CA272"/>
                </a:gs>
                <a:gs pos="0">
                  <a:srgbClr val="0077B4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A687"/>
                </a:solidFill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907E28B-ADDF-6549-98E7-D9092DD6DDED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517663" y="-20382"/>
              <a:ext cx="4652702" cy="6931152"/>
              <a:chOff x="3308351" y="2370138"/>
              <a:chExt cx="2760662" cy="4110037"/>
            </a:xfrm>
            <a:gradFill flip="none" rotWithShape="1">
              <a:gsLst>
                <a:gs pos="0">
                  <a:srgbClr val="00B0F0"/>
                </a:gs>
                <a:gs pos="100000">
                  <a:srgbClr val="36CDA2"/>
                </a:gs>
              </a:gsLst>
              <a:lin ang="10800000" scaled="1"/>
              <a:tileRect/>
            </a:gradFill>
          </p:grpSpPr>
          <p:sp>
            <p:nvSpPr>
              <p:cNvPr id="19" name="Freeform 10">
                <a:extLst>
                  <a:ext uri="{FF2B5EF4-FFF2-40B4-BE49-F238E27FC236}">
                    <a16:creationId xmlns:a16="http://schemas.microsoft.com/office/drawing/2014/main" id="{63273564-3634-D643-AE3D-837B43CB66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94213" y="2370138"/>
                <a:ext cx="1574800" cy="3676650"/>
              </a:xfrm>
              <a:custGeom>
                <a:avLst/>
                <a:gdLst>
                  <a:gd name="T0" fmla="*/ 239 w 828"/>
                  <a:gd name="T1" fmla="*/ 1416 h 1936"/>
                  <a:gd name="T2" fmla="*/ 387 w 828"/>
                  <a:gd name="T3" fmla="*/ 1936 h 1936"/>
                  <a:gd name="T4" fmla="*/ 127 w 828"/>
                  <a:gd name="T5" fmla="*/ 1417 h 1936"/>
                  <a:gd name="T6" fmla="*/ 239 w 828"/>
                  <a:gd name="T7" fmla="*/ 1416 h 1936"/>
                  <a:gd name="T8" fmla="*/ 273 w 828"/>
                  <a:gd name="T9" fmla="*/ 883 h 1936"/>
                  <a:gd name="T10" fmla="*/ 828 w 828"/>
                  <a:gd name="T11" fmla="*/ 3 h 1936"/>
                  <a:gd name="T12" fmla="*/ 195 w 828"/>
                  <a:gd name="T13" fmla="*/ 0 h 1936"/>
                  <a:gd name="T14" fmla="*/ 18 w 828"/>
                  <a:gd name="T15" fmla="*/ 883 h 1936"/>
                  <a:gd name="T16" fmla="*/ 273 w 828"/>
                  <a:gd name="T17" fmla="*/ 883 h 1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8" h="1936">
                    <a:moveTo>
                      <a:pt x="239" y="1416"/>
                    </a:moveTo>
                    <a:cubicBezTo>
                      <a:pt x="273" y="1728"/>
                      <a:pt x="387" y="1936"/>
                      <a:pt x="387" y="1936"/>
                    </a:cubicBezTo>
                    <a:cubicBezTo>
                      <a:pt x="271" y="1756"/>
                      <a:pt x="186" y="1583"/>
                      <a:pt x="127" y="1417"/>
                    </a:cubicBezTo>
                    <a:lnTo>
                      <a:pt x="239" y="1416"/>
                    </a:lnTo>
                    <a:close/>
                    <a:moveTo>
                      <a:pt x="273" y="883"/>
                    </a:moveTo>
                    <a:cubicBezTo>
                      <a:pt x="342" y="603"/>
                      <a:pt x="503" y="296"/>
                      <a:pt x="828" y="3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82" y="241"/>
                      <a:pt x="0" y="540"/>
                      <a:pt x="18" y="883"/>
                    </a:cubicBezTo>
                    <a:lnTo>
                      <a:pt x="273" y="8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11">
                <a:extLst>
                  <a:ext uri="{FF2B5EF4-FFF2-40B4-BE49-F238E27FC236}">
                    <a16:creationId xmlns:a16="http://schemas.microsoft.com/office/drawing/2014/main" id="{CDEFCAAE-B69B-0143-8130-AE291BDC71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3276" y="5254625"/>
                <a:ext cx="542925" cy="1223962"/>
              </a:xfrm>
              <a:custGeom>
                <a:avLst/>
                <a:gdLst>
                  <a:gd name="T0" fmla="*/ 286 w 286"/>
                  <a:gd name="T1" fmla="*/ 645 h 645"/>
                  <a:gd name="T2" fmla="*/ 0 w 286"/>
                  <a:gd name="T3" fmla="*/ 0 h 645"/>
                  <a:gd name="T4" fmla="*/ 166 w 286"/>
                  <a:gd name="T5" fmla="*/ 645 h 645"/>
                  <a:gd name="T6" fmla="*/ 286 w 286"/>
                  <a:gd name="T7" fmla="*/ 645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6" h="645">
                    <a:moveTo>
                      <a:pt x="286" y="645"/>
                    </a:moveTo>
                    <a:cubicBezTo>
                      <a:pt x="167" y="471"/>
                      <a:pt x="62" y="257"/>
                      <a:pt x="0" y="0"/>
                    </a:cubicBezTo>
                    <a:cubicBezTo>
                      <a:pt x="0" y="0"/>
                      <a:pt x="14" y="282"/>
                      <a:pt x="166" y="645"/>
                    </a:cubicBezTo>
                    <a:lnTo>
                      <a:pt x="286" y="6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12">
                <a:extLst>
                  <a:ext uri="{FF2B5EF4-FFF2-40B4-BE49-F238E27FC236}">
                    <a16:creationId xmlns:a16="http://schemas.microsoft.com/office/drawing/2014/main" id="{2596FBA1-C4DF-C843-99A3-84B509936D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8351" y="2376488"/>
                <a:ext cx="2270125" cy="4103687"/>
              </a:xfrm>
              <a:custGeom>
                <a:avLst/>
                <a:gdLst>
                  <a:gd name="T0" fmla="*/ 32 w 1193"/>
                  <a:gd name="T1" fmla="*/ 1413 h 2162"/>
                  <a:gd name="T2" fmla="*/ 361 w 1193"/>
                  <a:gd name="T3" fmla="*/ 2161 h 2162"/>
                  <a:gd name="T4" fmla="*/ 1193 w 1193"/>
                  <a:gd name="T5" fmla="*/ 2161 h 2162"/>
                  <a:gd name="T6" fmla="*/ 955 w 1193"/>
                  <a:gd name="T7" fmla="*/ 1903 h 2162"/>
                  <a:gd name="T8" fmla="*/ 704 w 1193"/>
                  <a:gd name="T9" fmla="*/ 1413 h 2162"/>
                  <a:gd name="T10" fmla="*/ 32 w 1193"/>
                  <a:gd name="T11" fmla="*/ 1413 h 2162"/>
                  <a:gd name="T12" fmla="*/ 0 w 1193"/>
                  <a:gd name="T13" fmla="*/ 879 h 2162"/>
                  <a:gd name="T14" fmla="*/ 126 w 1193"/>
                  <a:gd name="T15" fmla="*/ 299 h 2162"/>
                  <a:gd name="T16" fmla="*/ 275 w 1193"/>
                  <a:gd name="T17" fmla="*/ 0 h 2162"/>
                  <a:gd name="T18" fmla="*/ 725 w 1193"/>
                  <a:gd name="T19" fmla="*/ 0 h 2162"/>
                  <a:gd name="T20" fmla="*/ 590 w 1193"/>
                  <a:gd name="T21" fmla="*/ 879 h 2162"/>
                  <a:gd name="T22" fmla="*/ 0 w 1193"/>
                  <a:gd name="T23" fmla="*/ 879 h 2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93" h="2162">
                    <a:moveTo>
                      <a:pt x="32" y="1413"/>
                    </a:moveTo>
                    <a:cubicBezTo>
                      <a:pt x="79" y="1653"/>
                      <a:pt x="178" y="1910"/>
                      <a:pt x="361" y="2161"/>
                    </a:cubicBezTo>
                    <a:cubicBezTo>
                      <a:pt x="362" y="2162"/>
                      <a:pt x="1193" y="2161"/>
                      <a:pt x="1193" y="2161"/>
                    </a:cubicBezTo>
                    <a:cubicBezTo>
                      <a:pt x="1113" y="2085"/>
                      <a:pt x="1034" y="2000"/>
                      <a:pt x="955" y="1903"/>
                    </a:cubicBezTo>
                    <a:cubicBezTo>
                      <a:pt x="955" y="1903"/>
                      <a:pt x="812" y="1718"/>
                      <a:pt x="704" y="1413"/>
                    </a:cubicBezTo>
                    <a:lnTo>
                      <a:pt x="32" y="1413"/>
                    </a:lnTo>
                    <a:close/>
                    <a:moveTo>
                      <a:pt x="0" y="879"/>
                    </a:moveTo>
                    <a:cubicBezTo>
                      <a:pt x="25" y="534"/>
                      <a:pt x="126" y="299"/>
                      <a:pt x="126" y="299"/>
                    </a:cubicBezTo>
                    <a:cubicBezTo>
                      <a:pt x="173" y="190"/>
                      <a:pt x="220" y="94"/>
                      <a:pt x="275" y="0"/>
                    </a:cubicBezTo>
                    <a:cubicBezTo>
                      <a:pt x="725" y="0"/>
                      <a:pt x="725" y="0"/>
                      <a:pt x="725" y="0"/>
                    </a:cubicBezTo>
                    <a:cubicBezTo>
                      <a:pt x="599" y="319"/>
                      <a:pt x="569" y="617"/>
                      <a:pt x="590" y="879"/>
                    </a:cubicBezTo>
                    <a:lnTo>
                      <a:pt x="0" y="8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2CF99BA-5DA9-9A45-8E78-946CEA04E014}"/>
                </a:ext>
              </a:extLst>
            </p:cNvPr>
            <p:cNvSpPr/>
            <p:nvPr userDrawn="1"/>
          </p:nvSpPr>
          <p:spPr>
            <a:xfrm>
              <a:off x="-14881" y="160316"/>
              <a:ext cx="12266952" cy="6309360"/>
            </a:xfrm>
            <a:prstGeom prst="rect">
              <a:avLst/>
            </a:prstGeom>
            <a:gradFill flip="none" rotWithShape="1">
              <a:gsLst>
                <a:gs pos="89000">
                  <a:srgbClr val="00205F"/>
                </a:gs>
                <a:gs pos="38000">
                  <a:srgbClr val="000624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764" y="322852"/>
            <a:ext cx="11493661" cy="646331"/>
          </a:xfrm>
        </p:spPr>
        <p:txBody>
          <a:bodyPr wrap="square">
            <a:spAutoFit/>
          </a:bodyPr>
          <a:lstStyle>
            <a:lvl1pPr>
              <a:defRPr b="0" i="0">
                <a:solidFill>
                  <a:srgbClr val="FF954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1763" y="1123675"/>
            <a:ext cx="11493661" cy="461665"/>
          </a:xfrm>
        </p:spPr>
        <p:txBody>
          <a:bodyPr wrap="square">
            <a:spAutoFit/>
          </a:bodyPr>
          <a:lstStyle>
            <a:lvl1pPr marL="0" indent="12700"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  <a:lvl2pPr marL="457200" indent="184150">
              <a:buFontTx/>
              <a:buNone/>
              <a:tabLst/>
              <a:defRPr sz="2000">
                <a:solidFill>
                  <a:schemeClr val="bg1"/>
                </a:solidFill>
              </a:defRPr>
            </a:lvl2pPr>
            <a:lvl3pPr marL="914400" indent="180975">
              <a:buFontTx/>
              <a:buNone/>
              <a:tabLst/>
              <a:defRPr sz="1800">
                <a:solidFill>
                  <a:schemeClr val="bg1"/>
                </a:solidFill>
              </a:defRPr>
            </a:lvl3pPr>
            <a:lvl4pPr marL="1371600" indent="177800">
              <a:buFontTx/>
              <a:buNone/>
              <a:tabLst/>
              <a:defRPr sz="1800">
                <a:solidFill>
                  <a:schemeClr val="bg1"/>
                </a:solidFill>
              </a:defRPr>
            </a:lvl4pPr>
            <a:lvl5pPr marL="1828800" indent="176213">
              <a:buFontTx/>
              <a:buNone/>
              <a:tabLst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2525" y="6509918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8C61A40-1EA2-224C-B3B7-13C9149DDE67}" type="datetime1">
              <a:rPr lang="en-US" smtClean="0"/>
              <a:pPr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43314" y="6507967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8167" y="650766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37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cture containing table, indoor, sitting, blue&#10;&#10;Description automatically generated">
            <a:extLst>
              <a:ext uri="{FF2B5EF4-FFF2-40B4-BE49-F238E27FC236}">
                <a16:creationId xmlns:a16="http://schemas.microsoft.com/office/drawing/2014/main" id="{8D72B387-0086-5C41-95DA-88433F9095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84" y="-32084"/>
            <a:ext cx="12322048" cy="6931152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307D0B58-60C5-E145-943C-0282FF9DEE2C}"/>
              </a:ext>
            </a:extLst>
          </p:cNvPr>
          <p:cNvGrpSpPr/>
          <p:nvPr userDrawn="1"/>
        </p:nvGrpSpPr>
        <p:grpSpPr>
          <a:xfrm>
            <a:off x="-489819" y="-32084"/>
            <a:ext cx="3197522" cy="6931152"/>
            <a:chOff x="-473777" y="-18943"/>
            <a:chExt cx="3197522" cy="6876906"/>
          </a:xfrm>
        </p:grpSpPr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F3F2F5EE-AEEB-BC49-8DC6-DE28BE492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18943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 flip="none" rotWithShape="1">
              <a:gsLst>
                <a:gs pos="97000">
                  <a:srgbClr val="0076B3"/>
                </a:gs>
                <a:gs pos="0">
                  <a:srgbClr val="0474B2"/>
                </a:gs>
                <a:gs pos="41000">
                  <a:srgbClr val="31A66C"/>
                </a:gs>
              </a:gsLst>
              <a:lin ang="16200000" scaled="1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C6BAC39C-CA2B-024B-9839-D8CDC23B73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9370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 flip="none" rotWithShape="1">
              <a:gsLst>
                <a:gs pos="66000">
                  <a:srgbClr val="31A66C"/>
                </a:gs>
                <a:gs pos="0">
                  <a:srgbClr val="0075B7"/>
                </a:gs>
                <a:gs pos="100000">
                  <a:srgbClr val="0075B7"/>
                </a:gs>
              </a:gsLst>
              <a:lin ang="5400000" scaled="1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7456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17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41505-6019-44D0-91E7-D1FC9F7EC4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6E72E-A309-4F9D-8D8C-A3B80E68F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3E3C9-A083-4E09-8A5B-7402A4E5D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D9F6-C095-432D-ADCC-9A1EB938417F}" type="datetime1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BC81C-B035-435D-8173-F29D35E8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2FB67-2CBB-468C-A19A-332B5035F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5858" y="6356350"/>
            <a:ext cx="2743200" cy="365125"/>
          </a:xfrm>
        </p:spPr>
        <p:txBody>
          <a:bodyPr/>
          <a:lstStyle/>
          <a:p>
            <a:fld id="{14FC4734-1FBA-44F4-9A91-BC1E7C97B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229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323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95" r:id="rId1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7039DC-A681-294D-995F-6F3381394DEE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1" y="-1"/>
            <a:ext cx="12185909" cy="897468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2245" y="33088"/>
            <a:ext cx="990306" cy="82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382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hf hdr="0" ftr="0" dt="0"/>
  <p:txStyles>
    <p:title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Ø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83FA01F-4FB4-7F4E-AFAE-3FBE81DC10B8}"/>
              </a:ext>
            </a:extLst>
          </p:cNvPr>
          <p:cNvSpPr/>
          <p:nvPr userDrawn="1"/>
        </p:nvSpPr>
        <p:spPr>
          <a:xfrm>
            <a:off x="0" y="114300"/>
            <a:ext cx="12192000" cy="12573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033AA3-E9C8-3E4C-805E-FAD6AE2619DC}"/>
              </a:ext>
            </a:extLst>
          </p:cNvPr>
          <p:cNvSpPr/>
          <p:nvPr userDrawn="1"/>
        </p:nvSpPr>
        <p:spPr>
          <a:xfrm>
            <a:off x="0" y="0"/>
            <a:ext cx="12192000" cy="1257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26FB86-D894-4D42-84BE-9C0D479F8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92499-E2CE-484C-BF8D-A72DFDE95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2465A-E776-584B-B3C2-769DA137E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F9297F5-C30D-294B-80FE-3CC63B165F97}" type="datetimeFigureOut">
              <a:rPr lang="en-US" smtClean="0"/>
              <a:pPr/>
              <a:t>10/28/2022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6F335-F990-5947-A715-B10B3A7A6D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A5AB9-9525-2548-BA4B-F84F5DB410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880F24-8512-FD40-A516-D2FB6635851D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669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ransition spd="slow" advClick="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04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4152">
          <p15:clr>
            <a:srgbClr val="F26B43"/>
          </p15:clr>
        </p15:guide>
        <p15:guide id="4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hyperlink" Target="https://doi.org/10.1111/j.1750-3841.2009.01265.x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chart" Target="../charts/chart1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jpeg"/><Relationship Id="rId7" Type="http://schemas.openxmlformats.org/officeDocument/2006/relationships/hyperlink" Target="https://www.nasa.gov/press-release/nasa-selects-new-instruments-for-priority-artemis-science-on-moon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8FF917-5495-2B40-9F4F-35B3547594A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2012" y="5515550"/>
            <a:ext cx="11756788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Space Technology Mission Directorate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Game Changing Development Program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3630" y="6129000"/>
            <a:ext cx="11486410" cy="76944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Frances Donovan| Synthetic Biology Project  Manager, Investigator| 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CNRS November 2, 2022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Frances.M.Donovan@NASA.gov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982F76B-3B7D-FB44-936B-33575184C1DA}"/>
              </a:ext>
            </a:extLst>
          </p:cNvPr>
          <p:cNvSpPr txBox="1"/>
          <p:nvPr/>
        </p:nvSpPr>
        <p:spPr>
          <a:xfrm>
            <a:off x="1191802" y="-59590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806399-DCB0-484E-8156-7D756C0A20A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5750" y="2711937"/>
            <a:ext cx="1639455" cy="16394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4965A1-81FE-D248-9C32-FE9A7B8A815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8350" y="4023644"/>
            <a:ext cx="1005840" cy="10058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B40208-4051-A340-8989-4E51995546C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993" y="990600"/>
            <a:ext cx="1946564" cy="19465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15CCA2C-8794-FE44-A7C2-2D549274604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4419" y="3264344"/>
            <a:ext cx="1645920" cy="16459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56C682-F2EF-9C41-8E25-E7C9079D60C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0996" y="838199"/>
            <a:ext cx="1280160" cy="12801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169" y="914400"/>
            <a:ext cx="2165976" cy="2069490"/>
          </a:xfrm>
          <a:prstGeom prst="ellipse">
            <a:avLst/>
          </a:prstGeom>
        </p:spPr>
      </p:pic>
      <p:sp>
        <p:nvSpPr>
          <p:cNvPr id="23" name="Oval 22"/>
          <p:cNvSpPr/>
          <p:nvPr/>
        </p:nvSpPr>
        <p:spPr>
          <a:xfrm>
            <a:off x="5809042" y="4022415"/>
            <a:ext cx="999878" cy="98609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ABD0F1C-FDEE-4992-89E9-FC90E272411B}"/>
              </a:ext>
            </a:extLst>
          </p:cNvPr>
          <p:cNvGrpSpPr/>
          <p:nvPr/>
        </p:nvGrpSpPr>
        <p:grpSpPr>
          <a:xfrm>
            <a:off x="5953216" y="1426333"/>
            <a:ext cx="4307207" cy="3329842"/>
            <a:chOff x="6615513" y="4890502"/>
            <a:chExt cx="4815686" cy="3528504"/>
          </a:xfrm>
        </p:grpSpPr>
        <p:pic>
          <p:nvPicPr>
            <p:cNvPr id="18" name="Picture 17" descr="A picture containing text, stacked&#10;&#10;Description automatically generated">
              <a:extLst>
                <a:ext uri="{FF2B5EF4-FFF2-40B4-BE49-F238E27FC236}">
                  <a16:creationId xmlns:a16="http://schemas.microsoft.com/office/drawing/2014/main" id="{DC21F224-062F-4858-AB5A-43FD4D004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9718679" y="4844584"/>
              <a:ext cx="1666601" cy="1758438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7976807-61B7-4C0C-9AC3-0D27297D54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15513" y="7932386"/>
              <a:ext cx="901015" cy="486620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762835050"/>
      </p:ext>
    </p:extLst>
  </p:cSld>
  <p:clrMapOvr>
    <a:masterClrMapping/>
  </p:clrMapOvr>
  <p:transition spd="slow" advClick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1B4E7D0-639E-4291-99D1-DEF5DA9EE05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0875" y="1265009"/>
            <a:ext cx="2057400" cy="2057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0745" y="4692320"/>
            <a:ext cx="2076360" cy="1481137"/>
          </a:xfrm>
          <a:prstGeom prst="rect">
            <a:avLst/>
          </a:prstGeom>
        </p:spPr>
      </p:pic>
      <p:pic>
        <p:nvPicPr>
          <p:cNvPr id="7" name="Picture 2" descr="http://media-3.web.britannica.com/eb-media/84/131984-004-AC3AA33C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561122" y="3670240"/>
            <a:ext cx="1841601" cy="13461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82880" y="1447314"/>
            <a:ext cx="7630808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Future missions require new methods to provide sustainability: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In situ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Resource Utilization (ISRU)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generates supplies from local resources.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In situ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Manufacturing (ISM)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provides capability to make needed chemicals, fuels, building materials, pharmaceuticals, etc. on-site and on-demand.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Closed-loop life support systems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treat and recover valuable resources via regenerative air, wastewater, and solid waste processing systems.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Space medicine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systems requires the ability to monitor and maintain crew health under very adverse conditions.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Food production systems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are needed to supply certain nutritional needs not met by current food provisioning systems.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These systems require increased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reliability and self-sustainability,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and decreased mass, power, volume, and consumable use.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1442" y="2385155"/>
            <a:ext cx="2374966" cy="150018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567105" y="6034957"/>
            <a:ext cx="11849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Credits: NASA</a:t>
            </a:r>
          </a:p>
        </p:txBody>
      </p:sp>
      <p:sp>
        <p:nvSpPr>
          <p:cNvPr id="2" name="Rectangle 1"/>
          <p:cNvSpPr/>
          <p:nvPr/>
        </p:nvSpPr>
        <p:spPr>
          <a:xfrm>
            <a:off x="182880" y="182880"/>
            <a:ext cx="95381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Sustainable Exploration and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BioManufacturing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C508F0-1AA7-8449-B96D-5FDB74B9F6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3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6"/>
          <p:cNvSpPr txBox="1">
            <a:spLocks/>
          </p:cNvSpPr>
          <p:nvPr/>
        </p:nvSpPr>
        <p:spPr>
          <a:xfrm>
            <a:off x="182880" y="182880"/>
            <a:ext cx="6320961" cy="553998"/>
          </a:xfrm>
          <a:prstGeom prst="rect">
            <a:avLst/>
          </a:prstGeom>
        </p:spPr>
        <p:txBody>
          <a:bodyPr wrap="none"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100" b="1">
                <a:solidFill>
                  <a:srgbClr val="3333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100">
                <a:solidFill>
                  <a:srgbClr val="333399"/>
                </a:solidFill>
                <a:latin typeface="Helvetica" charset="0"/>
                <a:ea typeface="MS PGothic" pitchFamily="34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100">
                <a:solidFill>
                  <a:srgbClr val="333399"/>
                </a:solidFill>
                <a:latin typeface="Helvetica" charset="0"/>
                <a:ea typeface="MS PGothic" pitchFamily="34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100">
                <a:solidFill>
                  <a:srgbClr val="333399"/>
                </a:solidFill>
                <a:latin typeface="Helvetica" charset="0"/>
                <a:ea typeface="MS PGothic" pitchFamily="34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100">
                <a:solidFill>
                  <a:srgbClr val="333399"/>
                </a:solidFill>
                <a:latin typeface="Helvetica" charset="0"/>
                <a:ea typeface="MS PGothic" pitchFamily="34" charset="-128"/>
                <a:cs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100">
                <a:solidFill>
                  <a:srgbClr val="333399"/>
                </a:solidFill>
                <a:latin typeface="Helvetic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100">
                <a:solidFill>
                  <a:srgbClr val="333399"/>
                </a:solidFill>
                <a:latin typeface="Helvetic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100">
                <a:solidFill>
                  <a:srgbClr val="333399"/>
                </a:solidFill>
                <a:latin typeface="Helvetic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100">
                <a:solidFill>
                  <a:srgbClr val="333399"/>
                </a:solidFill>
                <a:latin typeface="Helvetica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MS PGothic" pitchFamily="34" charset="-128"/>
              </a:rPr>
              <a:t>Advantages of BioManufacturing 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MS PGothic" pitchFamily="34" charset="-128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9690" y="1357011"/>
            <a:ext cx="3094462" cy="232084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55083" y="1561868"/>
            <a:ext cx="4721791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Biological systems are: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Scalable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Programmable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Precise (pure isomers)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The only route of production in some cases (protein therapeutics)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Low T</a:t>
            </a:r>
            <a:r>
              <a:rPr kumimoji="0" lang="en-US" sz="2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o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and pressure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Regenerable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C508F0-1AA7-8449-B96D-5FDB74B9F6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9CC613-50FF-45A7-A826-BAC3AC1E4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3031" y="4437754"/>
            <a:ext cx="3403886" cy="23681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42D94A-0736-4238-A7F2-02C35906C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246388"/>
            <a:ext cx="3260998" cy="227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43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1439863"/>
            <a:ext cx="8481207" cy="471521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0" y="6143536"/>
            <a:ext cx="85026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MS Mincho" panose="02020609040205080304" pitchFamily="49" charset="-128"/>
                <a:cs typeface="Helvetica" panose="020B0604020202020204" pitchFamily="34" charset="0"/>
              </a:rPr>
              <a:t>Initial test of prototype platform: Integration of CO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MS Mincho" panose="02020609040205080304" pitchFamily="49" charset="-128"/>
                <a:cs typeface="Helvetica" panose="020B0604020202020204" pitchFamily="34" charset="0"/>
              </a:rPr>
              <a:t>2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MS Mincho" panose="02020609040205080304" pitchFamily="49" charset="-128"/>
                <a:cs typeface="Helvetica" panose="020B0604020202020204" pitchFamily="34" charset="0"/>
              </a:rPr>
              <a:t>-to-formic acid reactor with bioreactors. A. NASA-ARC CO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MS Mincho" panose="02020609040205080304" pitchFamily="49" charset="-128"/>
                <a:cs typeface="Helvetica" panose="020B0604020202020204" pitchFamily="34" charset="0"/>
              </a:rPr>
              <a:t>2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MS Mincho" panose="02020609040205080304" pitchFamily="49" charset="-128"/>
                <a:cs typeface="Helvetica" panose="020B0604020202020204" pitchFamily="34" charset="0"/>
              </a:rPr>
              <a:t>-to-formic acid reactor system with electrochemical cell from Dioxide Materials, B. NASA-ARC Rocking table with FEP bag bioreactors, and C. NASA-ARC Stirred tank bioreactor. Preliminary integration will consist of a peristaltic feeding pump to provide formic acid to either the rocking table or stirred tank bioreactor. 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1168" y="-173161"/>
            <a:ext cx="10515600" cy="1325563"/>
          </a:xfrm>
        </p:spPr>
        <p:txBody>
          <a:bodyPr/>
          <a:lstStyle/>
          <a:p>
            <a:pPr algn="l"/>
            <a:r>
              <a:rPr lang="en-US" sz="2800" dirty="0"/>
              <a:t>CO</a:t>
            </a:r>
            <a:r>
              <a:rPr lang="en-US" sz="2800" baseline="-25000" dirty="0"/>
              <a:t>2</a:t>
            </a:r>
            <a:r>
              <a:rPr lang="en-US" sz="2800" dirty="0"/>
              <a:t>-based </a:t>
            </a:r>
            <a:r>
              <a:rPr lang="en-US" sz="2800" dirty="0" err="1"/>
              <a:t>BioManufacturing</a:t>
            </a:r>
            <a:r>
              <a:rPr lang="en-US" sz="2800" dirty="0"/>
              <a:t> Prototype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C508F0-1AA7-8449-B96D-5FDB74B9F6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F18086-1126-474B-9E14-F33A802B26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6666" y="199942"/>
            <a:ext cx="4584166" cy="12399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37A67AE-A271-4E8A-8CED-0CFC68FA82A8}"/>
              </a:ext>
            </a:extLst>
          </p:cNvPr>
          <p:cNvSpPr txBox="1"/>
          <p:nvPr/>
        </p:nvSpPr>
        <p:spPr>
          <a:xfrm>
            <a:off x="8502655" y="1439863"/>
            <a:ext cx="3466729" cy="1862048"/>
          </a:xfrm>
          <a:prstGeom prst="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Objective: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Use rapid physico-chemical methods to convert CO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to an organic media for microbes to produce mission-relevant products in space.</a:t>
            </a:r>
          </a:p>
        </p:txBody>
      </p:sp>
    </p:spTree>
    <p:extLst>
      <p:ext uri="{BB962C8B-B14F-4D97-AF65-F5344CB8AC3E}">
        <p14:creationId xmlns:p14="http://schemas.microsoft.com/office/powerpoint/2010/main" val="21967664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" y="45274"/>
            <a:ext cx="4134465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Nutrition in Space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82089" y="1259069"/>
            <a:ext cx="6322742" cy="2446824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Nutrients degrade with time in food and supplements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Enhanced nutritional needs in space travel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Radiation and microgravity countermeasures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Disease-specific concerns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Psychology of food/isolation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Need to produce some foods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in situ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1716" y="1246313"/>
            <a:ext cx="3032308" cy="200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800" kern="1200" baseline="0" smtClean="0">
                <a:solidFill>
                  <a:schemeClr val="tx1"/>
                </a:solidFill>
                <a:latin typeface="Arial" charset="0"/>
                <a:ea typeface="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C508F0-1AA7-8449-B96D-5FDB74B9F69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A798573-5DBA-4CA8-B65F-74B8A16FFF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91" t="3404" b="9825"/>
          <a:stretch/>
        </p:blipFill>
        <p:spPr>
          <a:xfrm>
            <a:off x="8976205" y="4157824"/>
            <a:ext cx="3014627" cy="2522806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FA85DD37-B6D5-4127-B43E-C917A72469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7" t="20148" r="2990" b="31044"/>
          <a:stretch/>
        </p:blipFill>
        <p:spPr bwMode="auto">
          <a:xfrm>
            <a:off x="2175042" y="4157824"/>
            <a:ext cx="6705838" cy="252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D17A0109-D90F-49FE-990C-3E50FC7466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52878" y="1259069"/>
          <a:ext cx="2657033" cy="2019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3D7E9DF1-0F33-44D3-8411-1DBDDC5D34FF}"/>
              </a:ext>
            </a:extLst>
          </p:cNvPr>
          <p:cNvSpPr txBox="1"/>
          <p:nvPr/>
        </p:nvSpPr>
        <p:spPr>
          <a:xfrm>
            <a:off x="8999872" y="3278408"/>
            <a:ext cx="370541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Adapted from Zwart et al (2009) </a:t>
            </a: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Food Science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74(7):H209-H217.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https://doi.org/10.1111/j.1750-3841.2009.01265.x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82FE51-2EFA-4278-BFE5-9B3DCD2DA5F8}"/>
              </a:ext>
            </a:extLst>
          </p:cNvPr>
          <p:cNvSpPr txBox="1"/>
          <p:nvPr/>
        </p:nvSpPr>
        <p:spPr>
          <a:xfrm>
            <a:off x="10088924" y="6629400"/>
            <a:ext cx="11849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Credits: NASA</a:t>
            </a:r>
          </a:p>
        </p:txBody>
      </p:sp>
    </p:spTree>
    <p:extLst>
      <p:ext uri="{BB962C8B-B14F-4D97-AF65-F5344CB8AC3E}">
        <p14:creationId xmlns:p14="http://schemas.microsoft.com/office/powerpoint/2010/main" val="8100582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7B499-A00E-4A4A-AB38-380475A9D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708" y="18670"/>
            <a:ext cx="10515600" cy="1325563"/>
          </a:xfrm>
        </p:spPr>
        <p:txBody>
          <a:bodyPr/>
          <a:lstStyle/>
          <a:p>
            <a:pPr algn="l"/>
            <a:r>
              <a:rPr lang="en-US" sz="3600" dirty="0" err="1"/>
              <a:t>BioNutrients</a:t>
            </a:r>
            <a:endParaRPr lang="en-US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598F21-D71E-4BCA-9871-B7B12B85B7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4FC4734-1FBA-44F4-9A91-BC1E7C97B2A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82840" y="1422006"/>
            <a:ext cx="4105614" cy="5347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46" fontAlgn="base"/>
            <a:r>
              <a:rPr lang="en-US" b="1">
                <a:solidFill>
                  <a:prstClr val="black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Develop and Demonstrate an on- demand nutrient production system for long duration missions to support nutrient degradation in stored foods.</a:t>
            </a:r>
          </a:p>
          <a:p>
            <a:pPr defTabSz="457146" fontAlgn="base"/>
            <a:endParaRPr lang="en-US" sz="1050">
              <a:solidFill>
                <a:prstClr val="black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defTabSz="457146" fontAlgn="base">
              <a:spcBef>
                <a:spcPts val="600"/>
              </a:spcBef>
            </a:pPr>
            <a:r>
              <a:rPr lang="en-US">
                <a:solidFill>
                  <a:prstClr val="black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Deliverables: </a:t>
            </a:r>
          </a:p>
          <a:p>
            <a:pPr marL="285750" indent="-285750" defTabSz="457146"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prstClr val="black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Flight-tested microbial production platform evolvable for future surface missions – capable of producing many compounds (e.g., nutrients, medicines)</a:t>
            </a:r>
          </a:p>
          <a:p>
            <a:pPr marL="285750" indent="-285750" defTabSz="457146"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prstClr val="black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Space-adapted microbial hosts for future generic use and genetic engineering.</a:t>
            </a:r>
          </a:p>
          <a:p>
            <a:pPr marL="285750" indent="-285750" defTabSz="457146"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prstClr val="black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On-orbit safety and operational systems for future implementation.</a:t>
            </a:r>
          </a:p>
          <a:p>
            <a:pPr defTabSz="457146" fontAlgn="base">
              <a:spcBef>
                <a:spcPts val="600"/>
              </a:spcBef>
            </a:pPr>
            <a:r>
              <a:rPr lang="en-US">
                <a:solidFill>
                  <a:prstClr val="black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 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27380" y="1347078"/>
            <a:ext cx="7302192" cy="369332"/>
          </a:xfrm>
          <a:prstGeom prst="rect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white"/>
                </a:solidFill>
                <a:latin typeface="Arial" charset="0"/>
                <a:ea typeface="MS PGothic" charset="-128"/>
              </a:rPr>
              <a:t>5-Year ISS Storage-Reactivation Demonstration – NG-11 (04/17/19) </a:t>
            </a: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9531" y="2390675"/>
            <a:ext cx="1842178" cy="137985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30364" y="2453195"/>
            <a:ext cx="1547182" cy="133057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ight Arrow 24"/>
          <p:cNvSpPr/>
          <p:nvPr/>
        </p:nvSpPr>
        <p:spPr bwMode="auto">
          <a:xfrm>
            <a:off x="8954194" y="3048319"/>
            <a:ext cx="1076169" cy="306675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ＭＳ Ｐゴシック" pitchFamily="112" charset="-128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6011586" y="3062073"/>
            <a:ext cx="609600" cy="320160"/>
          </a:xfrm>
          <a:prstGeom prst="rightArrow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ＭＳ Ｐゴシック" pitchFamily="112" charset="-12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26677" y="1881953"/>
            <a:ext cx="4262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  <a:latin typeface="Arial" charset="0"/>
                <a:ea typeface="MS PGothic" charset="-128"/>
              </a:rPr>
              <a:t>Future Mission Implementation Concept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2787" y="4314243"/>
            <a:ext cx="1540223" cy="1533751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444199" y="5907897"/>
            <a:ext cx="26503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prstClr val="black"/>
                </a:solidFill>
                <a:latin typeface="Arial" charset="0"/>
                <a:ea typeface="MS PGothic" charset="-128"/>
              </a:rPr>
              <a:t>Engineering microbes             to produce nutrients and medicines on-demand 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5911" y="4314243"/>
            <a:ext cx="2799884" cy="154073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35911" y="5967800"/>
            <a:ext cx="27683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prstClr val="black"/>
                </a:solidFill>
                <a:latin typeface="Arial" charset="0"/>
                <a:ea typeface="MS PGothic" charset="-128"/>
              </a:rPr>
              <a:t>BioNutrients-1 Flight Production Pack Development for on-orbit testing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9909499" y="4242760"/>
            <a:ext cx="1523577" cy="1700849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621439" y="5902208"/>
            <a:ext cx="22280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prstClr val="black"/>
                </a:solidFill>
                <a:latin typeface="Arial" charset="0"/>
                <a:ea typeface="MS PGothic" charset="-128"/>
              </a:rPr>
              <a:t>Developing microbes  adapted for use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prstClr val="black"/>
                </a:solidFill>
                <a:latin typeface="Arial" charset="0"/>
                <a:ea typeface="MS PGothic" charset="-128"/>
              </a:rPr>
              <a:t>in space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4570712" y="2633742"/>
            <a:ext cx="1734397" cy="969483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78687" y="2398094"/>
            <a:ext cx="2252788" cy="1499042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8898461" y="2720424"/>
            <a:ext cx="11876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Incubation</a:t>
            </a:r>
          </a:p>
          <a:p>
            <a:pPr algn="ctr"/>
            <a:endParaRPr lang="en-US"/>
          </a:p>
          <a:p>
            <a:pPr algn="ctr"/>
            <a:r>
              <a:rPr lang="en-US"/>
              <a:t>Safety</a:t>
            </a:r>
          </a:p>
          <a:p>
            <a:pPr algn="ctr"/>
            <a:r>
              <a:rPr lang="en-US"/>
              <a:t>Test</a:t>
            </a:r>
          </a:p>
        </p:txBody>
      </p:sp>
    </p:spTree>
    <p:extLst>
      <p:ext uri="{BB962C8B-B14F-4D97-AF65-F5344CB8AC3E}">
        <p14:creationId xmlns:p14="http://schemas.microsoft.com/office/powerpoint/2010/main" val="19733208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lack, dark&#10;&#10;Description automatically generated">
            <a:extLst>
              <a:ext uri="{FF2B5EF4-FFF2-40B4-BE49-F238E27FC236}">
                <a16:creationId xmlns:a16="http://schemas.microsoft.com/office/drawing/2014/main" id="{73875552-EB98-4B1D-BCFC-9CF03E1CA6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31" y="1716875"/>
            <a:ext cx="3521385" cy="3087488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F7EF9444-DB80-47AA-98D9-3F878274C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615" y="91440"/>
            <a:ext cx="2944497" cy="10058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85F5F1-996F-429F-BA63-1C6DE05C796A}"/>
              </a:ext>
            </a:extLst>
          </p:cNvPr>
          <p:cNvSpPr txBox="1"/>
          <p:nvPr/>
        </p:nvSpPr>
        <p:spPr>
          <a:xfrm>
            <a:off x="3686371" y="290748"/>
            <a:ext cx="55707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Biomanufacturing on the Lunar Surface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C4D593-BE8D-4590-AAFC-777DAF7CB103}"/>
              </a:ext>
            </a:extLst>
          </p:cNvPr>
          <p:cNvSpPr txBox="1"/>
          <p:nvPr/>
        </p:nvSpPr>
        <p:spPr>
          <a:xfrm>
            <a:off x="0" y="6550223"/>
            <a:ext cx="15869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 credit: NASA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65694B-2472-4D0D-BCF5-10FC6D4FFBD8}"/>
              </a:ext>
            </a:extLst>
          </p:cNvPr>
          <p:cNvSpPr txBox="1"/>
          <p:nvPr/>
        </p:nvSpPr>
        <p:spPr>
          <a:xfrm>
            <a:off x="2359695" y="5521579"/>
            <a:ext cx="787138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Lunar surface radiation is expected to increase DNA and ROS damage to cells.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Cells shift energy from growth and production to repairing damage.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Will antioxidant production in yeast be reduced?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B0D01E6-3285-487A-B47B-A6D3593F33DA}"/>
              </a:ext>
            </a:extLst>
          </p:cNvPr>
          <p:cNvGrpSpPr>
            <a:grpSpLocks noChangeAspect="1"/>
          </p:cNvGrpSpPr>
          <p:nvPr/>
        </p:nvGrpSpPr>
        <p:grpSpPr>
          <a:xfrm>
            <a:off x="8085909" y="2061163"/>
            <a:ext cx="3534466" cy="2743200"/>
            <a:chOff x="4257675" y="1775362"/>
            <a:chExt cx="2002864" cy="1554480"/>
          </a:xfrm>
        </p:grpSpPr>
        <p:pic>
          <p:nvPicPr>
            <p:cNvPr id="14" name="Picture 13" descr="A picture containing indoor, electronics, open, opened&#10;&#10;Description automatically generated">
              <a:extLst>
                <a:ext uri="{FF2B5EF4-FFF2-40B4-BE49-F238E27FC236}">
                  <a16:creationId xmlns:a16="http://schemas.microsoft.com/office/drawing/2014/main" id="{EC3523C9-ABED-414D-8E45-4239536E99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29891" y="1775362"/>
              <a:ext cx="1230648" cy="155448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990DF8B-2FA9-4A3E-80B9-8167230CC0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57675" y="1775362"/>
              <a:ext cx="765881" cy="155448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8E7241F-C744-4F32-800D-0804583A7052}"/>
              </a:ext>
            </a:extLst>
          </p:cNvPr>
          <p:cNvGrpSpPr/>
          <p:nvPr/>
        </p:nvGrpSpPr>
        <p:grpSpPr>
          <a:xfrm>
            <a:off x="4098094" y="1630832"/>
            <a:ext cx="3432138" cy="3173531"/>
            <a:chOff x="3722582" y="1035081"/>
            <a:chExt cx="4323609" cy="3997830"/>
          </a:xfrm>
          <a:noFill/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6E7C91D-1EB5-45BD-A87E-9C083248F047}"/>
                </a:ext>
              </a:extLst>
            </p:cNvPr>
            <p:cNvSpPr/>
            <p:nvPr/>
          </p:nvSpPr>
          <p:spPr>
            <a:xfrm>
              <a:off x="3722582" y="1035081"/>
              <a:ext cx="4323609" cy="3997830"/>
            </a:xfrm>
            <a:custGeom>
              <a:avLst/>
              <a:gdLst>
                <a:gd name="connsiteX0" fmla="*/ 3691220 w 4323609"/>
                <a:gd name="connsiteY0" fmla="*/ 0 h 3997830"/>
                <a:gd name="connsiteX1" fmla="*/ 4323609 w 4323609"/>
                <a:gd name="connsiteY1" fmla="*/ 675357 h 3997830"/>
                <a:gd name="connsiteX2" fmla="*/ 3818669 w 4323609"/>
                <a:gd name="connsiteY2" fmla="*/ 1336993 h 3997830"/>
                <a:gd name="connsiteX3" fmla="*/ 3725533 w 4323609"/>
                <a:gd name="connsiteY3" fmla="*/ 1347020 h 3997830"/>
                <a:gd name="connsiteX4" fmla="*/ 3737600 w 4323609"/>
                <a:gd name="connsiteY4" fmla="*/ 1364828 h 3997830"/>
                <a:gd name="connsiteX5" fmla="*/ 3977640 w 4323609"/>
                <a:gd name="connsiteY5" fmla="*/ 2214750 h 3997830"/>
                <a:gd name="connsiteX6" fmla="*/ 1988820 w 4323609"/>
                <a:gd name="connsiteY6" fmla="*/ 3997830 h 3997830"/>
                <a:gd name="connsiteX7" fmla="*/ 0 w 4323609"/>
                <a:gd name="connsiteY7" fmla="*/ 2214750 h 3997830"/>
                <a:gd name="connsiteX8" fmla="*/ 1988820 w 4323609"/>
                <a:gd name="connsiteY8" fmla="*/ 431670 h 3997830"/>
                <a:gd name="connsiteX9" fmla="*/ 2936809 w 4323609"/>
                <a:gd name="connsiteY9" fmla="*/ 646878 h 3997830"/>
                <a:gd name="connsiteX10" fmla="*/ 3062611 w 4323609"/>
                <a:gd name="connsiteY10" fmla="*/ 715398 h 3997830"/>
                <a:gd name="connsiteX11" fmla="*/ 3058831 w 4323609"/>
                <a:gd name="connsiteY11" fmla="*/ 675357 h 3997830"/>
                <a:gd name="connsiteX12" fmla="*/ 3691220 w 4323609"/>
                <a:gd name="connsiteY12" fmla="*/ 0 h 399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23609" h="3997830">
                  <a:moveTo>
                    <a:pt x="3691220" y="0"/>
                  </a:moveTo>
                  <a:cubicBezTo>
                    <a:pt x="4040479" y="0"/>
                    <a:pt x="4323609" y="302368"/>
                    <a:pt x="4323609" y="675357"/>
                  </a:cubicBezTo>
                  <a:cubicBezTo>
                    <a:pt x="4323609" y="1001722"/>
                    <a:pt x="4106838" y="1274019"/>
                    <a:pt x="3818669" y="1336993"/>
                  </a:cubicBezTo>
                  <a:lnTo>
                    <a:pt x="3725533" y="1347020"/>
                  </a:lnTo>
                  <a:lnTo>
                    <a:pt x="3737600" y="1364828"/>
                  </a:lnTo>
                  <a:cubicBezTo>
                    <a:pt x="3890685" y="1617479"/>
                    <a:pt x="3977640" y="1907010"/>
                    <a:pt x="3977640" y="2214750"/>
                  </a:cubicBezTo>
                  <a:cubicBezTo>
                    <a:pt x="3977640" y="3199518"/>
                    <a:pt x="3087215" y="3997830"/>
                    <a:pt x="1988820" y="3997830"/>
                  </a:cubicBezTo>
                  <a:cubicBezTo>
                    <a:pt x="890425" y="3997830"/>
                    <a:pt x="0" y="3199518"/>
                    <a:pt x="0" y="2214750"/>
                  </a:cubicBezTo>
                  <a:cubicBezTo>
                    <a:pt x="0" y="1229982"/>
                    <a:pt x="890425" y="431670"/>
                    <a:pt x="1988820" y="431670"/>
                  </a:cubicBezTo>
                  <a:cubicBezTo>
                    <a:pt x="2332068" y="431670"/>
                    <a:pt x="2655007" y="509630"/>
                    <a:pt x="2936809" y="646878"/>
                  </a:cubicBezTo>
                  <a:lnTo>
                    <a:pt x="3062611" y="715398"/>
                  </a:lnTo>
                  <a:lnTo>
                    <a:pt x="3058831" y="675357"/>
                  </a:lnTo>
                  <a:cubicBezTo>
                    <a:pt x="3058831" y="302368"/>
                    <a:pt x="3341961" y="0"/>
                    <a:pt x="3691220" y="0"/>
                  </a:cubicBezTo>
                  <a:close/>
                </a:path>
              </a:pathLst>
            </a:custGeom>
            <a:grp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575D73D-A1B9-4AD5-B99E-A7F70FB4FF7D}"/>
                </a:ext>
              </a:extLst>
            </p:cNvPr>
            <p:cNvSpPr/>
            <p:nvPr/>
          </p:nvSpPr>
          <p:spPr>
            <a:xfrm>
              <a:off x="3792207" y="1076858"/>
              <a:ext cx="4200374" cy="3908767"/>
            </a:xfrm>
            <a:custGeom>
              <a:avLst/>
              <a:gdLst>
                <a:gd name="connsiteX0" fmla="*/ 3620319 w 4200374"/>
                <a:gd name="connsiteY0" fmla="*/ 0 h 3908767"/>
                <a:gd name="connsiteX1" fmla="*/ 4200374 w 4200374"/>
                <a:gd name="connsiteY1" fmla="*/ 634423 h 3908767"/>
                <a:gd name="connsiteX2" fmla="*/ 3620319 w 4200374"/>
                <a:gd name="connsiteY2" fmla="*/ 1268846 h 3908767"/>
                <a:gd name="connsiteX3" fmla="*/ 3562172 w 4200374"/>
                <a:gd name="connsiteY3" fmla="*/ 1262435 h 3908767"/>
                <a:gd name="connsiteX4" fmla="*/ 3626165 w 4200374"/>
                <a:gd name="connsiteY4" fmla="*/ 1356781 h 3908767"/>
                <a:gd name="connsiteX5" fmla="*/ 3859048 w 4200374"/>
                <a:gd name="connsiteY5" fmla="*/ 2180551 h 3908767"/>
                <a:gd name="connsiteX6" fmla="*/ 1929524 w 4200374"/>
                <a:gd name="connsiteY6" fmla="*/ 3908767 h 3908767"/>
                <a:gd name="connsiteX7" fmla="*/ 0 w 4200374"/>
                <a:gd name="connsiteY7" fmla="*/ 2180551 h 3908767"/>
                <a:gd name="connsiteX8" fmla="*/ 1929524 w 4200374"/>
                <a:gd name="connsiteY8" fmla="*/ 452335 h 3908767"/>
                <a:gd name="connsiteX9" fmla="*/ 3008339 w 4200374"/>
                <a:gd name="connsiteY9" fmla="*/ 747487 h 3908767"/>
                <a:gd name="connsiteX10" fmla="*/ 3057123 w 4200374"/>
                <a:gd name="connsiteY10" fmla="*/ 780161 h 3908767"/>
                <a:gd name="connsiteX11" fmla="*/ 3052049 w 4200374"/>
                <a:gd name="connsiteY11" fmla="*/ 762281 h 3908767"/>
                <a:gd name="connsiteX12" fmla="*/ 3040264 w 4200374"/>
                <a:gd name="connsiteY12" fmla="*/ 634423 h 3908767"/>
                <a:gd name="connsiteX13" fmla="*/ 3620319 w 4200374"/>
                <a:gd name="connsiteY13" fmla="*/ 0 h 3908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00374" h="3908767">
                  <a:moveTo>
                    <a:pt x="3620319" y="0"/>
                  </a:moveTo>
                  <a:cubicBezTo>
                    <a:pt x="3940675" y="0"/>
                    <a:pt x="4200374" y="284041"/>
                    <a:pt x="4200374" y="634423"/>
                  </a:cubicBezTo>
                  <a:cubicBezTo>
                    <a:pt x="4200374" y="984805"/>
                    <a:pt x="3940675" y="1268846"/>
                    <a:pt x="3620319" y="1268846"/>
                  </a:cubicBezTo>
                  <a:lnTo>
                    <a:pt x="3562172" y="1262435"/>
                  </a:lnTo>
                  <a:lnTo>
                    <a:pt x="3626165" y="1356781"/>
                  </a:lnTo>
                  <a:cubicBezTo>
                    <a:pt x="3774685" y="1601658"/>
                    <a:pt x="3859048" y="1882280"/>
                    <a:pt x="3859048" y="2180551"/>
                  </a:cubicBezTo>
                  <a:cubicBezTo>
                    <a:pt x="3859048" y="3135018"/>
                    <a:pt x="2995171" y="3908767"/>
                    <a:pt x="1929524" y="3908767"/>
                  </a:cubicBezTo>
                  <a:cubicBezTo>
                    <a:pt x="863877" y="3908767"/>
                    <a:pt x="0" y="3135018"/>
                    <a:pt x="0" y="2180551"/>
                  </a:cubicBezTo>
                  <a:cubicBezTo>
                    <a:pt x="0" y="1226084"/>
                    <a:pt x="863877" y="452335"/>
                    <a:pt x="1929524" y="452335"/>
                  </a:cubicBezTo>
                  <a:cubicBezTo>
                    <a:pt x="2329141" y="452335"/>
                    <a:pt x="2700385" y="561144"/>
                    <a:pt x="3008339" y="747487"/>
                  </a:cubicBezTo>
                  <a:lnTo>
                    <a:pt x="3057123" y="780161"/>
                  </a:lnTo>
                  <a:lnTo>
                    <a:pt x="3052049" y="762281"/>
                  </a:lnTo>
                  <a:cubicBezTo>
                    <a:pt x="3044322" y="720982"/>
                    <a:pt x="3040264" y="678221"/>
                    <a:pt x="3040264" y="634423"/>
                  </a:cubicBezTo>
                  <a:cubicBezTo>
                    <a:pt x="3040264" y="284041"/>
                    <a:pt x="3299963" y="0"/>
                    <a:pt x="3620319" y="0"/>
                  </a:cubicBezTo>
                  <a:close/>
                </a:path>
              </a:pathLst>
            </a:custGeom>
            <a:grp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E47D2B6-4B9E-447C-90E4-5230B108F182}"/>
                </a:ext>
              </a:extLst>
            </p:cNvPr>
            <p:cNvSpPr/>
            <p:nvPr/>
          </p:nvSpPr>
          <p:spPr>
            <a:xfrm rot="1985068">
              <a:off x="5880755" y="1886081"/>
              <a:ext cx="1219698" cy="672888"/>
            </a:xfrm>
            <a:prstGeom prst="ellipse">
              <a:avLst/>
            </a:prstGeom>
            <a:grp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2EB4DAF-DF48-496C-BDA2-57AC280FF16C}"/>
                </a:ext>
              </a:extLst>
            </p:cNvPr>
            <p:cNvSpPr/>
            <p:nvPr/>
          </p:nvSpPr>
          <p:spPr>
            <a:xfrm>
              <a:off x="5988207" y="1827515"/>
              <a:ext cx="1006480" cy="765148"/>
            </a:xfrm>
            <a:custGeom>
              <a:avLst/>
              <a:gdLst>
                <a:gd name="connsiteX0" fmla="*/ 80 w 728959"/>
                <a:gd name="connsiteY0" fmla="*/ 64 h 546290"/>
                <a:gd name="connsiteX1" fmla="*/ 43838 w 728959"/>
                <a:gd name="connsiteY1" fmla="*/ 3082 h 546290"/>
                <a:gd name="connsiteX2" fmla="*/ 69490 w 728959"/>
                <a:gd name="connsiteY2" fmla="*/ 4591 h 546290"/>
                <a:gd name="connsiteX3" fmla="*/ 105704 w 728959"/>
                <a:gd name="connsiteY3" fmla="*/ 10626 h 546290"/>
                <a:gd name="connsiteX4" fmla="*/ 107212 w 728959"/>
                <a:gd name="connsiteY4" fmla="*/ 15153 h 546290"/>
                <a:gd name="connsiteX5" fmla="*/ 111739 w 728959"/>
                <a:gd name="connsiteY5" fmla="*/ 33260 h 546290"/>
                <a:gd name="connsiteX6" fmla="*/ 123810 w 728959"/>
                <a:gd name="connsiteY6" fmla="*/ 63438 h 546290"/>
                <a:gd name="connsiteX7" fmla="*/ 125319 w 728959"/>
                <a:gd name="connsiteY7" fmla="*/ 83054 h 546290"/>
                <a:gd name="connsiteX8" fmla="*/ 167569 w 728959"/>
                <a:gd name="connsiteY8" fmla="*/ 111723 h 546290"/>
                <a:gd name="connsiteX9" fmla="*/ 220381 w 728959"/>
                <a:gd name="connsiteY9" fmla="*/ 116250 h 546290"/>
                <a:gd name="connsiteX10" fmla="*/ 286773 w 728959"/>
                <a:gd name="connsiteY10" fmla="*/ 123795 h 546290"/>
                <a:gd name="connsiteX11" fmla="*/ 307898 w 728959"/>
                <a:gd name="connsiteY11" fmla="*/ 129830 h 546290"/>
                <a:gd name="connsiteX12" fmla="*/ 319969 w 728959"/>
                <a:gd name="connsiteY12" fmla="*/ 131339 h 546290"/>
                <a:gd name="connsiteX13" fmla="*/ 419557 w 728959"/>
                <a:gd name="connsiteY13" fmla="*/ 132848 h 546290"/>
                <a:gd name="connsiteX14" fmla="*/ 439173 w 728959"/>
                <a:gd name="connsiteY14" fmla="*/ 135866 h 546290"/>
                <a:gd name="connsiteX15" fmla="*/ 454262 w 728959"/>
                <a:gd name="connsiteY15" fmla="*/ 140393 h 546290"/>
                <a:gd name="connsiteX16" fmla="*/ 466333 w 728959"/>
                <a:gd name="connsiteY16" fmla="*/ 153973 h 546290"/>
                <a:gd name="connsiteX17" fmla="*/ 552341 w 728959"/>
                <a:gd name="connsiteY17" fmla="*/ 199240 h 546290"/>
                <a:gd name="connsiteX18" fmla="*/ 559886 w 728959"/>
                <a:gd name="connsiteY18" fmla="*/ 208294 h 546290"/>
                <a:gd name="connsiteX19" fmla="*/ 600626 w 728959"/>
                <a:gd name="connsiteY19" fmla="*/ 286757 h 546290"/>
                <a:gd name="connsiteX20" fmla="*/ 614206 w 728959"/>
                <a:gd name="connsiteY20" fmla="*/ 324480 h 546290"/>
                <a:gd name="connsiteX21" fmla="*/ 674563 w 728959"/>
                <a:gd name="connsiteY21" fmla="*/ 368238 h 546290"/>
                <a:gd name="connsiteX22" fmla="*/ 716812 w 728959"/>
                <a:gd name="connsiteY22" fmla="*/ 410488 h 546290"/>
                <a:gd name="connsiteX23" fmla="*/ 728884 w 728959"/>
                <a:gd name="connsiteY23" fmla="*/ 440666 h 546290"/>
                <a:gd name="connsiteX24" fmla="*/ 721339 w 728959"/>
                <a:gd name="connsiteY24" fmla="*/ 472353 h 546290"/>
                <a:gd name="connsiteX25" fmla="*/ 716812 w 728959"/>
                <a:gd name="connsiteY25" fmla="*/ 487442 h 546290"/>
                <a:gd name="connsiteX26" fmla="*/ 713795 w 728959"/>
                <a:gd name="connsiteY26" fmla="*/ 501022 h 546290"/>
                <a:gd name="connsiteX27" fmla="*/ 709268 w 728959"/>
                <a:gd name="connsiteY27" fmla="*/ 513094 h 546290"/>
                <a:gd name="connsiteX28" fmla="*/ 618733 w 728959"/>
                <a:gd name="connsiteY28" fmla="*/ 540254 h 546290"/>
                <a:gd name="connsiteX29" fmla="*/ 596100 w 728959"/>
                <a:gd name="connsiteY29" fmla="*/ 546290 h 546290"/>
                <a:gd name="connsiteX30" fmla="*/ 297335 w 728959"/>
                <a:gd name="connsiteY30" fmla="*/ 383327 h 546290"/>
                <a:gd name="connsiteX31" fmla="*/ 194729 w 728959"/>
                <a:gd name="connsiteY31" fmla="*/ 313917 h 546290"/>
                <a:gd name="connsiteX32" fmla="*/ 132864 w 728959"/>
                <a:gd name="connsiteY32" fmla="*/ 200749 h 546290"/>
                <a:gd name="connsiteX33" fmla="*/ 114757 w 728959"/>
                <a:gd name="connsiteY33" fmla="*/ 164535 h 546290"/>
                <a:gd name="connsiteX34" fmla="*/ 102686 w 728959"/>
                <a:gd name="connsiteY34" fmla="*/ 141902 h 546290"/>
                <a:gd name="connsiteX35" fmla="*/ 89106 w 728959"/>
                <a:gd name="connsiteY35" fmla="*/ 104179 h 546290"/>
                <a:gd name="connsiteX36" fmla="*/ 67981 w 728959"/>
                <a:gd name="connsiteY36" fmla="*/ 64947 h 546290"/>
                <a:gd name="connsiteX37" fmla="*/ 66472 w 728959"/>
                <a:gd name="connsiteY37" fmla="*/ 49858 h 546290"/>
                <a:gd name="connsiteX38" fmla="*/ 33276 w 728959"/>
                <a:gd name="connsiteY38" fmla="*/ 6100 h 546290"/>
                <a:gd name="connsiteX39" fmla="*/ 80 w 728959"/>
                <a:gd name="connsiteY39" fmla="*/ 64 h 546290"/>
                <a:gd name="connsiteX0" fmla="*/ 62253 w 791132"/>
                <a:gd name="connsiteY0" fmla="*/ 64 h 546290"/>
                <a:gd name="connsiteX1" fmla="*/ 106011 w 791132"/>
                <a:gd name="connsiteY1" fmla="*/ 3082 h 546290"/>
                <a:gd name="connsiteX2" fmla="*/ 131663 w 791132"/>
                <a:gd name="connsiteY2" fmla="*/ 4591 h 546290"/>
                <a:gd name="connsiteX3" fmla="*/ 167877 w 791132"/>
                <a:gd name="connsiteY3" fmla="*/ 10626 h 546290"/>
                <a:gd name="connsiteX4" fmla="*/ 169385 w 791132"/>
                <a:gd name="connsiteY4" fmla="*/ 15153 h 546290"/>
                <a:gd name="connsiteX5" fmla="*/ 173912 w 791132"/>
                <a:gd name="connsiteY5" fmla="*/ 33260 h 546290"/>
                <a:gd name="connsiteX6" fmla="*/ 185983 w 791132"/>
                <a:gd name="connsiteY6" fmla="*/ 63438 h 546290"/>
                <a:gd name="connsiteX7" fmla="*/ 187492 w 791132"/>
                <a:gd name="connsiteY7" fmla="*/ 83054 h 546290"/>
                <a:gd name="connsiteX8" fmla="*/ 229742 w 791132"/>
                <a:gd name="connsiteY8" fmla="*/ 111723 h 546290"/>
                <a:gd name="connsiteX9" fmla="*/ 282554 w 791132"/>
                <a:gd name="connsiteY9" fmla="*/ 116250 h 546290"/>
                <a:gd name="connsiteX10" fmla="*/ 348946 w 791132"/>
                <a:gd name="connsiteY10" fmla="*/ 123795 h 546290"/>
                <a:gd name="connsiteX11" fmla="*/ 370071 w 791132"/>
                <a:gd name="connsiteY11" fmla="*/ 129830 h 546290"/>
                <a:gd name="connsiteX12" fmla="*/ 382142 w 791132"/>
                <a:gd name="connsiteY12" fmla="*/ 131339 h 546290"/>
                <a:gd name="connsiteX13" fmla="*/ 481730 w 791132"/>
                <a:gd name="connsiteY13" fmla="*/ 132848 h 546290"/>
                <a:gd name="connsiteX14" fmla="*/ 501346 w 791132"/>
                <a:gd name="connsiteY14" fmla="*/ 135866 h 546290"/>
                <a:gd name="connsiteX15" fmla="*/ 516435 w 791132"/>
                <a:gd name="connsiteY15" fmla="*/ 140393 h 546290"/>
                <a:gd name="connsiteX16" fmla="*/ 528506 w 791132"/>
                <a:gd name="connsiteY16" fmla="*/ 153973 h 546290"/>
                <a:gd name="connsiteX17" fmla="*/ 614514 w 791132"/>
                <a:gd name="connsiteY17" fmla="*/ 199240 h 546290"/>
                <a:gd name="connsiteX18" fmla="*/ 622059 w 791132"/>
                <a:gd name="connsiteY18" fmla="*/ 208294 h 546290"/>
                <a:gd name="connsiteX19" fmla="*/ 662799 w 791132"/>
                <a:gd name="connsiteY19" fmla="*/ 286757 h 546290"/>
                <a:gd name="connsiteX20" fmla="*/ 676379 w 791132"/>
                <a:gd name="connsiteY20" fmla="*/ 324480 h 546290"/>
                <a:gd name="connsiteX21" fmla="*/ 736736 w 791132"/>
                <a:gd name="connsiteY21" fmla="*/ 368238 h 546290"/>
                <a:gd name="connsiteX22" fmla="*/ 778985 w 791132"/>
                <a:gd name="connsiteY22" fmla="*/ 410488 h 546290"/>
                <a:gd name="connsiteX23" fmla="*/ 791057 w 791132"/>
                <a:gd name="connsiteY23" fmla="*/ 440666 h 546290"/>
                <a:gd name="connsiteX24" fmla="*/ 783512 w 791132"/>
                <a:gd name="connsiteY24" fmla="*/ 472353 h 546290"/>
                <a:gd name="connsiteX25" fmla="*/ 778985 w 791132"/>
                <a:gd name="connsiteY25" fmla="*/ 487442 h 546290"/>
                <a:gd name="connsiteX26" fmla="*/ 775968 w 791132"/>
                <a:gd name="connsiteY26" fmla="*/ 501022 h 546290"/>
                <a:gd name="connsiteX27" fmla="*/ 771441 w 791132"/>
                <a:gd name="connsiteY27" fmla="*/ 513094 h 546290"/>
                <a:gd name="connsiteX28" fmla="*/ 680906 w 791132"/>
                <a:gd name="connsiteY28" fmla="*/ 540254 h 546290"/>
                <a:gd name="connsiteX29" fmla="*/ 658273 w 791132"/>
                <a:gd name="connsiteY29" fmla="*/ 546290 h 546290"/>
                <a:gd name="connsiteX30" fmla="*/ 359508 w 791132"/>
                <a:gd name="connsiteY30" fmla="*/ 383327 h 546290"/>
                <a:gd name="connsiteX31" fmla="*/ 256902 w 791132"/>
                <a:gd name="connsiteY31" fmla="*/ 313917 h 546290"/>
                <a:gd name="connsiteX32" fmla="*/ 195037 w 791132"/>
                <a:gd name="connsiteY32" fmla="*/ 200749 h 546290"/>
                <a:gd name="connsiteX33" fmla="*/ 176930 w 791132"/>
                <a:gd name="connsiteY33" fmla="*/ 164535 h 546290"/>
                <a:gd name="connsiteX34" fmla="*/ 164859 w 791132"/>
                <a:gd name="connsiteY34" fmla="*/ 141902 h 546290"/>
                <a:gd name="connsiteX35" fmla="*/ 151279 w 791132"/>
                <a:gd name="connsiteY35" fmla="*/ 104179 h 546290"/>
                <a:gd name="connsiteX36" fmla="*/ 130154 w 791132"/>
                <a:gd name="connsiteY36" fmla="*/ 64947 h 546290"/>
                <a:gd name="connsiteX37" fmla="*/ 1896 w 791132"/>
                <a:gd name="connsiteY37" fmla="*/ 132848 h 546290"/>
                <a:gd name="connsiteX38" fmla="*/ 95449 w 791132"/>
                <a:gd name="connsiteY38" fmla="*/ 6100 h 546290"/>
                <a:gd name="connsiteX39" fmla="*/ 62253 w 791132"/>
                <a:gd name="connsiteY39" fmla="*/ 64 h 546290"/>
                <a:gd name="connsiteX0" fmla="*/ 64167 w 793046"/>
                <a:gd name="connsiteY0" fmla="*/ 1360 h 547586"/>
                <a:gd name="connsiteX1" fmla="*/ 107925 w 793046"/>
                <a:gd name="connsiteY1" fmla="*/ 4378 h 547586"/>
                <a:gd name="connsiteX2" fmla="*/ 133577 w 793046"/>
                <a:gd name="connsiteY2" fmla="*/ 5887 h 547586"/>
                <a:gd name="connsiteX3" fmla="*/ 169791 w 793046"/>
                <a:gd name="connsiteY3" fmla="*/ 11922 h 547586"/>
                <a:gd name="connsiteX4" fmla="*/ 171299 w 793046"/>
                <a:gd name="connsiteY4" fmla="*/ 16449 h 547586"/>
                <a:gd name="connsiteX5" fmla="*/ 175826 w 793046"/>
                <a:gd name="connsiteY5" fmla="*/ 34556 h 547586"/>
                <a:gd name="connsiteX6" fmla="*/ 187897 w 793046"/>
                <a:gd name="connsiteY6" fmla="*/ 64734 h 547586"/>
                <a:gd name="connsiteX7" fmla="*/ 189406 w 793046"/>
                <a:gd name="connsiteY7" fmla="*/ 84350 h 547586"/>
                <a:gd name="connsiteX8" fmla="*/ 231656 w 793046"/>
                <a:gd name="connsiteY8" fmla="*/ 113019 h 547586"/>
                <a:gd name="connsiteX9" fmla="*/ 284468 w 793046"/>
                <a:gd name="connsiteY9" fmla="*/ 117546 h 547586"/>
                <a:gd name="connsiteX10" fmla="*/ 350860 w 793046"/>
                <a:gd name="connsiteY10" fmla="*/ 125091 h 547586"/>
                <a:gd name="connsiteX11" fmla="*/ 371985 w 793046"/>
                <a:gd name="connsiteY11" fmla="*/ 131126 h 547586"/>
                <a:gd name="connsiteX12" fmla="*/ 384056 w 793046"/>
                <a:gd name="connsiteY12" fmla="*/ 132635 h 547586"/>
                <a:gd name="connsiteX13" fmla="*/ 483644 w 793046"/>
                <a:gd name="connsiteY13" fmla="*/ 134144 h 547586"/>
                <a:gd name="connsiteX14" fmla="*/ 503260 w 793046"/>
                <a:gd name="connsiteY14" fmla="*/ 137162 h 547586"/>
                <a:gd name="connsiteX15" fmla="*/ 518349 w 793046"/>
                <a:gd name="connsiteY15" fmla="*/ 141689 h 547586"/>
                <a:gd name="connsiteX16" fmla="*/ 530420 w 793046"/>
                <a:gd name="connsiteY16" fmla="*/ 155269 h 547586"/>
                <a:gd name="connsiteX17" fmla="*/ 616428 w 793046"/>
                <a:gd name="connsiteY17" fmla="*/ 200536 h 547586"/>
                <a:gd name="connsiteX18" fmla="*/ 623973 w 793046"/>
                <a:gd name="connsiteY18" fmla="*/ 209590 h 547586"/>
                <a:gd name="connsiteX19" fmla="*/ 664713 w 793046"/>
                <a:gd name="connsiteY19" fmla="*/ 288053 h 547586"/>
                <a:gd name="connsiteX20" fmla="*/ 678293 w 793046"/>
                <a:gd name="connsiteY20" fmla="*/ 325776 h 547586"/>
                <a:gd name="connsiteX21" fmla="*/ 738650 w 793046"/>
                <a:gd name="connsiteY21" fmla="*/ 369534 h 547586"/>
                <a:gd name="connsiteX22" fmla="*/ 780899 w 793046"/>
                <a:gd name="connsiteY22" fmla="*/ 411784 h 547586"/>
                <a:gd name="connsiteX23" fmla="*/ 792971 w 793046"/>
                <a:gd name="connsiteY23" fmla="*/ 441962 h 547586"/>
                <a:gd name="connsiteX24" fmla="*/ 785426 w 793046"/>
                <a:gd name="connsiteY24" fmla="*/ 473649 h 547586"/>
                <a:gd name="connsiteX25" fmla="*/ 780899 w 793046"/>
                <a:gd name="connsiteY25" fmla="*/ 488738 h 547586"/>
                <a:gd name="connsiteX26" fmla="*/ 777882 w 793046"/>
                <a:gd name="connsiteY26" fmla="*/ 502318 h 547586"/>
                <a:gd name="connsiteX27" fmla="*/ 773355 w 793046"/>
                <a:gd name="connsiteY27" fmla="*/ 514390 h 547586"/>
                <a:gd name="connsiteX28" fmla="*/ 682820 w 793046"/>
                <a:gd name="connsiteY28" fmla="*/ 541550 h 547586"/>
                <a:gd name="connsiteX29" fmla="*/ 660187 w 793046"/>
                <a:gd name="connsiteY29" fmla="*/ 547586 h 547586"/>
                <a:gd name="connsiteX30" fmla="*/ 361422 w 793046"/>
                <a:gd name="connsiteY30" fmla="*/ 384623 h 547586"/>
                <a:gd name="connsiteX31" fmla="*/ 258816 w 793046"/>
                <a:gd name="connsiteY31" fmla="*/ 315213 h 547586"/>
                <a:gd name="connsiteX32" fmla="*/ 196951 w 793046"/>
                <a:gd name="connsiteY32" fmla="*/ 202045 h 547586"/>
                <a:gd name="connsiteX33" fmla="*/ 178844 w 793046"/>
                <a:gd name="connsiteY33" fmla="*/ 165831 h 547586"/>
                <a:gd name="connsiteX34" fmla="*/ 166773 w 793046"/>
                <a:gd name="connsiteY34" fmla="*/ 143198 h 547586"/>
                <a:gd name="connsiteX35" fmla="*/ 153193 w 793046"/>
                <a:gd name="connsiteY35" fmla="*/ 105475 h 547586"/>
                <a:gd name="connsiteX36" fmla="*/ 132068 w 793046"/>
                <a:gd name="connsiteY36" fmla="*/ 66243 h 547586"/>
                <a:gd name="connsiteX37" fmla="*/ 3810 w 793046"/>
                <a:gd name="connsiteY37" fmla="*/ 134144 h 547586"/>
                <a:gd name="connsiteX38" fmla="*/ 26445 w 793046"/>
                <a:gd name="connsiteY38" fmla="*/ 28521 h 547586"/>
                <a:gd name="connsiteX39" fmla="*/ 64167 w 793046"/>
                <a:gd name="connsiteY39" fmla="*/ 1360 h 547586"/>
                <a:gd name="connsiteX0" fmla="*/ 64167 w 793046"/>
                <a:gd name="connsiteY0" fmla="*/ 1360 h 547586"/>
                <a:gd name="connsiteX1" fmla="*/ 107925 w 793046"/>
                <a:gd name="connsiteY1" fmla="*/ 4378 h 547586"/>
                <a:gd name="connsiteX2" fmla="*/ 133577 w 793046"/>
                <a:gd name="connsiteY2" fmla="*/ 5887 h 547586"/>
                <a:gd name="connsiteX3" fmla="*/ 169791 w 793046"/>
                <a:gd name="connsiteY3" fmla="*/ 11922 h 547586"/>
                <a:gd name="connsiteX4" fmla="*/ 171299 w 793046"/>
                <a:gd name="connsiteY4" fmla="*/ 16449 h 547586"/>
                <a:gd name="connsiteX5" fmla="*/ 175826 w 793046"/>
                <a:gd name="connsiteY5" fmla="*/ 34556 h 547586"/>
                <a:gd name="connsiteX6" fmla="*/ 187897 w 793046"/>
                <a:gd name="connsiteY6" fmla="*/ 64734 h 547586"/>
                <a:gd name="connsiteX7" fmla="*/ 189406 w 793046"/>
                <a:gd name="connsiteY7" fmla="*/ 84350 h 547586"/>
                <a:gd name="connsiteX8" fmla="*/ 231656 w 793046"/>
                <a:gd name="connsiteY8" fmla="*/ 113019 h 547586"/>
                <a:gd name="connsiteX9" fmla="*/ 284468 w 793046"/>
                <a:gd name="connsiteY9" fmla="*/ 117546 h 547586"/>
                <a:gd name="connsiteX10" fmla="*/ 350860 w 793046"/>
                <a:gd name="connsiteY10" fmla="*/ 125091 h 547586"/>
                <a:gd name="connsiteX11" fmla="*/ 371985 w 793046"/>
                <a:gd name="connsiteY11" fmla="*/ 131126 h 547586"/>
                <a:gd name="connsiteX12" fmla="*/ 384056 w 793046"/>
                <a:gd name="connsiteY12" fmla="*/ 132635 h 547586"/>
                <a:gd name="connsiteX13" fmla="*/ 483644 w 793046"/>
                <a:gd name="connsiteY13" fmla="*/ 134144 h 547586"/>
                <a:gd name="connsiteX14" fmla="*/ 503260 w 793046"/>
                <a:gd name="connsiteY14" fmla="*/ 137162 h 547586"/>
                <a:gd name="connsiteX15" fmla="*/ 518349 w 793046"/>
                <a:gd name="connsiteY15" fmla="*/ 141689 h 547586"/>
                <a:gd name="connsiteX16" fmla="*/ 530420 w 793046"/>
                <a:gd name="connsiteY16" fmla="*/ 155269 h 547586"/>
                <a:gd name="connsiteX17" fmla="*/ 616428 w 793046"/>
                <a:gd name="connsiteY17" fmla="*/ 200536 h 547586"/>
                <a:gd name="connsiteX18" fmla="*/ 623973 w 793046"/>
                <a:gd name="connsiteY18" fmla="*/ 209590 h 547586"/>
                <a:gd name="connsiteX19" fmla="*/ 664713 w 793046"/>
                <a:gd name="connsiteY19" fmla="*/ 288053 h 547586"/>
                <a:gd name="connsiteX20" fmla="*/ 678293 w 793046"/>
                <a:gd name="connsiteY20" fmla="*/ 325776 h 547586"/>
                <a:gd name="connsiteX21" fmla="*/ 738650 w 793046"/>
                <a:gd name="connsiteY21" fmla="*/ 369534 h 547586"/>
                <a:gd name="connsiteX22" fmla="*/ 780899 w 793046"/>
                <a:gd name="connsiteY22" fmla="*/ 411784 h 547586"/>
                <a:gd name="connsiteX23" fmla="*/ 792971 w 793046"/>
                <a:gd name="connsiteY23" fmla="*/ 441962 h 547586"/>
                <a:gd name="connsiteX24" fmla="*/ 785426 w 793046"/>
                <a:gd name="connsiteY24" fmla="*/ 473649 h 547586"/>
                <a:gd name="connsiteX25" fmla="*/ 780899 w 793046"/>
                <a:gd name="connsiteY25" fmla="*/ 488738 h 547586"/>
                <a:gd name="connsiteX26" fmla="*/ 777882 w 793046"/>
                <a:gd name="connsiteY26" fmla="*/ 502318 h 547586"/>
                <a:gd name="connsiteX27" fmla="*/ 773355 w 793046"/>
                <a:gd name="connsiteY27" fmla="*/ 514390 h 547586"/>
                <a:gd name="connsiteX28" fmla="*/ 682820 w 793046"/>
                <a:gd name="connsiteY28" fmla="*/ 541550 h 547586"/>
                <a:gd name="connsiteX29" fmla="*/ 660187 w 793046"/>
                <a:gd name="connsiteY29" fmla="*/ 547586 h 547586"/>
                <a:gd name="connsiteX30" fmla="*/ 361422 w 793046"/>
                <a:gd name="connsiteY30" fmla="*/ 384623 h 547586"/>
                <a:gd name="connsiteX31" fmla="*/ 258816 w 793046"/>
                <a:gd name="connsiteY31" fmla="*/ 315213 h 547586"/>
                <a:gd name="connsiteX32" fmla="*/ 196951 w 793046"/>
                <a:gd name="connsiteY32" fmla="*/ 202045 h 547586"/>
                <a:gd name="connsiteX33" fmla="*/ 178844 w 793046"/>
                <a:gd name="connsiteY33" fmla="*/ 165831 h 547586"/>
                <a:gd name="connsiteX34" fmla="*/ 166773 w 793046"/>
                <a:gd name="connsiteY34" fmla="*/ 143198 h 547586"/>
                <a:gd name="connsiteX35" fmla="*/ 153193 w 793046"/>
                <a:gd name="connsiteY35" fmla="*/ 105475 h 547586"/>
                <a:gd name="connsiteX36" fmla="*/ 101890 w 793046"/>
                <a:gd name="connsiteY36" fmla="*/ 94912 h 547586"/>
                <a:gd name="connsiteX37" fmla="*/ 3810 w 793046"/>
                <a:gd name="connsiteY37" fmla="*/ 134144 h 547586"/>
                <a:gd name="connsiteX38" fmla="*/ 26445 w 793046"/>
                <a:gd name="connsiteY38" fmla="*/ 28521 h 547586"/>
                <a:gd name="connsiteX39" fmla="*/ 64167 w 793046"/>
                <a:gd name="connsiteY39" fmla="*/ 1360 h 547586"/>
                <a:gd name="connsiteX0" fmla="*/ 64167 w 793046"/>
                <a:gd name="connsiteY0" fmla="*/ 1360 h 547586"/>
                <a:gd name="connsiteX1" fmla="*/ 107925 w 793046"/>
                <a:gd name="connsiteY1" fmla="*/ 4378 h 547586"/>
                <a:gd name="connsiteX2" fmla="*/ 133577 w 793046"/>
                <a:gd name="connsiteY2" fmla="*/ 5887 h 547586"/>
                <a:gd name="connsiteX3" fmla="*/ 169791 w 793046"/>
                <a:gd name="connsiteY3" fmla="*/ 11922 h 547586"/>
                <a:gd name="connsiteX4" fmla="*/ 171299 w 793046"/>
                <a:gd name="connsiteY4" fmla="*/ 16449 h 547586"/>
                <a:gd name="connsiteX5" fmla="*/ 175826 w 793046"/>
                <a:gd name="connsiteY5" fmla="*/ 34556 h 547586"/>
                <a:gd name="connsiteX6" fmla="*/ 187897 w 793046"/>
                <a:gd name="connsiteY6" fmla="*/ 64734 h 547586"/>
                <a:gd name="connsiteX7" fmla="*/ 189406 w 793046"/>
                <a:gd name="connsiteY7" fmla="*/ 84350 h 547586"/>
                <a:gd name="connsiteX8" fmla="*/ 231656 w 793046"/>
                <a:gd name="connsiteY8" fmla="*/ 113019 h 547586"/>
                <a:gd name="connsiteX9" fmla="*/ 284468 w 793046"/>
                <a:gd name="connsiteY9" fmla="*/ 117546 h 547586"/>
                <a:gd name="connsiteX10" fmla="*/ 350860 w 793046"/>
                <a:gd name="connsiteY10" fmla="*/ 125091 h 547586"/>
                <a:gd name="connsiteX11" fmla="*/ 371985 w 793046"/>
                <a:gd name="connsiteY11" fmla="*/ 131126 h 547586"/>
                <a:gd name="connsiteX12" fmla="*/ 384056 w 793046"/>
                <a:gd name="connsiteY12" fmla="*/ 132635 h 547586"/>
                <a:gd name="connsiteX13" fmla="*/ 483644 w 793046"/>
                <a:gd name="connsiteY13" fmla="*/ 134144 h 547586"/>
                <a:gd name="connsiteX14" fmla="*/ 503260 w 793046"/>
                <a:gd name="connsiteY14" fmla="*/ 137162 h 547586"/>
                <a:gd name="connsiteX15" fmla="*/ 518349 w 793046"/>
                <a:gd name="connsiteY15" fmla="*/ 141689 h 547586"/>
                <a:gd name="connsiteX16" fmla="*/ 530420 w 793046"/>
                <a:gd name="connsiteY16" fmla="*/ 155269 h 547586"/>
                <a:gd name="connsiteX17" fmla="*/ 616428 w 793046"/>
                <a:gd name="connsiteY17" fmla="*/ 200536 h 547586"/>
                <a:gd name="connsiteX18" fmla="*/ 623973 w 793046"/>
                <a:gd name="connsiteY18" fmla="*/ 209590 h 547586"/>
                <a:gd name="connsiteX19" fmla="*/ 664713 w 793046"/>
                <a:gd name="connsiteY19" fmla="*/ 288053 h 547586"/>
                <a:gd name="connsiteX20" fmla="*/ 678293 w 793046"/>
                <a:gd name="connsiteY20" fmla="*/ 325776 h 547586"/>
                <a:gd name="connsiteX21" fmla="*/ 738650 w 793046"/>
                <a:gd name="connsiteY21" fmla="*/ 369534 h 547586"/>
                <a:gd name="connsiteX22" fmla="*/ 780899 w 793046"/>
                <a:gd name="connsiteY22" fmla="*/ 411784 h 547586"/>
                <a:gd name="connsiteX23" fmla="*/ 792971 w 793046"/>
                <a:gd name="connsiteY23" fmla="*/ 441962 h 547586"/>
                <a:gd name="connsiteX24" fmla="*/ 785426 w 793046"/>
                <a:gd name="connsiteY24" fmla="*/ 473649 h 547586"/>
                <a:gd name="connsiteX25" fmla="*/ 780899 w 793046"/>
                <a:gd name="connsiteY25" fmla="*/ 488738 h 547586"/>
                <a:gd name="connsiteX26" fmla="*/ 777882 w 793046"/>
                <a:gd name="connsiteY26" fmla="*/ 502318 h 547586"/>
                <a:gd name="connsiteX27" fmla="*/ 773355 w 793046"/>
                <a:gd name="connsiteY27" fmla="*/ 514390 h 547586"/>
                <a:gd name="connsiteX28" fmla="*/ 682820 w 793046"/>
                <a:gd name="connsiteY28" fmla="*/ 541550 h 547586"/>
                <a:gd name="connsiteX29" fmla="*/ 660187 w 793046"/>
                <a:gd name="connsiteY29" fmla="*/ 547586 h 547586"/>
                <a:gd name="connsiteX30" fmla="*/ 361422 w 793046"/>
                <a:gd name="connsiteY30" fmla="*/ 384623 h 547586"/>
                <a:gd name="connsiteX31" fmla="*/ 258816 w 793046"/>
                <a:gd name="connsiteY31" fmla="*/ 315213 h 547586"/>
                <a:gd name="connsiteX32" fmla="*/ 196951 w 793046"/>
                <a:gd name="connsiteY32" fmla="*/ 202045 h 547586"/>
                <a:gd name="connsiteX33" fmla="*/ 178844 w 793046"/>
                <a:gd name="connsiteY33" fmla="*/ 165831 h 547586"/>
                <a:gd name="connsiteX34" fmla="*/ 166773 w 793046"/>
                <a:gd name="connsiteY34" fmla="*/ 143198 h 547586"/>
                <a:gd name="connsiteX35" fmla="*/ 56623 w 793046"/>
                <a:gd name="connsiteY35" fmla="*/ 238259 h 547586"/>
                <a:gd name="connsiteX36" fmla="*/ 101890 w 793046"/>
                <a:gd name="connsiteY36" fmla="*/ 94912 h 547586"/>
                <a:gd name="connsiteX37" fmla="*/ 3810 w 793046"/>
                <a:gd name="connsiteY37" fmla="*/ 134144 h 547586"/>
                <a:gd name="connsiteX38" fmla="*/ 26445 w 793046"/>
                <a:gd name="connsiteY38" fmla="*/ 28521 h 547586"/>
                <a:gd name="connsiteX39" fmla="*/ 64167 w 793046"/>
                <a:gd name="connsiteY39" fmla="*/ 1360 h 547586"/>
                <a:gd name="connsiteX0" fmla="*/ 64167 w 793046"/>
                <a:gd name="connsiteY0" fmla="*/ 1360 h 547586"/>
                <a:gd name="connsiteX1" fmla="*/ 107925 w 793046"/>
                <a:gd name="connsiteY1" fmla="*/ 4378 h 547586"/>
                <a:gd name="connsiteX2" fmla="*/ 133577 w 793046"/>
                <a:gd name="connsiteY2" fmla="*/ 5887 h 547586"/>
                <a:gd name="connsiteX3" fmla="*/ 169791 w 793046"/>
                <a:gd name="connsiteY3" fmla="*/ 11922 h 547586"/>
                <a:gd name="connsiteX4" fmla="*/ 171299 w 793046"/>
                <a:gd name="connsiteY4" fmla="*/ 16449 h 547586"/>
                <a:gd name="connsiteX5" fmla="*/ 175826 w 793046"/>
                <a:gd name="connsiteY5" fmla="*/ 34556 h 547586"/>
                <a:gd name="connsiteX6" fmla="*/ 187897 w 793046"/>
                <a:gd name="connsiteY6" fmla="*/ 64734 h 547586"/>
                <a:gd name="connsiteX7" fmla="*/ 189406 w 793046"/>
                <a:gd name="connsiteY7" fmla="*/ 84350 h 547586"/>
                <a:gd name="connsiteX8" fmla="*/ 231656 w 793046"/>
                <a:gd name="connsiteY8" fmla="*/ 113019 h 547586"/>
                <a:gd name="connsiteX9" fmla="*/ 284468 w 793046"/>
                <a:gd name="connsiteY9" fmla="*/ 117546 h 547586"/>
                <a:gd name="connsiteX10" fmla="*/ 350860 w 793046"/>
                <a:gd name="connsiteY10" fmla="*/ 125091 h 547586"/>
                <a:gd name="connsiteX11" fmla="*/ 371985 w 793046"/>
                <a:gd name="connsiteY11" fmla="*/ 131126 h 547586"/>
                <a:gd name="connsiteX12" fmla="*/ 384056 w 793046"/>
                <a:gd name="connsiteY12" fmla="*/ 132635 h 547586"/>
                <a:gd name="connsiteX13" fmla="*/ 483644 w 793046"/>
                <a:gd name="connsiteY13" fmla="*/ 134144 h 547586"/>
                <a:gd name="connsiteX14" fmla="*/ 503260 w 793046"/>
                <a:gd name="connsiteY14" fmla="*/ 137162 h 547586"/>
                <a:gd name="connsiteX15" fmla="*/ 518349 w 793046"/>
                <a:gd name="connsiteY15" fmla="*/ 141689 h 547586"/>
                <a:gd name="connsiteX16" fmla="*/ 530420 w 793046"/>
                <a:gd name="connsiteY16" fmla="*/ 155269 h 547586"/>
                <a:gd name="connsiteX17" fmla="*/ 616428 w 793046"/>
                <a:gd name="connsiteY17" fmla="*/ 200536 h 547586"/>
                <a:gd name="connsiteX18" fmla="*/ 623973 w 793046"/>
                <a:gd name="connsiteY18" fmla="*/ 209590 h 547586"/>
                <a:gd name="connsiteX19" fmla="*/ 664713 w 793046"/>
                <a:gd name="connsiteY19" fmla="*/ 288053 h 547586"/>
                <a:gd name="connsiteX20" fmla="*/ 678293 w 793046"/>
                <a:gd name="connsiteY20" fmla="*/ 325776 h 547586"/>
                <a:gd name="connsiteX21" fmla="*/ 738650 w 793046"/>
                <a:gd name="connsiteY21" fmla="*/ 369534 h 547586"/>
                <a:gd name="connsiteX22" fmla="*/ 780899 w 793046"/>
                <a:gd name="connsiteY22" fmla="*/ 411784 h 547586"/>
                <a:gd name="connsiteX23" fmla="*/ 792971 w 793046"/>
                <a:gd name="connsiteY23" fmla="*/ 441962 h 547586"/>
                <a:gd name="connsiteX24" fmla="*/ 785426 w 793046"/>
                <a:gd name="connsiteY24" fmla="*/ 473649 h 547586"/>
                <a:gd name="connsiteX25" fmla="*/ 780899 w 793046"/>
                <a:gd name="connsiteY25" fmla="*/ 488738 h 547586"/>
                <a:gd name="connsiteX26" fmla="*/ 777882 w 793046"/>
                <a:gd name="connsiteY26" fmla="*/ 502318 h 547586"/>
                <a:gd name="connsiteX27" fmla="*/ 773355 w 793046"/>
                <a:gd name="connsiteY27" fmla="*/ 514390 h 547586"/>
                <a:gd name="connsiteX28" fmla="*/ 682820 w 793046"/>
                <a:gd name="connsiteY28" fmla="*/ 541550 h 547586"/>
                <a:gd name="connsiteX29" fmla="*/ 660187 w 793046"/>
                <a:gd name="connsiteY29" fmla="*/ 547586 h 547586"/>
                <a:gd name="connsiteX30" fmla="*/ 361422 w 793046"/>
                <a:gd name="connsiteY30" fmla="*/ 384623 h 547586"/>
                <a:gd name="connsiteX31" fmla="*/ 258816 w 793046"/>
                <a:gd name="connsiteY31" fmla="*/ 315213 h 547586"/>
                <a:gd name="connsiteX32" fmla="*/ 162246 w 793046"/>
                <a:gd name="connsiteY32" fmla="*/ 346900 h 547586"/>
                <a:gd name="connsiteX33" fmla="*/ 178844 w 793046"/>
                <a:gd name="connsiteY33" fmla="*/ 165831 h 547586"/>
                <a:gd name="connsiteX34" fmla="*/ 166773 w 793046"/>
                <a:gd name="connsiteY34" fmla="*/ 143198 h 547586"/>
                <a:gd name="connsiteX35" fmla="*/ 56623 w 793046"/>
                <a:gd name="connsiteY35" fmla="*/ 238259 h 547586"/>
                <a:gd name="connsiteX36" fmla="*/ 101890 w 793046"/>
                <a:gd name="connsiteY36" fmla="*/ 94912 h 547586"/>
                <a:gd name="connsiteX37" fmla="*/ 3810 w 793046"/>
                <a:gd name="connsiteY37" fmla="*/ 134144 h 547586"/>
                <a:gd name="connsiteX38" fmla="*/ 26445 w 793046"/>
                <a:gd name="connsiteY38" fmla="*/ 28521 h 547586"/>
                <a:gd name="connsiteX39" fmla="*/ 64167 w 793046"/>
                <a:gd name="connsiteY39" fmla="*/ 1360 h 547586"/>
                <a:gd name="connsiteX0" fmla="*/ 64167 w 793046"/>
                <a:gd name="connsiteY0" fmla="*/ 1360 h 547586"/>
                <a:gd name="connsiteX1" fmla="*/ 107925 w 793046"/>
                <a:gd name="connsiteY1" fmla="*/ 4378 h 547586"/>
                <a:gd name="connsiteX2" fmla="*/ 133577 w 793046"/>
                <a:gd name="connsiteY2" fmla="*/ 5887 h 547586"/>
                <a:gd name="connsiteX3" fmla="*/ 169791 w 793046"/>
                <a:gd name="connsiteY3" fmla="*/ 11922 h 547586"/>
                <a:gd name="connsiteX4" fmla="*/ 171299 w 793046"/>
                <a:gd name="connsiteY4" fmla="*/ 16449 h 547586"/>
                <a:gd name="connsiteX5" fmla="*/ 175826 w 793046"/>
                <a:gd name="connsiteY5" fmla="*/ 34556 h 547586"/>
                <a:gd name="connsiteX6" fmla="*/ 187897 w 793046"/>
                <a:gd name="connsiteY6" fmla="*/ 64734 h 547586"/>
                <a:gd name="connsiteX7" fmla="*/ 189406 w 793046"/>
                <a:gd name="connsiteY7" fmla="*/ 84350 h 547586"/>
                <a:gd name="connsiteX8" fmla="*/ 231656 w 793046"/>
                <a:gd name="connsiteY8" fmla="*/ 113019 h 547586"/>
                <a:gd name="connsiteX9" fmla="*/ 284468 w 793046"/>
                <a:gd name="connsiteY9" fmla="*/ 117546 h 547586"/>
                <a:gd name="connsiteX10" fmla="*/ 350860 w 793046"/>
                <a:gd name="connsiteY10" fmla="*/ 125091 h 547586"/>
                <a:gd name="connsiteX11" fmla="*/ 371985 w 793046"/>
                <a:gd name="connsiteY11" fmla="*/ 131126 h 547586"/>
                <a:gd name="connsiteX12" fmla="*/ 384056 w 793046"/>
                <a:gd name="connsiteY12" fmla="*/ 132635 h 547586"/>
                <a:gd name="connsiteX13" fmla="*/ 483644 w 793046"/>
                <a:gd name="connsiteY13" fmla="*/ 134144 h 547586"/>
                <a:gd name="connsiteX14" fmla="*/ 503260 w 793046"/>
                <a:gd name="connsiteY14" fmla="*/ 137162 h 547586"/>
                <a:gd name="connsiteX15" fmla="*/ 518349 w 793046"/>
                <a:gd name="connsiteY15" fmla="*/ 141689 h 547586"/>
                <a:gd name="connsiteX16" fmla="*/ 530420 w 793046"/>
                <a:gd name="connsiteY16" fmla="*/ 155269 h 547586"/>
                <a:gd name="connsiteX17" fmla="*/ 616428 w 793046"/>
                <a:gd name="connsiteY17" fmla="*/ 200536 h 547586"/>
                <a:gd name="connsiteX18" fmla="*/ 623973 w 793046"/>
                <a:gd name="connsiteY18" fmla="*/ 209590 h 547586"/>
                <a:gd name="connsiteX19" fmla="*/ 664713 w 793046"/>
                <a:gd name="connsiteY19" fmla="*/ 288053 h 547586"/>
                <a:gd name="connsiteX20" fmla="*/ 678293 w 793046"/>
                <a:gd name="connsiteY20" fmla="*/ 325776 h 547586"/>
                <a:gd name="connsiteX21" fmla="*/ 738650 w 793046"/>
                <a:gd name="connsiteY21" fmla="*/ 369534 h 547586"/>
                <a:gd name="connsiteX22" fmla="*/ 780899 w 793046"/>
                <a:gd name="connsiteY22" fmla="*/ 411784 h 547586"/>
                <a:gd name="connsiteX23" fmla="*/ 792971 w 793046"/>
                <a:gd name="connsiteY23" fmla="*/ 441962 h 547586"/>
                <a:gd name="connsiteX24" fmla="*/ 785426 w 793046"/>
                <a:gd name="connsiteY24" fmla="*/ 473649 h 547586"/>
                <a:gd name="connsiteX25" fmla="*/ 780899 w 793046"/>
                <a:gd name="connsiteY25" fmla="*/ 488738 h 547586"/>
                <a:gd name="connsiteX26" fmla="*/ 777882 w 793046"/>
                <a:gd name="connsiteY26" fmla="*/ 502318 h 547586"/>
                <a:gd name="connsiteX27" fmla="*/ 773355 w 793046"/>
                <a:gd name="connsiteY27" fmla="*/ 514390 h 547586"/>
                <a:gd name="connsiteX28" fmla="*/ 682820 w 793046"/>
                <a:gd name="connsiteY28" fmla="*/ 541550 h 547586"/>
                <a:gd name="connsiteX29" fmla="*/ 660187 w 793046"/>
                <a:gd name="connsiteY29" fmla="*/ 547586 h 547586"/>
                <a:gd name="connsiteX30" fmla="*/ 361422 w 793046"/>
                <a:gd name="connsiteY30" fmla="*/ 384623 h 547586"/>
                <a:gd name="connsiteX31" fmla="*/ 258816 w 793046"/>
                <a:gd name="connsiteY31" fmla="*/ 315213 h 547586"/>
                <a:gd name="connsiteX32" fmla="*/ 162246 w 793046"/>
                <a:gd name="connsiteY32" fmla="*/ 346900 h 547586"/>
                <a:gd name="connsiteX33" fmla="*/ 227129 w 793046"/>
                <a:gd name="connsiteY33" fmla="*/ 196009 h 547586"/>
                <a:gd name="connsiteX34" fmla="*/ 166773 w 793046"/>
                <a:gd name="connsiteY34" fmla="*/ 143198 h 547586"/>
                <a:gd name="connsiteX35" fmla="*/ 56623 w 793046"/>
                <a:gd name="connsiteY35" fmla="*/ 238259 h 547586"/>
                <a:gd name="connsiteX36" fmla="*/ 101890 w 793046"/>
                <a:gd name="connsiteY36" fmla="*/ 94912 h 547586"/>
                <a:gd name="connsiteX37" fmla="*/ 3810 w 793046"/>
                <a:gd name="connsiteY37" fmla="*/ 134144 h 547586"/>
                <a:gd name="connsiteX38" fmla="*/ 26445 w 793046"/>
                <a:gd name="connsiteY38" fmla="*/ 28521 h 547586"/>
                <a:gd name="connsiteX39" fmla="*/ 64167 w 793046"/>
                <a:gd name="connsiteY39" fmla="*/ 1360 h 547586"/>
                <a:gd name="connsiteX0" fmla="*/ 64167 w 793046"/>
                <a:gd name="connsiteY0" fmla="*/ 1360 h 547586"/>
                <a:gd name="connsiteX1" fmla="*/ 107925 w 793046"/>
                <a:gd name="connsiteY1" fmla="*/ 4378 h 547586"/>
                <a:gd name="connsiteX2" fmla="*/ 133577 w 793046"/>
                <a:gd name="connsiteY2" fmla="*/ 5887 h 547586"/>
                <a:gd name="connsiteX3" fmla="*/ 169791 w 793046"/>
                <a:gd name="connsiteY3" fmla="*/ 11922 h 547586"/>
                <a:gd name="connsiteX4" fmla="*/ 171299 w 793046"/>
                <a:gd name="connsiteY4" fmla="*/ 16449 h 547586"/>
                <a:gd name="connsiteX5" fmla="*/ 175826 w 793046"/>
                <a:gd name="connsiteY5" fmla="*/ 34556 h 547586"/>
                <a:gd name="connsiteX6" fmla="*/ 187897 w 793046"/>
                <a:gd name="connsiteY6" fmla="*/ 64734 h 547586"/>
                <a:gd name="connsiteX7" fmla="*/ 189406 w 793046"/>
                <a:gd name="connsiteY7" fmla="*/ 84350 h 547586"/>
                <a:gd name="connsiteX8" fmla="*/ 231656 w 793046"/>
                <a:gd name="connsiteY8" fmla="*/ 113019 h 547586"/>
                <a:gd name="connsiteX9" fmla="*/ 284468 w 793046"/>
                <a:gd name="connsiteY9" fmla="*/ 117546 h 547586"/>
                <a:gd name="connsiteX10" fmla="*/ 350860 w 793046"/>
                <a:gd name="connsiteY10" fmla="*/ 125091 h 547586"/>
                <a:gd name="connsiteX11" fmla="*/ 371985 w 793046"/>
                <a:gd name="connsiteY11" fmla="*/ 131126 h 547586"/>
                <a:gd name="connsiteX12" fmla="*/ 384056 w 793046"/>
                <a:gd name="connsiteY12" fmla="*/ 132635 h 547586"/>
                <a:gd name="connsiteX13" fmla="*/ 483644 w 793046"/>
                <a:gd name="connsiteY13" fmla="*/ 134144 h 547586"/>
                <a:gd name="connsiteX14" fmla="*/ 503260 w 793046"/>
                <a:gd name="connsiteY14" fmla="*/ 137162 h 547586"/>
                <a:gd name="connsiteX15" fmla="*/ 518349 w 793046"/>
                <a:gd name="connsiteY15" fmla="*/ 141689 h 547586"/>
                <a:gd name="connsiteX16" fmla="*/ 530420 w 793046"/>
                <a:gd name="connsiteY16" fmla="*/ 155269 h 547586"/>
                <a:gd name="connsiteX17" fmla="*/ 616428 w 793046"/>
                <a:gd name="connsiteY17" fmla="*/ 200536 h 547586"/>
                <a:gd name="connsiteX18" fmla="*/ 623973 w 793046"/>
                <a:gd name="connsiteY18" fmla="*/ 209590 h 547586"/>
                <a:gd name="connsiteX19" fmla="*/ 664713 w 793046"/>
                <a:gd name="connsiteY19" fmla="*/ 288053 h 547586"/>
                <a:gd name="connsiteX20" fmla="*/ 678293 w 793046"/>
                <a:gd name="connsiteY20" fmla="*/ 325776 h 547586"/>
                <a:gd name="connsiteX21" fmla="*/ 738650 w 793046"/>
                <a:gd name="connsiteY21" fmla="*/ 369534 h 547586"/>
                <a:gd name="connsiteX22" fmla="*/ 780899 w 793046"/>
                <a:gd name="connsiteY22" fmla="*/ 411784 h 547586"/>
                <a:gd name="connsiteX23" fmla="*/ 792971 w 793046"/>
                <a:gd name="connsiteY23" fmla="*/ 441962 h 547586"/>
                <a:gd name="connsiteX24" fmla="*/ 785426 w 793046"/>
                <a:gd name="connsiteY24" fmla="*/ 473649 h 547586"/>
                <a:gd name="connsiteX25" fmla="*/ 780899 w 793046"/>
                <a:gd name="connsiteY25" fmla="*/ 488738 h 547586"/>
                <a:gd name="connsiteX26" fmla="*/ 777882 w 793046"/>
                <a:gd name="connsiteY26" fmla="*/ 502318 h 547586"/>
                <a:gd name="connsiteX27" fmla="*/ 773355 w 793046"/>
                <a:gd name="connsiteY27" fmla="*/ 514390 h 547586"/>
                <a:gd name="connsiteX28" fmla="*/ 682820 w 793046"/>
                <a:gd name="connsiteY28" fmla="*/ 541550 h 547586"/>
                <a:gd name="connsiteX29" fmla="*/ 660187 w 793046"/>
                <a:gd name="connsiteY29" fmla="*/ 547586 h 547586"/>
                <a:gd name="connsiteX30" fmla="*/ 361422 w 793046"/>
                <a:gd name="connsiteY30" fmla="*/ 384623 h 547586"/>
                <a:gd name="connsiteX31" fmla="*/ 331244 w 793046"/>
                <a:gd name="connsiteY31" fmla="*/ 271455 h 547586"/>
                <a:gd name="connsiteX32" fmla="*/ 162246 w 793046"/>
                <a:gd name="connsiteY32" fmla="*/ 346900 h 547586"/>
                <a:gd name="connsiteX33" fmla="*/ 227129 w 793046"/>
                <a:gd name="connsiteY33" fmla="*/ 196009 h 547586"/>
                <a:gd name="connsiteX34" fmla="*/ 166773 w 793046"/>
                <a:gd name="connsiteY34" fmla="*/ 143198 h 547586"/>
                <a:gd name="connsiteX35" fmla="*/ 56623 w 793046"/>
                <a:gd name="connsiteY35" fmla="*/ 238259 h 547586"/>
                <a:gd name="connsiteX36" fmla="*/ 101890 w 793046"/>
                <a:gd name="connsiteY36" fmla="*/ 94912 h 547586"/>
                <a:gd name="connsiteX37" fmla="*/ 3810 w 793046"/>
                <a:gd name="connsiteY37" fmla="*/ 134144 h 547586"/>
                <a:gd name="connsiteX38" fmla="*/ 26445 w 793046"/>
                <a:gd name="connsiteY38" fmla="*/ 28521 h 547586"/>
                <a:gd name="connsiteX39" fmla="*/ 64167 w 793046"/>
                <a:gd name="connsiteY39" fmla="*/ 1360 h 547586"/>
                <a:gd name="connsiteX0" fmla="*/ 64167 w 793046"/>
                <a:gd name="connsiteY0" fmla="*/ 1360 h 547586"/>
                <a:gd name="connsiteX1" fmla="*/ 107925 w 793046"/>
                <a:gd name="connsiteY1" fmla="*/ 4378 h 547586"/>
                <a:gd name="connsiteX2" fmla="*/ 133577 w 793046"/>
                <a:gd name="connsiteY2" fmla="*/ 5887 h 547586"/>
                <a:gd name="connsiteX3" fmla="*/ 169791 w 793046"/>
                <a:gd name="connsiteY3" fmla="*/ 11922 h 547586"/>
                <a:gd name="connsiteX4" fmla="*/ 171299 w 793046"/>
                <a:gd name="connsiteY4" fmla="*/ 16449 h 547586"/>
                <a:gd name="connsiteX5" fmla="*/ 175826 w 793046"/>
                <a:gd name="connsiteY5" fmla="*/ 34556 h 547586"/>
                <a:gd name="connsiteX6" fmla="*/ 187897 w 793046"/>
                <a:gd name="connsiteY6" fmla="*/ 64734 h 547586"/>
                <a:gd name="connsiteX7" fmla="*/ 189406 w 793046"/>
                <a:gd name="connsiteY7" fmla="*/ 84350 h 547586"/>
                <a:gd name="connsiteX8" fmla="*/ 231656 w 793046"/>
                <a:gd name="connsiteY8" fmla="*/ 113019 h 547586"/>
                <a:gd name="connsiteX9" fmla="*/ 284468 w 793046"/>
                <a:gd name="connsiteY9" fmla="*/ 117546 h 547586"/>
                <a:gd name="connsiteX10" fmla="*/ 350860 w 793046"/>
                <a:gd name="connsiteY10" fmla="*/ 125091 h 547586"/>
                <a:gd name="connsiteX11" fmla="*/ 371985 w 793046"/>
                <a:gd name="connsiteY11" fmla="*/ 131126 h 547586"/>
                <a:gd name="connsiteX12" fmla="*/ 384056 w 793046"/>
                <a:gd name="connsiteY12" fmla="*/ 132635 h 547586"/>
                <a:gd name="connsiteX13" fmla="*/ 483644 w 793046"/>
                <a:gd name="connsiteY13" fmla="*/ 134144 h 547586"/>
                <a:gd name="connsiteX14" fmla="*/ 503260 w 793046"/>
                <a:gd name="connsiteY14" fmla="*/ 137162 h 547586"/>
                <a:gd name="connsiteX15" fmla="*/ 518349 w 793046"/>
                <a:gd name="connsiteY15" fmla="*/ 141689 h 547586"/>
                <a:gd name="connsiteX16" fmla="*/ 530420 w 793046"/>
                <a:gd name="connsiteY16" fmla="*/ 155269 h 547586"/>
                <a:gd name="connsiteX17" fmla="*/ 616428 w 793046"/>
                <a:gd name="connsiteY17" fmla="*/ 200536 h 547586"/>
                <a:gd name="connsiteX18" fmla="*/ 623973 w 793046"/>
                <a:gd name="connsiteY18" fmla="*/ 209590 h 547586"/>
                <a:gd name="connsiteX19" fmla="*/ 664713 w 793046"/>
                <a:gd name="connsiteY19" fmla="*/ 288053 h 547586"/>
                <a:gd name="connsiteX20" fmla="*/ 678293 w 793046"/>
                <a:gd name="connsiteY20" fmla="*/ 325776 h 547586"/>
                <a:gd name="connsiteX21" fmla="*/ 738650 w 793046"/>
                <a:gd name="connsiteY21" fmla="*/ 369534 h 547586"/>
                <a:gd name="connsiteX22" fmla="*/ 780899 w 793046"/>
                <a:gd name="connsiteY22" fmla="*/ 411784 h 547586"/>
                <a:gd name="connsiteX23" fmla="*/ 792971 w 793046"/>
                <a:gd name="connsiteY23" fmla="*/ 441962 h 547586"/>
                <a:gd name="connsiteX24" fmla="*/ 785426 w 793046"/>
                <a:gd name="connsiteY24" fmla="*/ 473649 h 547586"/>
                <a:gd name="connsiteX25" fmla="*/ 780899 w 793046"/>
                <a:gd name="connsiteY25" fmla="*/ 488738 h 547586"/>
                <a:gd name="connsiteX26" fmla="*/ 777882 w 793046"/>
                <a:gd name="connsiteY26" fmla="*/ 502318 h 547586"/>
                <a:gd name="connsiteX27" fmla="*/ 773355 w 793046"/>
                <a:gd name="connsiteY27" fmla="*/ 514390 h 547586"/>
                <a:gd name="connsiteX28" fmla="*/ 682820 w 793046"/>
                <a:gd name="connsiteY28" fmla="*/ 541550 h 547586"/>
                <a:gd name="connsiteX29" fmla="*/ 660187 w 793046"/>
                <a:gd name="connsiteY29" fmla="*/ 547586 h 547586"/>
                <a:gd name="connsiteX30" fmla="*/ 316154 w 793046"/>
                <a:gd name="connsiteY30" fmla="*/ 464595 h 547586"/>
                <a:gd name="connsiteX31" fmla="*/ 331244 w 793046"/>
                <a:gd name="connsiteY31" fmla="*/ 271455 h 547586"/>
                <a:gd name="connsiteX32" fmla="*/ 162246 w 793046"/>
                <a:gd name="connsiteY32" fmla="*/ 346900 h 547586"/>
                <a:gd name="connsiteX33" fmla="*/ 227129 w 793046"/>
                <a:gd name="connsiteY33" fmla="*/ 196009 h 547586"/>
                <a:gd name="connsiteX34" fmla="*/ 166773 w 793046"/>
                <a:gd name="connsiteY34" fmla="*/ 143198 h 547586"/>
                <a:gd name="connsiteX35" fmla="*/ 56623 w 793046"/>
                <a:gd name="connsiteY35" fmla="*/ 238259 h 547586"/>
                <a:gd name="connsiteX36" fmla="*/ 101890 w 793046"/>
                <a:gd name="connsiteY36" fmla="*/ 94912 h 547586"/>
                <a:gd name="connsiteX37" fmla="*/ 3810 w 793046"/>
                <a:gd name="connsiteY37" fmla="*/ 134144 h 547586"/>
                <a:gd name="connsiteX38" fmla="*/ 26445 w 793046"/>
                <a:gd name="connsiteY38" fmla="*/ 28521 h 547586"/>
                <a:gd name="connsiteX39" fmla="*/ 64167 w 793046"/>
                <a:gd name="connsiteY39" fmla="*/ 1360 h 547586"/>
                <a:gd name="connsiteX0" fmla="*/ 64167 w 793046"/>
                <a:gd name="connsiteY0" fmla="*/ 1360 h 541550"/>
                <a:gd name="connsiteX1" fmla="*/ 107925 w 793046"/>
                <a:gd name="connsiteY1" fmla="*/ 4378 h 541550"/>
                <a:gd name="connsiteX2" fmla="*/ 133577 w 793046"/>
                <a:gd name="connsiteY2" fmla="*/ 5887 h 541550"/>
                <a:gd name="connsiteX3" fmla="*/ 169791 w 793046"/>
                <a:gd name="connsiteY3" fmla="*/ 11922 h 541550"/>
                <a:gd name="connsiteX4" fmla="*/ 171299 w 793046"/>
                <a:gd name="connsiteY4" fmla="*/ 16449 h 541550"/>
                <a:gd name="connsiteX5" fmla="*/ 175826 w 793046"/>
                <a:gd name="connsiteY5" fmla="*/ 34556 h 541550"/>
                <a:gd name="connsiteX6" fmla="*/ 187897 w 793046"/>
                <a:gd name="connsiteY6" fmla="*/ 64734 h 541550"/>
                <a:gd name="connsiteX7" fmla="*/ 189406 w 793046"/>
                <a:gd name="connsiteY7" fmla="*/ 84350 h 541550"/>
                <a:gd name="connsiteX8" fmla="*/ 231656 w 793046"/>
                <a:gd name="connsiteY8" fmla="*/ 113019 h 541550"/>
                <a:gd name="connsiteX9" fmla="*/ 284468 w 793046"/>
                <a:gd name="connsiteY9" fmla="*/ 117546 h 541550"/>
                <a:gd name="connsiteX10" fmla="*/ 350860 w 793046"/>
                <a:gd name="connsiteY10" fmla="*/ 125091 h 541550"/>
                <a:gd name="connsiteX11" fmla="*/ 371985 w 793046"/>
                <a:gd name="connsiteY11" fmla="*/ 131126 h 541550"/>
                <a:gd name="connsiteX12" fmla="*/ 384056 w 793046"/>
                <a:gd name="connsiteY12" fmla="*/ 132635 h 541550"/>
                <a:gd name="connsiteX13" fmla="*/ 483644 w 793046"/>
                <a:gd name="connsiteY13" fmla="*/ 134144 h 541550"/>
                <a:gd name="connsiteX14" fmla="*/ 503260 w 793046"/>
                <a:gd name="connsiteY14" fmla="*/ 137162 h 541550"/>
                <a:gd name="connsiteX15" fmla="*/ 518349 w 793046"/>
                <a:gd name="connsiteY15" fmla="*/ 141689 h 541550"/>
                <a:gd name="connsiteX16" fmla="*/ 530420 w 793046"/>
                <a:gd name="connsiteY16" fmla="*/ 155269 h 541550"/>
                <a:gd name="connsiteX17" fmla="*/ 616428 w 793046"/>
                <a:gd name="connsiteY17" fmla="*/ 200536 h 541550"/>
                <a:gd name="connsiteX18" fmla="*/ 623973 w 793046"/>
                <a:gd name="connsiteY18" fmla="*/ 209590 h 541550"/>
                <a:gd name="connsiteX19" fmla="*/ 664713 w 793046"/>
                <a:gd name="connsiteY19" fmla="*/ 288053 h 541550"/>
                <a:gd name="connsiteX20" fmla="*/ 678293 w 793046"/>
                <a:gd name="connsiteY20" fmla="*/ 325776 h 541550"/>
                <a:gd name="connsiteX21" fmla="*/ 738650 w 793046"/>
                <a:gd name="connsiteY21" fmla="*/ 369534 h 541550"/>
                <a:gd name="connsiteX22" fmla="*/ 780899 w 793046"/>
                <a:gd name="connsiteY22" fmla="*/ 411784 h 541550"/>
                <a:gd name="connsiteX23" fmla="*/ 792971 w 793046"/>
                <a:gd name="connsiteY23" fmla="*/ 441962 h 541550"/>
                <a:gd name="connsiteX24" fmla="*/ 785426 w 793046"/>
                <a:gd name="connsiteY24" fmla="*/ 473649 h 541550"/>
                <a:gd name="connsiteX25" fmla="*/ 780899 w 793046"/>
                <a:gd name="connsiteY25" fmla="*/ 488738 h 541550"/>
                <a:gd name="connsiteX26" fmla="*/ 777882 w 793046"/>
                <a:gd name="connsiteY26" fmla="*/ 502318 h 541550"/>
                <a:gd name="connsiteX27" fmla="*/ 773355 w 793046"/>
                <a:gd name="connsiteY27" fmla="*/ 514390 h 541550"/>
                <a:gd name="connsiteX28" fmla="*/ 682820 w 793046"/>
                <a:gd name="connsiteY28" fmla="*/ 541550 h 541550"/>
                <a:gd name="connsiteX29" fmla="*/ 522876 w 793046"/>
                <a:gd name="connsiteY29" fmla="*/ 368025 h 541550"/>
                <a:gd name="connsiteX30" fmla="*/ 316154 w 793046"/>
                <a:gd name="connsiteY30" fmla="*/ 464595 h 541550"/>
                <a:gd name="connsiteX31" fmla="*/ 331244 w 793046"/>
                <a:gd name="connsiteY31" fmla="*/ 271455 h 541550"/>
                <a:gd name="connsiteX32" fmla="*/ 162246 w 793046"/>
                <a:gd name="connsiteY32" fmla="*/ 346900 h 541550"/>
                <a:gd name="connsiteX33" fmla="*/ 227129 w 793046"/>
                <a:gd name="connsiteY33" fmla="*/ 196009 h 541550"/>
                <a:gd name="connsiteX34" fmla="*/ 166773 w 793046"/>
                <a:gd name="connsiteY34" fmla="*/ 143198 h 541550"/>
                <a:gd name="connsiteX35" fmla="*/ 56623 w 793046"/>
                <a:gd name="connsiteY35" fmla="*/ 238259 h 541550"/>
                <a:gd name="connsiteX36" fmla="*/ 101890 w 793046"/>
                <a:gd name="connsiteY36" fmla="*/ 94912 h 541550"/>
                <a:gd name="connsiteX37" fmla="*/ 3810 w 793046"/>
                <a:gd name="connsiteY37" fmla="*/ 134144 h 541550"/>
                <a:gd name="connsiteX38" fmla="*/ 26445 w 793046"/>
                <a:gd name="connsiteY38" fmla="*/ 28521 h 541550"/>
                <a:gd name="connsiteX39" fmla="*/ 64167 w 793046"/>
                <a:gd name="connsiteY39" fmla="*/ 1360 h 541550"/>
                <a:gd name="connsiteX0" fmla="*/ 64167 w 800336"/>
                <a:gd name="connsiteY0" fmla="*/ 1360 h 574746"/>
                <a:gd name="connsiteX1" fmla="*/ 107925 w 800336"/>
                <a:gd name="connsiteY1" fmla="*/ 4378 h 574746"/>
                <a:gd name="connsiteX2" fmla="*/ 133577 w 800336"/>
                <a:gd name="connsiteY2" fmla="*/ 5887 h 574746"/>
                <a:gd name="connsiteX3" fmla="*/ 169791 w 800336"/>
                <a:gd name="connsiteY3" fmla="*/ 11922 h 574746"/>
                <a:gd name="connsiteX4" fmla="*/ 171299 w 800336"/>
                <a:gd name="connsiteY4" fmla="*/ 16449 h 574746"/>
                <a:gd name="connsiteX5" fmla="*/ 175826 w 800336"/>
                <a:gd name="connsiteY5" fmla="*/ 34556 h 574746"/>
                <a:gd name="connsiteX6" fmla="*/ 187897 w 800336"/>
                <a:gd name="connsiteY6" fmla="*/ 64734 h 574746"/>
                <a:gd name="connsiteX7" fmla="*/ 189406 w 800336"/>
                <a:gd name="connsiteY7" fmla="*/ 84350 h 574746"/>
                <a:gd name="connsiteX8" fmla="*/ 231656 w 800336"/>
                <a:gd name="connsiteY8" fmla="*/ 113019 h 574746"/>
                <a:gd name="connsiteX9" fmla="*/ 284468 w 800336"/>
                <a:gd name="connsiteY9" fmla="*/ 117546 h 574746"/>
                <a:gd name="connsiteX10" fmla="*/ 350860 w 800336"/>
                <a:gd name="connsiteY10" fmla="*/ 125091 h 574746"/>
                <a:gd name="connsiteX11" fmla="*/ 371985 w 800336"/>
                <a:gd name="connsiteY11" fmla="*/ 131126 h 574746"/>
                <a:gd name="connsiteX12" fmla="*/ 384056 w 800336"/>
                <a:gd name="connsiteY12" fmla="*/ 132635 h 574746"/>
                <a:gd name="connsiteX13" fmla="*/ 483644 w 800336"/>
                <a:gd name="connsiteY13" fmla="*/ 134144 h 574746"/>
                <a:gd name="connsiteX14" fmla="*/ 503260 w 800336"/>
                <a:gd name="connsiteY14" fmla="*/ 137162 h 574746"/>
                <a:gd name="connsiteX15" fmla="*/ 518349 w 800336"/>
                <a:gd name="connsiteY15" fmla="*/ 141689 h 574746"/>
                <a:gd name="connsiteX16" fmla="*/ 530420 w 800336"/>
                <a:gd name="connsiteY16" fmla="*/ 155269 h 574746"/>
                <a:gd name="connsiteX17" fmla="*/ 616428 w 800336"/>
                <a:gd name="connsiteY17" fmla="*/ 200536 h 574746"/>
                <a:gd name="connsiteX18" fmla="*/ 623973 w 800336"/>
                <a:gd name="connsiteY18" fmla="*/ 209590 h 574746"/>
                <a:gd name="connsiteX19" fmla="*/ 664713 w 800336"/>
                <a:gd name="connsiteY19" fmla="*/ 288053 h 574746"/>
                <a:gd name="connsiteX20" fmla="*/ 678293 w 800336"/>
                <a:gd name="connsiteY20" fmla="*/ 325776 h 574746"/>
                <a:gd name="connsiteX21" fmla="*/ 738650 w 800336"/>
                <a:gd name="connsiteY21" fmla="*/ 369534 h 574746"/>
                <a:gd name="connsiteX22" fmla="*/ 780899 w 800336"/>
                <a:gd name="connsiteY22" fmla="*/ 411784 h 574746"/>
                <a:gd name="connsiteX23" fmla="*/ 792971 w 800336"/>
                <a:gd name="connsiteY23" fmla="*/ 441962 h 574746"/>
                <a:gd name="connsiteX24" fmla="*/ 785426 w 800336"/>
                <a:gd name="connsiteY24" fmla="*/ 473649 h 574746"/>
                <a:gd name="connsiteX25" fmla="*/ 780899 w 800336"/>
                <a:gd name="connsiteY25" fmla="*/ 488738 h 574746"/>
                <a:gd name="connsiteX26" fmla="*/ 777882 w 800336"/>
                <a:gd name="connsiteY26" fmla="*/ 502318 h 574746"/>
                <a:gd name="connsiteX27" fmla="*/ 773355 w 800336"/>
                <a:gd name="connsiteY27" fmla="*/ 514390 h 574746"/>
                <a:gd name="connsiteX28" fmla="*/ 426305 w 800336"/>
                <a:gd name="connsiteY28" fmla="*/ 574746 h 574746"/>
                <a:gd name="connsiteX29" fmla="*/ 522876 w 800336"/>
                <a:gd name="connsiteY29" fmla="*/ 368025 h 574746"/>
                <a:gd name="connsiteX30" fmla="*/ 316154 w 800336"/>
                <a:gd name="connsiteY30" fmla="*/ 464595 h 574746"/>
                <a:gd name="connsiteX31" fmla="*/ 331244 w 800336"/>
                <a:gd name="connsiteY31" fmla="*/ 271455 h 574746"/>
                <a:gd name="connsiteX32" fmla="*/ 162246 w 800336"/>
                <a:gd name="connsiteY32" fmla="*/ 346900 h 574746"/>
                <a:gd name="connsiteX33" fmla="*/ 227129 w 800336"/>
                <a:gd name="connsiteY33" fmla="*/ 196009 h 574746"/>
                <a:gd name="connsiteX34" fmla="*/ 166773 w 800336"/>
                <a:gd name="connsiteY34" fmla="*/ 143198 h 574746"/>
                <a:gd name="connsiteX35" fmla="*/ 56623 w 800336"/>
                <a:gd name="connsiteY35" fmla="*/ 238259 h 574746"/>
                <a:gd name="connsiteX36" fmla="*/ 101890 w 800336"/>
                <a:gd name="connsiteY36" fmla="*/ 94912 h 574746"/>
                <a:gd name="connsiteX37" fmla="*/ 3810 w 800336"/>
                <a:gd name="connsiteY37" fmla="*/ 134144 h 574746"/>
                <a:gd name="connsiteX38" fmla="*/ 26445 w 800336"/>
                <a:gd name="connsiteY38" fmla="*/ 28521 h 574746"/>
                <a:gd name="connsiteX39" fmla="*/ 64167 w 800336"/>
                <a:gd name="connsiteY39" fmla="*/ 1360 h 574746"/>
                <a:gd name="connsiteX0" fmla="*/ 64167 w 800336"/>
                <a:gd name="connsiteY0" fmla="*/ 1360 h 574746"/>
                <a:gd name="connsiteX1" fmla="*/ 107925 w 800336"/>
                <a:gd name="connsiteY1" fmla="*/ 4378 h 574746"/>
                <a:gd name="connsiteX2" fmla="*/ 133577 w 800336"/>
                <a:gd name="connsiteY2" fmla="*/ 5887 h 574746"/>
                <a:gd name="connsiteX3" fmla="*/ 169791 w 800336"/>
                <a:gd name="connsiteY3" fmla="*/ 11922 h 574746"/>
                <a:gd name="connsiteX4" fmla="*/ 171299 w 800336"/>
                <a:gd name="connsiteY4" fmla="*/ 16449 h 574746"/>
                <a:gd name="connsiteX5" fmla="*/ 175826 w 800336"/>
                <a:gd name="connsiteY5" fmla="*/ 34556 h 574746"/>
                <a:gd name="connsiteX6" fmla="*/ 187897 w 800336"/>
                <a:gd name="connsiteY6" fmla="*/ 64734 h 574746"/>
                <a:gd name="connsiteX7" fmla="*/ 189406 w 800336"/>
                <a:gd name="connsiteY7" fmla="*/ 84350 h 574746"/>
                <a:gd name="connsiteX8" fmla="*/ 231656 w 800336"/>
                <a:gd name="connsiteY8" fmla="*/ 113019 h 574746"/>
                <a:gd name="connsiteX9" fmla="*/ 284468 w 800336"/>
                <a:gd name="connsiteY9" fmla="*/ 117546 h 574746"/>
                <a:gd name="connsiteX10" fmla="*/ 350860 w 800336"/>
                <a:gd name="connsiteY10" fmla="*/ 125091 h 574746"/>
                <a:gd name="connsiteX11" fmla="*/ 371985 w 800336"/>
                <a:gd name="connsiteY11" fmla="*/ 131126 h 574746"/>
                <a:gd name="connsiteX12" fmla="*/ 384056 w 800336"/>
                <a:gd name="connsiteY12" fmla="*/ 132635 h 574746"/>
                <a:gd name="connsiteX13" fmla="*/ 483644 w 800336"/>
                <a:gd name="connsiteY13" fmla="*/ 134144 h 574746"/>
                <a:gd name="connsiteX14" fmla="*/ 503260 w 800336"/>
                <a:gd name="connsiteY14" fmla="*/ 137162 h 574746"/>
                <a:gd name="connsiteX15" fmla="*/ 518349 w 800336"/>
                <a:gd name="connsiteY15" fmla="*/ 141689 h 574746"/>
                <a:gd name="connsiteX16" fmla="*/ 530420 w 800336"/>
                <a:gd name="connsiteY16" fmla="*/ 155269 h 574746"/>
                <a:gd name="connsiteX17" fmla="*/ 616428 w 800336"/>
                <a:gd name="connsiteY17" fmla="*/ 200536 h 574746"/>
                <a:gd name="connsiteX18" fmla="*/ 623973 w 800336"/>
                <a:gd name="connsiteY18" fmla="*/ 209590 h 574746"/>
                <a:gd name="connsiteX19" fmla="*/ 664713 w 800336"/>
                <a:gd name="connsiteY19" fmla="*/ 288053 h 574746"/>
                <a:gd name="connsiteX20" fmla="*/ 678293 w 800336"/>
                <a:gd name="connsiteY20" fmla="*/ 325776 h 574746"/>
                <a:gd name="connsiteX21" fmla="*/ 738650 w 800336"/>
                <a:gd name="connsiteY21" fmla="*/ 369534 h 574746"/>
                <a:gd name="connsiteX22" fmla="*/ 780899 w 800336"/>
                <a:gd name="connsiteY22" fmla="*/ 411784 h 574746"/>
                <a:gd name="connsiteX23" fmla="*/ 792971 w 800336"/>
                <a:gd name="connsiteY23" fmla="*/ 441962 h 574746"/>
                <a:gd name="connsiteX24" fmla="*/ 785426 w 800336"/>
                <a:gd name="connsiteY24" fmla="*/ 473649 h 574746"/>
                <a:gd name="connsiteX25" fmla="*/ 780899 w 800336"/>
                <a:gd name="connsiteY25" fmla="*/ 488738 h 574746"/>
                <a:gd name="connsiteX26" fmla="*/ 777882 w 800336"/>
                <a:gd name="connsiteY26" fmla="*/ 502318 h 574746"/>
                <a:gd name="connsiteX27" fmla="*/ 773355 w 800336"/>
                <a:gd name="connsiteY27" fmla="*/ 514390 h 574746"/>
                <a:gd name="connsiteX28" fmla="*/ 426305 w 800336"/>
                <a:gd name="connsiteY28" fmla="*/ 574746 h 574746"/>
                <a:gd name="connsiteX29" fmla="*/ 473082 w 800336"/>
                <a:gd name="connsiteY29" fmla="*/ 387641 h 574746"/>
                <a:gd name="connsiteX30" fmla="*/ 316154 w 800336"/>
                <a:gd name="connsiteY30" fmla="*/ 464595 h 574746"/>
                <a:gd name="connsiteX31" fmla="*/ 331244 w 800336"/>
                <a:gd name="connsiteY31" fmla="*/ 271455 h 574746"/>
                <a:gd name="connsiteX32" fmla="*/ 162246 w 800336"/>
                <a:gd name="connsiteY32" fmla="*/ 346900 h 574746"/>
                <a:gd name="connsiteX33" fmla="*/ 227129 w 800336"/>
                <a:gd name="connsiteY33" fmla="*/ 196009 h 574746"/>
                <a:gd name="connsiteX34" fmla="*/ 166773 w 800336"/>
                <a:gd name="connsiteY34" fmla="*/ 143198 h 574746"/>
                <a:gd name="connsiteX35" fmla="*/ 56623 w 800336"/>
                <a:gd name="connsiteY35" fmla="*/ 238259 h 574746"/>
                <a:gd name="connsiteX36" fmla="*/ 101890 w 800336"/>
                <a:gd name="connsiteY36" fmla="*/ 94912 h 574746"/>
                <a:gd name="connsiteX37" fmla="*/ 3810 w 800336"/>
                <a:gd name="connsiteY37" fmla="*/ 134144 h 574746"/>
                <a:gd name="connsiteX38" fmla="*/ 26445 w 800336"/>
                <a:gd name="connsiteY38" fmla="*/ 28521 h 574746"/>
                <a:gd name="connsiteX39" fmla="*/ 64167 w 800336"/>
                <a:gd name="connsiteY39" fmla="*/ 1360 h 574746"/>
                <a:gd name="connsiteX0" fmla="*/ 64167 w 793065"/>
                <a:gd name="connsiteY0" fmla="*/ 1360 h 574746"/>
                <a:gd name="connsiteX1" fmla="*/ 107925 w 793065"/>
                <a:gd name="connsiteY1" fmla="*/ 4378 h 574746"/>
                <a:gd name="connsiteX2" fmla="*/ 133577 w 793065"/>
                <a:gd name="connsiteY2" fmla="*/ 5887 h 574746"/>
                <a:gd name="connsiteX3" fmla="*/ 169791 w 793065"/>
                <a:gd name="connsiteY3" fmla="*/ 11922 h 574746"/>
                <a:gd name="connsiteX4" fmla="*/ 171299 w 793065"/>
                <a:gd name="connsiteY4" fmla="*/ 16449 h 574746"/>
                <a:gd name="connsiteX5" fmla="*/ 175826 w 793065"/>
                <a:gd name="connsiteY5" fmla="*/ 34556 h 574746"/>
                <a:gd name="connsiteX6" fmla="*/ 187897 w 793065"/>
                <a:gd name="connsiteY6" fmla="*/ 64734 h 574746"/>
                <a:gd name="connsiteX7" fmla="*/ 189406 w 793065"/>
                <a:gd name="connsiteY7" fmla="*/ 84350 h 574746"/>
                <a:gd name="connsiteX8" fmla="*/ 231656 w 793065"/>
                <a:gd name="connsiteY8" fmla="*/ 113019 h 574746"/>
                <a:gd name="connsiteX9" fmla="*/ 284468 w 793065"/>
                <a:gd name="connsiteY9" fmla="*/ 117546 h 574746"/>
                <a:gd name="connsiteX10" fmla="*/ 350860 w 793065"/>
                <a:gd name="connsiteY10" fmla="*/ 125091 h 574746"/>
                <a:gd name="connsiteX11" fmla="*/ 371985 w 793065"/>
                <a:gd name="connsiteY11" fmla="*/ 131126 h 574746"/>
                <a:gd name="connsiteX12" fmla="*/ 384056 w 793065"/>
                <a:gd name="connsiteY12" fmla="*/ 132635 h 574746"/>
                <a:gd name="connsiteX13" fmla="*/ 483644 w 793065"/>
                <a:gd name="connsiteY13" fmla="*/ 134144 h 574746"/>
                <a:gd name="connsiteX14" fmla="*/ 503260 w 793065"/>
                <a:gd name="connsiteY14" fmla="*/ 137162 h 574746"/>
                <a:gd name="connsiteX15" fmla="*/ 518349 w 793065"/>
                <a:gd name="connsiteY15" fmla="*/ 141689 h 574746"/>
                <a:gd name="connsiteX16" fmla="*/ 530420 w 793065"/>
                <a:gd name="connsiteY16" fmla="*/ 155269 h 574746"/>
                <a:gd name="connsiteX17" fmla="*/ 616428 w 793065"/>
                <a:gd name="connsiteY17" fmla="*/ 200536 h 574746"/>
                <a:gd name="connsiteX18" fmla="*/ 623973 w 793065"/>
                <a:gd name="connsiteY18" fmla="*/ 209590 h 574746"/>
                <a:gd name="connsiteX19" fmla="*/ 664713 w 793065"/>
                <a:gd name="connsiteY19" fmla="*/ 288053 h 574746"/>
                <a:gd name="connsiteX20" fmla="*/ 678293 w 793065"/>
                <a:gd name="connsiteY20" fmla="*/ 325776 h 574746"/>
                <a:gd name="connsiteX21" fmla="*/ 738650 w 793065"/>
                <a:gd name="connsiteY21" fmla="*/ 369534 h 574746"/>
                <a:gd name="connsiteX22" fmla="*/ 780899 w 793065"/>
                <a:gd name="connsiteY22" fmla="*/ 411784 h 574746"/>
                <a:gd name="connsiteX23" fmla="*/ 792971 w 793065"/>
                <a:gd name="connsiteY23" fmla="*/ 441962 h 574746"/>
                <a:gd name="connsiteX24" fmla="*/ 785426 w 793065"/>
                <a:gd name="connsiteY24" fmla="*/ 473649 h 574746"/>
                <a:gd name="connsiteX25" fmla="*/ 780899 w 793065"/>
                <a:gd name="connsiteY25" fmla="*/ 488738 h 574746"/>
                <a:gd name="connsiteX26" fmla="*/ 777882 w 793065"/>
                <a:gd name="connsiteY26" fmla="*/ 502318 h 574746"/>
                <a:gd name="connsiteX27" fmla="*/ 583232 w 793065"/>
                <a:gd name="connsiteY27" fmla="*/ 484212 h 574746"/>
                <a:gd name="connsiteX28" fmla="*/ 426305 w 793065"/>
                <a:gd name="connsiteY28" fmla="*/ 574746 h 574746"/>
                <a:gd name="connsiteX29" fmla="*/ 473082 w 793065"/>
                <a:gd name="connsiteY29" fmla="*/ 387641 h 574746"/>
                <a:gd name="connsiteX30" fmla="*/ 316154 w 793065"/>
                <a:gd name="connsiteY30" fmla="*/ 464595 h 574746"/>
                <a:gd name="connsiteX31" fmla="*/ 331244 w 793065"/>
                <a:gd name="connsiteY31" fmla="*/ 271455 h 574746"/>
                <a:gd name="connsiteX32" fmla="*/ 162246 w 793065"/>
                <a:gd name="connsiteY32" fmla="*/ 346900 h 574746"/>
                <a:gd name="connsiteX33" fmla="*/ 227129 w 793065"/>
                <a:gd name="connsiteY33" fmla="*/ 196009 h 574746"/>
                <a:gd name="connsiteX34" fmla="*/ 166773 w 793065"/>
                <a:gd name="connsiteY34" fmla="*/ 143198 h 574746"/>
                <a:gd name="connsiteX35" fmla="*/ 56623 w 793065"/>
                <a:gd name="connsiteY35" fmla="*/ 238259 h 574746"/>
                <a:gd name="connsiteX36" fmla="*/ 101890 w 793065"/>
                <a:gd name="connsiteY36" fmla="*/ 94912 h 574746"/>
                <a:gd name="connsiteX37" fmla="*/ 3810 w 793065"/>
                <a:gd name="connsiteY37" fmla="*/ 134144 h 574746"/>
                <a:gd name="connsiteX38" fmla="*/ 26445 w 793065"/>
                <a:gd name="connsiteY38" fmla="*/ 28521 h 574746"/>
                <a:gd name="connsiteX39" fmla="*/ 64167 w 793065"/>
                <a:gd name="connsiteY39" fmla="*/ 1360 h 574746"/>
                <a:gd name="connsiteX0" fmla="*/ 64167 w 796150"/>
                <a:gd name="connsiteY0" fmla="*/ 1360 h 603420"/>
                <a:gd name="connsiteX1" fmla="*/ 107925 w 796150"/>
                <a:gd name="connsiteY1" fmla="*/ 4378 h 603420"/>
                <a:gd name="connsiteX2" fmla="*/ 133577 w 796150"/>
                <a:gd name="connsiteY2" fmla="*/ 5887 h 603420"/>
                <a:gd name="connsiteX3" fmla="*/ 169791 w 796150"/>
                <a:gd name="connsiteY3" fmla="*/ 11922 h 603420"/>
                <a:gd name="connsiteX4" fmla="*/ 171299 w 796150"/>
                <a:gd name="connsiteY4" fmla="*/ 16449 h 603420"/>
                <a:gd name="connsiteX5" fmla="*/ 175826 w 796150"/>
                <a:gd name="connsiteY5" fmla="*/ 34556 h 603420"/>
                <a:gd name="connsiteX6" fmla="*/ 187897 w 796150"/>
                <a:gd name="connsiteY6" fmla="*/ 64734 h 603420"/>
                <a:gd name="connsiteX7" fmla="*/ 189406 w 796150"/>
                <a:gd name="connsiteY7" fmla="*/ 84350 h 603420"/>
                <a:gd name="connsiteX8" fmla="*/ 231656 w 796150"/>
                <a:gd name="connsiteY8" fmla="*/ 113019 h 603420"/>
                <a:gd name="connsiteX9" fmla="*/ 284468 w 796150"/>
                <a:gd name="connsiteY9" fmla="*/ 117546 h 603420"/>
                <a:gd name="connsiteX10" fmla="*/ 350860 w 796150"/>
                <a:gd name="connsiteY10" fmla="*/ 125091 h 603420"/>
                <a:gd name="connsiteX11" fmla="*/ 371985 w 796150"/>
                <a:gd name="connsiteY11" fmla="*/ 131126 h 603420"/>
                <a:gd name="connsiteX12" fmla="*/ 384056 w 796150"/>
                <a:gd name="connsiteY12" fmla="*/ 132635 h 603420"/>
                <a:gd name="connsiteX13" fmla="*/ 483644 w 796150"/>
                <a:gd name="connsiteY13" fmla="*/ 134144 h 603420"/>
                <a:gd name="connsiteX14" fmla="*/ 503260 w 796150"/>
                <a:gd name="connsiteY14" fmla="*/ 137162 h 603420"/>
                <a:gd name="connsiteX15" fmla="*/ 518349 w 796150"/>
                <a:gd name="connsiteY15" fmla="*/ 141689 h 603420"/>
                <a:gd name="connsiteX16" fmla="*/ 530420 w 796150"/>
                <a:gd name="connsiteY16" fmla="*/ 155269 h 603420"/>
                <a:gd name="connsiteX17" fmla="*/ 616428 w 796150"/>
                <a:gd name="connsiteY17" fmla="*/ 200536 h 603420"/>
                <a:gd name="connsiteX18" fmla="*/ 623973 w 796150"/>
                <a:gd name="connsiteY18" fmla="*/ 209590 h 603420"/>
                <a:gd name="connsiteX19" fmla="*/ 664713 w 796150"/>
                <a:gd name="connsiteY19" fmla="*/ 288053 h 603420"/>
                <a:gd name="connsiteX20" fmla="*/ 678293 w 796150"/>
                <a:gd name="connsiteY20" fmla="*/ 325776 h 603420"/>
                <a:gd name="connsiteX21" fmla="*/ 738650 w 796150"/>
                <a:gd name="connsiteY21" fmla="*/ 369534 h 603420"/>
                <a:gd name="connsiteX22" fmla="*/ 780899 w 796150"/>
                <a:gd name="connsiteY22" fmla="*/ 411784 h 603420"/>
                <a:gd name="connsiteX23" fmla="*/ 792971 w 796150"/>
                <a:gd name="connsiteY23" fmla="*/ 441962 h 603420"/>
                <a:gd name="connsiteX24" fmla="*/ 785426 w 796150"/>
                <a:gd name="connsiteY24" fmla="*/ 473649 h 603420"/>
                <a:gd name="connsiteX25" fmla="*/ 780899 w 796150"/>
                <a:gd name="connsiteY25" fmla="*/ 488738 h 603420"/>
                <a:gd name="connsiteX26" fmla="*/ 592286 w 796150"/>
                <a:gd name="connsiteY26" fmla="*/ 603416 h 603420"/>
                <a:gd name="connsiteX27" fmla="*/ 583232 w 796150"/>
                <a:gd name="connsiteY27" fmla="*/ 484212 h 603420"/>
                <a:gd name="connsiteX28" fmla="*/ 426305 w 796150"/>
                <a:gd name="connsiteY28" fmla="*/ 574746 h 603420"/>
                <a:gd name="connsiteX29" fmla="*/ 473082 w 796150"/>
                <a:gd name="connsiteY29" fmla="*/ 387641 h 603420"/>
                <a:gd name="connsiteX30" fmla="*/ 316154 w 796150"/>
                <a:gd name="connsiteY30" fmla="*/ 464595 h 603420"/>
                <a:gd name="connsiteX31" fmla="*/ 331244 w 796150"/>
                <a:gd name="connsiteY31" fmla="*/ 271455 h 603420"/>
                <a:gd name="connsiteX32" fmla="*/ 162246 w 796150"/>
                <a:gd name="connsiteY32" fmla="*/ 346900 h 603420"/>
                <a:gd name="connsiteX33" fmla="*/ 227129 w 796150"/>
                <a:gd name="connsiteY33" fmla="*/ 196009 h 603420"/>
                <a:gd name="connsiteX34" fmla="*/ 166773 w 796150"/>
                <a:gd name="connsiteY34" fmla="*/ 143198 h 603420"/>
                <a:gd name="connsiteX35" fmla="*/ 56623 w 796150"/>
                <a:gd name="connsiteY35" fmla="*/ 238259 h 603420"/>
                <a:gd name="connsiteX36" fmla="*/ 101890 w 796150"/>
                <a:gd name="connsiteY36" fmla="*/ 94912 h 603420"/>
                <a:gd name="connsiteX37" fmla="*/ 3810 w 796150"/>
                <a:gd name="connsiteY37" fmla="*/ 134144 h 603420"/>
                <a:gd name="connsiteX38" fmla="*/ 26445 w 796150"/>
                <a:gd name="connsiteY38" fmla="*/ 28521 h 603420"/>
                <a:gd name="connsiteX39" fmla="*/ 64167 w 796150"/>
                <a:gd name="connsiteY39" fmla="*/ 1360 h 603420"/>
                <a:gd name="connsiteX0" fmla="*/ 64167 w 793602"/>
                <a:gd name="connsiteY0" fmla="*/ 1360 h 604184"/>
                <a:gd name="connsiteX1" fmla="*/ 107925 w 793602"/>
                <a:gd name="connsiteY1" fmla="*/ 4378 h 604184"/>
                <a:gd name="connsiteX2" fmla="*/ 133577 w 793602"/>
                <a:gd name="connsiteY2" fmla="*/ 5887 h 604184"/>
                <a:gd name="connsiteX3" fmla="*/ 169791 w 793602"/>
                <a:gd name="connsiteY3" fmla="*/ 11922 h 604184"/>
                <a:gd name="connsiteX4" fmla="*/ 171299 w 793602"/>
                <a:gd name="connsiteY4" fmla="*/ 16449 h 604184"/>
                <a:gd name="connsiteX5" fmla="*/ 175826 w 793602"/>
                <a:gd name="connsiteY5" fmla="*/ 34556 h 604184"/>
                <a:gd name="connsiteX6" fmla="*/ 187897 w 793602"/>
                <a:gd name="connsiteY6" fmla="*/ 64734 h 604184"/>
                <a:gd name="connsiteX7" fmla="*/ 189406 w 793602"/>
                <a:gd name="connsiteY7" fmla="*/ 84350 h 604184"/>
                <a:gd name="connsiteX8" fmla="*/ 231656 w 793602"/>
                <a:gd name="connsiteY8" fmla="*/ 113019 h 604184"/>
                <a:gd name="connsiteX9" fmla="*/ 284468 w 793602"/>
                <a:gd name="connsiteY9" fmla="*/ 117546 h 604184"/>
                <a:gd name="connsiteX10" fmla="*/ 350860 w 793602"/>
                <a:gd name="connsiteY10" fmla="*/ 125091 h 604184"/>
                <a:gd name="connsiteX11" fmla="*/ 371985 w 793602"/>
                <a:gd name="connsiteY11" fmla="*/ 131126 h 604184"/>
                <a:gd name="connsiteX12" fmla="*/ 384056 w 793602"/>
                <a:gd name="connsiteY12" fmla="*/ 132635 h 604184"/>
                <a:gd name="connsiteX13" fmla="*/ 483644 w 793602"/>
                <a:gd name="connsiteY13" fmla="*/ 134144 h 604184"/>
                <a:gd name="connsiteX14" fmla="*/ 503260 w 793602"/>
                <a:gd name="connsiteY14" fmla="*/ 137162 h 604184"/>
                <a:gd name="connsiteX15" fmla="*/ 518349 w 793602"/>
                <a:gd name="connsiteY15" fmla="*/ 141689 h 604184"/>
                <a:gd name="connsiteX16" fmla="*/ 530420 w 793602"/>
                <a:gd name="connsiteY16" fmla="*/ 155269 h 604184"/>
                <a:gd name="connsiteX17" fmla="*/ 616428 w 793602"/>
                <a:gd name="connsiteY17" fmla="*/ 200536 h 604184"/>
                <a:gd name="connsiteX18" fmla="*/ 623973 w 793602"/>
                <a:gd name="connsiteY18" fmla="*/ 209590 h 604184"/>
                <a:gd name="connsiteX19" fmla="*/ 664713 w 793602"/>
                <a:gd name="connsiteY19" fmla="*/ 288053 h 604184"/>
                <a:gd name="connsiteX20" fmla="*/ 678293 w 793602"/>
                <a:gd name="connsiteY20" fmla="*/ 325776 h 604184"/>
                <a:gd name="connsiteX21" fmla="*/ 738650 w 793602"/>
                <a:gd name="connsiteY21" fmla="*/ 369534 h 604184"/>
                <a:gd name="connsiteX22" fmla="*/ 780899 w 793602"/>
                <a:gd name="connsiteY22" fmla="*/ 411784 h 604184"/>
                <a:gd name="connsiteX23" fmla="*/ 792971 w 793602"/>
                <a:gd name="connsiteY23" fmla="*/ 441962 h 604184"/>
                <a:gd name="connsiteX24" fmla="*/ 785426 w 793602"/>
                <a:gd name="connsiteY24" fmla="*/ 473649 h 604184"/>
                <a:gd name="connsiteX25" fmla="*/ 732614 w 793602"/>
                <a:gd name="connsiteY25" fmla="*/ 532497 h 604184"/>
                <a:gd name="connsiteX26" fmla="*/ 592286 w 793602"/>
                <a:gd name="connsiteY26" fmla="*/ 603416 h 604184"/>
                <a:gd name="connsiteX27" fmla="*/ 583232 w 793602"/>
                <a:gd name="connsiteY27" fmla="*/ 484212 h 604184"/>
                <a:gd name="connsiteX28" fmla="*/ 426305 w 793602"/>
                <a:gd name="connsiteY28" fmla="*/ 574746 h 604184"/>
                <a:gd name="connsiteX29" fmla="*/ 473082 w 793602"/>
                <a:gd name="connsiteY29" fmla="*/ 387641 h 604184"/>
                <a:gd name="connsiteX30" fmla="*/ 316154 w 793602"/>
                <a:gd name="connsiteY30" fmla="*/ 464595 h 604184"/>
                <a:gd name="connsiteX31" fmla="*/ 331244 w 793602"/>
                <a:gd name="connsiteY31" fmla="*/ 271455 h 604184"/>
                <a:gd name="connsiteX32" fmla="*/ 162246 w 793602"/>
                <a:gd name="connsiteY32" fmla="*/ 346900 h 604184"/>
                <a:gd name="connsiteX33" fmla="*/ 227129 w 793602"/>
                <a:gd name="connsiteY33" fmla="*/ 196009 h 604184"/>
                <a:gd name="connsiteX34" fmla="*/ 166773 w 793602"/>
                <a:gd name="connsiteY34" fmla="*/ 143198 h 604184"/>
                <a:gd name="connsiteX35" fmla="*/ 56623 w 793602"/>
                <a:gd name="connsiteY35" fmla="*/ 238259 h 604184"/>
                <a:gd name="connsiteX36" fmla="*/ 101890 w 793602"/>
                <a:gd name="connsiteY36" fmla="*/ 94912 h 604184"/>
                <a:gd name="connsiteX37" fmla="*/ 3810 w 793602"/>
                <a:gd name="connsiteY37" fmla="*/ 134144 h 604184"/>
                <a:gd name="connsiteX38" fmla="*/ 26445 w 793602"/>
                <a:gd name="connsiteY38" fmla="*/ 28521 h 604184"/>
                <a:gd name="connsiteX39" fmla="*/ 64167 w 793602"/>
                <a:gd name="connsiteY39" fmla="*/ 1360 h 604184"/>
                <a:gd name="connsiteX0" fmla="*/ 64167 w 794633"/>
                <a:gd name="connsiteY0" fmla="*/ 1360 h 682933"/>
                <a:gd name="connsiteX1" fmla="*/ 107925 w 794633"/>
                <a:gd name="connsiteY1" fmla="*/ 4378 h 682933"/>
                <a:gd name="connsiteX2" fmla="*/ 133577 w 794633"/>
                <a:gd name="connsiteY2" fmla="*/ 5887 h 682933"/>
                <a:gd name="connsiteX3" fmla="*/ 169791 w 794633"/>
                <a:gd name="connsiteY3" fmla="*/ 11922 h 682933"/>
                <a:gd name="connsiteX4" fmla="*/ 171299 w 794633"/>
                <a:gd name="connsiteY4" fmla="*/ 16449 h 682933"/>
                <a:gd name="connsiteX5" fmla="*/ 175826 w 794633"/>
                <a:gd name="connsiteY5" fmla="*/ 34556 h 682933"/>
                <a:gd name="connsiteX6" fmla="*/ 187897 w 794633"/>
                <a:gd name="connsiteY6" fmla="*/ 64734 h 682933"/>
                <a:gd name="connsiteX7" fmla="*/ 189406 w 794633"/>
                <a:gd name="connsiteY7" fmla="*/ 84350 h 682933"/>
                <a:gd name="connsiteX8" fmla="*/ 231656 w 794633"/>
                <a:gd name="connsiteY8" fmla="*/ 113019 h 682933"/>
                <a:gd name="connsiteX9" fmla="*/ 284468 w 794633"/>
                <a:gd name="connsiteY9" fmla="*/ 117546 h 682933"/>
                <a:gd name="connsiteX10" fmla="*/ 350860 w 794633"/>
                <a:gd name="connsiteY10" fmla="*/ 125091 h 682933"/>
                <a:gd name="connsiteX11" fmla="*/ 371985 w 794633"/>
                <a:gd name="connsiteY11" fmla="*/ 131126 h 682933"/>
                <a:gd name="connsiteX12" fmla="*/ 384056 w 794633"/>
                <a:gd name="connsiteY12" fmla="*/ 132635 h 682933"/>
                <a:gd name="connsiteX13" fmla="*/ 483644 w 794633"/>
                <a:gd name="connsiteY13" fmla="*/ 134144 h 682933"/>
                <a:gd name="connsiteX14" fmla="*/ 503260 w 794633"/>
                <a:gd name="connsiteY14" fmla="*/ 137162 h 682933"/>
                <a:gd name="connsiteX15" fmla="*/ 518349 w 794633"/>
                <a:gd name="connsiteY15" fmla="*/ 141689 h 682933"/>
                <a:gd name="connsiteX16" fmla="*/ 530420 w 794633"/>
                <a:gd name="connsiteY16" fmla="*/ 155269 h 682933"/>
                <a:gd name="connsiteX17" fmla="*/ 616428 w 794633"/>
                <a:gd name="connsiteY17" fmla="*/ 200536 h 682933"/>
                <a:gd name="connsiteX18" fmla="*/ 623973 w 794633"/>
                <a:gd name="connsiteY18" fmla="*/ 209590 h 682933"/>
                <a:gd name="connsiteX19" fmla="*/ 664713 w 794633"/>
                <a:gd name="connsiteY19" fmla="*/ 288053 h 682933"/>
                <a:gd name="connsiteX20" fmla="*/ 678293 w 794633"/>
                <a:gd name="connsiteY20" fmla="*/ 325776 h 682933"/>
                <a:gd name="connsiteX21" fmla="*/ 738650 w 794633"/>
                <a:gd name="connsiteY21" fmla="*/ 369534 h 682933"/>
                <a:gd name="connsiteX22" fmla="*/ 780899 w 794633"/>
                <a:gd name="connsiteY22" fmla="*/ 411784 h 682933"/>
                <a:gd name="connsiteX23" fmla="*/ 792971 w 794633"/>
                <a:gd name="connsiteY23" fmla="*/ 441962 h 682933"/>
                <a:gd name="connsiteX24" fmla="*/ 741668 w 794633"/>
                <a:gd name="connsiteY24" fmla="*/ 681878 h 682933"/>
                <a:gd name="connsiteX25" fmla="*/ 732614 w 794633"/>
                <a:gd name="connsiteY25" fmla="*/ 532497 h 682933"/>
                <a:gd name="connsiteX26" fmla="*/ 592286 w 794633"/>
                <a:gd name="connsiteY26" fmla="*/ 603416 h 682933"/>
                <a:gd name="connsiteX27" fmla="*/ 583232 w 794633"/>
                <a:gd name="connsiteY27" fmla="*/ 484212 h 682933"/>
                <a:gd name="connsiteX28" fmla="*/ 426305 w 794633"/>
                <a:gd name="connsiteY28" fmla="*/ 574746 h 682933"/>
                <a:gd name="connsiteX29" fmla="*/ 473082 w 794633"/>
                <a:gd name="connsiteY29" fmla="*/ 387641 h 682933"/>
                <a:gd name="connsiteX30" fmla="*/ 316154 w 794633"/>
                <a:gd name="connsiteY30" fmla="*/ 464595 h 682933"/>
                <a:gd name="connsiteX31" fmla="*/ 331244 w 794633"/>
                <a:gd name="connsiteY31" fmla="*/ 271455 h 682933"/>
                <a:gd name="connsiteX32" fmla="*/ 162246 w 794633"/>
                <a:gd name="connsiteY32" fmla="*/ 346900 h 682933"/>
                <a:gd name="connsiteX33" fmla="*/ 227129 w 794633"/>
                <a:gd name="connsiteY33" fmla="*/ 196009 h 682933"/>
                <a:gd name="connsiteX34" fmla="*/ 166773 w 794633"/>
                <a:gd name="connsiteY34" fmla="*/ 143198 h 682933"/>
                <a:gd name="connsiteX35" fmla="*/ 56623 w 794633"/>
                <a:gd name="connsiteY35" fmla="*/ 238259 h 682933"/>
                <a:gd name="connsiteX36" fmla="*/ 101890 w 794633"/>
                <a:gd name="connsiteY36" fmla="*/ 94912 h 682933"/>
                <a:gd name="connsiteX37" fmla="*/ 3810 w 794633"/>
                <a:gd name="connsiteY37" fmla="*/ 134144 h 682933"/>
                <a:gd name="connsiteX38" fmla="*/ 26445 w 794633"/>
                <a:gd name="connsiteY38" fmla="*/ 28521 h 682933"/>
                <a:gd name="connsiteX39" fmla="*/ 64167 w 794633"/>
                <a:gd name="connsiteY39" fmla="*/ 1360 h 682933"/>
                <a:gd name="connsiteX0" fmla="*/ 64167 w 831258"/>
                <a:gd name="connsiteY0" fmla="*/ 1360 h 682567"/>
                <a:gd name="connsiteX1" fmla="*/ 107925 w 831258"/>
                <a:gd name="connsiteY1" fmla="*/ 4378 h 682567"/>
                <a:gd name="connsiteX2" fmla="*/ 133577 w 831258"/>
                <a:gd name="connsiteY2" fmla="*/ 5887 h 682567"/>
                <a:gd name="connsiteX3" fmla="*/ 169791 w 831258"/>
                <a:gd name="connsiteY3" fmla="*/ 11922 h 682567"/>
                <a:gd name="connsiteX4" fmla="*/ 171299 w 831258"/>
                <a:gd name="connsiteY4" fmla="*/ 16449 h 682567"/>
                <a:gd name="connsiteX5" fmla="*/ 175826 w 831258"/>
                <a:gd name="connsiteY5" fmla="*/ 34556 h 682567"/>
                <a:gd name="connsiteX6" fmla="*/ 187897 w 831258"/>
                <a:gd name="connsiteY6" fmla="*/ 64734 h 682567"/>
                <a:gd name="connsiteX7" fmla="*/ 189406 w 831258"/>
                <a:gd name="connsiteY7" fmla="*/ 84350 h 682567"/>
                <a:gd name="connsiteX8" fmla="*/ 231656 w 831258"/>
                <a:gd name="connsiteY8" fmla="*/ 113019 h 682567"/>
                <a:gd name="connsiteX9" fmla="*/ 284468 w 831258"/>
                <a:gd name="connsiteY9" fmla="*/ 117546 h 682567"/>
                <a:gd name="connsiteX10" fmla="*/ 350860 w 831258"/>
                <a:gd name="connsiteY10" fmla="*/ 125091 h 682567"/>
                <a:gd name="connsiteX11" fmla="*/ 371985 w 831258"/>
                <a:gd name="connsiteY11" fmla="*/ 131126 h 682567"/>
                <a:gd name="connsiteX12" fmla="*/ 384056 w 831258"/>
                <a:gd name="connsiteY12" fmla="*/ 132635 h 682567"/>
                <a:gd name="connsiteX13" fmla="*/ 483644 w 831258"/>
                <a:gd name="connsiteY13" fmla="*/ 134144 h 682567"/>
                <a:gd name="connsiteX14" fmla="*/ 503260 w 831258"/>
                <a:gd name="connsiteY14" fmla="*/ 137162 h 682567"/>
                <a:gd name="connsiteX15" fmla="*/ 518349 w 831258"/>
                <a:gd name="connsiteY15" fmla="*/ 141689 h 682567"/>
                <a:gd name="connsiteX16" fmla="*/ 530420 w 831258"/>
                <a:gd name="connsiteY16" fmla="*/ 155269 h 682567"/>
                <a:gd name="connsiteX17" fmla="*/ 616428 w 831258"/>
                <a:gd name="connsiteY17" fmla="*/ 200536 h 682567"/>
                <a:gd name="connsiteX18" fmla="*/ 623973 w 831258"/>
                <a:gd name="connsiteY18" fmla="*/ 209590 h 682567"/>
                <a:gd name="connsiteX19" fmla="*/ 664713 w 831258"/>
                <a:gd name="connsiteY19" fmla="*/ 288053 h 682567"/>
                <a:gd name="connsiteX20" fmla="*/ 678293 w 831258"/>
                <a:gd name="connsiteY20" fmla="*/ 325776 h 682567"/>
                <a:gd name="connsiteX21" fmla="*/ 738650 w 831258"/>
                <a:gd name="connsiteY21" fmla="*/ 369534 h 682567"/>
                <a:gd name="connsiteX22" fmla="*/ 780899 w 831258"/>
                <a:gd name="connsiteY22" fmla="*/ 411784 h 682567"/>
                <a:gd name="connsiteX23" fmla="*/ 830694 w 831258"/>
                <a:gd name="connsiteY23" fmla="*/ 580782 h 682567"/>
                <a:gd name="connsiteX24" fmla="*/ 741668 w 831258"/>
                <a:gd name="connsiteY24" fmla="*/ 681878 h 682567"/>
                <a:gd name="connsiteX25" fmla="*/ 732614 w 831258"/>
                <a:gd name="connsiteY25" fmla="*/ 532497 h 682567"/>
                <a:gd name="connsiteX26" fmla="*/ 592286 w 831258"/>
                <a:gd name="connsiteY26" fmla="*/ 603416 h 682567"/>
                <a:gd name="connsiteX27" fmla="*/ 583232 w 831258"/>
                <a:gd name="connsiteY27" fmla="*/ 484212 h 682567"/>
                <a:gd name="connsiteX28" fmla="*/ 426305 w 831258"/>
                <a:gd name="connsiteY28" fmla="*/ 574746 h 682567"/>
                <a:gd name="connsiteX29" fmla="*/ 473082 w 831258"/>
                <a:gd name="connsiteY29" fmla="*/ 387641 h 682567"/>
                <a:gd name="connsiteX30" fmla="*/ 316154 w 831258"/>
                <a:gd name="connsiteY30" fmla="*/ 464595 h 682567"/>
                <a:gd name="connsiteX31" fmla="*/ 331244 w 831258"/>
                <a:gd name="connsiteY31" fmla="*/ 271455 h 682567"/>
                <a:gd name="connsiteX32" fmla="*/ 162246 w 831258"/>
                <a:gd name="connsiteY32" fmla="*/ 346900 h 682567"/>
                <a:gd name="connsiteX33" fmla="*/ 227129 w 831258"/>
                <a:gd name="connsiteY33" fmla="*/ 196009 h 682567"/>
                <a:gd name="connsiteX34" fmla="*/ 166773 w 831258"/>
                <a:gd name="connsiteY34" fmla="*/ 143198 h 682567"/>
                <a:gd name="connsiteX35" fmla="*/ 56623 w 831258"/>
                <a:gd name="connsiteY35" fmla="*/ 238259 h 682567"/>
                <a:gd name="connsiteX36" fmla="*/ 101890 w 831258"/>
                <a:gd name="connsiteY36" fmla="*/ 94912 h 682567"/>
                <a:gd name="connsiteX37" fmla="*/ 3810 w 831258"/>
                <a:gd name="connsiteY37" fmla="*/ 134144 h 682567"/>
                <a:gd name="connsiteX38" fmla="*/ 26445 w 831258"/>
                <a:gd name="connsiteY38" fmla="*/ 28521 h 682567"/>
                <a:gd name="connsiteX39" fmla="*/ 64167 w 831258"/>
                <a:gd name="connsiteY39" fmla="*/ 1360 h 682567"/>
                <a:gd name="connsiteX0" fmla="*/ 64167 w 874871"/>
                <a:gd name="connsiteY0" fmla="*/ 1360 h 682317"/>
                <a:gd name="connsiteX1" fmla="*/ 107925 w 874871"/>
                <a:gd name="connsiteY1" fmla="*/ 4378 h 682317"/>
                <a:gd name="connsiteX2" fmla="*/ 133577 w 874871"/>
                <a:gd name="connsiteY2" fmla="*/ 5887 h 682317"/>
                <a:gd name="connsiteX3" fmla="*/ 169791 w 874871"/>
                <a:gd name="connsiteY3" fmla="*/ 11922 h 682317"/>
                <a:gd name="connsiteX4" fmla="*/ 171299 w 874871"/>
                <a:gd name="connsiteY4" fmla="*/ 16449 h 682317"/>
                <a:gd name="connsiteX5" fmla="*/ 175826 w 874871"/>
                <a:gd name="connsiteY5" fmla="*/ 34556 h 682317"/>
                <a:gd name="connsiteX6" fmla="*/ 187897 w 874871"/>
                <a:gd name="connsiteY6" fmla="*/ 64734 h 682317"/>
                <a:gd name="connsiteX7" fmla="*/ 189406 w 874871"/>
                <a:gd name="connsiteY7" fmla="*/ 84350 h 682317"/>
                <a:gd name="connsiteX8" fmla="*/ 231656 w 874871"/>
                <a:gd name="connsiteY8" fmla="*/ 113019 h 682317"/>
                <a:gd name="connsiteX9" fmla="*/ 284468 w 874871"/>
                <a:gd name="connsiteY9" fmla="*/ 117546 h 682317"/>
                <a:gd name="connsiteX10" fmla="*/ 350860 w 874871"/>
                <a:gd name="connsiteY10" fmla="*/ 125091 h 682317"/>
                <a:gd name="connsiteX11" fmla="*/ 371985 w 874871"/>
                <a:gd name="connsiteY11" fmla="*/ 131126 h 682317"/>
                <a:gd name="connsiteX12" fmla="*/ 384056 w 874871"/>
                <a:gd name="connsiteY12" fmla="*/ 132635 h 682317"/>
                <a:gd name="connsiteX13" fmla="*/ 483644 w 874871"/>
                <a:gd name="connsiteY13" fmla="*/ 134144 h 682317"/>
                <a:gd name="connsiteX14" fmla="*/ 503260 w 874871"/>
                <a:gd name="connsiteY14" fmla="*/ 137162 h 682317"/>
                <a:gd name="connsiteX15" fmla="*/ 518349 w 874871"/>
                <a:gd name="connsiteY15" fmla="*/ 141689 h 682317"/>
                <a:gd name="connsiteX16" fmla="*/ 530420 w 874871"/>
                <a:gd name="connsiteY16" fmla="*/ 155269 h 682317"/>
                <a:gd name="connsiteX17" fmla="*/ 616428 w 874871"/>
                <a:gd name="connsiteY17" fmla="*/ 200536 h 682317"/>
                <a:gd name="connsiteX18" fmla="*/ 623973 w 874871"/>
                <a:gd name="connsiteY18" fmla="*/ 209590 h 682317"/>
                <a:gd name="connsiteX19" fmla="*/ 664713 w 874871"/>
                <a:gd name="connsiteY19" fmla="*/ 288053 h 682317"/>
                <a:gd name="connsiteX20" fmla="*/ 678293 w 874871"/>
                <a:gd name="connsiteY20" fmla="*/ 325776 h 682317"/>
                <a:gd name="connsiteX21" fmla="*/ 738650 w 874871"/>
                <a:gd name="connsiteY21" fmla="*/ 369534 h 682317"/>
                <a:gd name="connsiteX22" fmla="*/ 874451 w 874871"/>
                <a:gd name="connsiteY22" fmla="*/ 657737 h 682317"/>
                <a:gd name="connsiteX23" fmla="*/ 830694 w 874871"/>
                <a:gd name="connsiteY23" fmla="*/ 580782 h 682317"/>
                <a:gd name="connsiteX24" fmla="*/ 741668 w 874871"/>
                <a:gd name="connsiteY24" fmla="*/ 681878 h 682317"/>
                <a:gd name="connsiteX25" fmla="*/ 732614 w 874871"/>
                <a:gd name="connsiteY25" fmla="*/ 532497 h 682317"/>
                <a:gd name="connsiteX26" fmla="*/ 592286 w 874871"/>
                <a:gd name="connsiteY26" fmla="*/ 603416 h 682317"/>
                <a:gd name="connsiteX27" fmla="*/ 583232 w 874871"/>
                <a:gd name="connsiteY27" fmla="*/ 484212 h 682317"/>
                <a:gd name="connsiteX28" fmla="*/ 426305 w 874871"/>
                <a:gd name="connsiteY28" fmla="*/ 574746 h 682317"/>
                <a:gd name="connsiteX29" fmla="*/ 473082 w 874871"/>
                <a:gd name="connsiteY29" fmla="*/ 387641 h 682317"/>
                <a:gd name="connsiteX30" fmla="*/ 316154 w 874871"/>
                <a:gd name="connsiteY30" fmla="*/ 464595 h 682317"/>
                <a:gd name="connsiteX31" fmla="*/ 331244 w 874871"/>
                <a:gd name="connsiteY31" fmla="*/ 271455 h 682317"/>
                <a:gd name="connsiteX32" fmla="*/ 162246 w 874871"/>
                <a:gd name="connsiteY32" fmla="*/ 346900 h 682317"/>
                <a:gd name="connsiteX33" fmla="*/ 227129 w 874871"/>
                <a:gd name="connsiteY33" fmla="*/ 196009 h 682317"/>
                <a:gd name="connsiteX34" fmla="*/ 166773 w 874871"/>
                <a:gd name="connsiteY34" fmla="*/ 143198 h 682317"/>
                <a:gd name="connsiteX35" fmla="*/ 56623 w 874871"/>
                <a:gd name="connsiteY35" fmla="*/ 238259 h 682317"/>
                <a:gd name="connsiteX36" fmla="*/ 101890 w 874871"/>
                <a:gd name="connsiteY36" fmla="*/ 94912 h 682317"/>
                <a:gd name="connsiteX37" fmla="*/ 3810 w 874871"/>
                <a:gd name="connsiteY37" fmla="*/ 134144 h 682317"/>
                <a:gd name="connsiteX38" fmla="*/ 26445 w 874871"/>
                <a:gd name="connsiteY38" fmla="*/ 28521 h 682317"/>
                <a:gd name="connsiteX39" fmla="*/ 64167 w 874871"/>
                <a:gd name="connsiteY39" fmla="*/ 1360 h 682317"/>
                <a:gd name="connsiteX0" fmla="*/ 64167 w 981749"/>
                <a:gd name="connsiteY0" fmla="*/ 1360 h 682317"/>
                <a:gd name="connsiteX1" fmla="*/ 107925 w 981749"/>
                <a:gd name="connsiteY1" fmla="*/ 4378 h 682317"/>
                <a:gd name="connsiteX2" fmla="*/ 133577 w 981749"/>
                <a:gd name="connsiteY2" fmla="*/ 5887 h 682317"/>
                <a:gd name="connsiteX3" fmla="*/ 169791 w 981749"/>
                <a:gd name="connsiteY3" fmla="*/ 11922 h 682317"/>
                <a:gd name="connsiteX4" fmla="*/ 171299 w 981749"/>
                <a:gd name="connsiteY4" fmla="*/ 16449 h 682317"/>
                <a:gd name="connsiteX5" fmla="*/ 175826 w 981749"/>
                <a:gd name="connsiteY5" fmla="*/ 34556 h 682317"/>
                <a:gd name="connsiteX6" fmla="*/ 187897 w 981749"/>
                <a:gd name="connsiteY6" fmla="*/ 64734 h 682317"/>
                <a:gd name="connsiteX7" fmla="*/ 189406 w 981749"/>
                <a:gd name="connsiteY7" fmla="*/ 84350 h 682317"/>
                <a:gd name="connsiteX8" fmla="*/ 231656 w 981749"/>
                <a:gd name="connsiteY8" fmla="*/ 113019 h 682317"/>
                <a:gd name="connsiteX9" fmla="*/ 284468 w 981749"/>
                <a:gd name="connsiteY9" fmla="*/ 117546 h 682317"/>
                <a:gd name="connsiteX10" fmla="*/ 350860 w 981749"/>
                <a:gd name="connsiteY10" fmla="*/ 125091 h 682317"/>
                <a:gd name="connsiteX11" fmla="*/ 371985 w 981749"/>
                <a:gd name="connsiteY11" fmla="*/ 131126 h 682317"/>
                <a:gd name="connsiteX12" fmla="*/ 384056 w 981749"/>
                <a:gd name="connsiteY12" fmla="*/ 132635 h 682317"/>
                <a:gd name="connsiteX13" fmla="*/ 483644 w 981749"/>
                <a:gd name="connsiteY13" fmla="*/ 134144 h 682317"/>
                <a:gd name="connsiteX14" fmla="*/ 503260 w 981749"/>
                <a:gd name="connsiteY14" fmla="*/ 137162 h 682317"/>
                <a:gd name="connsiteX15" fmla="*/ 518349 w 981749"/>
                <a:gd name="connsiteY15" fmla="*/ 141689 h 682317"/>
                <a:gd name="connsiteX16" fmla="*/ 530420 w 981749"/>
                <a:gd name="connsiteY16" fmla="*/ 155269 h 682317"/>
                <a:gd name="connsiteX17" fmla="*/ 616428 w 981749"/>
                <a:gd name="connsiteY17" fmla="*/ 200536 h 682317"/>
                <a:gd name="connsiteX18" fmla="*/ 623973 w 981749"/>
                <a:gd name="connsiteY18" fmla="*/ 209590 h 682317"/>
                <a:gd name="connsiteX19" fmla="*/ 664713 w 981749"/>
                <a:gd name="connsiteY19" fmla="*/ 288053 h 682317"/>
                <a:gd name="connsiteX20" fmla="*/ 678293 w 981749"/>
                <a:gd name="connsiteY20" fmla="*/ 325776 h 682317"/>
                <a:gd name="connsiteX21" fmla="*/ 977058 w 981749"/>
                <a:gd name="connsiteY21" fmla="*/ 564184 h 682317"/>
                <a:gd name="connsiteX22" fmla="*/ 874451 w 981749"/>
                <a:gd name="connsiteY22" fmla="*/ 657737 h 682317"/>
                <a:gd name="connsiteX23" fmla="*/ 830694 w 981749"/>
                <a:gd name="connsiteY23" fmla="*/ 580782 h 682317"/>
                <a:gd name="connsiteX24" fmla="*/ 741668 w 981749"/>
                <a:gd name="connsiteY24" fmla="*/ 681878 h 682317"/>
                <a:gd name="connsiteX25" fmla="*/ 732614 w 981749"/>
                <a:gd name="connsiteY25" fmla="*/ 532497 h 682317"/>
                <a:gd name="connsiteX26" fmla="*/ 592286 w 981749"/>
                <a:gd name="connsiteY26" fmla="*/ 603416 h 682317"/>
                <a:gd name="connsiteX27" fmla="*/ 583232 w 981749"/>
                <a:gd name="connsiteY27" fmla="*/ 484212 h 682317"/>
                <a:gd name="connsiteX28" fmla="*/ 426305 w 981749"/>
                <a:gd name="connsiteY28" fmla="*/ 574746 h 682317"/>
                <a:gd name="connsiteX29" fmla="*/ 473082 w 981749"/>
                <a:gd name="connsiteY29" fmla="*/ 387641 h 682317"/>
                <a:gd name="connsiteX30" fmla="*/ 316154 w 981749"/>
                <a:gd name="connsiteY30" fmla="*/ 464595 h 682317"/>
                <a:gd name="connsiteX31" fmla="*/ 331244 w 981749"/>
                <a:gd name="connsiteY31" fmla="*/ 271455 h 682317"/>
                <a:gd name="connsiteX32" fmla="*/ 162246 w 981749"/>
                <a:gd name="connsiteY32" fmla="*/ 346900 h 682317"/>
                <a:gd name="connsiteX33" fmla="*/ 227129 w 981749"/>
                <a:gd name="connsiteY33" fmla="*/ 196009 h 682317"/>
                <a:gd name="connsiteX34" fmla="*/ 166773 w 981749"/>
                <a:gd name="connsiteY34" fmla="*/ 143198 h 682317"/>
                <a:gd name="connsiteX35" fmla="*/ 56623 w 981749"/>
                <a:gd name="connsiteY35" fmla="*/ 238259 h 682317"/>
                <a:gd name="connsiteX36" fmla="*/ 101890 w 981749"/>
                <a:gd name="connsiteY36" fmla="*/ 94912 h 682317"/>
                <a:gd name="connsiteX37" fmla="*/ 3810 w 981749"/>
                <a:gd name="connsiteY37" fmla="*/ 134144 h 682317"/>
                <a:gd name="connsiteX38" fmla="*/ 26445 w 981749"/>
                <a:gd name="connsiteY38" fmla="*/ 28521 h 682317"/>
                <a:gd name="connsiteX39" fmla="*/ 64167 w 981749"/>
                <a:gd name="connsiteY39" fmla="*/ 1360 h 682317"/>
                <a:gd name="connsiteX0" fmla="*/ 64167 w 1013396"/>
                <a:gd name="connsiteY0" fmla="*/ 1360 h 682317"/>
                <a:gd name="connsiteX1" fmla="*/ 107925 w 1013396"/>
                <a:gd name="connsiteY1" fmla="*/ 4378 h 682317"/>
                <a:gd name="connsiteX2" fmla="*/ 133577 w 1013396"/>
                <a:gd name="connsiteY2" fmla="*/ 5887 h 682317"/>
                <a:gd name="connsiteX3" fmla="*/ 169791 w 1013396"/>
                <a:gd name="connsiteY3" fmla="*/ 11922 h 682317"/>
                <a:gd name="connsiteX4" fmla="*/ 171299 w 1013396"/>
                <a:gd name="connsiteY4" fmla="*/ 16449 h 682317"/>
                <a:gd name="connsiteX5" fmla="*/ 175826 w 1013396"/>
                <a:gd name="connsiteY5" fmla="*/ 34556 h 682317"/>
                <a:gd name="connsiteX6" fmla="*/ 187897 w 1013396"/>
                <a:gd name="connsiteY6" fmla="*/ 64734 h 682317"/>
                <a:gd name="connsiteX7" fmla="*/ 189406 w 1013396"/>
                <a:gd name="connsiteY7" fmla="*/ 84350 h 682317"/>
                <a:gd name="connsiteX8" fmla="*/ 231656 w 1013396"/>
                <a:gd name="connsiteY8" fmla="*/ 113019 h 682317"/>
                <a:gd name="connsiteX9" fmla="*/ 284468 w 1013396"/>
                <a:gd name="connsiteY9" fmla="*/ 117546 h 682317"/>
                <a:gd name="connsiteX10" fmla="*/ 350860 w 1013396"/>
                <a:gd name="connsiteY10" fmla="*/ 125091 h 682317"/>
                <a:gd name="connsiteX11" fmla="*/ 371985 w 1013396"/>
                <a:gd name="connsiteY11" fmla="*/ 131126 h 682317"/>
                <a:gd name="connsiteX12" fmla="*/ 384056 w 1013396"/>
                <a:gd name="connsiteY12" fmla="*/ 132635 h 682317"/>
                <a:gd name="connsiteX13" fmla="*/ 483644 w 1013396"/>
                <a:gd name="connsiteY13" fmla="*/ 134144 h 682317"/>
                <a:gd name="connsiteX14" fmla="*/ 503260 w 1013396"/>
                <a:gd name="connsiteY14" fmla="*/ 137162 h 682317"/>
                <a:gd name="connsiteX15" fmla="*/ 518349 w 1013396"/>
                <a:gd name="connsiteY15" fmla="*/ 141689 h 682317"/>
                <a:gd name="connsiteX16" fmla="*/ 530420 w 1013396"/>
                <a:gd name="connsiteY16" fmla="*/ 155269 h 682317"/>
                <a:gd name="connsiteX17" fmla="*/ 616428 w 1013396"/>
                <a:gd name="connsiteY17" fmla="*/ 200536 h 682317"/>
                <a:gd name="connsiteX18" fmla="*/ 623973 w 1013396"/>
                <a:gd name="connsiteY18" fmla="*/ 209590 h 682317"/>
                <a:gd name="connsiteX19" fmla="*/ 664713 w 1013396"/>
                <a:gd name="connsiteY19" fmla="*/ 288053 h 682317"/>
                <a:gd name="connsiteX20" fmla="*/ 989128 w 1013396"/>
                <a:gd name="connsiteY20" fmla="*/ 469123 h 682317"/>
                <a:gd name="connsiteX21" fmla="*/ 977058 w 1013396"/>
                <a:gd name="connsiteY21" fmla="*/ 564184 h 682317"/>
                <a:gd name="connsiteX22" fmla="*/ 874451 w 1013396"/>
                <a:gd name="connsiteY22" fmla="*/ 657737 h 682317"/>
                <a:gd name="connsiteX23" fmla="*/ 830694 w 1013396"/>
                <a:gd name="connsiteY23" fmla="*/ 580782 h 682317"/>
                <a:gd name="connsiteX24" fmla="*/ 741668 w 1013396"/>
                <a:gd name="connsiteY24" fmla="*/ 681878 h 682317"/>
                <a:gd name="connsiteX25" fmla="*/ 732614 w 1013396"/>
                <a:gd name="connsiteY25" fmla="*/ 532497 h 682317"/>
                <a:gd name="connsiteX26" fmla="*/ 592286 w 1013396"/>
                <a:gd name="connsiteY26" fmla="*/ 603416 h 682317"/>
                <a:gd name="connsiteX27" fmla="*/ 583232 w 1013396"/>
                <a:gd name="connsiteY27" fmla="*/ 484212 h 682317"/>
                <a:gd name="connsiteX28" fmla="*/ 426305 w 1013396"/>
                <a:gd name="connsiteY28" fmla="*/ 574746 h 682317"/>
                <a:gd name="connsiteX29" fmla="*/ 473082 w 1013396"/>
                <a:gd name="connsiteY29" fmla="*/ 387641 h 682317"/>
                <a:gd name="connsiteX30" fmla="*/ 316154 w 1013396"/>
                <a:gd name="connsiteY30" fmla="*/ 464595 h 682317"/>
                <a:gd name="connsiteX31" fmla="*/ 331244 w 1013396"/>
                <a:gd name="connsiteY31" fmla="*/ 271455 h 682317"/>
                <a:gd name="connsiteX32" fmla="*/ 162246 w 1013396"/>
                <a:gd name="connsiteY32" fmla="*/ 346900 h 682317"/>
                <a:gd name="connsiteX33" fmla="*/ 227129 w 1013396"/>
                <a:gd name="connsiteY33" fmla="*/ 196009 h 682317"/>
                <a:gd name="connsiteX34" fmla="*/ 166773 w 1013396"/>
                <a:gd name="connsiteY34" fmla="*/ 143198 h 682317"/>
                <a:gd name="connsiteX35" fmla="*/ 56623 w 1013396"/>
                <a:gd name="connsiteY35" fmla="*/ 238259 h 682317"/>
                <a:gd name="connsiteX36" fmla="*/ 101890 w 1013396"/>
                <a:gd name="connsiteY36" fmla="*/ 94912 h 682317"/>
                <a:gd name="connsiteX37" fmla="*/ 3810 w 1013396"/>
                <a:gd name="connsiteY37" fmla="*/ 134144 h 682317"/>
                <a:gd name="connsiteX38" fmla="*/ 26445 w 1013396"/>
                <a:gd name="connsiteY38" fmla="*/ 28521 h 682317"/>
                <a:gd name="connsiteX39" fmla="*/ 64167 w 1013396"/>
                <a:gd name="connsiteY39" fmla="*/ 1360 h 682317"/>
                <a:gd name="connsiteX0" fmla="*/ 64167 w 997771"/>
                <a:gd name="connsiteY0" fmla="*/ 1360 h 682317"/>
                <a:gd name="connsiteX1" fmla="*/ 107925 w 997771"/>
                <a:gd name="connsiteY1" fmla="*/ 4378 h 682317"/>
                <a:gd name="connsiteX2" fmla="*/ 133577 w 997771"/>
                <a:gd name="connsiteY2" fmla="*/ 5887 h 682317"/>
                <a:gd name="connsiteX3" fmla="*/ 169791 w 997771"/>
                <a:gd name="connsiteY3" fmla="*/ 11922 h 682317"/>
                <a:gd name="connsiteX4" fmla="*/ 171299 w 997771"/>
                <a:gd name="connsiteY4" fmla="*/ 16449 h 682317"/>
                <a:gd name="connsiteX5" fmla="*/ 175826 w 997771"/>
                <a:gd name="connsiteY5" fmla="*/ 34556 h 682317"/>
                <a:gd name="connsiteX6" fmla="*/ 187897 w 997771"/>
                <a:gd name="connsiteY6" fmla="*/ 64734 h 682317"/>
                <a:gd name="connsiteX7" fmla="*/ 189406 w 997771"/>
                <a:gd name="connsiteY7" fmla="*/ 84350 h 682317"/>
                <a:gd name="connsiteX8" fmla="*/ 231656 w 997771"/>
                <a:gd name="connsiteY8" fmla="*/ 113019 h 682317"/>
                <a:gd name="connsiteX9" fmla="*/ 284468 w 997771"/>
                <a:gd name="connsiteY9" fmla="*/ 117546 h 682317"/>
                <a:gd name="connsiteX10" fmla="*/ 350860 w 997771"/>
                <a:gd name="connsiteY10" fmla="*/ 125091 h 682317"/>
                <a:gd name="connsiteX11" fmla="*/ 371985 w 997771"/>
                <a:gd name="connsiteY11" fmla="*/ 131126 h 682317"/>
                <a:gd name="connsiteX12" fmla="*/ 384056 w 997771"/>
                <a:gd name="connsiteY12" fmla="*/ 132635 h 682317"/>
                <a:gd name="connsiteX13" fmla="*/ 483644 w 997771"/>
                <a:gd name="connsiteY13" fmla="*/ 134144 h 682317"/>
                <a:gd name="connsiteX14" fmla="*/ 503260 w 997771"/>
                <a:gd name="connsiteY14" fmla="*/ 137162 h 682317"/>
                <a:gd name="connsiteX15" fmla="*/ 518349 w 997771"/>
                <a:gd name="connsiteY15" fmla="*/ 141689 h 682317"/>
                <a:gd name="connsiteX16" fmla="*/ 530420 w 997771"/>
                <a:gd name="connsiteY16" fmla="*/ 155269 h 682317"/>
                <a:gd name="connsiteX17" fmla="*/ 616428 w 997771"/>
                <a:gd name="connsiteY17" fmla="*/ 200536 h 682317"/>
                <a:gd name="connsiteX18" fmla="*/ 623973 w 997771"/>
                <a:gd name="connsiteY18" fmla="*/ 209590 h 682317"/>
                <a:gd name="connsiteX19" fmla="*/ 875960 w 997771"/>
                <a:gd name="connsiteY19" fmla="*/ 527970 h 682317"/>
                <a:gd name="connsiteX20" fmla="*/ 989128 w 997771"/>
                <a:gd name="connsiteY20" fmla="*/ 469123 h 682317"/>
                <a:gd name="connsiteX21" fmla="*/ 977058 w 997771"/>
                <a:gd name="connsiteY21" fmla="*/ 564184 h 682317"/>
                <a:gd name="connsiteX22" fmla="*/ 874451 w 997771"/>
                <a:gd name="connsiteY22" fmla="*/ 657737 h 682317"/>
                <a:gd name="connsiteX23" fmla="*/ 830694 w 997771"/>
                <a:gd name="connsiteY23" fmla="*/ 580782 h 682317"/>
                <a:gd name="connsiteX24" fmla="*/ 741668 w 997771"/>
                <a:gd name="connsiteY24" fmla="*/ 681878 h 682317"/>
                <a:gd name="connsiteX25" fmla="*/ 732614 w 997771"/>
                <a:gd name="connsiteY25" fmla="*/ 532497 h 682317"/>
                <a:gd name="connsiteX26" fmla="*/ 592286 w 997771"/>
                <a:gd name="connsiteY26" fmla="*/ 603416 h 682317"/>
                <a:gd name="connsiteX27" fmla="*/ 583232 w 997771"/>
                <a:gd name="connsiteY27" fmla="*/ 484212 h 682317"/>
                <a:gd name="connsiteX28" fmla="*/ 426305 w 997771"/>
                <a:gd name="connsiteY28" fmla="*/ 574746 h 682317"/>
                <a:gd name="connsiteX29" fmla="*/ 473082 w 997771"/>
                <a:gd name="connsiteY29" fmla="*/ 387641 h 682317"/>
                <a:gd name="connsiteX30" fmla="*/ 316154 w 997771"/>
                <a:gd name="connsiteY30" fmla="*/ 464595 h 682317"/>
                <a:gd name="connsiteX31" fmla="*/ 331244 w 997771"/>
                <a:gd name="connsiteY31" fmla="*/ 271455 h 682317"/>
                <a:gd name="connsiteX32" fmla="*/ 162246 w 997771"/>
                <a:gd name="connsiteY32" fmla="*/ 346900 h 682317"/>
                <a:gd name="connsiteX33" fmla="*/ 227129 w 997771"/>
                <a:gd name="connsiteY33" fmla="*/ 196009 h 682317"/>
                <a:gd name="connsiteX34" fmla="*/ 166773 w 997771"/>
                <a:gd name="connsiteY34" fmla="*/ 143198 h 682317"/>
                <a:gd name="connsiteX35" fmla="*/ 56623 w 997771"/>
                <a:gd name="connsiteY35" fmla="*/ 238259 h 682317"/>
                <a:gd name="connsiteX36" fmla="*/ 101890 w 997771"/>
                <a:gd name="connsiteY36" fmla="*/ 94912 h 682317"/>
                <a:gd name="connsiteX37" fmla="*/ 3810 w 997771"/>
                <a:gd name="connsiteY37" fmla="*/ 134144 h 682317"/>
                <a:gd name="connsiteX38" fmla="*/ 26445 w 997771"/>
                <a:gd name="connsiteY38" fmla="*/ 28521 h 682317"/>
                <a:gd name="connsiteX39" fmla="*/ 64167 w 997771"/>
                <a:gd name="connsiteY39" fmla="*/ 1360 h 682317"/>
                <a:gd name="connsiteX0" fmla="*/ 64167 w 997771"/>
                <a:gd name="connsiteY0" fmla="*/ 1360 h 682317"/>
                <a:gd name="connsiteX1" fmla="*/ 107925 w 997771"/>
                <a:gd name="connsiteY1" fmla="*/ 4378 h 682317"/>
                <a:gd name="connsiteX2" fmla="*/ 133577 w 997771"/>
                <a:gd name="connsiteY2" fmla="*/ 5887 h 682317"/>
                <a:gd name="connsiteX3" fmla="*/ 169791 w 997771"/>
                <a:gd name="connsiteY3" fmla="*/ 11922 h 682317"/>
                <a:gd name="connsiteX4" fmla="*/ 171299 w 997771"/>
                <a:gd name="connsiteY4" fmla="*/ 16449 h 682317"/>
                <a:gd name="connsiteX5" fmla="*/ 175826 w 997771"/>
                <a:gd name="connsiteY5" fmla="*/ 34556 h 682317"/>
                <a:gd name="connsiteX6" fmla="*/ 187897 w 997771"/>
                <a:gd name="connsiteY6" fmla="*/ 64734 h 682317"/>
                <a:gd name="connsiteX7" fmla="*/ 189406 w 997771"/>
                <a:gd name="connsiteY7" fmla="*/ 84350 h 682317"/>
                <a:gd name="connsiteX8" fmla="*/ 231656 w 997771"/>
                <a:gd name="connsiteY8" fmla="*/ 113019 h 682317"/>
                <a:gd name="connsiteX9" fmla="*/ 284468 w 997771"/>
                <a:gd name="connsiteY9" fmla="*/ 117546 h 682317"/>
                <a:gd name="connsiteX10" fmla="*/ 350860 w 997771"/>
                <a:gd name="connsiteY10" fmla="*/ 125091 h 682317"/>
                <a:gd name="connsiteX11" fmla="*/ 371985 w 997771"/>
                <a:gd name="connsiteY11" fmla="*/ 131126 h 682317"/>
                <a:gd name="connsiteX12" fmla="*/ 384056 w 997771"/>
                <a:gd name="connsiteY12" fmla="*/ 132635 h 682317"/>
                <a:gd name="connsiteX13" fmla="*/ 483644 w 997771"/>
                <a:gd name="connsiteY13" fmla="*/ 134144 h 682317"/>
                <a:gd name="connsiteX14" fmla="*/ 503260 w 997771"/>
                <a:gd name="connsiteY14" fmla="*/ 137162 h 682317"/>
                <a:gd name="connsiteX15" fmla="*/ 518349 w 997771"/>
                <a:gd name="connsiteY15" fmla="*/ 141689 h 682317"/>
                <a:gd name="connsiteX16" fmla="*/ 530420 w 997771"/>
                <a:gd name="connsiteY16" fmla="*/ 155269 h 682317"/>
                <a:gd name="connsiteX17" fmla="*/ 616428 w 997771"/>
                <a:gd name="connsiteY17" fmla="*/ 200536 h 682317"/>
                <a:gd name="connsiteX18" fmla="*/ 915193 w 997771"/>
                <a:gd name="connsiteY18" fmla="*/ 340866 h 682317"/>
                <a:gd name="connsiteX19" fmla="*/ 875960 w 997771"/>
                <a:gd name="connsiteY19" fmla="*/ 527970 h 682317"/>
                <a:gd name="connsiteX20" fmla="*/ 989128 w 997771"/>
                <a:gd name="connsiteY20" fmla="*/ 469123 h 682317"/>
                <a:gd name="connsiteX21" fmla="*/ 977058 w 997771"/>
                <a:gd name="connsiteY21" fmla="*/ 564184 h 682317"/>
                <a:gd name="connsiteX22" fmla="*/ 874451 w 997771"/>
                <a:gd name="connsiteY22" fmla="*/ 657737 h 682317"/>
                <a:gd name="connsiteX23" fmla="*/ 830694 w 997771"/>
                <a:gd name="connsiteY23" fmla="*/ 580782 h 682317"/>
                <a:gd name="connsiteX24" fmla="*/ 741668 w 997771"/>
                <a:gd name="connsiteY24" fmla="*/ 681878 h 682317"/>
                <a:gd name="connsiteX25" fmla="*/ 732614 w 997771"/>
                <a:gd name="connsiteY25" fmla="*/ 532497 h 682317"/>
                <a:gd name="connsiteX26" fmla="*/ 592286 w 997771"/>
                <a:gd name="connsiteY26" fmla="*/ 603416 h 682317"/>
                <a:gd name="connsiteX27" fmla="*/ 583232 w 997771"/>
                <a:gd name="connsiteY27" fmla="*/ 484212 h 682317"/>
                <a:gd name="connsiteX28" fmla="*/ 426305 w 997771"/>
                <a:gd name="connsiteY28" fmla="*/ 574746 h 682317"/>
                <a:gd name="connsiteX29" fmla="*/ 473082 w 997771"/>
                <a:gd name="connsiteY29" fmla="*/ 387641 h 682317"/>
                <a:gd name="connsiteX30" fmla="*/ 316154 w 997771"/>
                <a:gd name="connsiteY30" fmla="*/ 464595 h 682317"/>
                <a:gd name="connsiteX31" fmla="*/ 331244 w 997771"/>
                <a:gd name="connsiteY31" fmla="*/ 271455 h 682317"/>
                <a:gd name="connsiteX32" fmla="*/ 162246 w 997771"/>
                <a:gd name="connsiteY32" fmla="*/ 346900 h 682317"/>
                <a:gd name="connsiteX33" fmla="*/ 227129 w 997771"/>
                <a:gd name="connsiteY33" fmla="*/ 196009 h 682317"/>
                <a:gd name="connsiteX34" fmla="*/ 166773 w 997771"/>
                <a:gd name="connsiteY34" fmla="*/ 143198 h 682317"/>
                <a:gd name="connsiteX35" fmla="*/ 56623 w 997771"/>
                <a:gd name="connsiteY35" fmla="*/ 238259 h 682317"/>
                <a:gd name="connsiteX36" fmla="*/ 101890 w 997771"/>
                <a:gd name="connsiteY36" fmla="*/ 94912 h 682317"/>
                <a:gd name="connsiteX37" fmla="*/ 3810 w 997771"/>
                <a:gd name="connsiteY37" fmla="*/ 134144 h 682317"/>
                <a:gd name="connsiteX38" fmla="*/ 26445 w 997771"/>
                <a:gd name="connsiteY38" fmla="*/ 28521 h 682317"/>
                <a:gd name="connsiteX39" fmla="*/ 64167 w 997771"/>
                <a:gd name="connsiteY39" fmla="*/ 1360 h 682317"/>
                <a:gd name="connsiteX0" fmla="*/ 64167 w 997771"/>
                <a:gd name="connsiteY0" fmla="*/ 1360 h 682317"/>
                <a:gd name="connsiteX1" fmla="*/ 107925 w 997771"/>
                <a:gd name="connsiteY1" fmla="*/ 4378 h 682317"/>
                <a:gd name="connsiteX2" fmla="*/ 133577 w 997771"/>
                <a:gd name="connsiteY2" fmla="*/ 5887 h 682317"/>
                <a:gd name="connsiteX3" fmla="*/ 169791 w 997771"/>
                <a:gd name="connsiteY3" fmla="*/ 11922 h 682317"/>
                <a:gd name="connsiteX4" fmla="*/ 171299 w 997771"/>
                <a:gd name="connsiteY4" fmla="*/ 16449 h 682317"/>
                <a:gd name="connsiteX5" fmla="*/ 175826 w 997771"/>
                <a:gd name="connsiteY5" fmla="*/ 34556 h 682317"/>
                <a:gd name="connsiteX6" fmla="*/ 187897 w 997771"/>
                <a:gd name="connsiteY6" fmla="*/ 64734 h 682317"/>
                <a:gd name="connsiteX7" fmla="*/ 189406 w 997771"/>
                <a:gd name="connsiteY7" fmla="*/ 84350 h 682317"/>
                <a:gd name="connsiteX8" fmla="*/ 231656 w 997771"/>
                <a:gd name="connsiteY8" fmla="*/ 113019 h 682317"/>
                <a:gd name="connsiteX9" fmla="*/ 284468 w 997771"/>
                <a:gd name="connsiteY9" fmla="*/ 117546 h 682317"/>
                <a:gd name="connsiteX10" fmla="*/ 350860 w 997771"/>
                <a:gd name="connsiteY10" fmla="*/ 125091 h 682317"/>
                <a:gd name="connsiteX11" fmla="*/ 371985 w 997771"/>
                <a:gd name="connsiteY11" fmla="*/ 131126 h 682317"/>
                <a:gd name="connsiteX12" fmla="*/ 384056 w 997771"/>
                <a:gd name="connsiteY12" fmla="*/ 132635 h 682317"/>
                <a:gd name="connsiteX13" fmla="*/ 483644 w 997771"/>
                <a:gd name="connsiteY13" fmla="*/ 134144 h 682317"/>
                <a:gd name="connsiteX14" fmla="*/ 503260 w 997771"/>
                <a:gd name="connsiteY14" fmla="*/ 137162 h 682317"/>
                <a:gd name="connsiteX15" fmla="*/ 518349 w 997771"/>
                <a:gd name="connsiteY15" fmla="*/ 141689 h 682317"/>
                <a:gd name="connsiteX16" fmla="*/ 530420 w 997771"/>
                <a:gd name="connsiteY16" fmla="*/ 155269 h 682317"/>
                <a:gd name="connsiteX17" fmla="*/ 765811 w 997771"/>
                <a:gd name="connsiteY17" fmla="*/ 393676 h 682317"/>
                <a:gd name="connsiteX18" fmla="*/ 915193 w 997771"/>
                <a:gd name="connsiteY18" fmla="*/ 340866 h 682317"/>
                <a:gd name="connsiteX19" fmla="*/ 875960 w 997771"/>
                <a:gd name="connsiteY19" fmla="*/ 527970 h 682317"/>
                <a:gd name="connsiteX20" fmla="*/ 989128 w 997771"/>
                <a:gd name="connsiteY20" fmla="*/ 469123 h 682317"/>
                <a:gd name="connsiteX21" fmla="*/ 977058 w 997771"/>
                <a:gd name="connsiteY21" fmla="*/ 564184 h 682317"/>
                <a:gd name="connsiteX22" fmla="*/ 874451 w 997771"/>
                <a:gd name="connsiteY22" fmla="*/ 657737 h 682317"/>
                <a:gd name="connsiteX23" fmla="*/ 830694 w 997771"/>
                <a:gd name="connsiteY23" fmla="*/ 580782 h 682317"/>
                <a:gd name="connsiteX24" fmla="*/ 741668 w 997771"/>
                <a:gd name="connsiteY24" fmla="*/ 681878 h 682317"/>
                <a:gd name="connsiteX25" fmla="*/ 732614 w 997771"/>
                <a:gd name="connsiteY25" fmla="*/ 532497 h 682317"/>
                <a:gd name="connsiteX26" fmla="*/ 592286 w 997771"/>
                <a:gd name="connsiteY26" fmla="*/ 603416 h 682317"/>
                <a:gd name="connsiteX27" fmla="*/ 583232 w 997771"/>
                <a:gd name="connsiteY27" fmla="*/ 484212 h 682317"/>
                <a:gd name="connsiteX28" fmla="*/ 426305 w 997771"/>
                <a:gd name="connsiteY28" fmla="*/ 574746 h 682317"/>
                <a:gd name="connsiteX29" fmla="*/ 473082 w 997771"/>
                <a:gd name="connsiteY29" fmla="*/ 387641 h 682317"/>
                <a:gd name="connsiteX30" fmla="*/ 316154 w 997771"/>
                <a:gd name="connsiteY30" fmla="*/ 464595 h 682317"/>
                <a:gd name="connsiteX31" fmla="*/ 331244 w 997771"/>
                <a:gd name="connsiteY31" fmla="*/ 271455 h 682317"/>
                <a:gd name="connsiteX32" fmla="*/ 162246 w 997771"/>
                <a:gd name="connsiteY32" fmla="*/ 346900 h 682317"/>
                <a:gd name="connsiteX33" fmla="*/ 227129 w 997771"/>
                <a:gd name="connsiteY33" fmla="*/ 196009 h 682317"/>
                <a:gd name="connsiteX34" fmla="*/ 166773 w 997771"/>
                <a:gd name="connsiteY34" fmla="*/ 143198 h 682317"/>
                <a:gd name="connsiteX35" fmla="*/ 56623 w 997771"/>
                <a:gd name="connsiteY35" fmla="*/ 238259 h 682317"/>
                <a:gd name="connsiteX36" fmla="*/ 101890 w 997771"/>
                <a:gd name="connsiteY36" fmla="*/ 94912 h 682317"/>
                <a:gd name="connsiteX37" fmla="*/ 3810 w 997771"/>
                <a:gd name="connsiteY37" fmla="*/ 134144 h 682317"/>
                <a:gd name="connsiteX38" fmla="*/ 26445 w 997771"/>
                <a:gd name="connsiteY38" fmla="*/ 28521 h 682317"/>
                <a:gd name="connsiteX39" fmla="*/ 64167 w 997771"/>
                <a:gd name="connsiteY39" fmla="*/ 1360 h 682317"/>
                <a:gd name="connsiteX0" fmla="*/ 64167 w 997771"/>
                <a:gd name="connsiteY0" fmla="*/ 1360 h 682317"/>
                <a:gd name="connsiteX1" fmla="*/ 107925 w 997771"/>
                <a:gd name="connsiteY1" fmla="*/ 4378 h 682317"/>
                <a:gd name="connsiteX2" fmla="*/ 133577 w 997771"/>
                <a:gd name="connsiteY2" fmla="*/ 5887 h 682317"/>
                <a:gd name="connsiteX3" fmla="*/ 169791 w 997771"/>
                <a:gd name="connsiteY3" fmla="*/ 11922 h 682317"/>
                <a:gd name="connsiteX4" fmla="*/ 171299 w 997771"/>
                <a:gd name="connsiteY4" fmla="*/ 16449 h 682317"/>
                <a:gd name="connsiteX5" fmla="*/ 175826 w 997771"/>
                <a:gd name="connsiteY5" fmla="*/ 34556 h 682317"/>
                <a:gd name="connsiteX6" fmla="*/ 187897 w 997771"/>
                <a:gd name="connsiteY6" fmla="*/ 64734 h 682317"/>
                <a:gd name="connsiteX7" fmla="*/ 189406 w 997771"/>
                <a:gd name="connsiteY7" fmla="*/ 84350 h 682317"/>
                <a:gd name="connsiteX8" fmla="*/ 231656 w 997771"/>
                <a:gd name="connsiteY8" fmla="*/ 113019 h 682317"/>
                <a:gd name="connsiteX9" fmla="*/ 284468 w 997771"/>
                <a:gd name="connsiteY9" fmla="*/ 117546 h 682317"/>
                <a:gd name="connsiteX10" fmla="*/ 350860 w 997771"/>
                <a:gd name="connsiteY10" fmla="*/ 125091 h 682317"/>
                <a:gd name="connsiteX11" fmla="*/ 371985 w 997771"/>
                <a:gd name="connsiteY11" fmla="*/ 131126 h 682317"/>
                <a:gd name="connsiteX12" fmla="*/ 384056 w 997771"/>
                <a:gd name="connsiteY12" fmla="*/ 132635 h 682317"/>
                <a:gd name="connsiteX13" fmla="*/ 483644 w 997771"/>
                <a:gd name="connsiteY13" fmla="*/ 134144 h 682317"/>
                <a:gd name="connsiteX14" fmla="*/ 503260 w 997771"/>
                <a:gd name="connsiteY14" fmla="*/ 137162 h 682317"/>
                <a:gd name="connsiteX15" fmla="*/ 518349 w 997771"/>
                <a:gd name="connsiteY15" fmla="*/ 141689 h 682317"/>
                <a:gd name="connsiteX16" fmla="*/ 782409 w 997771"/>
                <a:gd name="connsiteY16" fmla="*/ 218643 h 682317"/>
                <a:gd name="connsiteX17" fmla="*/ 765811 w 997771"/>
                <a:gd name="connsiteY17" fmla="*/ 393676 h 682317"/>
                <a:gd name="connsiteX18" fmla="*/ 915193 w 997771"/>
                <a:gd name="connsiteY18" fmla="*/ 340866 h 682317"/>
                <a:gd name="connsiteX19" fmla="*/ 875960 w 997771"/>
                <a:gd name="connsiteY19" fmla="*/ 527970 h 682317"/>
                <a:gd name="connsiteX20" fmla="*/ 989128 w 997771"/>
                <a:gd name="connsiteY20" fmla="*/ 469123 h 682317"/>
                <a:gd name="connsiteX21" fmla="*/ 977058 w 997771"/>
                <a:gd name="connsiteY21" fmla="*/ 564184 h 682317"/>
                <a:gd name="connsiteX22" fmla="*/ 874451 w 997771"/>
                <a:gd name="connsiteY22" fmla="*/ 657737 h 682317"/>
                <a:gd name="connsiteX23" fmla="*/ 830694 w 997771"/>
                <a:gd name="connsiteY23" fmla="*/ 580782 h 682317"/>
                <a:gd name="connsiteX24" fmla="*/ 741668 w 997771"/>
                <a:gd name="connsiteY24" fmla="*/ 681878 h 682317"/>
                <a:gd name="connsiteX25" fmla="*/ 732614 w 997771"/>
                <a:gd name="connsiteY25" fmla="*/ 532497 h 682317"/>
                <a:gd name="connsiteX26" fmla="*/ 592286 w 997771"/>
                <a:gd name="connsiteY26" fmla="*/ 603416 h 682317"/>
                <a:gd name="connsiteX27" fmla="*/ 583232 w 997771"/>
                <a:gd name="connsiteY27" fmla="*/ 484212 h 682317"/>
                <a:gd name="connsiteX28" fmla="*/ 426305 w 997771"/>
                <a:gd name="connsiteY28" fmla="*/ 574746 h 682317"/>
                <a:gd name="connsiteX29" fmla="*/ 473082 w 997771"/>
                <a:gd name="connsiteY29" fmla="*/ 387641 h 682317"/>
                <a:gd name="connsiteX30" fmla="*/ 316154 w 997771"/>
                <a:gd name="connsiteY30" fmla="*/ 464595 h 682317"/>
                <a:gd name="connsiteX31" fmla="*/ 331244 w 997771"/>
                <a:gd name="connsiteY31" fmla="*/ 271455 h 682317"/>
                <a:gd name="connsiteX32" fmla="*/ 162246 w 997771"/>
                <a:gd name="connsiteY32" fmla="*/ 346900 h 682317"/>
                <a:gd name="connsiteX33" fmla="*/ 227129 w 997771"/>
                <a:gd name="connsiteY33" fmla="*/ 196009 h 682317"/>
                <a:gd name="connsiteX34" fmla="*/ 166773 w 997771"/>
                <a:gd name="connsiteY34" fmla="*/ 143198 h 682317"/>
                <a:gd name="connsiteX35" fmla="*/ 56623 w 997771"/>
                <a:gd name="connsiteY35" fmla="*/ 238259 h 682317"/>
                <a:gd name="connsiteX36" fmla="*/ 101890 w 997771"/>
                <a:gd name="connsiteY36" fmla="*/ 94912 h 682317"/>
                <a:gd name="connsiteX37" fmla="*/ 3810 w 997771"/>
                <a:gd name="connsiteY37" fmla="*/ 134144 h 682317"/>
                <a:gd name="connsiteX38" fmla="*/ 26445 w 997771"/>
                <a:gd name="connsiteY38" fmla="*/ 28521 h 682317"/>
                <a:gd name="connsiteX39" fmla="*/ 64167 w 997771"/>
                <a:gd name="connsiteY39" fmla="*/ 1360 h 682317"/>
                <a:gd name="connsiteX0" fmla="*/ 64167 w 997771"/>
                <a:gd name="connsiteY0" fmla="*/ 1360 h 682317"/>
                <a:gd name="connsiteX1" fmla="*/ 107925 w 997771"/>
                <a:gd name="connsiteY1" fmla="*/ 4378 h 682317"/>
                <a:gd name="connsiteX2" fmla="*/ 133577 w 997771"/>
                <a:gd name="connsiteY2" fmla="*/ 5887 h 682317"/>
                <a:gd name="connsiteX3" fmla="*/ 169791 w 997771"/>
                <a:gd name="connsiteY3" fmla="*/ 11922 h 682317"/>
                <a:gd name="connsiteX4" fmla="*/ 171299 w 997771"/>
                <a:gd name="connsiteY4" fmla="*/ 16449 h 682317"/>
                <a:gd name="connsiteX5" fmla="*/ 175826 w 997771"/>
                <a:gd name="connsiteY5" fmla="*/ 34556 h 682317"/>
                <a:gd name="connsiteX6" fmla="*/ 187897 w 997771"/>
                <a:gd name="connsiteY6" fmla="*/ 64734 h 682317"/>
                <a:gd name="connsiteX7" fmla="*/ 189406 w 997771"/>
                <a:gd name="connsiteY7" fmla="*/ 84350 h 682317"/>
                <a:gd name="connsiteX8" fmla="*/ 231656 w 997771"/>
                <a:gd name="connsiteY8" fmla="*/ 113019 h 682317"/>
                <a:gd name="connsiteX9" fmla="*/ 284468 w 997771"/>
                <a:gd name="connsiteY9" fmla="*/ 117546 h 682317"/>
                <a:gd name="connsiteX10" fmla="*/ 350860 w 997771"/>
                <a:gd name="connsiteY10" fmla="*/ 125091 h 682317"/>
                <a:gd name="connsiteX11" fmla="*/ 371985 w 997771"/>
                <a:gd name="connsiteY11" fmla="*/ 131126 h 682317"/>
                <a:gd name="connsiteX12" fmla="*/ 384056 w 997771"/>
                <a:gd name="connsiteY12" fmla="*/ 132635 h 682317"/>
                <a:gd name="connsiteX13" fmla="*/ 483644 w 997771"/>
                <a:gd name="connsiteY13" fmla="*/ 134144 h 682317"/>
                <a:gd name="connsiteX14" fmla="*/ 503260 w 997771"/>
                <a:gd name="connsiteY14" fmla="*/ 137162 h 682317"/>
                <a:gd name="connsiteX15" fmla="*/ 643588 w 997771"/>
                <a:gd name="connsiteY15" fmla="*/ 289562 h 682317"/>
                <a:gd name="connsiteX16" fmla="*/ 782409 w 997771"/>
                <a:gd name="connsiteY16" fmla="*/ 218643 h 682317"/>
                <a:gd name="connsiteX17" fmla="*/ 765811 w 997771"/>
                <a:gd name="connsiteY17" fmla="*/ 393676 h 682317"/>
                <a:gd name="connsiteX18" fmla="*/ 915193 w 997771"/>
                <a:gd name="connsiteY18" fmla="*/ 340866 h 682317"/>
                <a:gd name="connsiteX19" fmla="*/ 875960 w 997771"/>
                <a:gd name="connsiteY19" fmla="*/ 527970 h 682317"/>
                <a:gd name="connsiteX20" fmla="*/ 989128 w 997771"/>
                <a:gd name="connsiteY20" fmla="*/ 469123 h 682317"/>
                <a:gd name="connsiteX21" fmla="*/ 977058 w 997771"/>
                <a:gd name="connsiteY21" fmla="*/ 564184 h 682317"/>
                <a:gd name="connsiteX22" fmla="*/ 874451 w 997771"/>
                <a:gd name="connsiteY22" fmla="*/ 657737 h 682317"/>
                <a:gd name="connsiteX23" fmla="*/ 830694 w 997771"/>
                <a:gd name="connsiteY23" fmla="*/ 580782 h 682317"/>
                <a:gd name="connsiteX24" fmla="*/ 741668 w 997771"/>
                <a:gd name="connsiteY24" fmla="*/ 681878 h 682317"/>
                <a:gd name="connsiteX25" fmla="*/ 732614 w 997771"/>
                <a:gd name="connsiteY25" fmla="*/ 532497 h 682317"/>
                <a:gd name="connsiteX26" fmla="*/ 592286 w 997771"/>
                <a:gd name="connsiteY26" fmla="*/ 603416 h 682317"/>
                <a:gd name="connsiteX27" fmla="*/ 583232 w 997771"/>
                <a:gd name="connsiteY27" fmla="*/ 484212 h 682317"/>
                <a:gd name="connsiteX28" fmla="*/ 426305 w 997771"/>
                <a:gd name="connsiteY28" fmla="*/ 574746 h 682317"/>
                <a:gd name="connsiteX29" fmla="*/ 473082 w 997771"/>
                <a:gd name="connsiteY29" fmla="*/ 387641 h 682317"/>
                <a:gd name="connsiteX30" fmla="*/ 316154 w 997771"/>
                <a:gd name="connsiteY30" fmla="*/ 464595 h 682317"/>
                <a:gd name="connsiteX31" fmla="*/ 331244 w 997771"/>
                <a:gd name="connsiteY31" fmla="*/ 271455 h 682317"/>
                <a:gd name="connsiteX32" fmla="*/ 162246 w 997771"/>
                <a:gd name="connsiteY32" fmla="*/ 346900 h 682317"/>
                <a:gd name="connsiteX33" fmla="*/ 227129 w 997771"/>
                <a:gd name="connsiteY33" fmla="*/ 196009 h 682317"/>
                <a:gd name="connsiteX34" fmla="*/ 166773 w 997771"/>
                <a:gd name="connsiteY34" fmla="*/ 143198 h 682317"/>
                <a:gd name="connsiteX35" fmla="*/ 56623 w 997771"/>
                <a:gd name="connsiteY35" fmla="*/ 238259 h 682317"/>
                <a:gd name="connsiteX36" fmla="*/ 101890 w 997771"/>
                <a:gd name="connsiteY36" fmla="*/ 94912 h 682317"/>
                <a:gd name="connsiteX37" fmla="*/ 3810 w 997771"/>
                <a:gd name="connsiteY37" fmla="*/ 134144 h 682317"/>
                <a:gd name="connsiteX38" fmla="*/ 26445 w 997771"/>
                <a:gd name="connsiteY38" fmla="*/ 28521 h 682317"/>
                <a:gd name="connsiteX39" fmla="*/ 64167 w 997771"/>
                <a:gd name="connsiteY39" fmla="*/ 1360 h 682317"/>
                <a:gd name="connsiteX0" fmla="*/ 64167 w 997771"/>
                <a:gd name="connsiteY0" fmla="*/ 1360 h 682317"/>
                <a:gd name="connsiteX1" fmla="*/ 107925 w 997771"/>
                <a:gd name="connsiteY1" fmla="*/ 4378 h 682317"/>
                <a:gd name="connsiteX2" fmla="*/ 133577 w 997771"/>
                <a:gd name="connsiteY2" fmla="*/ 5887 h 682317"/>
                <a:gd name="connsiteX3" fmla="*/ 169791 w 997771"/>
                <a:gd name="connsiteY3" fmla="*/ 11922 h 682317"/>
                <a:gd name="connsiteX4" fmla="*/ 171299 w 997771"/>
                <a:gd name="connsiteY4" fmla="*/ 16449 h 682317"/>
                <a:gd name="connsiteX5" fmla="*/ 175826 w 997771"/>
                <a:gd name="connsiteY5" fmla="*/ 34556 h 682317"/>
                <a:gd name="connsiteX6" fmla="*/ 187897 w 997771"/>
                <a:gd name="connsiteY6" fmla="*/ 64734 h 682317"/>
                <a:gd name="connsiteX7" fmla="*/ 189406 w 997771"/>
                <a:gd name="connsiteY7" fmla="*/ 84350 h 682317"/>
                <a:gd name="connsiteX8" fmla="*/ 231656 w 997771"/>
                <a:gd name="connsiteY8" fmla="*/ 113019 h 682317"/>
                <a:gd name="connsiteX9" fmla="*/ 284468 w 997771"/>
                <a:gd name="connsiteY9" fmla="*/ 117546 h 682317"/>
                <a:gd name="connsiteX10" fmla="*/ 350860 w 997771"/>
                <a:gd name="connsiteY10" fmla="*/ 125091 h 682317"/>
                <a:gd name="connsiteX11" fmla="*/ 371985 w 997771"/>
                <a:gd name="connsiteY11" fmla="*/ 131126 h 682317"/>
                <a:gd name="connsiteX12" fmla="*/ 384056 w 997771"/>
                <a:gd name="connsiteY12" fmla="*/ 132635 h 682317"/>
                <a:gd name="connsiteX13" fmla="*/ 483644 w 997771"/>
                <a:gd name="connsiteY13" fmla="*/ 134144 h 682317"/>
                <a:gd name="connsiteX14" fmla="*/ 640571 w 997771"/>
                <a:gd name="connsiteY14" fmla="*/ 78315 h 682317"/>
                <a:gd name="connsiteX15" fmla="*/ 643588 w 997771"/>
                <a:gd name="connsiteY15" fmla="*/ 289562 h 682317"/>
                <a:gd name="connsiteX16" fmla="*/ 782409 w 997771"/>
                <a:gd name="connsiteY16" fmla="*/ 218643 h 682317"/>
                <a:gd name="connsiteX17" fmla="*/ 765811 w 997771"/>
                <a:gd name="connsiteY17" fmla="*/ 393676 h 682317"/>
                <a:gd name="connsiteX18" fmla="*/ 915193 w 997771"/>
                <a:gd name="connsiteY18" fmla="*/ 340866 h 682317"/>
                <a:gd name="connsiteX19" fmla="*/ 875960 w 997771"/>
                <a:gd name="connsiteY19" fmla="*/ 527970 h 682317"/>
                <a:gd name="connsiteX20" fmla="*/ 989128 w 997771"/>
                <a:gd name="connsiteY20" fmla="*/ 469123 h 682317"/>
                <a:gd name="connsiteX21" fmla="*/ 977058 w 997771"/>
                <a:gd name="connsiteY21" fmla="*/ 564184 h 682317"/>
                <a:gd name="connsiteX22" fmla="*/ 874451 w 997771"/>
                <a:gd name="connsiteY22" fmla="*/ 657737 h 682317"/>
                <a:gd name="connsiteX23" fmla="*/ 830694 w 997771"/>
                <a:gd name="connsiteY23" fmla="*/ 580782 h 682317"/>
                <a:gd name="connsiteX24" fmla="*/ 741668 w 997771"/>
                <a:gd name="connsiteY24" fmla="*/ 681878 h 682317"/>
                <a:gd name="connsiteX25" fmla="*/ 732614 w 997771"/>
                <a:gd name="connsiteY25" fmla="*/ 532497 h 682317"/>
                <a:gd name="connsiteX26" fmla="*/ 592286 w 997771"/>
                <a:gd name="connsiteY26" fmla="*/ 603416 h 682317"/>
                <a:gd name="connsiteX27" fmla="*/ 583232 w 997771"/>
                <a:gd name="connsiteY27" fmla="*/ 484212 h 682317"/>
                <a:gd name="connsiteX28" fmla="*/ 426305 w 997771"/>
                <a:gd name="connsiteY28" fmla="*/ 574746 h 682317"/>
                <a:gd name="connsiteX29" fmla="*/ 473082 w 997771"/>
                <a:gd name="connsiteY29" fmla="*/ 387641 h 682317"/>
                <a:gd name="connsiteX30" fmla="*/ 316154 w 997771"/>
                <a:gd name="connsiteY30" fmla="*/ 464595 h 682317"/>
                <a:gd name="connsiteX31" fmla="*/ 331244 w 997771"/>
                <a:gd name="connsiteY31" fmla="*/ 271455 h 682317"/>
                <a:gd name="connsiteX32" fmla="*/ 162246 w 997771"/>
                <a:gd name="connsiteY32" fmla="*/ 346900 h 682317"/>
                <a:gd name="connsiteX33" fmla="*/ 227129 w 997771"/>
                <a:gd name="connsiteY33" fmla="*/ 196009 h 682317"/>
                <a:gd name="connsiteX34" fmla="*/ 166773 w 997771"/>
                <a:gd name="connsiteY34" fmla="*/ 143198 h 682317"/>
                <a:gd name="connsiteX35" fmla="*/ 56623 w 997771"/>
                <a:gd name="connsiteY35" fmla="*/ 238259 h 682317"/>
                <a:gd name="connsiteX36" fmla="*/ 101890 w 997771"/>
                <a:gd name="connsiteY36" fmla="*/ 94912 h 682317"/>
                <a:gd name="connsiteX37" fmla="*/ 3810 w 997771"/>
                <a:gd name="connsiteY37" fmla="*/ 134144 h 682317"/>
                <a:gd name="connsiteX38" fmla="*/ 26445 w 997771"/>
                <a:gd name="connsiteY38" fmla="*/ 28521 h 682317"/>
                <a:gd name="connsiteX39" fmla="*/ 64167 w 997771"/>
                <a:gd name="connsiteY39" fmla="*/ 1360 h 682317"/>
                <a:gd name="connsiteX0" fmla="*/ 64167 w 997771"/>
                <a:gd name="connsiteY0" fmla="*/ 1360 h 682317"/>
                <a:gd name="connsiteX1" fmla="*/ 107925 w 997771"/>
                <a:gd name="connsiteY1" fmla="*/ 4378 h 682317"/>
                <a:gd name="connsiteX2" fmla="*/ 133577 w 997771"/>
                <a:gd name="connsiteY2" fmla="*/ 5887 h 682317"/>
                <a:gd name="connsiteX3" fmla="*/ 169791 w 997771"/>
                <a:gd name="connsiteY3" fmla="*/ 11922 h 682317"/>
                <a:gd name="connsiteX4" fmla="*/ 171299 w 997771"/>
                <a:gd name="connsiteY4" fmla="*/ 16449 h 682317"/>
                <a:gd name="connsiteX5" fmla="*/ 175826 w 997771"/>
                <a:gd name="connsiteY5" fmla="*/ 34556 h 682317"/>
                <a:gd name="connsiteX6" fmla="*/ 187897 w 997771"/>
                <a:gd name="connsiteY6" fmla="*/ 64734 h 682317"/>
                <a:gd name="connsiteX7" fmla="*/ 189406 w 997771"/>
                <a:gd name="connsiteY7" fmla="*/ 84350 h 682317"/>
                <a:gd name="connsiteX8" fmla="*/ 231656 w 997771"/>
                <a:gd name="connsiteY8" fmla="*/ 113019 h 682317"/>
                <a:gd name="connsiteX9" fmla="*/ 284468 w 997771"/>
                <a:gd name="connsiteY9" fmla="*/ 117546 h 682317"/>
                <a:gd name="connsiteX10" fmla="*/ 350860 w 997771"/>
                <a:gd name="connsiteY10" fmla="*/ 125091 h 682317"/>
                <a:gd name="connsiteX11" fmla="*/ 371985 w 997771"/>
                <a:gd name="connsiteY11" fmla="*/ 131126 h 682317"/>
                <a:gd name="connsiteX12" fmla="*/ 384056 w 997771"/>
                <a:gd name="connsiteY12" fmla="*/ 132635 h 682317"/>
                <a:gd name="connsiteX13" fmla="*/ 500242 w 997771"/>
                <a:gd name="connsiteY13" fmla="*/ 251839 h 682317"/>
                <a:gd name="connsiteX14" fmla="*/ 640571 w 997771"/>
                <a:gd name="connsiteY14" fmla="*/ 78315 h 682317"/>
                <a:gd name="connsiteX15" fmla="*/ 643588 w 997771"/>
                <a:gd name="connsiteY15" fmla="*/ 289562 h 682317"/>
                <a:gd name="connsiteX16" fmla="*/ 782409 w 997771"/>
                <a:gd name="connsiteY16" fmla="*/ 218643 h 682317"/>
                <a:gd name="connsiteX17" fmla="*/ 765811 w 997771"/>
                <a:gd name="connsiteY17" fmla="*/ 393676 h 682317"/>
                <a:gd name="connsiteX18" fmla="*/ 915193 w 997771"/>
                <a:gd name="connsiteY18" fmla="*/ 340866 h 682317"/>
                <a:gd name="connsiteX19" fmla="*/ 875960 w 997771"/>
                <a:gd name="connsiteY19" fmla="*/ 527970 h 682317"/>
                <a:gd name="connsiteX20" fmla="*/ 989128 w 997771"/>
                <a:gd name="connsiteY20" fmla="*/ 469123 h 682317"/>
                <a:gd name="connsiteX21" fmla="*/ 977058 w 997771"/>
                <a:gd name="connsiteY21" fmla="*/ 564184 h 682317"/>
                <a:gd name="connsiteX22" fmla="*/ 874451 w 997771"/>
                <a:gd name="connsiteY22" fmla="*/ 657737 h 682317"/>
                <a:gd name="connsiteX23" fmla="*/ 830694 w 997771"/>
                <a:gd name="connsiteY23" fmla="*/ 580782 h 682317"/>
                <a:gd name="connsiteX24" fmla="*/ 741668 w 997771"/>
                <a:gd name="connsiteY24" fmla="*/ 681878 h 682317"/>
                <a:gd name="connsiteX25" fmla="*/ 732614 w 997771"/>
                <a:gd name="connsiteY25" fmla="*/ 532497 h 682317"/>
                <a:gd name="connsiteX26" fmla="*/ 592286 w 997771"/>
                <a:gd name="connsiteY26" fmla="*/ 603416 h 682317"/>
                <a:gd name="connsiteX27" fmla="*/ 583232 w 997771"/>
                <a:gd name="connsiteY27" fmla="*/ 484212 h 682317"/>
                <a:gd name="connsiteX28" fmla="*/ 426305 w 997771"/>
                <a:gd name="connsiteY28" fmla="*/ 574746 h 682317"/>
                <a:gd name="connsiteX29" fmla="*/ 473082 w 997771"/>
                <a:gd name="connsiteY29" fmla="*/ 387641 h 682317"/>
                <a:gd name="connsiteX30" fmla="*/ 316154 w 997771"/>
                <a:gd name="connsiteY30" fmla="*/ 464595 h 682317"/>
                <a:gd name="connsiteX31" fmla="*/ 331244 w 997771"/>
                <a:gd name="connsiteY31" fmla="*/ 271455 h 682317"/>
                <a:gd name="connsiteX32" fmla="*/ 162246 w 997771"/>
                <a:gd name="connsiteY32" fmla="*/ 346900 h 682317"/>
                <a:gd name="connsiteX33" fmla="*/ 227129 w 997771"/>
                <a:gd name="connsiteY33" fmla="*/ 196009 h 682317"/>
                <a:gd name="connsiteX34" fmla="*/ 166773 w 997771"/>
                <a:gd name="connsiteY34" fmla="*/ 143198 h 682317"/>
                <a:gd name="connsiteX35" fmla="*/ 56623 w 997771"/>
                <a:gd name="connsiteY35" fmla="*/ 238259 h 682317"/>
                <a:gd name="connsiteX36" fmla="*/ 101890 w 997771"/>
                <a:gd name="connsiteY36" fmla="*/ 94912 h 682317"/>
                <a:gd name="connsiteX37" fmla="*/ 3810 w 997771"/>
                <a:gd name="connsiteY37" fmla="*/ 134144 h 682317"/>
                <a:gd name="connsiteX38" fmla="*/ 26445 w 997771"/>
                <a:gd name="connsiteY38" fmla="*/ 28521 h 682317"/>
                <a:gd name="connsiteX39" fmla="*/ 64167 w 997771"/>
                <a:gd name="connsiteY39" fmla="*/ 1360 h 682317"/>
                <a:gd name="connsiteX0" fmla="*/ 64167 w 997771"/>
                <a:gd name="connsiteY0" fmla="*/ 1360 h 682317"/>
                <a:gd name="connsiteX1" fmla="*/ 107925 w 997771"/>
                <a:gd name="connsiteY1" fmla="*/ 4378 h 682317"/>
                <a:gd name="connsiteX2" fmla="*/ 133577 w 997771"/>
                <a:gd name="connsiteY2" fmla="*/ 5887 h 682317"/>
                <a:gd name="connsiteX3" fmla="*/ 169791 w 997771"/>
                <a:gd name="connsiteY3" fmla="*/ 11922 h 682317"/>
                <a:gd name="connsiteX4" fmla="*/ 171299 w 997771"/>
                <a:gd name="connsiteY4" fmla="*/ 16449 h 682317"/>
                <a:gd name="connsiteX5" fmla="*/ 175826 w 997771"/>
                <a:gd name="connsiteY5" fmla="*/ 34556 h 682317"/>
                <a:gd name="connsiteX6" fmla="*/ 187897 w 997771"/>
                <a:gd name="connsiteY6" fmla="*/ 64734 h 682317"/>
                <a:gd name="connsiteX7" fmla="*/ 189406 w 997771"/>
                <a:gd name="connsiteY7" fmla="*/ 84350 h 682317"/>
                <a:gd name="connsiteX8" fmla="*/ 231656 w 997771"/>
                <a:gd name="connsiteY8" fmla="*/ 113019 h 682317"/>
                <a:gd name="connsiteX9" fmla="*/ 284468 w 997771"/>
                <a:gd name="connsiteY9" fmla="*/ 117546 h 682317"/>
                <a:gd name="connsiteX10" fmla="*/ 350860 w 997771"/>
                <a:gd name="connsiteY10" fmla="*/ 125091 h 682317"/>
                <a:gd name="connsiteX11" fmla="*/ 371985 w 997771"/>
                <a:gd name="connsiteY11" fmla="*/ 131126 h 682317"/>
                <a:gd name="connsiteX12" fmla="*/ 513822 w 997771"/>
                <a:gd name="connsiteY12" fmla="*/ 58698 h 682317"/>
                <a:gd name="connsiteX13" fmla="*/ 500242 w 997771"/>
                <a:gd name="connsiteY13" fmla="*/ 251839 h 682317"/>
                <a:gd name="connsiteX14" fmla="*/ 640571 w 997771"/>
                <a:gd name="connsiteY14" fmla="*/ 78315 h 682317"/>
                <a:gd name="connsiteX15" fmla="*/ 643588 w 997771"/>
                <a:gd name="connsiteY15" fmla="*/ 289562 h 682317"/>
                <a:gd name="connsiteX16" fmla="*/ 782409 w 997771"/>
                <a:gd name="connsiteY16" fmla="*/ 218643 h 682317"/>
                <a:gd name="connsiteX17" fmla="*/ 765811 w 997771"/>
                <a:gd name="connsiteY17" fmla="*/ 393676 h 682317"/>
                <a:gd name="connsiteX18" fmla="*/ 915193 w 997771"/>
                <a:gd name="connsiteY18" fmla="*/ 340866 h 682317"/>
                <a:gd name="connsiteX19" fmla="*/ 875960 w 997771"/>
                <a:gd name="connsiteY19" fmla="*/ 527970 h 682317"/>
                <a:gd name="connsiteX20" fmla="*/ 989128 w 997771"/>
                <a:gd name="connsiteY20" fmla="*/ 469123 h 682317"/>
                <a:gd name="connsiteX21" fmla="*/ 977058 w 997771"/>
                <a:gd name="connsiteY21" fmla="*/ 564184 h 682317"/>
                <a:gd name="connsiteX22" fmla="*/ 874451 w 997771"/>
                <a:gd name="connsiteY22" fmla="*/ 657737 h 682317"/>
                <a:gd name="connsiteX23" fmla="*/ 830694 w 997771"/>
                <a:gd name="connsiteY23" fmla="*/ 580782 h 682317"/>
                <a:gd name="connsiteX24" fmla="*/ 741668 w 997771"/>
                <a:gd name="connsiteY24" fmla="*/ 681878 h 682317"/>
                <a:gd name="connsiteX25" fmla="*/ 732614 w 997771"/>
                <a:gd name="connsiteY25" fmla="*/ 532497 h 682317"/>
                <a:gd name="connsiteX26" fmla="*/ 592286 w 997771"/>
                <a:gd name="connsiteY26" fmla="*/ 603416 h 682317"/>
                <a:gd name="connsiteX27" fmla="*/ 583232 w 997771"/>
                <a:gd name="connsiteY27" fmla="*/ 484212 h 682317"/>
                <a:gd name="connsiteX28" fmla="*/ 426305 w 997771"/>
                <a:gd name="connsiteY28" fmla="*/ 574746 h 682317"/>
                <a:gd name="connsiteX29" fmla="*/ 473082 w 997771"/>
                <a:gd name="connsiteY29" fmla="*/ 387641 h 682317"/>
                <a:gd name="connsiteX30" fmla="*/ 316154 w 997771"/>
                <a:gd name="connsiteY30" fmla="*/ 464595 h 682317"/>
                <a:gd name="connsiteX31" fmla="*/ 331244 w 997771"/>
                <a:gd name="connsiteY31" fmla="*/ 271455 h 682317"/>
                <a:gd name="connsiteX32" fmla="*/ 162246 w 997771"/>
                <a:gd name="connsiteY32" fmla="*/ 346900 h 682317"/>
                <a:gd name="connsiteX33" fmla="*/ 227129 w 997771"/>
                <a:gd name="connsiteY33" fmla="*/ 196009 h 682317"/>
                <a:gd name="connsiteX34" fmla="*/ 166773 w 997771"/>
                <a:gd name="connsiteY34" fmla="*/ 143198 h 682317"/>
                <a:gd name="connsiteX35" fmla="*/ 56623 w 997771"/>
                <a:gd name="connsiteY35" fmla="*/ 238259 h 682317"/>
                <a:gd name="connsiteX36" fmla="*/ 101890 w 997771"/>
                <a:gd name="connsiteY36" fmla="*/ 94912 h 682317"/>
                <a:gd name="connsiteX37" fmla="*/ 3810 w 997771"/>
                <a:gd name="connsiteY37" fmla="*/ 134144 h 682317"/>
                <a:gd name="connsiteX38" fmla="*/ 26445 w 997771"/>
                <a:gd name="connsiteY38" fmla="*/ 28521 h 682317"/>
                <a:gd name="connsiteX39" fmla="*/ 64167 w 997771"/>
                <a:gd name="connsiteY39" fmla="*/ 1360 h 682317"/>
                <a:gd name="connsiteX0" fmla="*/ 64167 w 997771"/>
                <a:gd name="connsiteY0" fmla="*/ 1360 h 682317"/>
                <a:gd name="connsiteX1" fmla="*/ 107925 w 997771"/>
                <a:gd name="connsiteY1" fmla="*/ 4378 h 682317"/>
                <a:gd name="connsiteX2" fmla="*/ 133577 w 997771"/>
                <a:gd name="connsiteY2" fmla="*/ 5887 h 682317"/>
                <a:gd name="connsiteX3" fmla="*/ 169791 w 997771"/>
                <a:gd name="connsiteY3" fmla="*/ 11922 h 682317"/>
                <a:gd name="connsiteX4" fmla="*/ 171299 w 997771"/>
                <a:gd name="connsiteY4" fmla="*/ 16449 h 682317"/>
                <a:gd name="connsiteX5" fmla="*/ 175826 w 997771"/>
                <a:gd name="connsiteY5" fmla="*/ 34556 h 682317"/>
                <a:gd name="connsiteX6" fmla="*/ 187897 w 997771"/>
                <a:gd name="connsiteY6" fmla="*/ 64734 h 682317"/>
                <a:gd name="connsiteX7" fmla="*/ 189406 w 997771"/>
                <a:gd name="connsiteY7" fmla="*/ 84350 h 682317"/>
                <a:gd name="connsiteX8" fmla="*/ 231656 w 997771"/>
                <a:gd name="connsiteY8" fmla="*/ 113019 h 682317"/>
                <a:gd name="connsiteX9" fmla="*/ 284468 w 997771"/>
                <a:gd name="connsiteY9" fmla="*/ 117546 h 682317"/>
                <a:gd name="connsiteX10" fmla="*/ 350860 w 997771"/>
                <a:gd name="connsiteY10" fmla="*/ 125091 h 682317"/>
                <a:gd name="connsiteX11" fmla="*/ 403673 w 997771"/>
                <a:gd name="connsiteY11" fmla="*/ 183938 h 682317"/>
                <a:gd name="connsiteX12" fmla="*/ 513822 w 997771"/>
                <a:gd name="connsiteY12" fmla="*/ 58698 h 682317"/>
                <a:gd name="connsiteX13" fmla="*/ 500242 w 997771"/>
                <a:gd name="connsiteY13" fmla="*/ 251839 h 682317"/>
                <a:gd name="connsiteX14" fmla="*/ 640571 w 997771"/>
                <a:gd name="connsiteY14" fmla="*/ 78315 h 682317"/>
                <a:gd name="connsiteX15" fmla="*/ 643588 w 997771"/>
                <a:gd name="connsiteY15" fmla="*/ 289562 h 682317"/>
                <a:gd name="connsiteX16" fmla="*/ 782409 w 997771"/>
                <a:gd name="connsiteY16" fmla="*/ 218643 h 682317"/>
                <a:gd name="connsiteX17" fmla="*/ 765811 w 997771"/>
                <a:gd name="connsiteY17" fmla="*/ 393676 h 682317"/>
                <a:gd name="connsiteX18" fmla="*/ 915193 w 997771"/>
                <a:gd name="connsiteY18" fmla="*/ 340866 h 682317"/>
                <a:gd name="connsiteX19" fmla="*/ 875960 w 997771"/>
                <a:gd name="connsiteY19" fmla="*/ 527970 h 682317"/>
                <a:gd name="connsiteX20" fmla="*/ 989128 w 997771"/>
                <a:gd name="connsiteY20" fmla="*/ 469123 h 682317"/>
                <a:gd name="connsiteX21" fmla="*/ 977058 w 997771"/>
                <a:gd name="connsiteY21" fmla="*/ 564184 h 682317"/>
                <a:gd name="connsiteX22" fmla="*/ 874451 w 997771"/>
                <a:gd name="connsiteY22" fmla="*/ 657737 h 682317"/>
                <a:gd name="connsiteX23" fmla="*/ 830694 w 997771"/>
                <a:gd name="connsiteY23" fmla="*/ 580782 h 682317"/>
                <a:gd name="connsiteX24" fmla="*/ 741668 w 997771"/>
                <a:gd name="connsiteY24" fmla="*/ 681878 h 682317"/>
                <a:gd name="connsiteX25" fmla="*/ 732614 w 997771"/>
                <a:gd name="connsiteY25" fmla="*/ 532497 h 682317"/>
                <a:gd name="connsiteX26" fmla="*/ 592286 w 997771"/>
                <a:gd name="connsiteY26" fmla="*/ 603416 h 682317"/>
                <a:gd name="connsiteX27" fmla="*/ 583232 w 997771"/>
                <a:gd name="connsiteY27" fmla="*/ 484212 h 682317"/>
                <a:gd name="connsiteX28" fmla="*/ 426305 w 997771"/>
                <a:gd name="connsiteY28" fmla="*/ 574746 h 682317"/>
                <a:gd name="connsiteX29" fmla="*/ 473082 w 997771"/>
                <a:gd name="connsiteY29" fmla="*/ 387641 h 682317"/>
                <a:gd name="connsiteX30" fmla="*/ 316154 w 997771"/>
                <a:gd name="connsiteY30" fmla="*/ 464595 h 682317"/>
                <a:gd name="connsiteX31" fmla="*/ 331244 w 997771"/>
                <a:gd name="connsiteY31" fmla="*/ 271455 h 682317"/>
                <a:gd name="connsiteX32" fmla="*/ 162246 w 997771"/>
                <a:gd name="connsiteY32" fmla="*/ 346900 h 682317"/>
                <a:gd name="connsiteX33" fmla="*/ 227129 w 997771"/>
                <a:gd name="connsiteY33" fmla="*/ 196009 h 682317"/>
                <a:gd name="connsiteX34" fmla="*/ 166773 w 997771"/>
                <a:gd name="connsiteY34" fmla="*/ 143198 h 682317"/>
                <a:gd name="connsiteX35" fmla="*/ 56623 w 997771"/>
                <a:gd name="connsiteY35" fmla="*/ 238259 h 682317"/>
                <a:gd name="connsiteX36" fmla="*/ 101890 w 997771"/>
                <a:gd name="connsiteY36" fmla="*/ 94912 h 682317"/>
                <a:gd name="connsiteX37" fmla="*/ 3810 w 997771"/>
                <a:gd name="connsiteY37" fmla="*/ 134144 h 682317"/>
                <a:gd name="connsiteX38" fmla="*/ 26445 w 997771"/>
                <a:gd name="connsiteY38" fmla="*/ 28521 h 682317"/>
                <a:gd name="connsiteX39" fmla="*/ 64167 w 997771"/>
                <a:gd name="connsiteY39" fmla="*/ 1360 h 682317"/>
                <a:gd name="connsiteX0" fmla="*/ 64167 w 997771"/>
                <a:gd name="connsiteY0" fmla="*/ 4570 h 685527"/>
                <a:gd name="connsiteX1" fmla="*/ 107925 w 997771"/>
                <a:gd name="connsiteY1" fmla="*/ 7588 h 685527"/>
                <a:gd name="connsiteX2" fmla="*/ 133577 w 997771"/>
                <a:gd name="connsiteY2" fmla="*/ 9097 h 685527"/>
                <a:gd name="connsiteX3" fmla="*/ 169791 w 997771"/>
                <a:gd name="connsiteY3" fmla="*/ 15132 h 685527"/>
                <a:gd name="connsiteX4" fmla="*/ 171299 w 997771"/>
                <a:gd name="connsiteY4" fmla="*/ 19659 h 685527"/>
                <a:gd name="connsiteX5" fmla="*/ 175826 w 997771"/>
                <a:gd name="connsiteY5" fmla="*/ 37766 h 685527"/>
                <a:gd name="connsiteX6" fmla="*/ 187897 w 997771"/>
                <a:gd name="connsiteY6" fmla="*/ 67944 h 685527"/>
                <a:gd name="connsiteX7" fmla="*/ 189406 w 997771"/>
                <a:gd name="connsiteY7" fmla="*/ 87560 h 685527"/>
                <a:gd name="connsiteX8" fmla="*/ 231656 w 997771"/>
                <a:gd name="connsiteY8" fmla="*/ 116229 h 685527"/>
                <a:gd name="connsiteX9" fmla="*/ 284468 w 997771"/>
                <a:gd name="connsiteY9" fmla="*/ 120756 h 685527"/>
                <a:gd name="connsiteX10" fmla="*/ 435359 w 997771"/>
                <a:gd name="connsiteY10" fmla="*/ 43 h 685527"/>
                <a:gd name="connsiteX11" fmla="*/ 403673 w 997771"/>
                <a:gd name="connsiteY11" fmla="*/ 187148 h 685527"/>
                <a:gd name="connsiteX12" fmla="*/ 513822 w 997771"/>
                <a:gd name="connsiteY12" fmla="*/ 61908 h 685527"/>
                <a:gd name="connsiteX13" fmla="*/ 500242 w 997771"/>
                <a:gd name="connsiteY13" fmla="*/ 255049 h 685527"/>
                <a:gd name="connsiteX14" fmla="*/ 640571 w 997771"/>
                <a:gd name="connsiteY14" fmla="*/ 81525 h 685527"/>
                <a:gd name="connsiteX15" fmla="*/ 643588 w 997771"/>
                <a:gd name="connsiteY15" fmla="*/ 292772 h 685527"/>
                <a:gd name="connsiteX16" fmla="*/ 782409 w 997771"/>
                <a:gd name="connsiteY16" fmla="*/ 221853 h 685527"/>
                <a:gd name="connsiteX17" fmla="*/ 765811 w 997771"/>
                <a:gd name="connsiteY17" fmla="*/ 396886 h 685527"/>
                <a:gd name="connsiteX18" fmla="*/ 915193 w 997771"/>
                <a:gd name="connsiteY18" fmla="*/ 344076 h 685527"/>
                <a:gd name="connsiteX19" fmla="*/ 875960 w 997771"/>
                <a:gd name="connsiteY19" fmla="*/ 531180 h 685527"/>
                <a:gd name="connsiteX20" fmla="*/ 989128 w 997771"/>
                <a:gd name="connsiteY20" fmla="*/ 472333 h 685527"/>
                <a:gd name="connsiteX21" fmla="*/ 977058 w 997771"/>
                <a:gd name="connsiteY21" fmla="*/ 567394 h 685527"/>
                <a:gd name="connsiteX22" fmla="*/ 874451 w 997771"/>
                <a:gd name="connsiteY22" fmla="*/ 660947 h 685527"/>
                <a:gd name="connsiteX23" fmla="*/ 830694 w 997771"/>
                <a:gd name="connsiteY23" fmla="*/ 583992 h 685527"/>
                <a:gd name="connsiteX24" fmla="*/ 741668 w 997771"/>
                <a:gd name="connsiteY24" fmla="*/ 685088 h 685527"/>
                <a:gd name="connsiteX25" fmla="*/ 732614 w 997771"/>
                <a:gd name="connsiteY25" fmla="*/ 535707 h 685527"/>
                <a:gd name="connsiteX26" fmla="*/ 592286 w 997771"/>
                <a:gd name="connsiteY26" fmla="*/ 606626 h 685527"/>
                <a:gd name="connsiteX27" fmla="*/ 583232 w 997771"/>
                <a:gd name="connsiteY27" fmla="*/ 487422 h 685527"/>
                <a:gd name="connsiteX28" fmla="*/ 426305 w 997771"/>
                <a:gd name="connsiteY28" fmla="*/ 577956 h 685527"/>
                <a:gd name="connsiteX29" fmla="*/ 473082 w 997771"/>
                <a:gd name="connsiteY29" fmla="*/ 390851 h 685527"/>
                <a:gd name="connsiteX30" fmla="*/ 316154 w 997771"/>
                <a:gd name="connsiteY30" fmla="*/ 467805 h 685527"/>
                <a:gd name="connsiteX31" fmla="*/ 331244 w 997771"/>
                <a:gd name="connsiteY31" fmla="*/ 274665 h 685527"/>
                <a:gd name="connsiteX32" fmla="*/ 162246 w 997771"/>
                <a:gd name="connsiteY32" fmla="*/ 350110 h 685527"/>
                <a:gd name="connsiteX33" fmla="*/ 227129 w 997771"/>
                <a:gd name="connsiteY33" fmla="*/ 199219 h 685527"/>
                <a:gd name="connsiteX34" fmla="*/ 166773 w 997771"/>
                <a:gd name="connsiteY34" fmla="*/ 146408 h 685527"/>
                <a:gd name="connsiteX35" fmla="*/ 56623 w 997771"/>
                <a:gd name="connsiteY35" fmla="*/ 241469 h 685527"/>
                <a:gd name="connsiteX36" fmla="*/ 101890 w 997771"/>
                <a:gd name="connsiteY36" fmla="*/ 98122 h 685527"/>
                <a:gd name="connsiteX37" fmla="*/ 3810 w 997771"/>
                <a:gd name="connsiteY37" fmla="*/ 137354 h 685527"/>
                <a:gd name="connsiteX38" fmla="*/ 26445 w 997771"/>
                <a:gd name="connsiteY38" fmla="*/ 31731 h 685527"/>
                <a:gd name="connsiteX39" fmla="*/ 64167 w 997771"/>
                <a:gd name="connsiteY39" fmla="*/ 4570 h 685527"/>
                <a:gd name="connsiteX0" fmla="*/ 64167 w 997771"/>
                <a:gd name="connsiteY0" fmla="*/ 4565 h 685522"/>
                <a:gd name="connsiteX1" fmla="*/ 107925 w 997771"/>
                <a:gd name="connsiteY1" fmla="*/ 7583 h 685522"/>
                <a:gd name="connsiteX2" fmla="*/ 133577 w 997771"/>
                <a:gd name="connsiteY2" fmla="*/ 9092 h 685522"/>
                <a:gd name="connsiteX3" fmla="*/ 169791 w 997771"/>
                <a:gd name="connsiteY3" fmla="*/ 15127 h 685522"/>
                <a:gd name="connsiteX4" fmla="*/ 171299 w 997771"/>
                <a:gd name="connsiteY4" fmla="*/ 19654 h 685522"/>
                <a:gd name="connsiteX5" fmla="*/ 175826 w 997771"/>
                <a:gd name="connsiteY5" fmla="*/ 37761 h 685522"/>
                <a:gd name="connsiteX6" fmla="*/ 187897 w 997771"/>
                <a:gd name="connsiteY6" fmla="*/ 67939 h 685522"/>
                <a:gd name="connsiteX7" fmla="*/ 189406 w 997771"/>
                <a:gd name="connsiteY7" fmla="*/ 87555 h 685522"/>
                <a:gd name="connsiteX8" fmla="*/ 231656 w 997771"/>
                <a:gd name="connsiteY8" fmla="*/ 116224 h 685522"/>
                <a:gd name="connsiteX9" fmla="*/ 292012 w 997771"/>
                <a:gd name="connsiteY9" fmla="*/ 138858 h 685522"/>
                <a:gd name="connsiteX10" fmla="*/ 435359 w 997771"/>
                <a:gd name="connsiteY10" fmla="*/ 38 h 685522"/>
                <a:gd name="connsiteX11" fmla="*/ 403673 w 997771"/>
                <a:gd name="connsiteY11" fmla="*/ 187143 h 685522"/>
                <a:gd name="connsiteX12" fmla="*/ 513822 w 997771"/>
                <a:gd name="connsiteY12" fmla="*/ 61903 h 685522"/>
                <a:gd name="connsiteX13" fmla="*/ 500242 w 997771"/>
                <a:gd name="connsiteY13" fmla="*/ 255044 h 685522"/>
                <a:gd name="connsiteX14" fmla="*/ 640571 w 997771"/>
                <a:gd name="connsiteY14" fmla="*/ 81520 h 685522"/>
                <a:gd name="connsiteX15" fmla="*/ 643588 w 997771"/>
                <a:gd name="connsiteY15" fmla="*/ 292767 h 685522"/>
                <a:gd name="connsiteX16" fmla="*/ 782409 w 997771"/>
                <a:gd name="connsiteY16" fmla="*/ 221848 h 685522"/>
                <a:gd name="connsiteX17" fmla="*/ 765811 w 997771"/>
                <a:gd name="connsiteY17" fmla="*/ 396881 h 685522"/>
                <a:gd name="connsiteX18" fmla="*/ 915193 w 997771"/>
                <a:gd name="connsiteY18" fmla="*/ 344071 h 685522"/>
                <a:gd name="connsiteX19" fmla="*/ 875960 w 997771"/>
                <a:gd name="connsiteY19" fmla="*/ 531175 h 685522"/>
                <a:gd name="connsiteX20" fmla="*/ 989128 w 997771"/>
                <a:gd name="connsiteY20" fmla="*/ 472328 h 685522"/>
                <a:gd name="connsiteX21" fmla="*/ 977058 w 997771"/>
                <a:gd name="connsiteY21" fmla="*/ 567389 h 685522"/>
                <a:gd name="connsiteX22" fmla="*/ 874451 w 997771"/>
                <a:gd name="connsiteY22" fmla="*/ 660942 h 685522"/>
                <a:gd name="connsiteX23" fmla="*/ 830694 w 997771"/>
                <a:gd name="connsiteY23" fmla="*/ 583987 h 685522"/>
                <a:gd name="connsiteX24" fmla="*/ 741668 w 997771"/>
                <a:gd name="connsiteY24" fmla="*/ 685083 h 685522"/>
                <a:gd name="connsiteX25" fmla="*/ 732614 w 997771"/>
                <a:gd name="connsiteY25" fmla="*/ 535702 h 685522"/>
                <a:gd name="connsiteX26" fmla="*/ 592286 w 997771"/>
                <a:gd name="connsiteY26" fmla="*/ 606621 h 685522"/>
                <a:gd name="connsiteX27" fmla="*/ 583232 w 997771"/>
                <a:gd name="connsiteY27" fmla="*/ 487417 h 685522"/>
                <a:gd name="connsiteX28" fmla="*/ 426305 w 997771"/>
                <a:gd name="connsiteY28" fmla="*/ 577951 h 685522"/>
                <a:gd name="connsiteX29" fmla="*/ 473082 w 997771"/>
                <a:gd name="connsiteY29" fmla="*/ 390846 h 685522"/>
                <a:gd name="connsiteX30" fmla="*/ 316154 w 997771"/>
                <a:gd name="connsiteY30" fmla="*/ 467800 h 685522"/>
                <a:gd name="connsiteX31" fmla="*/ 331244 w 997771"/>
                <a:gd name="connsiteY31" fmla="*/ 274660 h 685522"/>
                <a:gd name="connsiteX32" fmla="*/ 162246 w 997771"/>
                <a:gd name="connsiteY32" fmla="*/ 350105 h 685522"/>
                <a:gd name="connsiteX33" fmla="*/ 227129 w 997771"/>
                <a:gd name="connsiteY33" fmla="*/ 199214 h 685522"/>
                <a:gd name="connsiteX34" fmla="*/ 166773 w 997771"/>
                <a:gd name="connsiteY34" fmla="*/ 146403 h 685522"/>
                <a:gd name="connsiteX35" fmla="*/ 56623 w 997771"/>
                <a:gd name="connsiteY35" fmla="*/ 241464 h 685522"/>
                <a:gd name="connsiteX36" fmla="*/ 101890 w 997771"/>
                <a:gd name="connsiteY36" fmla="*/ 98117 h 685522"/>
                <a:gd name="connsiteX37" fmla="*/ 3810 w 997771"/>
                <a:gd name="connsiteY37" fmla="*/ 137349 h 685522"/>
                <a:gd name="connsiteX38" fmla="*/ 26445 w 997771"/>
                <a:gd name="connsiteY38" fmla="*/ 31726 h 685522"/>
                <a:gd name="connsiteX39" fmla="*/ 64167 w 997771"/>
                <a:gd name="connsiteY39" fmla="*/ 4565 h 685522"/>
                <a:gd name="connsiteX0" fmla="*/ 64167 w 997771"/>
                <a:gd name="connsiteY0" fmla="*/ 8132 h 689089"/>
                <a:gd name="connsiteX1" fmla="*/ 107925 w 997771"/>
                <a:gd name="connsiteY1" fmla="*/ 11150 h 689089"/>
                <a:gd name="connsiteX2" fmla="*/ 133577 w 997771"/>
                <a:gd name="connsiteY2" fmla="*/ 12659 h 689089"/>
                <a:gd name="connsiteX3" fmla="*/ 169791 w 997771"/>
                <a:gd name="connsiteY3" fmla="*/ 18694 h 689089"/>
                <a:gd name="connsiteX4" fmla="*/ 171299 w 997771"/>
                <a:gd name="connsiteY4" fmla="*/ 23221 h 689089"/>
                <a:gd name="connsiteX5" fmla="*/ 175826 w 997771"/>
                <a:gd name="connsiteY5" fmla="*/ 41328 h 689089"/>
                <a:gd name="connsiteX6" fmla="*/ 187897 w 997771"/>
                <a:gd name="connsiteY6" fmla="*/ 71506 h 689089"/>
                <a:gd name="connsiteX7" fmla="*/ 189406 w 997771"/>
                <a:gd name="connsiteY7" fmla="*/ 91122 h 689089"/>
                <a:gd name="connsiteX8" fmla="*/ 325208 w 997771"/>
                <a:gd name="connsiteY8" fmla="*/ 588 h 689089"/>
                <a:gd name="connsiteX9" fmla="*/ 292012 w 997771"/>
                <a:gd name="connsiteY9" fmla="*/ 142425 h 689089"/>
                <a:gd name="connsiteX10" fmla="*/ 435359 w 997771"/>
                <a:gd name="connsiteY10" fmla="*/ 3605 h 689089"/>
                <a:gd name="connsiteX11" fmla="*/ 403673 w 997771"/>
                <a:gd name="connsiteY11" fmla="*/ 190710 h 689089"/>
                <a:gd name="connsiteX12" fmla="*/ 513822 w 997771"/>
                <a:gd name="connsiteY12" fmla="*/ 65470 h 689089"/>
                <a:gd name="connsiteX13" fmla="*/ 500242 w 997771"/>
                <a:gd name="connsiteY13" fmla="*/ 258611 h 689089"/>
                <a:gd name="connsiteX14" fmla="*/ 640571 w 997771"/>
                <a:gd name="connsiteY14" fmla="*/ 85087 h 689089"/>
                <a:gd name="connsiteX15" fmla="*/ 643588 w 997771"/>
                <a:gd name="connsiteY15" fmla="*/ 296334 h 689089"/>
                <a:gd name="connsiteX16" fmla="*/ 782409 w 997771"/>
                <a:gd name="connsiteY16" fmla="*/ 225415 h 689089"/>
                <a:gd name="connsiteX17" fmla="*/ 765811 w 997771"/>
                <a:gd name="connsiteY17" fmla="*/ 400448 h 689089"/>
                <a:gd name="connsiteX18" fmla="*/ 915193 w 997771"/>
                <a:gd name="connsiteY18" fmla="*/ 347638 h 689089"/>
                <a:gd name="connsiteX19" fmla="*/ 875960 w 997771"/>
                <a:gd name="connsiteY19" fmla="*/ 534742 h 689089"/>
                <a:gd name="connsiteX20" fmla="*/ 989128 w 997771"/>
                <a:gd name="connsiteY20" fmla="*/ 475895 h 689089"/>
                <a:gd name="connsiteX21" fmla="*/ 977058 w 997771"/>
                <a:gd name="connsiteY21" fmla="*/ 570956 h 689089"/>
                <a:gd name="connsiteX22" fmla="*/ 874451 w 997771"/>
                <a:gd name="connsiteY22" fmla="*/ 664509 h 689089"/>
                <a:gd name="connsiteX23" fmla="*/ 830694 w 997771"/>
                <a:gd name="connsiteY23" fmla="*/ 587554 h 689089"/>
                <a:gd name="connsiteX24" fmla="*/ 741668 w 997771"/>
                <a:gd name="connsiteY24" fmla="*/ 688650 h 689089"/>
                <a:gd name="connsiteX25" fmla="*/ 732614 w 997771"/>
                <a:gd name="connsiteY25" fmla="*/ 539269 h 689089"/>
                <a:gd name="connsiteX26" fmla="*/ 592286 w 997771"/>
                <a:gd name="connsiteY26" fmla="*/ 610188 h 689089"/>
                <a:gd name="connsiteX27" fmla="*/ 583232 w 997771"/>
                <a:gd name="connsiteY27" fmla="*/ 490984 h 689089"/>
                <a:gd name="connsiteX28" fmla="*/ 426305 w 997771"/>
                <a:gd name="connsiteY28" fmla="*/ 581518 h 689089"/>
                <a:gd name="connsiteX29" fmla="*/ 473082 w 997771"/>
                <a:gd name="connsiteY29" fmla="*/ 394413 h 689089"/>
                <a:gd name="connsiteX30" fmla="*/ 316154 w 997771"/>
                <a:gd name="connsiteY30" fmla="*/ 471367 h 689089"/>
                <a:gd name="connsiteX31" fmla="*/ 331244 w 997771"/>
                <a:gd name="connsiteY31" fmla="*/ 278227 h 689089"/>
                <a:gd name="connsiteX32" fmla="*/ 162246 w 997771"/>
                <a:gd name="connsiteY32" fmla="*/ 353672 h 689089"/>
                <a:gd name="connsiteX33" fmla="*/ 227129 w 997771"/>
                <a:gd name="connsiteY33" fmla="*/ 202781 h 689089"/>
                <a:gd name="connsiteX34" fmla="*/ 166773 w 997771"/>
                <a:gd name="connsiteY34" fmla="*/ 149970 h 689089"/>
                <a:gd name="connsiteX35" fmla="*/ 56623 w 997771"/>
                <a:gd name="connsiteY35" fmla="*/ 245031 h 689089"/>
                <a:gd name="connsiteX36" fmla="*/ 101890 w 997771"/>
                <a:gd name="connsiteY36" fmla="*/ 101684 h 689089"/>
                <a:gd name="connsiteX37" fmla="*/ 3810 w 997771"/>
                <a:gd name="connsiteY37" fmla="*/ 140916 h 689089"/>
                <a:gd name="connsiteX38" fmla="*/ 26445 w 997771"/>
                <a:gd name="connsiteY38" fmla="*/ 35293 h 689089"/>
                <a:gd name="connsiteX39" fmla="*/ 64167 w 997771"/>
                <a:gd name="connsiteY39" fmla="*/ 8132 h 689089"/>
                <a:gd name="connsiteX0" fmla="*/ 64167 w 997771"/>
                <a:gd name="connsiteY0" fmla="*/ 50644 h 731601"/>
                <a:gd name="connsiteX1" fmla="*/ 107925 w 997771"/>
                <a:gd name="connsiteY1" fmla="*/ 53662 h 731601"/>
                <a:gd name="connsiteX2" fmla="*/ 133577 w 997771"/>
                <a:gd name="connsiteY2" fmla="*/ 55171 h 731601"/>
                <a:gd name="connsiteX3" fmla="*/ 169791 w 997771"/>
                <a:gd name="connsiteY3" fmla="*/ 61206 h 731601"/>
                <a:gd name="connsiteX4" fmla="*/ 171299 w 997771"/>
                <a:gd name="connsiteY4" fmla="*/ 65733 h 731601"/>
                <a:gd name="connsiteX5" fmla="*/ 175826 w 997771"/>
                <a:gd name="connsiteY5" fmla="*/ 83840 h 731601"/>
                <a:gd name="connsiteX6" fmla="*/ 252781 w 997771"/>
                <a:gd name="connsiteY6" fmla="*/ 850 h 731601"/>
                <a:gd name="connsiteX7" fmla="*/ 189406 w 997771"/>
                <a:gd name="connsiteY7" fmla="*/ 133634 h 731601"/>
                <a:gd name="connsiteX8" fmla="*/ 325208 w 997771"/>
                <a:gd name="connsiteY8" fmla="*/ 43100 h 731601"/>
                <a:gd name="connsiteX9" fmla="*/ 292012 w 997771"/>
                <a:gd name="connsiteY9" fmla="*/ 184937 h 731601"/>
                <a:gd name="connsiteX10" fmla="*/ 435359 w 997771"/>
                <a:gd name="connsiteY10" fmla="*/ 46117 h 731601"/>
                <a:gd name="connsiteX11" fmla="*/ 403673 w 997771"/>
                <a:gd name="connsiteY11" fmla="*/ 233222 h 731601"/>
                <a:gd name="connsiteX12" fmla="*/ 513822 w 997771"/>
                <a:gd name="connsiteY12" fmla="*/ 107982 h 731601"/>
                <a:gd name="connsiteX13" fmla="*/ 500242 w 997771"/>
                <a:gd name="connsiteY13" fmla="*/ 301123 h 731601"/>
                <a:gd name="connsiteX14" fmla="*/ 640571 w 997771"/>
                <a:gd name="connsiteY14" fmla="*/ 127599 h 731601"/>
                <a:gd name="connsiteX15" fmla="*/ 643588 w 997771"/>
                <a:gd name="connsiteY15" fmla="*/ 338846 h 731601"/>
                <a:gd name="connsiteX16" fmla="*/ 782409 w 997771"/>
                <a:gd name="connsiteY16" fmla="*/ 267927 h 731601"/>
                <a:gd name="connsiteX17" fmla="*/ 765811 w 997771"/>
                <a:gd name="connsiteY17" fmla="*/ 442960 h 731601"/>
                <a:gd name="connsiteX18" fmla="*/ 915193 w 997771"/>
                <a:gd name="connsiteY18" fmla="*/ 390150 h 731601"/>
                <a:gd name="connsiteX19" fmla="*/ 875960 w 997771"/>
                <a:gd name="connsiteY19" fmla="*/ 577254 h 731601"/>
                <a:gd name="connsiteX20" fmla="*/ 989128 w 997771"/>
                <a:gd name="connsiteY20" fmla="*/ 518407 h 731601"/>
                <a:gd name="connsiteX21" fmla="*/ 977058 w 997771"/>
                <a:gd name="connsiteY21" fmla="*/ 613468 h 731601"/>
                <a:gd name="connsiteX22" fmla="*/ 874451 w 997771"/>
                <a:gd name="connsiteY22" fmla="*/ 707021 h 731601"/>
                <a:gd name="connsiteX23" fmla="*/ 830694 w 997771"/>
                <a:gd name="connsiteY23" fmla="*/ 630066 h 731601"/>
                <a:gd name="connsiteX24" fmla="*/ 741668 w 997771"/>
                <a:gd name="connsiteY24" fmla="*/ 731162 h 731601"/>
                <a:gd name="connsiteX25" fmla="*/ 732614 w 997771"/>
                <a:gd name="connsiteY25" fmla="*/ 581781 h 731601"/>
                <a:gd name="connsiteX26" fmla="*/ 592286 w 997771"/>
                <a:gd name="connsiteY26" fmla="*/ 652700 h 731601"/>
                <a:gd name="connsiteX27" fmla="*/ 583232 w 997771"/>
                <a:gd name="connsiteY27" fmla="*/ 533496 h 731601"/>
                <a:gd name="connsiteX28" fmla="*/ 426305 w 997771"/>
                <a:gd name="connsiteY28" fmla="*/ 624030 h 731601"/>
                <a:gd name="connsiteX29" fmla="*/ 473082 w 997771"/>
                <a:gd name="connsiteY29" fmla="*/ 436925 h 731601"/>
                <a:gd name="connsiteX30" fmla="*/ 316154 w 997771"/>
                <a:gd name="connsiteY30" fmla="*/ 513879 h 731601"/>
                <a:gd name="connsiteX31" fmla="*/ 331244 w 997771"/>
                <a:gd name="connsiteY31" fmla="*/ 320739 h 731601"/>
                <a:gd name="connsiteX32" fmla="*/ 162246 w 997771"/>
                <a:gd name="connsiteY32" fmla="*/ 396184 h 731601"/>
                <a:gd name="connsiteX33" fmla="*/ 227129 w 997771"/>
                <a:gd name="connsiteY33" fmla="*/ 245293 h 731601"/>
                <a:gd name="connsiteX34" fmla="*/ 166773 w 997771"/>
                <a:gd name="connsiteY34" fmla="*/ 192482 h 731601"/>
                <a:gd name="connsiteX35" fmla="*/ 56623 w 997771"/>
                <a:gd name="connsiteY35" fmla="*/ 287543 h 731601"/>
                <a:gd name="connsiteX36" fmla="*/ 101890 w 997771"/>
                <a:gd name="connsiteY36" fmla="*/ 144196 h 731601"/>
                <a:gd name="connsiteX37" fmla="*/ 3810 w 997771"/>
                <a:gd name="connsiteY37" fmla="*/ 183428 h 731601"/>
                <a:gd name="connsiteX38" fmla="*/ 26445 w 997771"/>
                <a:gd name="connsiteY38" fmla="*/ 77805 h 731601"/>
                <a:gd name="connsiteX39" fmla="*/ 64167 w 997771"/>
                <a:gd name="connsiteY39" fmla="*/ 50644 h 731601"/>
                <a:gd name="connsiteX0" fmla="*/ 123015 w 997771"/>
                <a:gd name="connsiteY0" fmla="*/ 192 h 746033"/>
                <a:gd name="connsiteX1" fmla="*/ 107925 w 997771"/>
                <a:gd name="connsiteY1" fmla="*/ 68094 h 746033"/>
                <a:gd name="connsiteX2" fmla="*/ 133577 w 997771"/>
                <a:gd name="connsiteY2" fmla="*/ 69603 h 746033"/>
                <a:gd name="connsiteX3" fmla="*/ 169791 w 997771"/>
                <a:gd name="connsiteY3" fmla="*/ 75638 h 746033"/>
                <a:gd name="connsiteX4" fmla="*/ 171299 w 997771"/>
                <a:gd name="connsiteY4" fmla="*/ 80165 h 746033"/>
                <a:gd name="connsiteX5" fmla="*/ 175826 w 997771"/>
                <a:gd name="connsiteY5" fmla="*/ 98272 h 746033"/>
                <a:gd name="connsiteX6" fmla="*/ 252781 w 997771"/>
                <a:gd name="connsiteY6" fmla="*/ 15282 h 746033"/>
                <a:gd name="connsiteX7" fmla="*/ 189406 w 997771"/>
                <a:gd name="connsiteY7" fmla="*/ 148066 h 746033"/>
                <a:gd name="connsiteX8" fmla="*/ 325208 w 997771"/>
                <a:gd name="connsiteY8" fmla="*/ 57532 h 746033"/>
                <a:gd name="connsiteX9" fmla="*/ 292012 w 997771"/>
                <a:gd name="connsiteY9" fmla="*/ 199369 h 746033"/>
                <a:gd name="connsiteX10" fmla="*/ 435359 w 997771"/>
                <a:gd name="connsiteY10" fmla="*/ 60549 h 746033"/>
                <a:gd name="connsiteX11" fmla="*/ 403673 w 997771"/>
                <a:gd name="connsiteY11" fmla="*/ 247654 h 746033"/>
                <a:gd name="connsiteX12" fmla="*/ 513822 w 997771"/>
                <a:gd name="connsiteY12" fmla="*/ 122414 h 746033"/>
                <a:gd name="connsiteX13" fmla="*/ 500242 w 997771"/>
                <a:gd name="connsiteY13" fmla="*/ 315555 h 746033"/>
                <a:gd name="connsiteX14" fmla="*/ 640571 w 997771"/>
                <a:gd name="connsiteY14" fmla="*/ 142031 h 746033"/>
                <a:gd name="connsiteX15" fmla="*/ 643588 w 997771"/>
                <a:gd name="connsiteY15" fmla="*/ 353278 h 746033"/>
                <a:gd name="connsiteX16" fmla="*/ 782409 w 997771"/>
                <a:gd name="connsiteY16" fmla="*/ 282359 h 746033"/>
                <a:gd name="connsiteX17" fmla="*/ 765811 w 997771"/>
                <a:gd name="connsiteY17" fmla="*/ 457392 h 746033"/>
                <a:gd name="connsiteX18" fmla="*/ 915193 w 997771"/>
                <a:gd name="connsiteY18" fmla="*/ 404582 h 746033"/>
                <a:gd name="connsiteX19" fmla="*/ 875960 w 997771"/>
                <a:gd name="connsiteY19" fmla="*/ 591686 h 746033"/>
                <a:gd name="connsiteX20" fmla="*/ 989128 w 997771"/>
                <a:gd name="connsiteY20" fmla="*/ 532839 h 746033"/>
                <a:gd name="connsiteX21" fmla="*/ 977058 w 997771"/>
                <a:gd name="connsiteY21" fmla="*/ 627900 h 746033"/>
                <a:gd name="connsiteX22" fmla="*/ 874451 w 997771"/>
                <a:gd name="connsiteY22" fmla="*/ 721453 h 746033"/>
                <a:gd name="connsiteX23" fmla="*/ 830694 w 997771"/>
                <a:gd name="connsiteY23" fmla="*/ 644498 h 746033"/>
                <a:gd name="connsiteX24" fmla="*/ 741668 w 997771"/>
                <a:gd name="connsiteY24" fmla="*/ 745594 h 746033"/>
                <a:gd name="connsiteX25" fmla="*/ 732614 w 997771"/>
                <a:gd name="connsiteY25" fmla="*/ 596213 h 746033"/>
                <a:gd name="connsiteX26" fmla="*/ 592286 w 997771"/>
                <a:gd name="connsiteY26" fmla="*/ 667132 h 746033"/>
                <a:gd name="connsiteX27" fmla="*/ 583232 w 997771"/>
                <a:gd name="connsiteY27" fmla="*/ 547928 h 746033"/>
                <a:gd name="connsiteX28" fmla="*/ 426305 w 997771"/>
                <a:gd name="connsiteY28" fmla="*/ 638462 h 746033"/>
                <a:gd name="connsiteX29" fmla="*/ 473082 w 997771"/>
                <a:gd name="connsiteY29" fmla="*/ 451357 h 746033"/>
                <a:gd name="connsiteX30" fmla="*/ 316154 w 997771"/>
                <a:gd name="connsiteY30" fmla="*/ 528311 h 746033"/>
                <a:gd name="connsiteX31" fmla="*/ 331244 w 997771"/>
                <a:gd name="connsiteY31" fmla="*/ 335171 h 746033"/>
                <a:gd name="connsiteX32" fmla="*/ 162246 w 997771"/>
                <a:gd name="connsiteY32" fmla="*/ 410616 h 746033"/>
                <a:gd name="connsiteX33" fmla="*/ 227129 w 997771"/>
                <a:gd name="connsiteY33" fmla="*/ 259725 h 746033"/>
                <a:gd name="connsiteX34" fmla="*/ 166773 w 997771"/>
                <a:gd name="connsiteY34" fmla="*/ 206914 h 746033"/>
                <a:gd name="connsiteX35" fmla="*/ 56623 w 997771"/>
                <a:gd name="connsiteY35" fmla="*/ 301975 h 746033"/>
                <a:gd name="connsiteX36" fmla="*/ 101890 w 997771"/>
                <a:gd name="connsiteY36" fmla="*/ 158628 h 746033"/>
                <a:gd name="connsiteX37" fmla="*/ 3810 w 997771"/>
                <a:gd name="connsiteY37" fmla="*/ 197860 h 746033"/>
                <a:gd name="connsiteX38" fmla="*/ 26445 w 997771"/>
                <a:gd name="connsiteY38" fmla="*/ 92237 h 746033"/>
                <a:gd name="connsiteX39" fmla="*/ 123015 w 997771"/>
                <a:gd name="connsiteY39" fmla="*/ 192 h 746033"/>
                <a:gd name="connsiteX0" fmla="*/ 123015 w 997771"/>
                <a:gd name="connsiteY0" fmla="*/ 192 h 746033"/>
                <a:gd name="connsiteX1" fmla="*/ 107925 w 997771"/>
                <a:gd name="connsiteY1" fmla="*/ 68094 h 746033"/>
                <a:gd name="connsiteX2" fmla="*/ 133577 w 997771"/>
                <a:gd name="connsiteY2" fmla="*/ 69603 h 746033"/>
                <a:gd name="connsiteX3" fmla="*/ 169791 w 997771"/>
                <a:gd name="connsiteY3" fmla="*/ 75638 h 746033"/>
                <a:gd name="connsiteX4" fmla="*/ 171299 w 997771"/>
                <a:gd name="connsiteY4" fmla="*/ 80165 h 746033"/>
                <a:gd name="connsiteX5" fmla="*/ 175826 w 997771"/>
                <a:gd name="connsiteY5" fmla="*/ 98272 h 746033"/>
                <a:gd name="connsiteX6" fmla="*/ 252781 w 997771"/>
                <a:gd name="connsiteY6" fmla="*/ 15282 h 746033"/>
                <a:gd name="connsiteX7" fmla="*/ 189406 w 997771"/>
                <a:gd name="connsiteY7" fmla="*/ 148066 h 746033"/>
                <a:gd name="connsiteX8" fmla="*/ 325208 w 997771"/>
                <a:gd name="connsiteY8" fmla="*/ 57532 h 746033"/>
                <a:gd name="connsiteX9" fmla="*/ 292012 w 997771"/>
                <a:gd name="connsiteY9" fmla="*/ 199369 h 746033"/>
                <a:gd name="connsiteX10" fmla="*/ 435359 w 997771"/>
                <a:gd name="connsiteY10" fmla="*/ 60549 h 746033"/>
                <a:gd name="connsiteX11" fmla="*/ 403673 w 997771"/>
                <a:gd name="connsiteY11" fmla="*/ 247654 h 746033"/>
                <a:gd name="connsiteX12" fmla="*/ 513822 w 997771"/>
                <a:gd name="connsiteY12" fmla="*/ 122414 h 746033"/>
                <a:gd name="connsiteX13" fmla="*/ 500242 w 997771"/>
                <a:gd name="connsiteY13" fmla="*/ 315555 h 746033"/>
                <a:gd name="connsiteX14" fmla="*/ 640571 w 997771"/>
                <a:gd name="connsiteY14" fmla="*/ 142031 h 746033"/>
                <a:gd name="connsiteX15" fmla="*/ 643588 w 997771"/>
                <a:gd name="connsiteY15" fmla="*/ 353278 h 746033"/>
                <a:gd name="connsiteX16" fmla="*/ 782409 w 997771"/>
                <a:gd name="connsiteY16" fmla="*/ 282359 h 746033"/>
                <a:gd name="connsiteX17" fmla="*/ 765811 w 997771"/>
                <a:gd name="connsiteY17" fmla="*/ 457392 h 746033"/>
                <a:gd name="connsiteX18" fmla="*/ 915193 w 997771"/>
                <a:gd name="connsiteY18" fmla="*/ 404582 h 746033"/>
                <a:gd name="connsiteX19" fmla="*/ 875960 w 997771"/>
                <a:gd name="connsiteY19" fmla="*/ 591686 h 746033"/>
                <a:gd name="connsiteX20" fmla="*/ 989128 w 997771"/>
                <a:gd name="connsiteY20" fmla="*/ 532839 h 746033"/>
                <a:gd name="connsiteX21" fmla="*/ 977058 w 997771"/>
                <a:gd name="connsiteY21" fmla="*/ 627900 h 746033"/>
                <a:gd name="connsiteX22" fmla="*/ 874451 w 997771"/>
                <a:gd name="connsiteY22" fmla="*/ 721453 h 746033"/>
                <a:gd name="connsiteX23" fmla="*/ 830694 w 997771"/>
                <a:gd name="connsiteY23" fmla="*/ 644498 h 746033"/>
                <a:gd name="connsiteX24" fmla="*/ 741668 w 997771"/>
                <a:gd name="connsiteY24" fmla="*/ 745594 h 746033"/>
                <a:gd name="connsiteX25" fmla="*/ 732614 w 997771"/>
                <a:gd name="connsiteY25" fmla="*/ 596213 h 746033"/>
                <a:gd name="connsiteX26" fmla="*/ 592286 w 997771"/>
                <a:gd name="connsiteY26" fmla="*/ 667132 h 746033"/>
                <a:gd name="connsiteX27" fmla="*/ 583232 w 997771"/>
                <a:gd name="connsiteY27" fmla="*/ 547928 h 746033"/>
                <a:gd name="connsiteX28" fmla="*/ 426305 w 997771"/>
                <a:gd name="connsiteY28" fmla="*/ 638462 h 746033"/>
                <a:gd name="connsiteX29" fmla="*/ 473082 w 997771"/>
                <a:gd name="connsiteY29" fmla="*/ 451357 h 746033"/>
                <a:gd name="connsiteX30" fmla="*/ 316154 w 997771"/>
                <a:gd name="connsiteY30" fmla="*/ 528311 h 746033"/>
                <a:gd name="connsiteX31" fmla="*/ 331244 w 997771"/>
                <a:gd name="connsiteY31" fmla="*/ 335171 h 746033"/>
                <a:gd name="connsiteX32" fmla="*/ 162246 w 997771"/>
                <a:gd name="connsiteY32" fmla="*/ 410616 h 746033"/>
                <a:gd name="connsiteX33" fmla="*/ 227129 w 997771"/>
                <a:gd name="connsiteY33" fmla="*/ 268778 h 746033"/>
                <a:gd name="connsiteX34" fmla="*/ 166773 w 997771"/>
                <a:gd name="connsiteY34" fmla="*/ 206914 h 746033"/>
                <a:gd name="connsiteX35" fmla="*/ 56623 w 997771"/>
                <a:gd name="connsiteY35" fmla="*/ 301975 h 746033"/>
                <a:gd name="connsiteX36" fmla="*/ 101890 w 997771"/>
                <a:gd name="connsiteY36" fmla="*/ 158628 h 746033"/>
                <a:gd name="connsiteX37" fmla="*/ 3810 w 997771"/>
                <a:gd name="connsiteY37" fmla="*/ 197860 h 746033"/>
                <a:gd name="connsiteX38" fmla="*/ 26445 w 997771"/>
                <a:gd name="connsiteY38" fmla="*/ 92237 h 746033"/>
                <a:gd name="connsiteX39" fmla="*/ 123015 w 997771"/>
                <a:gd name="connsiteY39" fmla="*/ 192 h 746033"/>
                <a:gd name="connsiteX0" fmla="*/ 123015 w 997771"/>
                <a:gd name="connsiteY0" fmla="*/ 192 h 746033"/>
                <a:gd name="connsiteX1" fmla="*/ 107925 w 997771"/>
                <a:gd name="connsiteY1" fmla="*/ 68094 h 746033"/>
                <a:gd name="connsiteX2" fmla="*/ 133577 w 997771"/>
                <a:gd name="connsiteY2" fmla="*/ 69603 h 746033"/>
                <a:gd name="connsiteX3" fmla="*/ 169791 w 997771"/>
                <a:gd name="connsiteY3" fmla="*/ 75638 h 746033"/>
                <a:gd name="connsiteX4" fmla="*/ 171299 w 997771"/>
                <a:gd name="connsiteY4" fmla="*/ 80165 h 746033"/>
                <a:gd name="connsiteX5" fmla="*/ 252781 w 997771"/>
                <a:gd name="connsiteY5" fmla="*/ 15282 h 746033"/>
                <a:gd name="connsiteX6" fmla="*/ 189406 w 997771"/>
                <a:gd name="connsiteY6" fmla="*/ 148066 h 746033"/>
                <a:gd name="connsiteX7" fmla="*/ 325208 w 997771"/>
                <a:gd name="connsiteY7" fmla="*/ 57532 h 746033"/>
                <a:gd name="connsiteX8" fmla="*/ 292012 w 997771"/>
                <a:gd name="connsiteY8" fmla="*/ 199369 h 746033"/>
                <a:gd name="connsiteX9" fmla="*/ 435359 w 997771"/>
                <a:gd name="connsiteY9" fmla="*/ 60549 h 746033"/>
                <a:gd name="connsiteX10" fmla="*/ 403673 w 997771"/>
                <a:gd name="connsiteY10" fmla="*/ 247654 h 746033"/>
                <a:gd name="connsiteX11" fmla="*/ 513822 w 997771"/>
                <a:gd name="connsiteY11" fmla="*/ 122414 h 746033"/>
                <a:gd name="connsiteX12" fmla="*/ 500242 w 997771"/>
                <a:gd name="connsiteY12" fmla="*/ 315555 h 746033"/>
                <a:gd name="connsiteX13" fmla="*/ 640571 w 997771"/>
                <a:gd name="connsiteY13" fmla="*/ 142031 h 746033"/>
                <a:gd name="connsiteX14" fmla="*/ 643588 w 997771"/>
                <a:gd name="connsiteY14" fmla="*/ 353278 h 746033"/>
                <a:gd name="connsiteX15" fmla="*/ 782409 w 997771"/>
                <a:gd name="connsiteY15" fmla="*/ 282359 h 746033"/>
                <a:gd name="connsiteX16" fmla="*/ 765811 w 997771"/>
                <a:gd name="connsiteY16" fmla="*/ 457392 h 746033"/>
                <a:gd name="connsiteX17" fmla="*/ 915193 w 997771"/>
                <a:gd name="connsiteY17" fmla="*/ 404582 h 746033"/>
                <a:gd name="connsiteX18" fmla="*/ 875960 w 997771"/>
                <a:gd name="connsiteY18" fmla="*/ 591686 h 746033"/>
                <a:gd name="connsiteX19" fmla="*/ 989128 w 997771"/>
                <a:gd name="connsiteY19" fmla="*/ 532839 h 746033"/>
                <a:gd name="connsiteX20" fmla="*/ 977058 w 997771"/>
                <a:gd name="connsiteY20" fmla="*/ 627900 h 746033"/>
                <a:gd name="connsiteX21" fmla="*/ 874451 w 997771"/>
                <a:gd name="connsiteY21" fmla="*/ 721453 h 746033"/>
                <a:gd name="connsiteX22" fmla="*/ 830694 w 997771"/>
                <a:gd name="connsiteY22" fmla="*/ 644498 h 746033"/>
                <a:gd name="connsiteX23" fmla="*/ 741668 w 997771"/>
                <a:gd name="connsiteY23" fmla="*/ 745594 h 746033"/>
                <a:gd name="connsiteX24" fmla="*/ 732614 w 997771"/>
                <a:gd name="connsiteY24" fmla="*/ 596213 h 746033"/>
                <a:gd name="connsiteX25" fmla="*/ 592286 w 997771"/>
                <a:gd name="connsiteY25" fmla="*/ 667132 h 746033"/>
                <a:gd name="connsiteX26" fmla="*/ 583232 w 997771"/>
                <a:gd name="connsiteY26" fmla="*/ 547928 h 746033"/>
                <a:gd name="connsiteX27" fmla="*/ 426305 w 997771"/>
                <a:gd name="connsiteY27" fmla="*/ 638462 h 746033"/>
                <a:gd name="connsiteX28" fmla="*/ 473082 w 997771"/>
                <a:gd name="connsiteY28" fmla="*/ 451357 h 746033"/>
                <a:gd name="connsiteX29" fmla="*/ 316154 w 997771"/>
                <a:gd name="connsiteY29" fmla="*/ 528311 h 746033"/>
                <a:gd name="connsiteX30" fmla="*/ 331244 w 997771"/>
                <a:gd name="connsiteY30" fmla="*/ 335171 h 746033"/>
                <a:gd name="connsiteX31" fmla="*/ 162246 w 997771"/>
                <a:gd name="connsiteY31" fmla="*/ 410616 h 746033"/>
                <a:gd name="connsiteX32" fmla="*/ 227129 w 997771"/>
                <a:gd name="connsiteY32" fmla="*/ 268778 h 746033"/>
                <a:gd name="connsiteX33" fmla="*/ 166773 w 997771"/>
                <a:gd name="connsiteY33" fmla="*/ 206914 h 746033"/>
                <a:gd name="connsiteX34" fmla="*/ 56623 w 997771"/>
                <a:gd name="connsiteY34" fmla="*/ 301975 h 746033"/>
                <a:gd name="connsiteX35" fmla="*/ 101890 w 997771"/>
                <a:gd name="connsiteY35" fmla="*/ 158628 h 746033"/>
                <a:gd name="connsiteX36" fmla="*/ 3810 w 997771"/>
                <a:gd name="connsiteY36" fmla="*/ 197860 h 746033"/>
                <a:gd name="connsiteX37" fmla="*/ 26445 w 997771"/>
                <a:gd name="connsiteY37" fmla="*/ 92237 h 746033"/>
                <a:gd name="connsiteX38" fmla="*/ 123015 w 997771"/>
                <a:gd name="connsiteY38" fmla="*/ 192 h 746033"/>
                <a:gd name="connsiteX0" fmla="*/ 123015 w 997771"/>
                <a:gd name="connsiteY0" fmla="*/ 192 h 746033"/>
                <a:gd name="connsiteX1" fmla="*/ 107925 w 997771"/>
                <a:gd name="connsiteY1" fmla="*/ 68094 h 746033"/>
                <a:gd name="connsiteX2" fmla="*/ 133577 w 997771"/>
                <a:gd name="connsiteY2" fmla="*/ 69603 h 746033"/>
                <a:gd name="connsiteX3" fmla="*/ 169791 w 997771"/>
                <a:gd name="connsiteY3" fmla="*/ 75638 h 746033"/>
                <a:gd name="connsiteX4" fmla="*/ 252781 w 997771"/>
                <a:gd name="connsiteY4" fmla="*/ 15282 h 746033"/>
                <a:gd name="connsiteX5" fmla="*/ 189406 w 997771"/>
                <a:gd name="connsiteY5" fmla="*/ 148066 h 746033"/>
                <a:gd name="connsiteX6" fmla="*/ 325208 w 997771"/>
                <a:gd name="connsiteY6" fmla="*/ 57532 h 746033"/>
                <a:gd name="connsiteX7" fmla="*/ 292012 w 997771"/>
                <a:gd name="connsiteY7" fmla="*/ 199369 h 746033"/>
                <a:gd name="connsiteX8" fmla="*/ 435359 w 997771"/>
                <a:gd name="connsiteY8" fmla="*/ 60549 h 746033"/>
                <a:gd name="connsiteX9" fmla="*/ 403673 w 997771"/>
                <a:gd name="connsiteY9" fmla="*/ 247654 h 746033"/>
                <a:gd name="connsiteX10" fmla="*/ 513822 w 997771"/>
                <a:gd name="connsiteY10" fmla="*/ 122414 h 746033"/>
                <a:gd name="connsiteX11" fmla="*/ 500242 w 997771"/>
                <a:gd name="connsiteY11" fmla="*/ 315555 h 746033"/>
                <a:gd name="connsiteX12" fmla="*/ 640571 w 997771"/>
                <a:gd name="connsiteY12" fmla="*/ 142031 h 746033"/>
                <a:gd name="connsiteX13" fmla="*/ 643588 w 997771"/>
                <a:gd name="connsiteY13" fmla="*/ 353278 h 746033"/>
                <a:gd name="connsiteX14" fmla="*/ 782409 w 997771"/>
                <a:gd name="connsiteY14" fmla="*/ 282359 h 746033"/>
                <a:gd name="connsiteX15" fmla="*/ 765811 w 997771"/>
                <a:gd name="connsiteY15" fmla="*/ 457392 h 746033"/>
                <a:gd name="connsiteX16" fmla="*/ 915193 w 997771"/>
                <a:gd name="connsiteY16" fmla="*/ 404582 h 746033"/>
                <a:gd name="connsiteX17" fmla="*/ 875960 w 997771"/>
                <a:gd name="connsiteY17" fmla="*/ 591686 h 746033"/>
                <a:gd name="connsiteX18" fmla="*/ 989128 w 997771"/>
                <a:gd name="connsiteY18" fmla="*/ 532839 h 746033"/>
                <a:gd name="connsiteX19" fmla="*/ 977058 w 997771"/>
                <a:gd name="connsiteY19" fmla="*/ 627900 h 746033"/>
                <a:gd name="connsiteX20" fmla="*/ 874451 w 997771"/>
                <a:gd name="connsiteY20" fmla="*/ 721453 h 746033"/>
                <a:gd name="connsiteX21" fmla="*/ 830694 w 997771"/>
                <a:gd name="connsiteY21" fmla="*/ 644498 h 746033"/>
                <a:gd name="connsiteX22" fmla="*/ 741668 w 997771"/>
                <a:gd name="connsiteY22" fmla="*/ 745594 h 746033"/>
                <a:gd name="connsiteX23" fmla="*/ 732614 w 997771"/>
                <a:gd name="connsiteY23" fmla="*/ 596213 h 746033"/>
                <a:gd name="connsiteX24" fmla="*/ 592286 w 997771"/>
                <a:gd name="connsiteY24" fmla="*/ 667132 h 746033"/>
                <a:gd name="connsiteX25" fmla="*/ 583232 w 997771"/>
                <a:gd name="connsiteY25" fmla="*/ 547928 h 746033"/>
                <a:gd name="connsiteX26" fmla="*/ 426305 w 997771"/>
                <a:gd name="connsiteY26" fmla="*/ 638462 h 746033"/>
                <a:gd name="connsiteX27" fmla="*/ 473082 w 997771"/>
                <a:gd name="connsiteY27" fmla="*/ 451357 h 746033"/>
                <a:gd name="connsiteX28" fmla="*/ 316154 w 997771"/>
                <a:gd name="connsiteY28" fmla="*/ 528311 h 746033"/>
                <a:gd name="connsiteX29" fmla="*/ 331244 w 997771"/>
                <a:gd name="connsiteY29" fmla="*/ 335171 h 746033"/>
                <a:gd name="connsiteX30" fmla="*/ 162246 w 997771"/>
                <a:gd name="connsiteY30" fmla="*/ 410616 h 746033"/>
                <a:gd name="connsiteX31" fmla="*/ 227129 w 997771"/>
                <a:gd name="connsiteY31" fmla="*/ 268778 h 746033"/>
                <a:gd name="connsiteX32" fmla="*/ 166773 w 997771"/>
                <a:gd name="connsiteY32" fmla="*/ 206914 h 746033"/>
                <a:gd name="connsiteX33" fmla="*/ 56623 w 997771"/>
                <a:gd name="connsiteY33" fmla="*/ 301975 h 746033"/>
                <a:gd name="connsiteX34" fmla="*/ 101890 w 997771"/>
                <a:gd name="connsiteY34" fmla="*/ 158628 h 746033"/>
                <a:gd name="connsiteX35" fmla="*/ 3810 w 997771"/>
                <a:gd name="connsiteY35" fmla="*/ 197860 h 746033"/>
                <a:gd name="connsiteX36" fmla="*/ 26445 w 997771"/>
                <a:gd name="connsiteY36" fmla="*/ 92237 h 746033"/>
                <a:gd name="connsiteX37" fmla="*/ 123015 w 997771"/>
                <a:gd name="connsiteY37" fmla="*/ 192 h 746033"/>
                <a:gd name="connsiteX0" fmla="*/ 123015 w 997771"/>
                <a:gd name="connsiteY0" fmla="*/ 192 h 746033"/>
                <a:gd name="connsiteX1" fmla="*/ 107925 w 997771"/>
                <a:gd name="connsiteY1" fmla="*/ 68094 h 746033"/>
                <a:gd name="connsiteX2" fmla="*/ 133577 w 997771"/>
                <a:gd name="connsiteY2" fmla="*/ 69603 h 746033"/>
                <a:gd name="connsiteX3" fmla="*/ 252781 w 997771"/>
                <a:gd name="connsiteY3" fmla="*/ 15282 h 746033"/>
                <a:gd name="connsiteX4" fmla="*/ 189406 w 997771"/>
                <a:gd name="connsiteY4" fmla="*/ 148066 h 746033"/>
                <a:gd name="connsiteX5" fmla="*/ 325208 w 997771"/>
                <a:gd name="connsiteY5" fmla="*/ 57532 h 746033"/>
                <a:gd name="connsiteX6" fmla="*/ 292012 w 997771"/>
                <a:gd name="connsiteY6" fmla="*/ 199369 h 746033"/>
                <a:gd name="connsiteX7" fmla="*/ 435359 w 997771"/>
                <a:gd name="connsiteY7" fmla="*/ 60549 h 746033"/>
                <a:gd name="connsiteX8" fmla="*/ 403673 w 997771"/>
                <a:gd name="connsiteY8" fmla="*/ 247654 h 746033"/>
                <a:gd name="connsiteX9" fmla="*/ 513822 w 997771"/>
                <a:gd name="connsiteY9" fmla="*/ 122414 h 746033"/>
                <a:gd name="connsiteX10" fmla="*/ 500242 w 997771"/>
                <a:gd name="connsiteY10" fmla="*/ 315555 h 746033"/>
                <a:gd name="connsiteX11" fmla="*/ 640571 w 997771"/>
                <a:gd name="connsiteY11" fmla="*/ 142031 h 746033"/>
                <a:gd name="connsiteX12" fmla="*/ 643588 w 997771"/>
                <a:gd name="connsiteY12" fmla="*/ 353278 h 746033"/>
                <a:gd name="connsiteX13" fmla="*/ 782409 w 997771"/>
                <a:gd name="connsiteY13" fmla="*/ 282359 h 746033"/>
                <a:gd name="connsiteX14" fmla="*/ 765811 w 997771"/>
                <a:gd name="connsiteY14" fmla="*/ 457392 h 746033"/>
                <a:gd name="connsiteX15" fmla="*/ 915193 w 997771"/>
                <a:gd name="connsiteY15" fmla="*/ 404582 h 746033"/>
                <a:gd name="connsiteX16" fmla="*/ 875960 w 997771"/>
                <a:gd name="connsiteY16" fmla="*/ 591686 h 746033"/>
                <a:gd name="connsiteX17" fmla="*/ 989128 w 997771"/>
                <a:gd name="connsiteY17" fmla="*/ 532839 h 746033"/>
                <a:gd name="connsiteX18" fmla="*/ 977058 w 997771"/>
                <a:gd name="connsiteY18" fmla="*/ 627900 h 746033"/>
                <a:gd name="connsiteX19" fmla="*/ 874451 w 997771"/>
                <a:gd name="connsiteY19" fmla="*/ 721453 h 746033"/>
                <a:gd name="connsiteX20" fmla="*/ 830694 w 997771"/>
                <a:gd name="connsiteY20" fmla="*/ 644498 h 746033"/>
                <a:gd name="connsiteX21" fmla="*/ 741668 w 997771"/>
                <a:gd name="connsiteY21" fmla="*/ 745594 h 746033"/>
                <a:gd name="connsiteX22" fmla="*/ 732614 w 997771"/>
                <a:gd name="connsiteY22" fmla="*/ 596213 h 746033"/>
                <a:gd name="connsiteX23" fmla="*/ 592286 w 997771"/>
                <a:gd name="connsiteY23" fmla="*/ 667132 h 746033"/>
                <a:gd name="connsiteX24" fmla="*/ 583232 w 997771"/>
                <a:gd name="connsiteY24" fmla="*/ 547928 h 746033"/>
                <a:gd name="connsiteX25" fmla="*/ 426305 w 997771"/>
                <a:gd name="connsiteY25" fmla="*/ 638462 h 746033"/>
                <a:gd name="connsiteX26" fmla="*/ 473082 w 997771"/>
                <a:gd name="connsiteY26" fmla="*/ 451357 h 746033"/>
                <a:gd name="connsiteX27" fmla="*/ 316154 w 997771"/>
                <a:gd name="connsiteY27" fmla="*/ 528311 h 746033"/>
                <a:gd name="connsiteX28" fmla="*/ 331244 w 997771"/>
                <a:gd name="connsiteY28" fmla="*/ 335171 h 746033"/>
                <a:gd name="connsiteX29" fmla="*/ 162246 w 997771"/>
                <a:gd name="connsiteY29" fmla="*/ 410616 h 746033"/>
                <a:gd name="connsiteX30" fmla="*/ 227129 w 997771"/>
                <a:gd name="connsiteY30" fmla="*/ 268778 h 746033"/>
                <a:gd name="connsiteX31" fmla="*/ 166773 w 997771"/>
                <a:gd name="connsiteY31" fmla="*/ 206914 h 746033"/>
                <a:gd name="connsiteX32" fmla="*/ 56623 w 997771"/>
                <a:gd name="connsiteY32" fmla="*/ 301975 h 746033"/>
                <a:gd name="connsiteX33" fmla="*/ 101890 w 997771"/>
                <a:gd name="connsiteY33" fmla="*/ 158628 h 746033"/>
                <a:gd name="connsiteX34" fmla="*/ 3810 w 997771"/>
                <a:gd name="connsiteY34" fmla="*/ 197860 h 746033"/>
                <a:gd name="connsiteX35" fmla="*/ 26445 w 997771"/>
                <a:gd name="connsiteY35" fmla="*/ 92237 h 746033"/>
                <a:gd name="connsiteX36" fmla="*/ 123015 w 997771"/>
                <a:gd name="connsiteY36" fmla="*/ 192 h 746033"/>
                <a:gd name="connsiteX0" fmla="*/ 123015 w 997771"/>
                <a:gd name="connsiteY0" fmla="*/ 169 h 746010"/>
                <a:gd name="connsiteX1" fmla="*/ 107925 w 997771"/>
                <a:gd name="connsiteY1" fmla="*/ 68071 h 746010"/>
                <a:gd name="connsiteX2" fmla="*/ 252781 w 997771"/>
                <a:gd name="connsiteY2" fmla="*/ 15259 h 746010"/>
                <a:gd name="connsiteX3" fmla="*/ 189406 w 997771"/>
                <a:gd name="connsiteY3" fmla="*/ 148043 h 746010"/>
                <a:gd name="connsiteX4" fmla="*/ 325208 w 997771"/>
                <a:gd name="connsiteY4" fmla="*/ 57509 h 746010"/>
                <a:gd name="connsiteX5" fmla="*/ 292012 w 997771"/>
                <a:gd name="connsiteY5" fmla="*/ 199346 h 746010"/>
                <a:gd name="connsiteX6" fmla="*/ 435359 w 997771"/>
                <a:gd name="connsiteY6" fmla="*/ 60526 h 746010"/>
                <a:gd name="connsiteX7" fmla="*/ 403673 w 997771"/>
                <a:gd name="connsiteY7" fmla="*/ 247631 h 746010"/>
                <a:gd name="connsiteX8" fmla="*/ 513822 w 997771"/>
                <a:gd name="connsiteY8" fmla="*/ 122391 h 746010"/>
                <a:gd name="connsiteX9" fmla="*/ 500242 w 997771"/>
                <a:gd name="connsiteY9" fmla="*/ 315532 h 746010"/>
                <a:gd name="connsiteX10" fmla="*/ 640571 w 997771"/>
                <a:gd name="connsiteY10" fmla="*/ 142008 h 746010"/>
                <a:gd name="connsiteX11" fmla="*/ 643588 w 997771"/>
                <a:gd name="connsiteY11" fmla="*/ 353255 h 746010"/>
                <a:gd name="connsiteX12" fmla="*/ 782409 w 997771"/>
                <a:gd name="connsiteY12" fmla="*/ 282336 h 746010"/>
                <a:gd name="connsiteX13" fmla="*/ 765811 w 997771"/>
                <a:gd name="connsiteY13" fmla="*/ 457369 h 746010"/>
                <a:gd name="connsiteX14" fmla="*/ 915193 w 997771"/>
                <a:gd name="connsiteY14" fmla="*/ 404559 h 746010"/>
                <a:gd name="connsiteX15" fmla="*/ 875960 w 997771"/>
                <a:gd name="connsiteY15" fmla="*/ 591663 h 746010"/>
                <a:gd name="connsiteX16" fmla="*/ 989128 w 997771"/>
                <a:gd name="connsiteY16" fmla="*/ 532816 h 746010"/>
                <a:gd name="connsiteX17" fmla="*/ 977058 w 997771"/>
                <a:gd name="connsiteY17" fmla="*/ 627877 h 746010"/>
                <a:gd name="connsiteX18" fmla="*/ 874451 w 997771"/>
                <a:gd name="connsiteY18" fmla="*/ 721430 h 746010"/>
                <a:gd name="connsiteX19" fmla="*/ 830694 w 997771"/>
                <a:gd name="connsiteY19" fmla="*/ 644475 h 746010"/>
                <a:gd name="connsiteX20" fmla="*/ 741668 w 997771"/>
                <a:gd name="connsiteY20" fmla="*/ 745571 h 746010"/>
                <a:gd name="connsiteX21" fmla="*/ 732614 w 997771"/>
                <a:gd name="connsiteY21" fmla="*/ 596190 h 746010"/>
                <a:gd name="connsiteX22" fmla="*/ 592286 w 997771"/>
                <a:gd name="connsiteY22" fmla="*/ 667109 h 746010"/>
                <a:gd name="connsiteX23" fmla="*/ 583232 w 997771"/>
                <a:gd name="connsiteY23" fmla="*/ 547905 h 746010"/>
                <a:gd name="connsiteX24" fmla="*/ 426305 w 997771"/>
                <a:gd name="connsiteY24" fmla="*/ 638439 h 746010"/>
                <a:gd name="connsiteX25" fmla="*/ 473082 w 997771"/>
                <a:gd name="connsiteY25" fmla="*/ 451334 h 746010"/>
                <a:gd name="connsiteX26" fmla="*/ 316154 w 997771"/>
                <a:gd name="connsiteY26" fmla="*/ 528288 h 746010"/>
                <a:gd name="connsiteX27" fmla="*/ 331244 w 997771"/>
                <a:gd name="connsiteY27" fmla="*/ 335148 h 746010"/>
                <a:gd name="connsiteX28" fmla="*/ 162246 w 997771"/>
                <a:gd name="connsiteY28" fmla="*/ 410593 h 746010"/>
                <a:gd name="connsiteX29" fmla="*/ 227129 w 997771"/>
                <a:gd name="connsiteY29" fmla="*/ 268755 h 746010"/>
                <a:gd name="connsiteX30" fmla="*/ 166773 w 997771"/>
                <a:gd name="connsiteY30" fmla="*/ 206891 h 746010"/>
                <a:gd name="connsiteX31" fmla="*/ 56623 w 997771"/>
                <a:gd name="connsiteY31" fmla="*/ 301952 h 746010"/>
                <a:gd name="connsiteX32" fmla="*/ 101890 w 997771"/>
                <a:gd name="connsiteY32" fmla="*/ 158605 h 746010"/>
                <a:gd name="connsiteX33" fmla="*/ 3810 w 997771"/>
                <a:gd name="connsiteY33" fmla="*/ 197837 h 746010"/>
                <a:gd name="connsiteX34" fmla="*/ 26445 w 997771"/>
                <a:gd name="connsiteY34" fmla="*/ 92214 h 746010"/>
                <a:gd name="connsiteX35" fmla="*/ 123015 w 997771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227708 w 998350"/>
                <a:gd name="connsiteY29" fmla="*/ 26875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227708 w 998350"/>
                <a:gd name="connsiteY29" fmla="*/ 26875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227708 w 998350"/>
                <a:gd name="connsiteY29" fmla="*/ 26875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227708 w 998350"/>
                <a:gd name="connsiteY29" fmla="*/ 26875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106"/>
                <a:gd name="connsiteY0" fmla="*/ 169 h 752225"/>
                <a:gd name="connsiteX1" fmla="*/ 108504 w 998106"/>
                <a:gd name="connsiteY1" fmla="*/ 68071 h 752225"/>
                <a:gd name="connsiteX2" fmla="*/ 253360 w 998106"/>
                <a:gd name="connsiteY2" fmla="*/ 15259 h 752225"/>
                <a:gd name="connsiteX3" fmla="*/ 189985 w 998106"/>
                <a:gd name="connsiteY3" fmla="*/ 148043 h 752225"/>
                <a:gd name="connsiteX4" fmla="*/ 325787 w 998106"/>
                <a:gd name="connsiteY4" fmla="*/ 57509 h 752225"/>
                <a:gd name="connsiteX5" fmla="*/ 292591 w 998106"/>
                <a:gd name="connsiteY5" fmla="*/ 199346 h 752225"/>
                <a:gd name="connsiteX6" fmla="*/ 435938 w 998106"/>
                <a:gd name="connsiteY6" fmla="*/ 60526 h 752225"/>
                <a:gd name="connsiteX7" fmla="*/ 404252 w 998106"/>
                <a:gd name="connsiteY7" fmla="*/ 247631 h 752225"/>
                <a:gd name="connsiteX8" fmla="*/ 514401 w 998106"/>
                <a:gd name="connsiteY8" fmla="*/ 122391 h 752225"/>
                <a:gd name="connsiteX9" fmla="*/ 500821 w 998106"/>
                <a:gd name="connsiteY9" fmla="*/ 315532 h 752225"/>
                <a:gd name="connsiteX10" fmla="*/ 641150 w 998106"/>
                <a:gd name="connsiteY10" fmla="*/ 142008 h 752225"/>
                <a:gd name="connsiteX11" fmla="*/ 644167 w 998106"/>
                <a:gd name="connsiteY11" fmla="*/ 353255 h 752225"/>
                <a:gd name="connsiteX12" fmla="*/ 782988 w 998106"/>
                <a:gd name="connsiteY12" fmla="*/ 282336 h 752225"/>
                <a:gd name="connsiteX13" fmla="*/ 766390 w 998106"/>
                <a:gd name="connsiteY13" fmla="*/ 457369 h 752225"/>
                <a:gd name="connsiteX14" fmla="*/ 915772 w 998106"/>
                <a:gd name="connsiteY14" fmla="*/ 404559 h 752225"/>
                <a:gd name="connsiteX15" fmla="*/ 876539 w 998106"/>
                <a:gd name="connsiteY15" fmla="*/ 591663 h 752225"/>
                <a:gd name="connsiteX16" fmla="*/ 989707 w 998106"/>
                <a:gd name="connsiteY16" fmla="*/ 532816 h 752225"/>
                <a:gd name="connsiteX17" fmla="*/ 977637 w 998106"/>
                <a:gd name="connsiteY17" fmla="*/ 627877 h 752225"/>
                <a:gd name="connsiteX18" fmla="*/ 881065 w 998106"/>
                <a:gd name="connsiteY18" fmla="*/ 751608 h 752225"/>
                <a:gd name="connsiteX19" fmla="*/ 831273 w 998106"/>
                <a:gd name="connsiteY19" fmla="*/ 644475 h 752225"/>
                <a:gd name="connsiteX20" fmla="*/ 742247 w 998106"/>
                <a:gd name="connsiteY20" fmla="*/ 745571 h 752225"/>
                <a:gd name="connsiteX21" fmla="*/ 733193 w 998106"/>
                <a:gd name="connsiteY21" fmla="*/ 596190 h 752225"/>
                <a:gd name="connsiteX22" fmla="*/ 592865 w 998106"/>
                <a:gd name="connsiteY22" fmla="*/ 667109 h 752225"/>
                <a:gd name="connsiteX23" fmla="*/ 583811 w 998106"/>
                <a:gd name="connsiteY23" fmla="*/ 547905 h 752225"/>
                <a:gd name="connsiteX24" fmla="*/ 426884 w 998106"/>
                <a:gd name="connsiteY24" fmla="*/ 638439 h 752225"/>
                <a:gd name="connsiteX25" fmla="*/ 473661 w 998106"/>
                <a:gd name="connsiteY25" fmla="*/ 451334 h 752225"/>
                <a:gd name="connsiteX26" fmla="*/ 316733 w 998106"/>
                <a:gd name="connsiteY26" fmla="*/ 528288 h 752225"/>
                <a:gd name="connsiteX27" fmla="*/ 331823 w 998106"/>
                <a:gd name="connsiteY27" fmla="*/ 335148 h 752225"/>
                <a:gd name="connsiteX28" fmla="*/ 162825 w 998106"/>
                <a:gd name="connsiteY28" fmla="*/ 410593 h 752225"/>
                <a:gd name="connsiteX29" fmla="*/ 197530 w 998106"/>
                <a:gd name="connsiteY29" fmla="*/ 282335 h 752225"/>
                <a:gd name="connsiteX30" fmla="*/ 167352 w 998106"/>
                <a:gd name="connsiteY30" fmla="*/ 206891 h 752225"/>
                <a:gd name="connsiteX31" fmla="*/ 57202 w 998106"/>
                <a:gd name="connsiteY31" fmla="*/ 301952 h 752225"/>
                <a:gd name="connsiteX32" fmla="*/ 102469 w 998106"/>
                <a:gd name="connsiteY32" fmla="*/ 158605 h 752225"/>
                <a:gd name="connsiteX33" fmla="*/ 4389 w 998106"/>
                <a:gd name="connsiteY33" fmla="*/ 197837 h 752225"/>
                <a:gd name="connsiteX34" fmla="*/ 27024 w 998106"/>
                <a:gd name="connsiteY34" fmla="*/ 92214 h 752225"/>
                <a:gd name="connsiteX35" fmla="*/ 123594 w 998106"/>
                <a:gd name="connsiteY35" fmla="*/ 169 h 752225"/>
                <a:gd name="connsiteX0" fmla="*/ 123594 w 999131"/>
                <a:gd name="connsiteY0" fmla="*/ 169 h 779290"/>
                <a:gd name="connsiteX1" fmla="*/ 108504 w 999131"/>
                <a:gd name="connsiteY1" fmla="*/ 68071 h 779290"/>
                <a:gd name="connsiteX2" fmla="*/ 253360 w 999131"/>
                <a:gd name="connsiteY2" fmla="*/ 15259 h 779290"/>
                <a:gd name="connsiteX3" fmla="*/ 189985 w 999131"/>
                <a:gd name="connsiteY3" fmla="*/ 148043 h 779290"/>
                <a:gd name="connsiteX4" fmla="*/ 325787 w 999131"/>
                <a:gd name="connsiteY4" fmla="*/ 57509 h 779290"/>
                <a:gd name="connsiteX5" fmla="*/ 292591 w 999131"/>
                <a:gd name="connsiteY5" fmla="*/ 199346 h 779290"/>
                <a:gd name="connsiteX6" fmla="*/ 435938 w 999131"/>
                <a:gd name="connsiteY6" fmla="*/ 60526 h 779290"/>
                <a:gd name="connsiteX7" fmla="*/ 404252 w 999131"/>
                <a:gd name="connsiteY7" fmla="*/ 247631 h 779290"/>
                <a:gd name="connsiteX8" fmla="*/ 514401 w 999131"/>
                <a:gd name="connsiteY8" fmla="*/ 122391 h 779290"/>
                <a:gd name="connsiteX9" fmla="*/ 500821 w 999131"/>
                <a:gd name="connsiteY9" fmla="*/ 315532 h 779290"/>
                <a:gd name="connsiteX10" fmla="*/ 641150 w 999131"/>
                <a:gd name="connsiteY10" fmla="*/ 142008 h 779290"/>
                <a:gd name="connsiteX11" fmla="*/ 644167 w 999131"/>
                <a:gd name="connsiteY11" fmla="*/ 353255 h 779290"/>
                <a:gd name="connsiteX12" fmla="*/ 782988 w 999131"/>
                <a:gd name="connsiteY12" fmla="*/ 282336 h 779290"/>
                <a:gd name="connsiteX13" fmla="*/ 766390 w 999131"/>
                <a:gd name="connsiteY13" fmla="*/ 457369 h 779290"/>
                <a:gd name="connsiteX14" fmla="*/ 915772 w 999131"/>
                <a:gd name="connsiteY14" fmla="*/ 404559 h 779290"/>
                <a:gd name="connsiteX15" fmla="*/ 876539 w 999131"/>
                <a:gd name="connsiteY15" fmla="*/ 591663 h 779290"/>
                <a:gd name="connsiteX16" fmla="*/ 989707 w 999131"/>
                <a:gd name="connsiteY16" fmla="*/ 532816 h 779290"/>
                <a:gd name="connsiteX17" fmla="*/ 977637 w 999131"/>
                <a:gd name="connsiteY17" fmla="*/ 627877 h 779290"/>
                <a:gd name="connsiteX18" fmla="*/ 856923 w 999131"/>
                <a:gd name="connsiteY18" fmla="*/ 778769 h 779290"/>
                <a:gd name="connsiteX19" fmla="*/ 831273 w 999131"/>
                <a:gd name="connsiteY19" fmla="*/ 644475 h 779290"/>
                <a:gd name="connsiteX20" fmla="*/ 742247 w 999131"/>
                <a:gd name="connsiteY20" fmla="*/ 745571 h 779290"/>
                <a:gd name="connsiteX21" fmla="*/ 733193 w 999131"/>
                <a:gd name="connsiteY21" fmla="*/ 596190 h 779290"/>
                <a:gd name="connsiteX22" fmla="*/ 592865 w 999131"/>
                <a:gd name="connsiteY22" fmla="*/ 667109 h 779290"/>
                <a:gd name="connsiteX23" fmla="*/ 583811 w 999131"/>
                <a:gd name="connsiteY23" fmla="*/ 547905 h 779290"/>
                <a:gd name="connsiteX24" fmla="*/ 426884 w 999131"/>
                <a:gd name="connsiteY24" fmla="*/ 638439 h 779290"/>
                <a:gd name="connsiteX25" fmla="*/ 473661 w 999131"/>
                <a:gd name="connsiteY25" fmla="*/ 451334 h 779290"/>
                <a:gd name="connsiteX26" fmla="*/ 316733 w 999131"/>
                <a:gd name="connsiteY26" fmla="*/ 528288 h 779290"/>
                <a:gd name="connsiteX27" fmla="*/ 331823 w 999131"/>
                <a:gd name="connsiteY27" fmla="*/ 335148 h 779290"/>
                <a:gd name="connsiteX28" fmla="*/ 162825 w 999131"/>
                <a:gd name="connsiteY28" fmla="*/ 410593 h 779290"/>
                <a:gd name="connsiteX29" fmla="*/ 197530 w 999131"/>
                <a:gd name="connsiteY29" fmla="*/ 282335 h 779290"/>
                <a:gd name="connsiteX30" fmla="*/ 167352 w 999131"/>
                <a:gd name="connsiteY30" fmla="*/ 206891 h 779290"/>
                <a:gd name="connsiteX31" fmla="*/ 57202 w 999131"/>
                <a:gd name="connsiteY31" fmla="*/ 301952 h 779290"/>
                <a:gd name="connsiteX32" fmla="*/ 102469 w 999131"/>
                <a:gd name="connsiteY32" fmla="*/ 158605 h 779290"/>
                <a:gd name="connsiteX33" fmla="*/ 4389 w 999131"/>
                <a:gd name="connsiteY33" fmla="*/ 197837 h 779290"/>
                <a:gd name="connsiteX34" fmla="*/ 27024 w 999131"/>
                <a:gd name="connsiteY34" fmla="*/ 92214 h 779290"/>
                <a:gd name="connsiteX35" fmla="*/ 123594 w 999131"/>
                <a:gd name="connsiteY35" fmla="*/ 169 h 779290"/>
                <a:gd name="connsiteX0" fmla="*/ 123594 w 999131"/>
                <a:gd name="connsiteY0" fmla="*/ 169 h 778770"/>
                <a:gd name="connsiteX1" fmla="*/ 108504 w 999131"/>
                <a:gd name="connsiteY1" fmla="*/ 68071 h 778770"/>
                <a:gd name="connsiteX2" fmla="*/ 253360 w 999131"/>
                <a:gd name="connsiteY2" fmla="*/ 15259 h 778770"/>
                <a:gd name="connsiteX3" fmla="*/ 189985 w 999131"/>
                <a:gd name="connsiteY3" fmla="*/ 148043 h 778770"/>
                <a:gd name="connsiteX4" fmla="*/ 325787 w 999131"/>
                <a:gd name="connsiteY4" fmla="*/ 57509 h 778770"/>
                <a:gd name="connsiteX5" fmla="*/ 292591 w 999131"/>
                <a:gd name="connsiteY5" fmla="*/ 199346 h 778770"/>
                <a:gd name="connsiteX6" fmla="*/ 435938 w 999131"/>
                <a:gd name="connsiteY6" fmla="*/ 60526 h 778770"/>
                <a:gd name="connsiteX7" fmla="*/ 404252 w 999131"/>
                <a:gd name="connsiteY7" fmla="*/ 247631 h 778770"/>
                <a:gd name="connsiteX8" fmla="*/ 514401 w 999131"/>
                <a:gd name="connsiteY8" fmla="*/ 122391 h 778770"/>
                <a:gd name="connsiteX9" fmla="*/ 500821 w 999131"/>
                <a:gd name="connsiteY9" fmla="*/ 315532 h 778770"/>
                <a:gd name="connsiteX10" fmla="*/ 641150 w 999131"/>
                <a:gd name="connsiteY10" fmla="*/ 142008 h 778770"/>
                <a:gd name="connsiteX11" fmla="*/ 644167 w 999131"/>
                <a:gd name="connsiteY11" fmla="*/ 353255 h 778770"/>
                <a:gd name="connsiteX12" fmla="*/ 782988 w 999131"/>
                <a:gd name="connsiteY12" fmla="*/ 282336 h 778770"/>
                <a:gd name="connsiteX13" fmla="*/ 766390 w 999131"/>
                <a:gd name="connsiteY13" fmla="*/ 457369 h 778770"/>
                <a:gd name="connsiteX14" fmla="*/ 915772 w 999131"/>
                <a:gd name="connsiteY14" fmla="*/ 404559 h 778770"/>
                <a:gd name="connsiteX15" fmla="*/ 876539 w 999131"/>
                <a:gd name="connsiteY15" fmla="*/ 591663 h 778770"/>
                <a:gd name="connsiteX16" fmla="*/ 989707 w 999131"/>
                <a:gd name="connsiteY16" fmla="*/ 532816 h 778770"/>
                <a:gd name="connsiteX17" fmla="*/ 977637 w 999131"/>
                <a:gd name="connsiteY17" fmla="*/ 627877 h 778770"/>
                <a:gd name="connsiteX18" fmla="*/ 856923 w 999131"/>
                <a:gd name="connsiteY18" fmla="*/ 778769 h 778770"/>
                <a:gd name="connsiteX19" fmla="*/ 831273 w 999131"/>
                <a:gd name="connsiteY19" fmla="*/ 644475 h 778770"/>
                <a:gd name="connsiteX20" fmla="*/ 742247 w 999131"/>
                <a:gd name="connsiteY20" fmla="*/ 745571 h 778770"/>
                <a:gd name="connsiteX21" fmla="*/ 733193 w 999131"/>
                <a:gd name="connsiteY21" fmla="*/ 596190 h 778770"/>
                <a:gd name="connsiteX22" fmla="*/ 592865 w 999131"/>
                <a:gd name="connsiteY22" fmla="*/ 667109 h 778770"/>
                <a:gd name="connsiteX23" fmla="*/ 583811 w 999131"/>
                <a:gd name="connsiteY23" fmla="*/ 547905 h 778770"/>
                <a:gd name="connsiteX24" fmla="*/ 426884 w 999131"/>
                <a:gd name="connsiteY24" fmla="*/ 638439 h 778770"/>
                <a:gd name="connsiteX25" fmla="*/ 473661 w 999131"/>
                <a:gd name="connsiteY25" fmla="*/ 451334 h 778770"/>
                <a:gd name="connsiteX26" fmla="*/ 316733 w 999131"/>
                <a:gd name="connsiteY26" fmla="*/ 528288 h 778770"/>
                <a:gd name="connsiteX27" fmla="*/ 331823 w 999131"/>
                <a:gd name="connsiteY27" fmla="*/ 335148 h 778770"/>
                <a:gd name="connsiteX28" fmla="*/ 162825 w 999131"/>
                <a:gd name="connsiteY28" fmla="*/ 410593 h 778770"/>
                <a:gd name="connsiteX29" fmla="*/ 197530 w 999131"/>
                <a:gd name="connsiteY29" fmla="*/ 282335 h 778770"/>
                <a:gd name="connsiteX30" fmla="*/ 167352 w 999131"/>
                <a:gd name="connsiteY30" fmla="*/ 206891 h 778770"/>
                <a:gd name="connsiteX31" fmla="*/ 57202 w 999131"/>
                <a:gd name="connsiteY31" fmla="*/ 301952 h 778770"/>
                <a:gd name="connsiteX32" fmla="*/ 102469 w 999131"/>
                <a:gd name="connsiteY32" fmla="*/ 158605 h 778770"/>
                <a:gd name="connsiteX33" fmla="*/ 4389 w 999131"/>
                <a:gd name="connsiteY33" fmla="*/ 197837 h 778770"/>
                <a:gd name="connsiteX34" fmla="*/ 27024 w 999131"/>
                <a:gd name="connsiteY34" fmla="*/ 92214 h 778770"/>
                <a:gd name="connsiteX35" fmla="*/ 123594 w 999131"/>
                <a:gd name="connsiteY35" fmla="*/ 169 h 778770"/>
                <a:gd name="connsiteX0" fmla="*/ 123594 w 1003394"/>
                <a:gd name="connsiteY0" fmla="*/ 169 h 778769"/>
                <a:gd name="connsiteX1" fmla="*/ 108504 w 1003394"/>
                <a:gd name="connsiteY1" fmla="*/ 68071 h 778769"/>
                <a:gd name="connsiteX2" fmla="*/ 253360 w 1003394"/>
                <a:gd name="connsiteY2" fmla="*/ 15259 h 778769"/>
                <a:gd name="connsiteX3" fmla="*/ 189985 w 1003394"/>
                <a:gd name="connsiteY3" fmla="*/ 148043 h 778769"/>
                <a:gd name="connsiteX4" fmla="*/ 325787 w 1003394"/>
                <a:gd name="connsiteY4" fmla="*/ 57509 h 778769"/>
                <a:gd name="connsiteX5" fmla="*/ 292591 w 1003394"/>
                <a:gd name="connsiteY5" fmla="*/ 199346 h 778769"/>
                <a:gd name="connsiteX6" fmla="*/ 435938 w 1003394"/>
                <a:gd name="connsiteY6" fmla="*/ 60526 h 778769"/>
                <a:gd name="connsiteX7" fmla="*/ 404252 w 1003394"/>
                <a:gd name="connsiteY7" fmla="*/ 247631 h 778769"/>
                <a:gd name="connsiteX8" fmla="*/ 514401 w 1003394"/>
                <a:gd name="connsiteY8" fmla="*/ 122391 h 778769"/>
                <a:gd name="connsiteX9" fmla="*/ 500821 w 1003394"/>
                <a:gd name="connsiteY9" fmla="*/ 315532 h 778769"/>
                <a:gd name="connsiteX10" fmla="*/ 641150 w 1003394"/>
                <a:gd name="connsiteY10" fmla="*/ 142008 h 778769"/>
                <a:gd name="connsiteX11" fmla="*/ 644167 w 1003394"/>
                <a:gd name="connsiteY11" fmla="*/ 353255 h 778769"/>
                <a:gd name="connsiteX12" fmla="*/ 782988 w 1003394"/>
                <a:gd name="connsiteY12" fmla="*/ 282336 h 778769"/>
                <a:gd name="connsiteX13" fmla="*/ 766390 w 1003394"/>
                <a:gd name="connsiteY13" fmla="*/ 457369 h 778769"/>
                <a:gd name="connsiteX14" fmla="*/ 915772 w 1003394"/>
                <a:gd name="connsiteY14" fmla="*/ 404559 h 778769"/>
                <a:gd name="connsiteX15" fmla="*/ 876539 w 1003394"/>
                <a:gd name="connsiteY15" fmla="*/ 591663 h 778769"/>
                <a:gd name="connsiteX16" fmla="*/ 989707 w 1003394"/>
                <a:gd name="connsiteY16" fmla="*/ 532816 h 778769"/>
                <a:gd name="connsiteX17" fmla="*/ 986691 w 1003394"/>
                <a:gd name="connsiteY17" fmla="*/ 645984 h 778769"/>
                <a:gd name="connsiteX18" fmla="*/ 856923 w 1003394"/>
                <a:gd name="connsiteY18" fmla="*/ 778769 h 778769"/>
                <a:gd name="connsiteX19" fmla="*/ 831273 w 1003394"/>
                <a:gd name="connsiteY19" fmla="*/ 644475 h 778769"/>
                <a:gd name="connsiteX20" fmla="*/ 742247 w 1003394"/>
                <a:gd name="connsiteY20" fmla="*/ 745571 h 778769"/>
                <a:gd name="connsiteX21" fmla="*/ 733193 w 1003394"/>
                <a:gd name="connsiteY21" fmla="*/ 596190 h 778769"/>
                <a:gd name="connsiteX22" fmla="*/ 592865 w 1003394"/>
                <a:gd name="connsiteY22" fmla="*/ 667109 h 778769"/>
                <a:gd name="connsiteX23" fmla="*/ 583811 w 1003394"/>
                <a:gd name="connsiteY23" fmla="*/ 547905 h 778769"/>
                <a:gd name="connsiteX24" fmla="*/ 426884 w 1003394"/>
                <a:gd name="connsiteY24" fmla="*/ 638439 h 778769"/>
                <a:gd name="connsiteX25" fmla="*/ 473661 w 1003394"/>
                <a:gd name="connsiteY25" fmla="*/ 451334 h 778769"/>
                <a:gd name="connsiteX26" fmla="*/ 316733 w 1003394"/>
                <a:gd name="connsiteY26" fmla="*/ 528288 h 778769"/>
                <a:gd name="connsiteX27" fmla="*/ 331823 w 1003394"/>
                <a:gd name="connsiteY27" fmla="*/ 335148 h 778769"/>
                <a:gd name="connsiteX28" fmla="*/ 162825 w 1003394"/>
                <a:gd name="connsiteY28" fmla="*/ 410593 h 778769"/>
                <a:gd name="connsiteX29" fmla="*/ 197530 w 1003394"/>
                <a:gd name="connsiteY29" fmla="*/ 282335 h 778769"/>
                <a:gd name="connsiteX30" fmla="*/ 167352 w 1003394"/>
                <a:gd name="connsiteY30" fmla="*/ 206891 h 778769"/>
                <a:gd name="connsiteX31" fmla="*/ 57202 w 1003394"/>
                <a:gd name="connsiteY31" fmla="*/ 301952 h 778769"/>
                <a:gd name="connsiteX32" fmla="*/ 102469 w 1003394"/>
                <a:gd name="connsiteY32" fmla="*/ 158605 h 778769"/>
                <a:gd name="connsiteX33" fmla="*/ 4389 w 1003394"/>
                <a:gd name="connsiteY33" fmla="*/ 197837 h 778769"/>
                <a:gd name="connsiteX34" fmla="*/ 27024 w 1003394"/>
                <a:gd name="connsiteY34" fmla="*/ 92214 h 778769"/>
                <a:gd name="connsiteX35" fmla="*/ 123594 w 1003394"/>
                <a:gd name="connsiteY35" fmla="*/ 169 h 778769"/>
                <a:gd name="connsiteX0" fmla="*/ 123594 w 1002320"/>
                <a:gd name="connsiteY0" fmla="*/ 169 h 778769"/>
                <a:gd name="connsiteX1" fmla="*/ 108504 w 1002320"/>
                <a:gd name="connsiteY1" fmla="*/ 68071 h 778769"/>
                <a:gd name="connsiteX2" fmla="*/ 253360 w 1002320"/>
                <a:gd name="connsiteY2" fmla="*/ 15259 h 778769"/>
                <a:gd name="connsiteX3" fmla="*/ 189985 w 1002320"/>
                <a:gd name="connsiteY3" fmla="*/ 148043 h 778769"/>
                <a:gd name="connsiteX4" fmla="*/ 325787 w 1002320"/>
                <a:gd name="connsiteY4" fmla="*/ 57509 h 778769"/>
                <a:gd name="connsiteX5" fmla="*/ 292591 w 1002320"/>
                <a:gd name="connsiteY5" fmla="*/ 199346 h 778769"/>
                <a:gd name="connsiteX6" fmla="*/ 435938 w 1002320"/>
                <a:gd name="connsiteY6" fmla="*/ 60526 h 778769"/>
                <a:gd name="connsiteX7" fmla="*/ 404252 w 1002320"/>
                <a:gd name="connsiteY7" fmla="*/ 247631 h 778769"/>
                <a:gd name="connsiteX8" fmla="*/ 514401 w 1002320"/>
                <a:gd name="connsiteY8" fmla="*/ 122391 h 778769"/>
                <a:gd name="connsiteX9" fmla="*/ 500821 w 1002320"/>
                <a:gd name="connsiteY9" fmla="*/ 315532 h 778769"/>
                <a:gd name="connsiteX10" fmla="*/ 641150 w 1002320"/>
                <a:gd name="connsiteY10" fmla="*/ 142008 h 778769"/>
                <a:gd name="connsiteX11" fmla="*/ 644167 w 1002320"/>
                <a:gd name="connsiteY11" fmla="*/ 353255 h 778769"/>
                <a:gd name="connsiteX12" fmla="*/ 782988 w 1002320"/>
                <a:gd name="connsiteY12" fmla="*/ 282336 h 778769"/>
                <a:gd name="connsiteX13" fmla="*/ 766390 w 1002320"/>
                <a:gd name="connsiteY13" fmla="*/ 457369 h 778769"/>
                <a:gd name="connsiteX14" fmla="*/ 915772 w 1002320"/>
                <a:gd name="connsiteY14" fmla="*/ 404559 h 778769"/>
                <a:gd name="connsiteX15" fmla="*/ 876539 w 1002320"/>
                <a:gd name="connsiteY15" fmla="*/ 591663 h 778769"/>
                <a:gd name="connsiteX16" fmla="*/ 989707 w 1002320"/>
                <a:gd name="connsiteY16" fmla="*/ 532816 h 778769"/>
                <a:gd name="connsiteX17" fmla="*/ 986691 w 1002320"/>
                <a:gd name="connsiteY17" fmla="*/ 645984 h 778769"/>
                <a:gd name="connsiteX18" fmla="*/ 856923 w 1002320"/>
                <a:gd name="connsiteY18" fmla="*/ 778769 h 778769"/>
                <a:gd name="connsiteX19" fmla="*/ 831273 w 1002320"/>
                <a:gd name="connsiteY19" fmla="*/ 644475 h 778769"/>
                <a:gd name="connsiteX20" fmla="*/ 742247 w 1002320"/>
                <a:gd name="connsiteY20" fmla="*/ 745571 h 778769"/>
                <a:gd name="connsiteX21" fmla="*/ 733193 w 1002320"/>
                <a:gd name="connsiteY21" fmla="*/ 596190 h 778769"/>
                <a:gd name="connsiteX22" fmla="*/ 592865 w 1002320"/>
                <a:gd name="connsiteY22" fmla="*/ 667109 h 778769"/>
                <a:gd name="connsiteX23" fmla="*/ 583811 w 1002320"/>
                <a:gd name="connsiteY23" fmla="*/ 547905 h 778769"/>
                <a:gd name="connsiteX24" fmla="*/ 426884 w 1002320"/>
                <a:gd name="connsiteY24" fmla="*/ 638439 h 778769"/>
                <a:gd name="connsiteX25" fmla="*/ 473661 w 1002320"/>
                <a:gd name="connsiteY25" fmla="*/ 451334 h 778769"/>
                <a:gd name="connsiteX26" fmla="*/ 316733 w 1002320"/>
                <a:gd name="connsiteY26" fmla="*/ 528288 h 778769"/>
                <a:gd name="connsiteX27" fmla="*/ 331823 w 1002320"/>
                <a:gd name="connsiteY27" fmla="*/ 335148 h 778769"/>
                <a:gd name="connsiteX28" fmla="*/ 162825 w 1002320"/>
                <a:gd name="connsiteY28" fmla="*/ 410593 h 778769"/>
                <a:gd name="connsiteX29" fmla="*/ 197530 w 1002320"/>
                <a:gd name="connsiteY29" fmla="*/ 282335 h 778769"/>
                <a:gd name="connsiteX30" fmla="*/ 167352 w 1002320"/>
                <a:gd name="connsiteY30" fmla="*/ 206891 h 778769"/>
                <a:gd name="connsiteX31" fmla="*/ 57202 w 1002320"/>
                <a:gd name="connsiteY31" fmla="*/ 301952 h 778769"/>
                <a:gd name="connsiteX32" fmla="*/ 102469 w 1002320"/>
                <a:gd name="connsiteY32" fmla="*/ 158605 h 778769"/>
                <a:gd name="connsiteX33" fmla="*/ 4389 w 1002320"/>
                <a:gd name="connsiteY33" fmla="*/ 197837 h 778769"/>
                <a:gd name="connsiteX34" fmla="*/ 27024 w 1002320"/>
                <a:gd name="connsiteY34" fmla="*/ 92214 h 778769"/>
                <a:gd name="connsiteX35" fmla="*/ 123594 w 100232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641150 w 1001230"/>
                <a:gd name="connsiteY10" fmla="*/ 142008 h 778769"/>
                <a:gd name="connsiteX11" fmla="*/ 644167 w 1001230"/>
                <a:gd name="connsiteY11" fmla="*/ 353255 h 778769"/>
                <a:gd name="connsiteX12" fmla="*/ 782988 w 1001230"/>
                <a:gd name="connsiteY12" fmla="*/ 282336 h 778769"/>
                <a:gd name="connsiteX13" fmla="*/ 766390 w 1001230"/>
                <a:gd name="connsiteY13" fmla="*/ 457369 h 778769"/>
                <a:gd name="connsiteX14" fmla="*/ 915772 w 1001230"/>
                <a:gd name="connsiteY14" fmla="*/ 404559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641150 w 1001230"/>
                <a:gd name="connsiteY10" fmla="*/ 142008 h 778769"/>
                <a:gd name="connsiteX11" fmla="*/ 644167 w 1001230"/>
                <a:gd name="connsiteY11" fmla="*/ 353255 h 778769"/>
                <a:gd name="connsiteX12" fmla="*/ 782988 w 1001230"/>
                <a:gd name="connsiteY12" fmla="*/ 282336 h 778769"/>
                <a:gd name="connsiteX13" fmla="*/ 766390 w 1001230"/>
                <a:gd name="connsiteY13" fmla="*/ 457369 h 778769"/>
                <a:gd name="connsiteX14" fmla="*/ 915772 w 1001230"/>
                <a:gd name="connsiteY14" fmla="*/ 404559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641150 w 1001230"/>
                <a:gd name="connsiteY10" fmla="*/ 142008 h 778769"/>
                <a:gd name="connsiteX11" fmla="*/ 644167 w 1001230"/>
                <a:gd name="connsiteY11" fmla="*/ 353255 h 778769"/>
                <a:gd name="connsiteX12" fmla="*/ 782988 w 1001230"/>
                <a:gd name="connsiteY12" fmla="*/ 282336 h 778769"/>
                <a:gd name="connsiteX13" fmla="*/ 766390 w 1001230"/>
                <a:gd name="connsiteY13" fmla="*/ 457369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641150 w 1001230"/>
                <a:gd name="connsiteY10" fmla="*/ 142008 h 778769"/>
                <a:gd name="connsiteX11" fmla="*/ 644167 w 1001230"/>
                <a:gd name="connsiteY11" fmla="*/ 353255 h 778769"/>
                <a:gd name="connsiteX12" fmla="*/ 782988 w 1001230"/>
                <a:gd name="connsiteY12" fmla="*/ 282336 h 778769"/>
                <a:gd name="connsiteX13" fmla="*/ 766390 w 1001230"/>
                <a:gd name="connsiteY13" fmla="*/ 457369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641150 w 1001230"/>
                <a:gd name="connsiteY10" fmla="*/ 142008 h 778769"/>
                <a:gd name="connsiteX11" fmla="*/ 644167 w 1001230"/>
                <a:gd name="connsiteY11" fmla="*/ 353255 h 778769"/>
                <a:gd name="connsiteX12" fmla="*/ 782988 w 1001230"/>
                <a:gd name="connsiteY12" fmla="*/ 282336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641150 w 1001230"/>
                <a:gd name="connsiteY10" fmla="*/ 142008 h 778769"/>
                <a:gd name="connsiteX11" fmla="*/ 644167 w 1001230"/>
                <a:gd name="connsiteY11" fmla="*/ 353255 h 778769"/>
                <a:gd name="connsiteX12" fmla="*/ 782988 w 1001230"/>
                <a:gd name="connsiteY12" fmla="*/ 282336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641150 w 1001230"/>
                <a:gd name="connsiteY10" fmla="*/ 142008 h 778769"/>
                <a:gd name="connsiteX11" fmla="*/ 644167 w 1001230"/>
                <a:gd name="connsiteY11" fmla="*/ 353255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641150 w 1001230"/>
                <a:gd name="connsiteY10" fmla="*/ 142008 h 778769"/>
                <a:gd name="connsiteX11" fmla="*/ 644167 w 1001230"/>
                <a:gd name="connsiteY11" fmla="*/ 353255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641150 w 1001230"/>
                <a:gd name="connsiteY10" fmla="*/ 142008 h 778769"/>
                <a:gd name="connsiteX11" fmla="*/ 687925 w 1001230"/>
                <a:gd name="connsiteY11" fmla="*/ 437754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733194 w 1001230"/>
                <a:gd name="connsiteY10" fmla="*/ 268757 h 778769"/>
                <a:gd name="connsiteX11" fmla="*/ 687925 w 1001230"/>
                <a:gd name="connsiteY11" fmla="*/ 437754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91356 w 1001230"/>
                <a:gd name="connsiteY9" fmla="*/ 371362 h 778769"/>
                <a:gd name="connsiteX10" fmla="*/ 733194 w 1001230"/>
                <a:gd name="connsiteY10" fmla="*/ 268757 h 778769"/>
                <a:gd name="connsiteX11" fmla="*/ 687925 w 1001230"/>
                <a:gd name="connsiteY11" fmla="*/ 437754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610971 w 1001230"/>
                <a:gd name="connsiteY8" fmla="*/ 161623 h 778769"/>
                <a:gd name="connsiteX9" fmla="*/ 591356 w 1001230"/>
                <a:gd name="connsiteY9" fmla="*/ 371362 h 778769"/>
                <a:gd name="connsiteX10" fmla="*/ 733194 w 1001230"/>
                <a:gd name="connsiteY10" fmla="*/ 268757 h 778769"/>
                <a:gd name="connsiteX11" fmla="*/ 687925 w 1001230"/>
                <a:gd name="connsiteY11" fmla="*/ 437754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82715 w 1001230"/>
                <a:gd name="connsiteY7" fmla="*/ 238578 h 778769"/>
                <a:gd name="connsiteX8" fmla="*/ 610971 w 1001230"/>
                <a:gd name="connsiteY8" fmla="*/ 161623 h 778769"/>
                <a:gd name="connsiteX9" fmla="*/ 591356 w 1001230"/>
                <a:gd name="connsiteY9" fmla="*/ 371362 h 778769"/>
                <a:gd name="connsiteX10" fmla="*/ 733194 w 1001230"/>
                <a:gd name="connsiteY10" fmla="*/ 268757 h 778769"/>
                <a:gd name="connsiteX11" fmla="*/ 687925 w 1001230"/>
                <a:gd name="connsiteY11" fmla="*/ 437754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94785 w 1001230"/>
                <a:gd name="connsiteY6" fmla="*/ 66562 h 778769"/>
                <a:gd name="connsiteX7" fmla="*/ 482715 w 1001230"/>
                <a:gd name="connsiteY7" fmla="*/ 238578 h 778769"/>
                <a:gd name="connsiteX8" fmla="*/ 610971 w 1001230"/>
                <a:gd name="connsiteY8" fmla="*/ 161623 h 778769"/>
                <a:gd name="connsiteX9" fmla="*/ 591356 w 1001230"/>
                <a:gd name="connsiteY9" fmla="*/ 371362 h 778769"/>
                <a:gd name="connsiteX10" fmla="*/ 733194 w 1001230"/>
                <a:gd name="connsiteY10" fmla="*/ 268757 h 778769"/>
                <a:gd name="connsiteX11" fmla="*/ 687925 w 1001230"/>
                <a:gd name="connsiteY11" fmla="*/ 437754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333332 w 1001230"/>
                <a:gd name="connsiteY5" fmla="*/ 196328 h 778769"/>
                <a:gd name="connsiteX6" fmla="*/ 494785 w 1001230"/>
                <a:gd name="connsiteY6" fmla="*/ 66562 h 778769"/>
                <a:gd name="connsiteX7" fmla="*/ 482715 w 1001230"/>
                <a:gd name="connsiteY7" fmla="*/ 238578 h 778769"/>
                <a:gd name="connsiteX8" fmla="*/ 610971 w 1001230"/>
                <a:gd name="connsiteY8" fmla="*/ 161623 h 778769"/>
                <a:gd name="connsiteX9" fmla="*/ 591356 w 1001230"/>
                <a:gd name="connsiteY9" fmla="*/ 371362 h 778769"/>
                <a:gd name="connsiteX10" fmla="*/ 733194 w 1001230"/>
                <a:gd name="connsiteY10" fmla="*/ 268757 h 778769"/>
                <a:gd name="connsiteX11" fmla="*/ 687925 w 1001230"/>
                <a:gd name="connsiteY11" fmla="*/ 437754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241288 w 1001230"/>
                <a:gd name="connsiteY3" fmla="*/ 157096 h 778769"/>
                <a:gd name="connsiteX4" fmla="*/ 325787 w 1001230"/>
                <a:gd name="connsiteY4" fmla="*/ 57509 h 778769"/>
                <a:gd name="connsiteX5" fmla="*/ 333332 w 1001230"/>
                <a:gd name="connsiteY5" fmla="*/ 196328 h 778769"/>
                <a:gd name="connsiteX6" fmla="*/ 494785 w 1001230"/>
                <a:gd name="connsiteY6" fmla="*/ 66562 h 778769"/>
                <a:gd name="connsiteX7" fmla="*/ 482715 w 1001230"/>
                <a:gd name="connsiteY7" fmla="*/ 238578 h 778769"/>
                <a:gd name="connsiteX8" fmla="*/ 610971 w 1001230"/>
                <a:gd name="connsiteY8" fmla="*/ 161623 h 778769"/>
                <a:gd name="connsiteX9" fmla="*/ 591356 w 1001230"/>
                <a:gd name="connsiteY9" fmla="*/ 371362 h 778769"/>
                <a:gd name="connsiteX10" fmla="*/ 733194 w 1001230"/>
                <a:gd name="connsiteY10" fmla="*/ 268757 h 778769"/>
                <a:gd name="connsiteX11" fmla="*/ 687925 w 1001230"/>
                <a:gd name="connsiteY11" fmla="*/ 437754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241288 w 1001230"/>
                <a:gd name="connsiteY3" fmla="*/ 157096 h 778769"/>
                <a:gd name="connsiteX4" fmla="*/ 339368 w 1001230"/>
                <a:gd name="connsiteY4" fmla="*/ 34876 h 778769"/>
                <a:gd name="connsiteX5" fmla="*/ 333332 w 1001230"/>
                <a:gd name="connsiteY5" fmla="*/ 196328 h 778769"/>
                <a:gd name="connsiteX6" fmla="*/ 494785 w 1001230"/>
                <a:gd name="connsiteY6" fmla="*/ 66562 h 778769"/>
                <a:gd name="connsiteX7" fmla="*/ 482715 w 1001230"/>
                <a:gd name="connsiteY7" fmla="*/ 238578 h 778769"/>
                <a:gd name="connsiteX8" fmla="*/ 610971 w 1001230"/>
                <a:gd name="connsiteY8" fmla="*/ 161623 h 778769"/>
                <a:gd name="connsiteX9" fmla="*/ 591356 w 1001230"/>
                <a:gd name="connsiteY9" fmla="*/ 371362 h 778769"/>
                <a:gd name="connsiteX10" fmla="*/ 733194 w 1001230"/>
                <a:gd name="connsiteY10" fmla="*/ 268757 h 778769"/>
                <a:gd name="connsiteX11" fmla="*/ 687925 w 1001230"/>
                <a:gd name="connsiteY11" fmla="*/ 437754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9 h 778609"/>
                <a:gd name="connsiteX1" fmla="*/ 146227 w 1001230"/>
                <a:gd name="connsiteY1" fmla="*/ 86018 h 778609"/>
                <a:gd name="connsiteX2" fmla="*/ 253360 w 1001230"/>
                <a:gd name="connsiteY2" fmla="*/ 15099 h 778609"/>
                <a:gd name="connsiteX3" fmla="*/ 241288 w 1001230"/>
                <a:gd name="connsiteY3" fmla="*/ 156936 h 778609"/>
                <a:gd name="connsiteX4" fmla="*/ 339368 w 1001230"/>
                <a:gd name="connsiteY4" fmla="*/ 34716 h 778609"/>
                <a:gd name="connsiteX5" fmla="*/ 333332 w 1001230"/>
                <a:gd name="connsiteY5" fmla="*/ 196168 h 778609"/>
                <a:gd name="connsiteX6" fmla="*/ 494785 w 1001230"/>
                <a:gd name="connsiteY6" fmla="*/ 66402 h 778609"/>
                <a:gd name="connsiteX7" fmla="*/ 482715 w 1001230"/>
                <a:gd name="connsiteY7" fmla="*/ 238418 h 778609"/>
                <a:gd name="connsiteX8" fmla="*/ 610971 w 1001230"/>
                <a:gd name="connsiteY8" fmla="*/ 161463 h 778609"/>
                <a:gd name="connsiteX9" fmla="*/ 591356 w 1001230"/>
                <a:gd name="connsiteY9" fmla="*/ 371202 h 778609"/>
                <a:gd name="connsiteX10" fmla="*/ 733194 w 1001230"/>
                <a:gd name="connsiteY10" fmla="*/ 268597 h 778609"/>
                <a:gd name="connsiteX11" fmla="*/ 687925 w 1001230"/>
                <a:gd name="connsiteY11" fmla="*/ 437594 h 778609"/>
                <a:gd name="connsiteX12" fmla="*/ 844853 w 1001230"/>
                <a:gd name="connsiteY12" fmla="*/ 350077 h 778609"/>
                <a:gd name="connsiteX13" fmla="*/ 853907 w 1001230"/>
                <a:gd name="connsiteY13" fmla="*/ 493423 h 778609"/>
                <a:gd name="connsiteX14" fmla="*/ 944442 w 1001230"/>
                <a:gd name="connsiteY14" fmla="*/ 427033 h 778609"/>
                <a:gd name="connsiteX15" fmla="*/ 893137 w 1001230"/>
                <a:gd name="connsiteY15" fmla="*/ 611119 h 778609"/>
                <a:gd name="connsiteX16" fmla="*/ 989707 w 1001230"/>
                <a:gd name="connsiteY16" fmla="*/ 532656 h 778609"/>
                <a:gd name="connsiteX17" fmla="*/ 986691 w 1001230"/>
                <a:gd name="connsiteY17" fmla="*/ 645824 h 778609"/>
                <a:gd name="connsiteX18" fmla="*/ 856923 w 1001230"/>
                <a:gd name="connsiteY18" fmla="*/ 778609 h 778609"/>
                <a:gd name="connsiteX19" fmla="*/ 831273 w 1001230"/>
                <a:gd name="connsiteY19" fmla="*/ 644315 h 778609"/>
                <a:gd name="connsiteX20" fmla="*/ 742247 w 1001230"/>
                <a:gd name="connsiteY20" fmla="*/ 745411 h 778609"/>
                <a:gd name="connsiteX21" fmla="*/ 733193 w 1001230"/>
                <a:gd name="connsiteY21" fmla="*/ 596030 h 778609"/>
                <a:gd name="connsiteX22" fmla="*/ 592865 w 1001230"/>
                <a:gd name="connsiteY22" fmla="*/ 666949 h 778609"/>
                <a:gd name="connsiteX23" fmla="*/ 583811 w 1001230"/>
                <a:gd name="connsiteY23" fmla="*/ 547745 h 778609"/>
                <a:gd name="connsiteX24" fmla="*/ 426884 w 1001230"/>
                <a:gd name="connsiteY24" fmla="*/ 638279 h 778609"/>
                <a:gd name="connsiteX25" fmla="*/ 473661 w 1001230"/>
                <a:gd name="connsiteY25" fmla="*/ 451174 h 778609"/>
                <a:gd name="connsiteX26" fmla="*/ 316733 w 1001230"/>
                <a:gd name="connsiteY26" fmla="*/ 528128 h 778609"/>
                <a:gd name="connsiteX27" fmla="*/ 331823 w 1001230"/>
                <a:gd name="connsiteY27" fmla="*/ 334988 h 778609"/>
                <a:gd name="connsiteX28" fmla="*/ 162825 w 1001230"/>
                <a:gd name="connsiteY28" fmla="*/ 410433 h 778609"/>
                <a:gd name="connsiteX29" fmla="*/ 197530 w 1001230"/>
                <a:gd name="connsiteY29" fmla="*/ 282175 h 778609"/>
                <a:gd name="connsiteX30" fmla="*/ 167352 w 1001230"/>
                <a:gd name="connsiteY30" fmla="*/ 206731 h 778609"/>
                <a:gd name="connsiteX31" fmla="*/ 57202 w 1001230"/>
                <a:gd name="connsiteY31" fmla="*/ 301792 h 778609"/>
                <a:gd name="connsiteX32" fmla="*/ 102469 w 1001230"/>
                <a:gd name="connsiteY32" fmla="*/ 158445 h 778609"/>
                <a:gd name="connsiteX33" fmla="*/ 4389 w 1001230"/>
                <a:gd name="connsiteY33" fmla="*/ 197677 h 778609"/>
                <a:gd name="connsiteX34" fmla="*/ 27024 w 1001230"/>
                <a:gd name="connsiteY34" fmla="*/ 92054 h 778609"/>
                <a:gd name="connsiteX35" fmla="*/ 123594 w 1001230"/>
                <a:gd name="connsiteY35" fmla="*/ 9 h 778609"/>
                <a:gd name="connsiteX0" fmla="*/ 123594 w 1001230"/>
                <a:gd name="connsiteY0" fmla="*/ 5795 h 784395"/>
                <a:gd name="connsiteX1" fmla="*/ 146227 w 1001230"/>
                <a:gd name="connsiteY1" fmla="*/ 91804 h 784395"/>
                <a:gd name="connsiteX2" fmla="*/ 253360 w 1001230"/>
                <a:gd name="connsiteY2" fmla="*/ 20885 h 784395"/>
                <a:gd name="connsiteX3" fmla="*/ 241288 w 1001230"/>
                <a:gd name="connsiteY3" fmla="*/ 162722 h 784395"/>
                <a:gd name="connsiteX4" fmla="*/ 339368 w 1001230"/>
                <a:gd name="connsiteY4" fmla="*/ 40502 h 784395"/>
                <a:gd name="connsiteX5" fmla="*/ 333332 w 1001230"/>
                <a:gd name="connsiteY5" fmla="*/ 201954 h 784395"/>
                <a:gd name="connsiteX6" fmla="*/ 494785 w 1001230"/>
                <a:gd name="connsiteY6" fmla="*/ 72188 h 784395"/>
                <a:gd name="connsiteX7" fmla="*/ 482715 w 1001230"/>
                <a:gd name="connsiteY7" fmla="*/ 244204 h 784395"/>
                <a:gd name="connsiteX8" fmla="*/ 610971 w 1001230"/>
                <a:gd name="connsiteY8" fmla="*/ 167249 h 784395"/>
                <a:gd name="connsiteX9" fmla="*/ 591356 w 1001230"/>
                <a:gd name="connsiteY9" fmla="*/ 376988 h 784395"/>
                <a:gd name="connsiteX10" fmla="*/ 733194 w 1001230"/>
                <a:gd name="connsiteY10" fmla="*/ 274383 h 784395"/>
                <a:gd name="connsiteX11" fmla="*/ 687925 w 1001230"/>
                <a:gd name="connsiteY11" fmla="*/ 443380 h 784395"/>
                <a:gd name="connsiteX12" fmla="*/ 844853 w 1001230"/>
                <a:gd name="connsiteY12" fmla="*/ 355863 h 784395"/>
                <a:gd name="connsiteX13" fmla="*/ 853907 w 1001230"/>
                <a:gd name="connsiteY13" fmla="*/ 499209 h 784395"/>
                <a:gd name="connsiteX14" fmla="*/ 944442 w 1001230"/>
                <a:gd name="connsiteY14" fmla="*/ 432819 h 784395"/>
                <a:gd name="connsiteX15" fmla="*/ 893137 w 1001230"/>
                <a:gd name="connsiteY15" fmla="*/ 616905 h 784395"/>
                <a:gd name="connsiteX16" fmla="*/ 989707 w 1001230"/>
                <a:gd name="connsiteY16" fmla="*/ 538442 h 784395"/>
                <a:gd name="connsiteX17" fmla="*/ 986691 w 1001230"/>
                <a:gd name="connsiteY17" fmla="*/ 651610 h 784395"/>
                <a:gd name="connsiteX18" fmla="*/ 856923 w 1001230"/>
                <a:gd name="connsiteY18" fmla="*/ 784395 h 784395"/>
                <a:gd name="connsiteX19" fmla="*/ 831273 w 1001230"/>
                <a:gd name="connsiteY19" fmla="*/ 650101 h 784395"/>
                <a:gd name="connsiteX20" fmla="*/ 742247 w 1001230"/>
                <a:gd name="connsiteY20" fmla="*/ 751197 h 784395"/>
                <a:gd name="connsiteX21" fmla="*/ 733193 w 1001230"/>
                <a:gd name="connsiteY21" fmla="*/ 601816 h 784395"/>
                <a:gd name="connsiteX22" fmla="*/ 592865 w 1001230"/>
                <a:gd name="connsiteY22" fmla="*/ 672735 h 784395"/>
                <a:gd name="connsiteX23" fmla="*/ 583811 w 1001230"/>
                <a:gd name="connsiteY23" fmla="*/ 553531 h 784395"/>
                <a:gd name="connsiteX24" fmla="*/ 426884 w 1001230"/>
                <a:gd name="connsiteY24" fmla="*/ 644065 h 784395"/>
                <a:gd name="connsiteX25" fmla="*/ 473661 w 1001230"/>
                <a:gd name="connsiteY25" fmla="*/ 456960 h 784395"/>
                <a:gd name="connsiteX26" fmla="*/ 316733 w 1001230"/>
                <a:gd name="connsiteY26" fmla="*/ 533914 h 784395"/>
                <a:gd name="connsiteX27" fmla="*/ 331823 w 1001230"/>
                <a:gd name="connsiteY27" fmla="*/ 340774 h 784395"/>
                <a:gd name="connsiteX28" fmla="*/ 162825 w 1001230"/>
                <a:gd name="connsiteY28" fmla="*/ 416219 h 784395"/>
                <a:gd name="connsiteX29" fmla="*/ 197530 w 1001230"/>
                <a:gd name="connsiteY29" fmla="*/ 287961 h 784395"/>
                <a:gd name="connsiteX30" fmla="*/ 167352 w 1001230"/>
                <a:gd name="connsiteY30" fmla="*/ 212517 h 784395"/>
                <a:gd name="connsiteX31" fmla="*/ 57202 w 1001230"/>
                <a:gd name="connsiteY31" fmla="*/ 307578 h 784395"/>
                <a:gd name="connsiteX32" fmla="*/ 102469 w 1001230"/>
                <a:gd name="connsiteY32" fmla="*/ 164231 h 784395"/>
                <a:gd name="connsiteX33" fmla="*/ 4389 w 1001230"/>
                <a:gd name="connsiteY33" fmla="*/ 203463 h 784395"/>
                <a:gd name="connsiteX34" fmla="*/ 27024 w 1001230"/>
                <a:gd name="connsiteY34" fmla="*/ 97840 h 784395"/>
                <a:gd name="connsiteX35" fmla="*/ 123594 w 1001230"/>
                <a:gd name="connsiteY35" fmla="*/ 5795 h 784395"/>
                <a:gd name="connsiteX0" fmla="*/ 122390 w 1000026"/>
                <a:gd name="connsiteY0" fmla="*/ 5795 h 784395"/>
                <a:gd name="connsiteX1" fmla="*/ 145023 w 1000026"/>
                <a:gd name="connsiteY1" fmla="*/ 91804 h 784395"/>
                <a:gd name="connsiteX2" fmla="*/ 252156 w 1000026"/>
                <a:gd name="connsiteY2" fmla="*/ 20885 h 784395"/>
                <a:gd name="connsiteX3" fmla="*/ 240084 w 1000026"/>
                <a:gd name="connsiteY3" fmla="*/ 162722 h 784395"/>
                <a:gd name="connsiteX4" fmla="*/ 338164 w 1000026"/>
                <a:gd name="connsiteY4" fmla="*/ 40502 h 784395"/>
                <a:gd name="connsiteX5" fmla="*/ 332128 w 1000026"/>
                <a:gd name="connsiteY5" fmla="*/ 201954 h 784395"/>
                <a:gd name="connsiteX6" fmla="*/ 493581 w 1000026"/>
                <a:gd name="connsiteY6" fmla="*/ 72188 h 784395"/>
                <a:gd name="connsiteX7" fmla="*/ 481511 w 1000026"/>
                <a:gd name="connsiteY7" fmla="*/ 244204 h 784395"/>
                <a:gd name="connsiteX8" fmla="*/ 609767 w 1000026"/>
                <a:gd name="connsiteY8" fmla="*/ 167249 h 784395"/>
                <a:gd name="connsiteX9" fmla="*/ 590152 w 1000026"/>
                <a:gd name="connsiteY9" fmla="*/ 376988 h 784395"/>
                <a:gd name="connsiteX10" fmla="*/ 731990 w 1000026"/>
                <a:gd name="connsiteY10" fmla="*/ 274383 h 784395"/>
                <a:gd name="connsiteX11" fmla="*/ 686721 w 1000026"/>
                <a:gd name="connsiteY11" fmla="*/ 443380 h 784395"/>
                <a:gd name="connsiteX12" fmla="*/ 843649 w 1000026"/>
                <a:gd name="connsiteY12" fmla="*/ 355863 h 784395"/>
                <a:gd name="connsiteX13" fmla="*/ 852703 w 1000026"/>
                <a:gd name="connsiteY13" fmla="*/ 499209 h 784395"/>
                <a:gd name="connsiteX14" fmla="*/ 943238 w 1000026"/>
                <a:gd name="connsiteY14" fmla="*/ 432819 h 784395"/>
                <a:gd name="connsiteX15" fmla="*/ 891933 w 1000026"/>
                <a:gd name="connsiteY15" fmla="*/ 616905 h 784395"/>
                <a:gd name="connsiteX16" fmla="*/ 988503 w 1000026"/>
                <a:gd name="connsiteY16" fmla="*/ 538442 h 784395"/>
                <a:gd name="connsiteX17" fmla="*/ 985487 w 1000026"/>
                <a:gd name="connsiteY17" fmla="*/ 651610 h 784395"/>
                <a:gd name="connsiteX18" fmla="*/ 855719 w 1000026"/>
                <a:gd name="connsiteY18" fmla="*/ 784395 h 784395"/>
                <a:gd name="connsiteX19" fmla="*/ 830069 w 1000026"/>
                <a:gd name="connsiteY19" fmla="*/ 650101 h 784395"/>
                <a:gd name="connsiteX20" fmla="*/ 741043 w 1000026"/>
                <a:gd name="connsiteY20" fmla="*/ 751197 h 784395"/>
                <a:gd name="connsiteX21" fmla="*/ 731989 w 1000026"/>
                <a:gd name="connsiteY21" fmla="*/ 601816 h 784395"/>
                <a:gd name="connsiteX22" fmla="*/ 591661 w 1000026"/>
                <a:gd name="connsiteY22" fmla="*/ 672735 h 784395"/>
                <a:gd name="connsiteX23" fmla="*/ 582607 w 1000026"/>
                <a:gd name="connsiteY23" fmla="*/ 553531 h 784395"/>
                <a:gd name="connsiteX24" fmla="*/ 425680 w 1000026"/>
                <a:gd name="connsiteY24" fmla="*/ 644065 h 784395"/>
                <a:gd name="connsiteX25" fmla="*/ 472457 w 1000026"/>
                <a:gd name="connsiteY25" fmla="*/ 456960 h 784395"/>
                <a:gd name="connsiteX26" fmla="*/ 315529 w 1000026"/>
                <a:gd name="connsiteY26" fmla="*/ 533914 h 784395"/>
                <a:gd name="connsiteX27" fmla="*/ 330619 w 1000026"/>
                <a:gd name="connsiteY27" fmla="*/ 340774 h 784395"/>
                <a:gd name="connsiteX28" fmla="*/ 161621 w 1000026"/>
                <a:gd name="connsiteY28" fmla="*/ 416219 h 784395"/>
                <a:gd name="connsiteX29" fmla="*/ 196326 w 1000026"/>
                <a:gd name="connsiteY29" fmla="*/ 287961 h 784395"/>
                <a:gd name="connsiteX30" fmla="*/ 166148 w 1000026"/>
                <a:gd name="connsiteY30" fmla="*/ 212517 h 784395"/>
                <a:gd name="connsiteX31" fmla="*/ 55998 w 1000026"/>
                <a:gd name="connsiteY31" fmla="*/ 307578 h 784395"/>
                <a:gd name="connsiteX32" fmla="*/ 101265 w 1000026"/>
                <a:gd name="connsiteY32" fmla="*/ 164231 h 784395"/>
                <a:gd name="connsiteX33" fmla="*/ 3185 w 1000026"/>
                <a:gd name="connsiteY33" fmla="*/ 203463 h 784395"/>
                <a:gd name="connsiteX34" fmla="*/ 25820 w 1000026"/>
                <a:gd name="connsiteY34" fmla="*/ 97840 h 784395"/>
                <a:gd name="connsiteX35" fmla="*/ 122390 w 1000026"/>
                <a:gd name="connsiteY35" fmla="*/ 5795 h 784395"/>
                <a:gd name="connsiteX0" fmla="*/ 122390 w 1000026"/>
                <a:gd name="connsiteY0" fmla="*/ 5795 h 784395"/>
                <a:gd name="connsiteX1" fmla="*/ 145023 w 1000026"/>
                <a:gd name="connsiteY1" fmla="*/ 91804 h 784395"/>
                <a:gd name="connsiteX2" fmla="*/ 252156 w 1000026"/>
                <a:gd name="connsiteY2" fmla="*/ 20885 h 784395"/>
                <a:gd name="connsiteX3" fmla="*/ 240084 w 1000026"/>
                <a:gd name="connsiteY3" fmla="*/ 162722 h 784395"/>
                <a:gd name="connsiteX4" fmla="*/ 338164 w 1000026"/>
                <a:gd name="connsiteY4" fmla="*/ 40502 h 784395"/>
                <a:gd name="connsiteX5" fmla="*/ 332128 w 1000026"/>
                <a:gd name="connsiteY5" fmla="*/ 201954 h 784395"/>
                <a:gd name="connsiteX6" fmla="*/ 493581 w 1000026"/>
                <a:gd name="connsiteY6" fmla="*/ 72188 h 784395"/>
                <a:gd name="connsiteX7" fmla="*/ 481511 w 1000026"/>
                <a:gd name="connsiteY7" fmla="*/ 244204 h 784395"/>
                <a:gd name="connsiteX8" fmla="*/ 609767 w 1000026"/>
                <a:gd name="connsiteY8" fmla="*/ 167249 h 784395"/>
                <a:gd name="connsiteX9" fmla="*/ 590152 w 1000026"/>
                <a:gd name="connsiteY9" fmla="*/ 376988 h 784395"/>
                <a:gd name="connsiteX10" fmla="*/ 731990 w 1000026"/>
                <a:gd name="connsiteY10" fmla="*/ 274383 h 784395"/>
                <a:gd name="connsiteX11" fmla="*/ 686721 w 1000026"/>
                <a:gd name="connsiteY11" fmla="*/ 443380 h 784395"/>
                <a:gd name="connsiteX12" fmla="*/ 843649 w 1000026"/>
                <a:gd name="connsiteY12" fmla="*/ 355863 h 784395"/>
                <a:gd name="connsiteX13" fmla="*/ 852703 w 1000026"/>
                <a:gd name="connsiteY13" fmla="*/ 499209 h 784395"/>
                <a:gd name="connsiteX14" fmla="*/ 943238 w 1000026"/>
                <a:gd name="connsiteY14" fmla="*/ 432819 h 784395"/>
                <a:gd name="connsiteX15" fmla="*/ 891933 w 1000026"/>
                <a:gd name="connsiteY15" fmla="*/ 616905 h 784395"/>
                <a:gd name="connsiteX16" fmla="*/ 988503 w 1000026"/>
                <a:gd name="connsiteY16" fmla="*/ 538442 h 784395"/>
                <a:gd name="connsiteX17" fmla="*/ 985487 w 1000026"/>
                <a:gd name="connsiteY17" fmla="*/ 651610 h 784395"/>
                <a:gd name="connsiteX18" fmla="*/ 855719 w 1000026"/>
                <a:gd name="connsiteY18" fmla="*/ 784395 h 784395"/>
                <a:gd name="connsiteX19" fmla="*/ 830069 w 1000026"/>
                <a:gd name="connsiteY19" fmla="*/ 650101 h 784395"/>
                <a:gd name="connsiteX20" fmla="*/ 741043 w 1000026"/>
                <a:gd name="connsiteY20" fmla="*/ 751197 h 784395"/>
                <a:gd name="connsiteX21" fmla="*/ 731989 w 1000026"/>
                <a:gd name="connsiteY21" fmla="*/ 601816 h 784395"/>
                <a:gd name="connsiteX22" fmla="*/ 591661 w 1000026"/>
                <a:gd name="connsiteY22" fmla="*/ 672735 h 784395"/>
                <a:gd name="connsiteX23" fmla="*/ 582607 w 1000026"/>
                <a:gd name="connsiteY23" fmla="*/ 553531 h 784395"/>
                <a:gd name="connsiteX24" fmla="*/ 425680 w 1000026"/>
                <a:gd name="connsiteY24" fmla="*/ 644065 h 784395"/>
                <a:gd name="connsiteX25" fmla="*/ 472457 w 1000026"/>
                <a:gd name="connsiteY25" fmla="*/ 456960 h 784395"/>
                <a:gd name="connsiteX26" fmla="*/ 315529 w 1000026"/>
                <a:gd name="connsiteY26" fmla="*/ 533914 h 784395"/>
                <a:gd name="connsiteX27" fmla="*/ 330619 w 1000026"/>
                <a:gd name="connsiteY27" fmla="*/ 340774 h 784395"/>
                <a:gd name="connsiteX28" fmla="*/ 161621 w 1000026"/>
                <a:gd name="connsiteY28" fmla="*/ 416219 h 784395"/>
                <a:gd name="connsiteX29" fmla="*/ 196326 w 1000026"/>
                <a:gd name="connsiteY29" fmla="*/ 287961 h 784395"/>
                <a:gd name="connsiteX30" fmla="*/ 166148 w 1000026"/>
                <a:gd name="connsiteY30" fmla="*/ 212517 h 784395"/>
                <a:gd name="connsiteX31" fmla="*/ 55998 w 1000026"/>
                <a:gd name="connsiteY31" fmla="*/ 307578 h 784395"/>
                <a:gd name="connsiteX32" fmla="*/ 101265 w 1000026"/>
                <a:gd name="connsiteY32" fmla="*/ 164231 h 784395"/>
                <a:gd name="connsiteX33" fmla="*/ 3185 w 1000026"/>
                <a:gd name="connsiteY33" fmla="*/ 203463 h 784395"/>
                <a:gd name="connsiteX34" fmla="*/ 25820 w 1000026"/>
                <a:gd name="connsiteY34" fmla="*/ 97840 h 784395"/>
                <a:gd name="connsiteX35" fmla="*/ 122390 w 1000026"/>
                <a:gd name="connsiteY35" fmla="*/ 5795 h 784395"/>
                <a:gd name="connsiteX0" fmla="*/ 126494 w 1004130"/>
                <a:gd name="connsiteY0" fmla="*/ 5795 h 784395"/>
                <a:gd name="connsiteX1" fmla="*/ 149127 w 1004130"/>
                <a:gd name="connsiteY1" fmla="*/ 91804 h 784395"/>
                <a:gd name="connsiteX2" fmla="*/ 256260 w 1004130"/>
                <a:gd name="connsiteY2" fmla="*/ 20885 h 784395"/>
                <a:gd name="connsiteX3" fmla="*/ 244188 w 1004130"/>
                <a:gd name="connsiteY3" fmla="*/ 162722 h 784395"/>
                <a:gd name="connsiteX4" fmla="*/ 342268 w 1004130"/>
                <a:gd name="connsiteY4" fmla="*/ 40502 h 784395"/>
                <a:gd name="connsiteX5" fmla="*/ 336232 w 1004130"/>
                <a:gd name="connsiteY5" fmla="*/ 201954 h 784395"/>
                <a:gd name="connsiteX6" fmla="*/ 497685 w 1004130"/>
                <a:gd name="connsiteY6" fmla="*/ 72188 h 784395"/>
                <a:gd name="connsiteX7" fmla="*/ 485615 w 1004130"/>
                <a:gd name="connsiteY7" fmla="*/ 244204 h 784395"/>
                <a:gd name="connsiteX8" fmla="*/ 613871 w 1004130"/>
                <a:gd name="connsiteY8" fmla="*/ 167249 h 784395"/>
                <a:gd name="connsiteX9" fmla="*/ 594256 w 1004130"/>
                <a:gd name="connsiteY9" fmla="*/ 376988 h 784395"/>
                <a:gd name="connsiteX10" fmla="*/ 736094 w 1004130"/>
                <a:gd name="connsiteY10" fmla="*/ 274383 h 784395"/>
                <a:gd name="connsiteX11" fmla="*/ 690825 w 1004130"/>
                <a:gd name="connsiteY11" fmla="*/ 443380 h 784395"/>
                <a:gd name="connsiteX12" fmla="*/ 847753 w 1004130"/>
                <a:gd name="connsiteY12" fmla="*/ 355863 h 784395"/>
                <a:gd name="connsiteX13" fmla="*/ 856807 w 1004130"/>
                <a:gd name="connsiteY13" fmla="*/ 499209 h 784395"/>
                <a:gd name="connsiteX14" fmla="*/ 947342 w 1004130"/>
                <a:gd name="connsiteY14" fmla="*/ 432819 h 784395"/>
                <a:gd name="connsiteX15" fmla="*/ 896037 w 1004130"/>
                <a:gd name="connsiteY15" fmla="*/ 616905 h 784395"/>
                <a:gd name="connsiteX16" fmla="*/ 992607 w 1004130"/>
                <a:gd name="connsiteY16" fmla="*/ 538442 h 784395"/>
                <a:gd name="connsiteX17" fmla="*/ 989591 w 1004130"/>
                <a:gd name="connsiteY17" fmla="*/ 651610 h 784395"/>
                <a:gd name="connsiteX18" fmla="*/ 859823 w 1004130"/>
                <a:gd name="connsiteY18" fmla="*/ 784395 h 784395"/>
                <a:gd name="connsiteX19" fmla="*/ 834173 w 1004130"/>
                <a:gd name="connsiteY19" fmla="*/ 650101 h 784395"/>
                <a:gd name="connsiteX20" fmla="*/ 745147 w 1004130"/>
                <a:gd name="connsiteY20" fmla="*/ 751197 h 784395"/>
                <a:gd name="connsiteX21" fmla="*/ 736093 w 1004130"/>
                <a:gd name="connsiteY21" fmla="*/ 601816 h 784395"/>
                <a:gd name="connsiteX22" fmla="*/ 595765 w 1004130"/>
                <a:gd name="connsiteY22" fmla="*/ 672735 h 784395"/>
                <a:gd name="connsiteX23" fmla="*/ 586711 w 1004130"/>
                <a:gd name="connsiteY23" fmla="*/ 553531 h 784395"/>
                <a:gd name="connsiteX24" fmla="*/ 429784 w 1004130"/>
                <a:gd name="connsiteY24" fmla="*/ 644065 h 784395"/>
                <a:gd name="connsiteX25" fmla="*/ 476561 w 1004130"/>
                <a:gd name="connsiteY25" fmla="*/ 456960 h 784395"/>
                <a:gd name="connsiteX26" fmla="*/ 319633 w 1004130"/>
                <a:gd name="connsiteY26" fmla="*/ 533914 h 784395"/>
                <a:gd name="connsiteX27" fmla="*/ 334723 w 1004130"/>
                <a:gd name="connsiteY27" fmla="*/ 340774 h 784395"/>
                <a:gd name="connsiteX28" fmla="*/ 165725 w 1004130"/>
                <a:gd name="connsiteY28" fmla="*/ 416219 h 784395"/>
                <a:gd name="connsiteX29" fmla="*/ 200430 w 1004130"/>
                <a:gd name="connsiteY29" fmla="*/ 287961 h 784395"/>
                <a:gd name="connsiteX30" fmla="*/ 170252 w 1004130"/>
                <a:gd name="connsiteY30" fmla="*/ 212517 h 784395"/>
                <a:gd name="connsiteX31" fmla="*/ 60102 w 1004130"/>
                <a:gd name="connsiteY31" fmla="*/ 307578 h 784395"/>
                <a:gd name="connsiteX32" fmla="*/ 105369 w 1004130"/>
                <a:gd name="connsiteY32" fmla="*/ 164231 h 784395"/>
                <a:gd name="connsiteX33" fmla="*/ 7289 w 1004130"/>
                <a:gd name="connsiteY33" fmla="*/ 226097 h 784395"/>
                <a:gd name="connsiteX34" fmla="*/ 29924 w 1004130"/>
                <a:gd name="connsiteY34" fmla="*/ 97840 h 784395"/>
                <a:gd name="connsiteX35" fmla="*/ 126494 w 1004130"/>
                <a:gd name="connsiteY35" fmla="*/ 5795 h 784395"/>
                <a:gd name="connsiteX0" fmla="*/ 126494 w 1004130"/>
                <a:gd name="connsiteY0" fmla="*/ 5795 h 784395"/>
                <a:gd name="connsiteX1" fmla="*/ 149127 w 1004130"/>
                <a:gd name="connsiteY1" fmla="*/ 91804 h 784395"/>
                <a:gd name="connsiteX2" fmla="*/ 256260 w 1004130"/>
                <a:gd name="connsiteY2" fmla="*/ 20885 h 784395"/>
                <a:gd name="connsiteX3" fmla="*/ 244188 w 1004130"/>
                <a:gd name="connsiteY3" fmla="*/ 162722 h 784395"/>
                <a:gd name="connsiteX4" fmla="*/ 342268 w 1004130"/>
                <a:gd name="connsiteY4" fmla="*/ 40502 h 784395"/>
                <a:gd name="connsiteX5" fmla="*/ 336232 w 1004130"/>
                <a:gd name="connsiteY5" fmla="*/ 201954 h 784395"/>
                <a:gd name="connsiteX6" fmla="*/ 497685 w 1004130"/>
                <a:gd name="connsiteY6" fmla="*/ 72188 h 784395"/>
                <a:gd name="connsiteX7" fmla="*/ 485615 w 1004130"/>
                <a:gd name="connsiteY7" fmla="*/ 244204 h 784395"/>
                <a:gd name="connsiteX8" fmla="*/ 613871 w 1004130"/>
                <a:gd name="connsiteY8" fmla="*/ 167249 h 784395"/>
                <a:gd name="connsiteX9" fmla="*/ 594256 w 1004130"/>
                <a:gd name="connsiteY9" fmla="*/ 376988 h 784395"/>
                <a:gd name="connsiteX10" fmla="*/ 736094 w 1004130"/>
                <a:gd name="connsiteY10" fmla="*/ 274383 h 784395"/>
                <a:gd name="connsiteX11" fmla="*/ 690825 w 1004130"/>
                <a:gd name="connsiteY11" fmla="*/ 443380 h 784395"/>
                <a:gd name="connsiteX12" fmla="*/ 847753 w 1004130"/>
                <a:gd name="connsiteY12" fmla="*/ 355863 h 784395"/>
                <a:gd name="connsiteX13" fmla="*/ 856807 w 1004130"/>
                <a:gd name="connsiteY13" fmla="*/ 499209 h 784395"/>
                <a:gd name="connsiteX14" fmla="*/ 947342 w 1004130"/>
                <a:gd name="connsiteY14" fmla="*/ 432819 h 784395"/>
                <a:gd name="connsiteX15" fmla="*/ 896037 w 1004130"/>
                <a:gd name="connsiteY15" fmla="*/ 616905 h 784395"/>
                <a:gd name="connsiteX16" fmla="*/ 992607 w 1004130"/>
                <a:gd name="connsiteY16" fmla="*/ 538442 h 784395"/>
                <a:gd name="connsiteX17" fmla="*/ 989591 w 1004130"/>
                <a:gd name="connsiteY17" fmla="*/ 651610 h 784395"/>
                <a:gd name="connsiteX18" fmla="*/ 859823 w 1004130"/>
                <a:gd name="connsiteY18" fmla="*/ 784395 h 784395"/>
                <a:gd name="connsiteX19" fmla="*/ 834173 w 1004130"/>
                <a:gd name="connsiteY19" fmla="*/ 650101 h 784395"/>
                <a:gd name="connsiteX20" fmla="*/ 745147 w 1004130"/>
                <a:gd name="connsiteY20" fmla="*/ 751197 h 784395"/>
                <a:gd name="connsiteX21" fmla="*/ 736093 w 1004130"/>
                <a:gd name="connsiteY21" fmla="*/ 601816 h 784395"/>
                <a:gd name="connsiteX22" fmla="*/ 595765 w 1004130"/>
                <a:gd name="connsiteY22" fmla="*/ 672735 h 784395"/>
                <a:gd name="connsiteX23" fmla="*/ 586711 w 1004130"/>
                <a:gd name="connsiteY23" fmla="*/ 553531 h 784395"/>
                <a:gd name="connsiteX24" fmla="*/ 429784 w 1004130"/>
                <a:gd name="connsiteY24" fmla="*/ 644065 h 784395"/>
                <a:gd name="connsiteX25" fmla="*/ 476561 w 1004130"/>
                <a:gd name="connsiteY25" fmla="*/ 456960 h 784395"/>
                <a:gd name="connsiteX26" fmla="*/ 319633 w 1004130"/>
                <a:gd name="connsiteY26" fmla="*/ 533914 h 784395"/>
                <a:gd name="connsiteX27" fmla="*/ 334723 w 1004130"/>
                <a:gd name="connsiteY27" fmla="*/ 340774 h 784395"/>
                <a:gd name="connsiteX28" fmla="*/ 220046 w 1004130"/>
                <a:gd name="connsiteY28" fmla="*/ 466013 h 784395"/>
                <a:gd name="connsiteX29" fmla="*/ 200430 w 1004130"/>
                <a:gd name="connsiteY29" fmla="*/ 287961 h 784395"/>
                <a:gd name="connsiteX30" fmla="*/ 170252 w 1004130"/>
                <a:gd name="connsiteY30" fmla="*/ 212517 h 784395"/>
                <a:gd name="connsiteX31" fmla="*/ 60102 w 1004130"/>
                <a:gd name="connsiteY31" fmla="*/ 307578 h 784395"/>
                <a:gd name="connsiteX32" fmla="*/ 105369 w 1004130"/>
                <a:gd name="connsiteY32" fmla="*/ 164231 h 784395"/>
                <a:gd name="connsiteX33" fmla="*/ 7289 w 1004130"/>
                <a:gd name="connsiteY33" fmla="*/ 226097 h 784395"/>
                <a:gd name="connsiteX34" fmla="*/ 29924 w 1004130"/>
                <a:gd name="connsiteY34" fmla="*/ 97840 h 784395"/>
                <a:gd name="connsiteX35" fmla="*/ 126494 w 1004130"/>
                <a:gd name="connsiteY35" fmla="*/ 5795 h 784395"/>
                <a:gd name="connsiteX0" fmla="*/ 126494 w 1004130"/>
                <a:gd name="connsiteY0" fmla="*/ 5795 h 784395"/>
                <a:gd name="connsiteX1" fmla="*/ 149127 w 1004130"/>
                <a:gd name="connsiteY1" fmla="*/ 91804 h 784395"/>
                <a:gd name="connsiteX2" fmla="*/ 256260 w 1004130"/>
                <a:gd name="connsiteY2" fmla="*/ 20885 h 784395"/>
                <a:gd name="connsiteX3" fmla="*/ 244188 w 1004130"/>
                <a:gd name="connsiteY3" fmla="*/ 162722 h 784395"/>
                <a:gd name="connsiteX4" fmla="*/ 342268 w 1004130"/>
                <a:gd name="connsiteY4" fmla="*/ 40502 h 784395"/>
                <a:gd name="connsiteX5" fmla="*/ 336232 w 1004130"/>
                <a:gd name="connsiteY5" fmla="*/ 201954 h 784395"/>
                <a:gd name="connsiteX6" fmla="*/ 497685 w 1004130"/>
                <a:gd name="connsiteY6" fmla="*/ 72188 h 784395"/>
                <a:gd name="connsiteX7" fmla="*/ 485615 w 1004130"/>
                <a:gd name="connsiteY7" fmla="*/ 244204 h 784395"/>
                <a:gd name="connsiteX8" fmla="*/ 613871 w 1004130"/>
                <a:gd name="connsiteY8" fmla="*/ 167249 h 784395"/>
                <a:gd name="connsiteX9" fmla="*/ 594256 w 1004130"/>
                <a:gd name="connsiteY9" fmla="*/ 376988 h 784395"/>
                <a:gd name="connsiteX10" fmla="*/ 736094 w 1004130"/>
                <a:gd name="connsiteY10" fmla="*/ 274383 h 784395"/>
                <a:gd name="connsiteX11" fmla="*/ 690825 w 1004130"/>
                <a:gd name="connsiteY11" fmla="*/ 443380 h 784395"/>
                <a:gd name="connsiteX12" fmla="*/ 847753 w 1004130"/>
                <a:gd name="connsiteY12" fmla="*/ 355863 h 784395"/>
                <a:gd name="connsiteX13" fmla="*/ 856807 w 1004130"/>
                <a:gd name="connsiteY13" fmla="*/ 499209 h 784395"/>
                <a:gd name="connsiteX14" fmla="*/ 947342 w 1004130"/>
                <a:gd name="connsiteY14" fmla="*/ 432819 h 784395"/>
                <a:gd name="connsiteX15" fmla="*/ 896037 w 1004130"/>
                <a:gd name="connsiteY15" fmla="*/ 616905 h 784395"/>
                <a:gd name="connsiteX16" fmla="*/ 992607 w 1004130"/>
                <a:gd name="connsiteY16" fmla="*/ 538442 h 784395"/>
                <a:gd name="connsiteX17" fmla="*/ 989591 w 1004130"/>
                <a:gd name="connsiteY17" fmla="*/ 651610 h 784395"/>
                <a:gd name="connsiteX18" fmla="*/ 859823 w 1004130"/>
                <a:gd name="connsiteY18" fmla="*/ 784395 h 784395"/>
                <a:gd name="connsiteX19" fmla="*/ 834173 w 1004130"/>
                <a:gd name="connsiteY19" fmla="*/ 650101 h 784395"/>
                <a:gd name="connsiteX20" fmla="*/ 745147 w 1004130"/>
                <a:gd name="connsiteY20" fmla="*/ 751197 h 784395"/>
                <a:gd name="connsiteX21" fmla="*/ 736093 w 1004130"/>
                <a:gd name="connsiteY21" fmla="*/ 601816 h 784395"/>
                <a:gd name="connsiteX22" fmla="*/ 595765 w 1004130"/>
                <a:gd name="connsiteY22" fmla="*/ 672735 h 784395"/>
                <a:gd name="connsiteX23" fmla="*/ 586711 w 1004130"/>
                <a:gd name="connsiteY23" fmla="*/ 553531 h 784395"/>
                <a:gd name="connsiteX24" fmla="*/ 429784 w 1004130"/>
                <a:gd name="connsiteY24" fmla="*/ 644065 h 784395"/>
                <a:gd name="connsiteX25" fmla="*/ 476561 w 1004130"/>
                <a:gd name="connsiteY25" fmla="*/ 456960 h 784395"/>
                <a:gd name="connsiteX26" fmla="*/ 319633 w 1004130"/>
                <a:gd name="connsiteY26" fmla="*/ 533914 h 784395"/>
                <a:gd name="connsiteX27" fmla="*/ 334723 w 1004130"/>
                <a:gd name="connsiteY27" fmla="*/ 340774 h 784395"/>
                <a:gd name="connsiteX28" fmla="*/ 220046 w 1004130"/>
                <a:gd name="connsiteY28" fmla="*/ 466013 h 784395"/>
                <a:gd name="connsiteX29" fmla="*/ 253242 w 1004130"/>
                <a:gd name="connsiteY29" fmla="*/ 297015 h 784395"/>
                <a:gd name="connsiteX30" fmla="*/ 170252 w 1004130"/>
                <a:gd name="connsiteY30" fmla="*/ 212517 h 784395"/>
                <a:gd name="connsiteX31" fmla="*/ 60102 w 1004130"/>
                <a:gd name="connsiteY31" fmla="*/ 307578 h 784395"/>
                <a:gd name="connsiteX32" fmla="*/ 105369 w 1004130"/>
                <a:gd name="connsiteY32" fmla="*/ 164231 h 784395"/>
                <a:gd name="connsiteX33" fmla="*/ 7289 w 1004130"/>
                <a:gd name="connsiteY33" fmla="*/ 226097 h 784395"/>
                <a:gd name="connsiteX34" fmla="*/ 29924 w 1004130"/>
                <a:gd name="connsiteY34" fmla="*/ 97840 h 784395"/>
                <a:gd name="connsiteX35" fmla="*/ 126494 w 1004130"/>
                <a:gd name="connsiteY35" fmla="*/ 5795 h 784395"/>
                <a:gd name="connsiteX0" fmla="*/ 126494 w 1004130"/>
                <a:gd name="connsiteY0" fmla="*/ 5795 h 784395"/>
                <a:gd name="connsiteX1" fmla="*/ 149127 w 1004130"/>
                <a:gd name="connsiteY1" fmla="*/ 91804 h 784395"/>
                <a:gd name="connsiteX2" fmla="*/ 256260 w 1004130"/>
                <a:gd name="connsiteY2" fmla="*/ 20885 h 784395"/>
                <a:gd name="connsiteX3" fmla="*/ 244188 w 1004130"/>
                <a:gd name="connsiteY3" fmla="*/ 162722 h 784395"/>
                <a:gd name="connsiteX4" fmla="*/ 342268 w 1004130"/>
                <a:gd name="connsiteY4" fmla="*/ 40502 h 784395"/>
                <a:gd name="connsiteX5" fmla="*/ 336232 w 1004130"/>
                <a:gd name="connsiteY5" fmla="*/ 201954 h 784395"/>
                <a:gd name="connsiteX6" fmla="*/ 497685 w 1004130"/>
                <a:gd name="connsiteY6" fmla="*/ 72188 h 784395"/>
                <a:gd name="connsiteX7" fmla="*/ 485615 w 1004130"/>
                <a:gd name="connsiteY7" fmla="*/ 244204 h 784395"/>
                <a:gd name="connsiteX8" fmla="*/ 613871 w 1004130"/>
                <a:gd name="connsiteY8" fmla="*/ 167249 h 784395"/>
                <a:gd name="connsiteX9" fmla="*/ 594256 w 1004130"/>
                <a:gd name="connsiteY9" fmla="*/ 376988 h 784395"/>
                <a:gd name="connsiteX10" fmla="*/ 736094 w 1004130"/>
                <a:gd name="connsiteY10" fmla="*/ 274383 h 784395"/>
                <a:gd name="connsiteX11" fmla="*/ 690825 w 1004130"/>
                <a:gd name="connsiteY11" fmla="*/ 443380 h 784395"/>
                <a:gd name="connsiteX12" fmla="*/ 847753 w 1004130"/>
                <a:gd name="connsiteY12" fmla="*/ 355863 h 784395"/>
                <a:gd name="connsiteX13" fmla="*/ 856807 w 1004130"/>
                <a:gd name="connsiteY13" fmla="*/ 499209 h 784395"/>
                <a:gd name="connsiteX14" fmla="*/ 947342 w 1004130"/>
                <a:gd name="connsiteY14" fmla="*/ 432819 h 784395"/>
                <a:gd name="connsiteX15" fmla="*/ 896037 w 1004130"/>
                <a:gd name="connsiteY15" fmla="*/ 616905 h 784395"/>
                <a:gd name="connsiteX16" fmla="*/ 992607 w 1004130"/>
                <a:gd name="connsiteY16" fmla="*/ 538442 h 784395"/>
                <a:gd name="connsiteX17" fmla="*/ 989591 w 1004130"/>
                <a:gd name="connsiteY17" fmla="*/ 651610 h 784395"/>
                <a:gd name="connsiteX18" fmla="*/ 859823 w 1004130"/>
                <a:gd name="connsiteY18" fmla="*/ 784395 h 784395"/>
                <a:gd name="connsiteX19" fmla="*/ 834173 w 1004130"/>
                <a:gd name="connsiteY19" fmla="*/ 650101 h 784395"/>
                <a:gd name="connsiteX20" fmla="*/ 745147 w 1004130"/>
                <a:gd name="connsiteY20" fmla="*/ 751197 h 784395"/>
                <a:gd name="connsiteX21" fmla="*/ 736093 w 1004130"/>
                <a:gd name="connsiteY21" fmla="*/ 601816 h 784395"/>
                <a:gd name="connsiteX22" fmla="*/ 595765 w 1004130"/>
                <a:gd name="connsiteY22" fmla="*/ 672735 h 784395"/>
                <a:gd name="connsiteX23" fmla="*/ 586711 w 1004130"/>
                <a:gd name="connsiteY23" fmla="*/ 553531 h 784395"/>
                <a:gd name="connsiteX24" fmla="*/ 429784 w 1004130"/>
                <a:gd name="connsiteY24" fmla="*/ 644065 h 784395"/>
                <a:gd name="connsiteX25" fmla="*/ 476561 w 1004130"/>
                <a:gd name="connsiteY25" fmla="*/ 456960 h 784395"/>
                <a:gd name="connsiteX26" fmla="*/ 319633 w 1004130"/>
                <a:gd name="connsiteY26" fmla="*/ 533914 h 784395"/>
                <a:gd name="connsiteX27" fmla="*/ 334723 w 1004130"/>
                <a:gd name="connsiteY27" fmla="*/ 340774 h 784395"/>
                <a:gd name="connsiteX28" fmla="*/ 220046 w 1004130"/>
                <a:gd name="connsiteY28" fmla="*/ 466013 h 784395"/>
                <a:gd name="connsiteX29" fmla="*/ 253242 w 1004130"/>
                <a:gd name="connsiteY29" fmla="*/ 297015 h 784395"/>
                <a:gd name="connsiteX30" fmla="*/ 159690 w 1004130"/>
                <a:gd name="connsiteY30" fmla="*/ 337756 h 784395"/>
                <a:gd name="connsiteX31" fmla="*/ 60102 w 1004130"/>
                <a:gd name="connsiteY31" fmla="*/ 307578 h 784395"/>
                <a:gd name="connsiteX32" fmla="*/ 105369 w 1004130"/>
                <a:gd name="connsiteY32" fmla="*/ 164231 h 784395"/>
                <a:gd name="connsiteX33" fmla="*/ 7289 w 1004130"/>
                <a:gd name="connsiteY33" fmla="*/ 226097 h 784395"/>
                <a:gd name="connsiteX34" fmla="*/ 29924 w 1004130"/>
                <a:gd name="connsiteY34" fmla="*/ 97840 h 784395"/>
                <a:gd name="connsiteX35" fmla="*/ 126494 w 1004130"/>
                <a:gd name="connsiteY35" fmla="*/ 5795 h 784395"/>
                <a:gd name="connsiteX0" fmla="*/ 126494 w 1004130"/>
                <a:gd name="connsiteY0" fmla="*/ 5795 h 784395"/>
                <a:gd name="connsiteX1" fmla="*/ 149127 w 1004130"/>
                <a:gd name="connsiteY1" fmla="*/ 91804 h 784395"/>
                <a:gd name="connsiteX2" fmla="*/ 256260 w 1004130"/>
                <a:gd name="connsiteY2" fmla="*/ 20885 h 784395"/>
                <a:gd name="connsiteX3" fmla="*/ 244188 w 1004130"/>
                <a:gd name="connsiteY3" fmla="*/ 162722 h 784395"/>
                <a:gd name="connsiteX4" fmla="*/ 342268 w 1004130"/>
                <a:gd name="connsiteY4" fmla="*/ 40502 h 784395"/>
                <a:gd name="connsiteX5" fmla="*/ 336232 w 1004130"/>
                <a:gd name="connsiteY5" fmla="*/ 201954 h 784395"/>
                <a:gd name="connsiteX6" fmla="*/ 497685 w 1004130"/>
                <a:gd name="connsiteY6" fmla="*/ 72188 h 784395"/>
                <a:gd name="connsiteX7" fmla="*/ 485615 w 1004130"/>
                <a:gd name="connsiteY7" fmla="*/ 244204 h 784395"/>
                <a:gd name="connsiteX8" fmla="*/ 613871 w 1004130"/>
                <a:gd name="connsiteY8" fmla="*/ 167249 h 784395"/>
                <a:gd name="connsiteX9" fmla="*/ 594256 w 1004130"/>
                <a:gd name="connsiteY9" fmla="*/ 376988 h 784395"/>
                <a:gd name="connsiteX10" fmla="*/ 736094 w 1004130"/>
                <a:gd name="connsiteY10" fmla="*/ 274383 h 784395"/>
                <a:gd name="connsiteX11" fmla="*/ 690825 w 1004130"/>
                <a:gd name="connsiteY11" fmla="*/ 443380 h 784395"/>
                <a:gd name="connsiteX12" fmla="*/ 847753 w 1004130"/>
                <a:gd name="connsiteY12" fmla="*/ 355863 h 784395"/>
                <a:gd name="connsiteX13" fmla="*/ 856807 w 1004130"/>
                <a:gd name="connsiteY13" fmla="*/ 499209 h 784395"/>
                <a:gd name="connsiteX14" fmla="*/ 947342 w 1004130"/>
                <a:gd name="connsiteY14" fmla="*/ 432819 h 784395"/>
                <a:gd name="connsiteX15" fmla="*/ 896037 w 1004130"/>
                <a:gd name="connsiteY15" fmla="*/ 616905 h 784395"/>
                <a:gd name="connsiteX16" fmla="*/ 992607 w 1004130"/>
                <a:gd name="connsiteY16" fmla="*/ 538442 h 784395"/>
                <a:gd name="connsiteX17" fmla="*/ 989591 w 1004130"/>
                <a:gd name="connsiteY17" fmla="*/ 651610 h 784395"/>
                <a:gd name="connsiteX18" fmla="*/ 859823 w 1004130"/>
                <a:gd name="connsiteY18" fmla="*/ 784395 h 784395"/>
                <a:gd name="connsiteX19" fmla="*/ 834173 w 1004130"/>
                <a:gd name="connsiteY19" fmla="*/ 650101 h 784395"/>
                <a:gd name="connsiteX20" fmla="*/ 745147 w 1004130"/>
                <a:gd name="connsiteY20" fmla="*/ 751197 h 784395"/>
                <a:gd name="connsiteX21" fmla="*/ 736093 w 1004130"/>
                <a:gd name="connsiteY21" fmla="*/ 601816 h 784395"/>
                <a:gd name="connsiteX22" fmla="*/ 595765 w 1004130"/>
                <a:gd name="connsiteY22" fmla="*/ 672735 h 784395"/>
                <a:gd name="connsiteX23" fmla="*/ 586711 w 1004130"/>
                <a:gd name="connsiteY23" fmla="*/ 553531 h 784395"/>
                <a:gd name="connsiteX24" fmla="*/ 429784 w 1004130"/>
                <a:gd name="connsiteY24" fmla="*/ 644065 h 784395"/>
                <a:gd name="connsiteX25" fmla="*/ 476561 w 1004130"/>
                <a:gd name="connsiteY25" fmla="*/ 456960 h 784395"/>
                <a:gd name="connsiteX26" fmla="*/ 319633 w 1004130"/>
                <a:gd name="connsiteY26" fmla="*/ 533914 h 784395"/>
                <a:gd name="connsiteX27" fmla="*/ 334723 w 1004130"/>
                <a:gd name="connsiteY27" fmla="*/ 340774 h 784395"/>
                <a:gd name="connsiteX28" fmla="*/ 220046 w 1004130"/>
                <a:gd name="connsiteY28" fmla="*/ 466013 h 784395"/>
                <a:gd name="connsiteX29" fmla="*/ 253242 w 1004130"/>
                <a:gd name="connsiteY29" fmla="*/ 297015 h 784395"/>
                <a:gd name="connsiteX30" fmla="*/ 159690 w 1004130"/>
                <a:gd name="connsiteY30" fmla="*/ 337756 h 784395"/>
                <a:gd name="connsiteX31" fmla="*/ 60102 w 1004130"/>
                <a:gd name="connsiteY31" fmla="*/ 307578 h 784395"/>
                <a:gd name="connsiteX32" fmla="*/ 105369 w 1004130"/>
                <a:gd name="connsiteY32" fmla="*/ 164231 h 784395"/>
                <a:gd name="connsiteX33" fmla="*/ 7289 w 1004130"/>
                <a:gd name="connsiteY33" fmla="*/ 226097 h 784395"/>
                <a:gd name="connsiteX34" fmla="*/ 29924 w 1004130"/>
                <a:gd name="connsiteY34" fmla="*/ 97840 h 784395"/>
                <a:gd name="connsiteX35" fmla="*/ 126494 w 1004130"/>
                <a:gd name="connsiteY35" fmla="*/ 5795 h 784395"/>
                <a:gd name="connsiteX0" fmla="*/ 125376 w 1003012"/>
                <a:gd name="connsiteY0" fmla="*/ 5795 h 784395"/>
                <a:gd name="connsiteX1" fmla="*/ 148009 w 1003012"/>
                <a:gd name="connsiteY1" fmla="*/ 91804 h 784395"/>
                <a:gd name="connsiteX2" fmla="*/ 255142 w 1003012"/>
                <a:gd name="connsiteY2" fmla="*/ 20885 h 784395"/>
                <a:gd name="connsiteX3" fmla="*/ 243070 w 1003012"/>
                <a:gd name="connsiteY3" fmla="*/ 162722 h 784395"/>
                <a:gd name="connsiteX4" fmla="*/ 341150 w 1003012"/>
                <a:gd name="connsiteY4" fmla="*/ 40502 h 784395"/>
                <a:gd name="connsiteX5" fmla="*/ 335114 w 1003012"/>
                <a:gd name="connsiteY5" fmla="*/ 201954 h 784395"/>
                <a:gd name="connsiteX6" fmla="*/ 496567 w 1003012"/>
                <a:gd name="connsiteY6" fmla="*/ 72188 h 784395"/>
                <a:gd name="connsiteX7" fmla="*/ 484497 w 1003012"/>
                <a:gd name="connsiteY7" fmla="*/ 244204 h 784395"/>
                <a:gd name="connsiteX8" fmla="*/ 612753 w 1003012"/>
                <a:gd name="connsiteY8" fmla="*/ 167249 h 784395"/>
                <a:gd name="connsiteX9" fmla="*/ 593138 w 1003012"/>
                <a:gd name="connsiteY9" fmla="*/ 376988 h 784395"/>
                <a:gd name="connsiteX10" fmla="*/ 734976 w 1003012"/>
                <a:gd name="connsiteY10" fmla="*/ 274383 h 784395"/>
                <a:gd name="connsiteX11" fmla="*/ 689707 w 1003012"/>
                <a:gd name="connsiteY11" fmla="*/ 443380 h 784395"/>
                <a:gd name="connsiteX12" fmla="*/ 846635 w 1003012"/>
                <a:gd name="connsiteY12" fmla="*/ 355863 h 784395"/>
                <a:gd name="connsiteX13" fmla="*/ 855689 w 1003012"/>
                <a:gd name="connsiteY13" fmla="*/ 499209 h 784395"/>
                <a:gd name="connsiteX14" fmla="*/ 946224 w 1003012"/>
                <a:gd name="connsiteY14" fmla="*/ 432819 h 784395"/>
                <a:gd name="connsiteX15" fmla="*/ 894919 w 1003012"/>
                <a:gd name="connsiteY15" fmla="*/ 616905 h 784395"/>
                <a:gd name="connsiteX16" fmla="*/ 991489 w 1003012"/>
                <a:gd name="connsiteY16" fmla="*/ 538442 h 784395"/>
                <a:gd name="connsiteX17" fmla="*/ 988473 w 1003012"/>
                <a:gd name="connsiteY17" fmla="*/ 651610 h 784395"/>
                <a:gd name="connsiteX18" fmla="*/ 858705 w 1003012"/>
                <a:gd name="connsiteY18" fmla="*/ 784395 h 784395"/>
                <a:gd name="connsiteX19" fmla="*/ 833055 w 1003012"/>
                <a:gd name="connsiteY19" fmla="*/ 650101 h 784395"/>
                <a:gd name="connsiteX20" fmla="*/ 744029 w 1003012"/>
                <a:gd name="connsiteY20" fmla="*/ 751197 h 784395"/>
                <a:gd name="connsiteX21" fmla="*/ 734975 w 1003012"/>
                <a:gd name="connsiteY21" fmla="*/ 601816 h 784395"/>
                <a:gd name="connsiteX22" fmla="*/ 594647 w 1003012"/>
                <a:gd name="connsiteY22" fmla="*/ 672735 h 784395"/>
                <a:gd name="connsiteX23" fmla="*/ 585593 w 1003012"/>
                <a:gd name="connsiteY23" fmla="*/ 553531 h 784395"/>
                <a:gd name="connsiteX24" fmla="*/ 428666 w 1003012"/>
                <a:gd name="connsiteY24" fmla="*/ 644065 h 784395"/>
                <a:gd name="connsiteX25" fmla="*/ 475443 w 1003012"/>
                <a:gd name="connsiteY25" fmla="*/ 456960 h 784395"/>
                <a:gd name="connsiteX26" fmla="*/ 318515 w 1003012"/>
                <a:gd name="connsiteY26" fmla="*/ 533914 h 784395"/>
                <a:gd name="connsiteX27" fmla="*/ 333605 w 1003012"/>
                <a:gd name="connsiteY27" fmla="*/ 340774 h 784395"/>
                <a:gd name="connsiteX28" fmla="*/ 218928 w 1003012"/>
                <a:gd name="connsiteY28" fmla="*/ 466013 h 784395"/>
                <a:gd name="connsiteX29" fmla="*/ 252124 w 1003012"/>
                <a:gd name="connsiteY29" fmla="*/ 297015 h 784395"/>
                <a:gd name="connsiteX30" fmla="*/ 158572 w 1003012"/>
                <a:gd name="connsiteY30" fmla="*/ 337756 h 784395"/>
                <a:gd name="connsiteX31" fmla="*/ 58984 w 1003012"/>
                <a:gd name="connsiteY31" fmla="*/ 307578 h 784395"/>
                <a:gd name="connsiteX32" fmla="*/ 126885 w 1003012"/>
                <a:gd name="connsiteY32" fmla="*/ 176302 h 784395"/>
                <a:gd name="connsiteX33" fmla="*/ 6171 w 1003012"/>
                <a:gd name="connsiteY33" fmla="*/ 226097 h 784395"/>
                <a:gd name="connsiteX34" fmla="*/ 28806 w 1003012"/>
                <a:gd name="connsiteY34" fmla="*/ 97840 h 784395"/>
                <a:gd name="connsiteX35" fmla="*/ 125376 w 1003012"/>
                <a:gd name="connsiteY35" fmla="*/ 5795 h 784395"/>
                <a:gd name="connsiteX0" fmla="*/ 125376 w 1003012"/>
                <a:gd name="connsiteY0" fmla="*/ 5795 h 784395"/>
                <a:gd name="connsiteX1" fmla="*/ 148009 w 1003012"/>
                <a:gd name="connsiteY1" fmla="*/ 91804 h 784395"/>
                <a:gd name="connsiteX2" fmla="*/ 255142 w 1003012"/>
                <a:gd name="connsiteY2" fmla="*/ 20885 h 784395"/>
                <a:gd name="connsiteX3" fmla="*/ 243070 w 1003012"/>
                <a:gd name="connsiteY3" fmla="*/ 162722 h 784395"/>
                <a:gd name="connsiteX4" fmla="*/ 341150 w 1003012"/>
                <a:gd name="connsiteY4" fmla="*/ 40502 h 784395"/>
                <a:gd name="connsiteX5" fmla="*/ 335114 w 1003012"/>
                <a:gd name="connsiteY5" fmla="*/ 201954 h 784395"/>
                <a:gd name="connsiteX6" fmla="*/ 496567 w 1003012"/>
                <a:gd name="connsiteY6" fmla="*/ 72188 h 784395"/>
                <a:gd name="connsiteX7" fmla="*/ 484497 w 1003012"/>
                <a:gd name="connsiteY7" fmla="*/ 244204 h 784395"/>
                <a:gd name="connsiteX8" fmla="*/ 612753 w 1003012"/>
                <a:gd name="connsiteY8" fmla="*/ 167249 h 784395"/>
                <a:gd name="connsiteX9" fmla="*/ 593138 w 1003012"/>
                <a:gd name="connsiteY9" fmla="*/ 376988 h 784395"/>
                <a:gd name="connsiteX10" fmla="*/ 734976 w 1003012"/>
                <a:gd name="connsiteY10" fmla="*/ 274383 h 784395"/>
                <a:gd name="connsiteX11" fmla="*/ 689707 w 1003012"/>
                <a:gd name="connsiteY11" fmla="*/ 443380 h 784395"/>
                <a:gd name="connsiteX12" fmla="*/ 846635 w 1003012"/>
                <a:gd name="connsiteY12" fmla="*/ 355863 h 784395"/>
                <a:gd name="connsiteX13" fmla="*/ 855689 w 1003012"/>
                <a:gd name="connsiteY13" fmla="*/ 499209 h 784395"/>
                <a:gd name="connsiteX14" fmla="*/ 946224 w 1003012"/>
                <a:gd name="connsiteY14" fmla="*/ 432819 h 784395"/>
                <a:gd name="connsiteX15" fmla="*/ 894919 w 1003012"/>
                <a:gd name="connsiteY15" fmla="*/ 616905 h 784395"/>
                <a:gd name="connsiteX16" fmla="*/ 991489 w 1003012"/>
                <a:gd name="connsiteY16" fmla="*/ 538442 h 784395"/>
                <a:gd name="connsiteX17" fmla="*/ 988473 w 1003012"/>
                <a:gd name="connsiteY17" fmla="*/ 651610 h 784395"/>
                <a:gd name="connsiteX18" fmla="*/ 858705 w 1003012"/>
                <a:gd name="connsiteY18" fmla="*/ 784395 h 784395"/>
                <a:gd name="connsiteX19" fmla="*/ 833055 w 1003012"/>
                <a:gd name="connsiteY19" fmla="*/ 650101 h 784395"/>
                <a:gd name="connsiteX20" fmla="*/ 744029 w 1003012"/>
                <a:gd name="connsiteY20" fmla="*/ 751197 h 784395"/>
                <a:gd name="connsiteX21" fmla="*/ 734975 w 1003012"/>
                <a:gd name="connsiteY21" fmla="*/ 601816 h 784395"/>
                <a:gd name="connsiteX22" fmla="*/ 594647 w 1003012"/>
                <a:gd name="connsiteY22" fmla="*/ 672735 h 784395"/>
                <a:gd name="connsiteX23" fmla="*/ 585593 w 1003012"/>
                <a:gd name="connsiteY23" fmla="*/ 553531 h 784395"/>
                <a:gd name="connsiteX24" fmla="*/ 428666 w 1003012"/>
                <a:gd name="connsiteY24" fmla="*/ 644065 h 784395"/>
                <a:gd name="connsiteX25" fmla="*/ 451301 w 1003012"/>
                <a:gd name="connsiteY25" fmla="*/ 408675 h 784395"/>
                <a:gd name="connsiteX26" fmla="*/ 318515 w 1003012"/>
                <a:gd name="connsiteY26" fmla="*/ 533914 h 784395"/>
                <a:gd name="connsiteX27" fmla="*/ 333605 w 1003012"/>
                <a:gd name="connsiteY27" fmla="*/ 340774 h 784395"/>
                <a:gd name="connsiteX28" fmla="*/ 218928 w 1003012"/>
                <a:gd name="connsiteY28" fmla="*/ 466013 h 784395"/>
                <a:gd name="connsiteX29" fmla="*/ 252124 w 1003012"/>
                <a:gd name="connsiteY29" fmla="*/ 297015 h 784395"/>
                <a:gd name="connsiteX30" fmla="*/ 158572 w 1003012"/>
                <a:gd name="connsiteY30" fmla="*/ 337756 h 784395"/>
                <a:gd name="connsiteX31" fmla="*/ 58984 w 1003012"/>
                <a:gd name="connsiteY31" fmla="*/ 307578 h 784395"/>
                <a:gd name="connsiteX32" fmla="*/ 126885 w 1003012"/>
                <a:gd name="connsiteY32" fmla="*/ 176302 h 784395"/>
                <a:gd name="connsiteX33" fmla="*/ 6171 w 1003012"/>
                <a:gd name="connsiteY33" fmla="*/ 226097 h 784395"/>
                <a:gd name="connsiteX34" fmla="*/ 28806 w 1003012"/>
                <a:gd name="connsiteY34" fmla="*/ 97840 h 784395"/>
                <a:gd name="connsiteX35" fmla="*/ 125376 w 1003012"/>
                <a:gd name="connsiteY35" fmla="*/ 5795 h 784395"/>
                <a:gd name="connsiteX0" fmla="*/ 125376 w 1003012"/>
                <a:gd name="connsiteY0" fmla="*/ 5795 h 784395"/>
                <a:gd name="connsiteX1" fmla="*/ 148009 w 1003012"/>
                <a:gd name="connsiteY1" fmla="*/ 91804 h 784395"/>
                <a:gd name="connsiteX2" fmla="*/ 255142 w 1003012"/>
                <a:gd name="connsiteY2" fmla="*/ 20885 h 784395"/>
                <a:gd name="connsiteX3" fmla="*/ 243070 w 1003012"/>
                <a:gd name="connsiteY3" fmla="*/ 162722 h 784395"/>
                <a:gd name="connsiteX4" fmla="*/ 341150 w 1003012"/>
                <a:gd name="connsiteY4" fmla="*/ 40502 h 784395"/>
                <a:gd name="connsiteX5" fmla="*/ 335114 w 1003012"/>
                <a:gd name="connsiteY5" fmla="*/ 201954 h 784395"/>
                <a:gd name="connsiteX6" fmla="*/ 496567 w 1003012"/>
                <a:gd name="connsiteY6" fmla="*/ 72188 h 784395"/>
                <a:gd name="connsiteX7" fmla="*/ 484497 w 1003012"/>
                <a:gd name="connsiteY7" fmla="*/ 244204 h 784395"/>
                <a:gd name="connsiteX8" fmla="*/ 612753 w 1003012"/>
                <a:gd name="connsiteY8" fmla="*/ 167249 h 784395"/>
                <a:gd name="connsiteX9" fmla="*/ 593138 w 1003012"/>
                <a:gd name="connsiteY9" fmla="*/ 376988 h 784395"/>
                <a:gd name="connsiteX10" fmla="*/ 734976 w 1003012"/>
                <a:gd name="connsiteY10" fmla="*/ 274383 h 784395"/>
                <a:gd name="connsiteX11" fmla="*/ 689707 w 1003012"/>
                <a:gd name="connsiteY11" fmla="*/ 443380 h 784395"/>
                <a:gd name="connsiteX12" fmla="*/ 846635 w 1003012"/>
                <a:gd name="connsiteY12" fmla="*/ 355863 h 784395"/>
                <a:gd name="connsiteX13" fmla="*/ 855689 w 1003012"/>
                <a:gd name="connsiteY13" fmla="*/ 499209 h 784395"/>
                <a:gd name="connsiteX14" fmla="*/ 946224 w 1003012"/>
                <a:gd name="connsiteY14" fmla="*/ 432819 h 784395"/>
                <a:gd name="connsiteX15" fmla="*/ 894919 w 1003012"/>
                <a:gd name="connsiteY15" fmla="*/ 616905 h 784395"/>
                <a:gd name="connsiteX16" fmla="*/ 991489 w 1003012"/>
                <a:gd name="connsiteY16" fmla="*/ 538442 h 784395"/>
                <a:gd name="connsiteX17" fmla="*/ 988473 w 1003012"/>
                <a:gd name="connsiteY17" fmla="*/ 651610 h 784395"/>
                <a:gd name="connsiteX18" fmla="*/ 858705 w 1003012"/>
                <a:gd name="connsiteY18" fmla="*/ 784395 h 784395"/>
                <a:gd name="connsiteX19" fmla="*/ 833055 w 1003012"/>
                <a:gd name="connsiteY19" fmla="*/ 650101 h 784395"/>
                <a:gd name="connsiteX20" fmla="*/ 744029 w 1003012"/>
                <a:gd name="connsiteY20" fmla="*/ 751197 h 784395"/>
                <a:gd name="connsiteX21" fmla="*/ 734975 w 1003012"/>
                <a:gd name="connsiteY21" fmla="*/ 601816 h 784395"/>
                <a:gd name="connsiteX22" fmla="*/ 594647 w 1003012"/>
                <a:gd name="connsiteY22" fmla="*/ 672735 h 784395"/>
                <a:gd name="connsiteX23" fmla="*/ 585593 w 1003012"/>
                <a:gd name="connsiteY23" fmla="*/ 553531 h 784395"/>
                <a:gd name="connsiteX24" fmla="*/ 428666 w 1003012"/>
                <a:gd name="connsiteY24" fmla="*/ 644065 h 784395"/>
                <a:gd name="connsiteX25" fmla="*/ 451301 w 1003012"/>
                <a:gd name="connsiteY25" fmla="*/ 408675 h 784395"/>
                <a:gd name="connsiteX26" fmla="*/ 318515 w 1003012"/>
                <a:gd name="connsiteY26" fmla="*/ 533914 h 784395"/>
                <a:gd name="connsiteX27" fmla="*/ 333605 w 1003012"/>
                <a:gd name="connsiteY27" fmla="*/ 340774 h 784395"/>
                <a:gd name="connsiteX28" fmla="*/ 218928 w 1003012"/>
                <a:gd name="connsiteY28" fmla="*/ 466013 h 784395"/>
                <a:gd name="connsiteX29" fmla="*/ 252124 w 1003012"/>
                <a:gd name="connsiteY29" fmla="*/ 297015 h 784395"/>
                <a:gd name="connsiteX30" fmla="*/ 158572 w 1003012"/>
                <a:gd name="connsiteY30" fmla="*/ 337756 h 784395"/>
                <a:gd name="connsiteX31" fmla="*/ 58984 w 1003012"/>
                <a:gd name="connsiteY31" fmla="*/ 307578 h 784395"/>
                <a:gd name="connsiteX32" fmla="*/ 126885 w 1003012"/>
                <a:gd name="connsiteY32" fmla="*/ 176302 h 784395"/>
                <a:gd name="connsiteX33" fmla="*/ 6171 w 1003012"/>
                <a:gd name="connsiteY33" fmla="*/ 226097 h 784395"/>
                <a:gd name="connsiteX34" fmla="*/ 28806 w 1003012"/>
                <a:gd name="connsiteY34" fmla="*/ 97840 h 784395"/>
                <a:gd name="connsiteX35" fmla="*/ 125376 w 1003012"/>
                <a:gd name="connsiteY35" fmla="*/ 5795 h 784395"/>
                <a:gd name="connsiteX0" fmla="*/ 125376 w 1003012"/>
                <a:gd name="connsiteY0" fmla="*/ 5795 h 784395"/>
                <a:gd name="connsiteX1" fmla="*/ 148009 w 1003012"/>
                <a:gd name="connsiteY1" fmla="*/ 91804 h 784395"/>
                <a:gd name="connsiteX2" fmla="*/ 255142 w 1003012"/>
                <a:gd name="connsiteY2" fmla="*/ 20885 h 784395"/>
                <a:gd name="connsiteX3" fmla="*/ 243070 w 1003012"/>
                <a:gd name="connsiteY3" fmla="*/ 162722 h 784395"/>
                <a:gd name="connsiteX4" fmla="*/ 341150 w 1003012"/>
                <a:gd name="connsiteY4" fmla="*/ 40502 h 784395"/>
                <a:gd name="connsiteX5" fmla="*/ 335114 w 1003012"/>
                <a:gd name="connsiteY5" fmla="*/ 201954 h 784395"/>
                <a:gd name="connsiteX6" fmla="*/ 496567 w 1003012"/>
                <a:gd name="connsiteY6" fmla="*/ 72188 h 784395"/>
                <a:gd name="connsiteX7" fmla="*/ 484497 w 1003012"/>
                <a:gd name="connsiteY7" fmla="*/ 244204 h 784395"/>
                <a:gd name="connsiteX8" fmla="*/ 612753 w 1003012"/>
                <a:gd name="connsiteY8" fmla="*/ 167249 h 784395"/>
                <a:gd name="connsiteX9" fmla="*/ 593138 w 1003012"/>
                <a:gd name="connsiteY9" fmla="*/ 376988 h 784395"/>
                <a:gd name="connsiteX10" fmla="*/ 734976 w 1003012"/>
                <a:gd name="connsiteY10" fmla="*/ 274383 h 784395"/>
                <a:gd name="connsiteX11" fmla="*/ 689707 w 1003012"/>
                <a:gd name="connsiteY11" fmla="*/ 443380 h 784395"/>
                <a:gd name="connsiteX12" fmla="*/ 846635 w 1003012"/>
                <a:gd name="connsiteY12" fmla="*/ 355863 h 784395"/>
                <a:gd name="connsiteX13" fmla="*/ 855689 w 1003012"/>
                <a:gd name="connsiteY13" fmla="*/ 499209 h 784395"/>
                <a:gd name="connsiteX14" fmla="*/ 946224 w 1003012"/>
                <a:gd name="connsiteY14" fmla="*/ 432819 h 784395"/>
                <a:gd name="connsiteX15" fmla="*/ 894919 w 1003012"/>
                <a:gd name="connsiteY15" fmla="*/ 616905 h 784395"/>
                <a:gd name="connsiteX16" fmla="*/ 991489 w 1003012"/>
                <a:gd name="connsiteY16" fmla="*/ 538442 h 784395"/>
                <a:gd name="connsiteX17" fmla="*/ 988473 w 1003012"/>
                <a:gd name="connsiteY17" fmla="*/ 651610 h 784395"/>
                <a:gd name="connsiteX18" fmla="*/ 858705 w 1003012"/>
                <a:gd name="connsiteY18" fmla="*/ 784395 h 784395"/>
                <a:gd name="connsiteX19" fmla="*/ 833055 w 1003012"/>
                <a:gd name="connsiteY19" fmla="*/ 650101 h 784395"/>
                <a:gd name="connsiteX20" fmla="*/ 744029 w 1003012"/>
                <a:gd name="connsiteY20" fmla="*/ 751197 h 784395"/>
                <a:gd name="connsiteX21" fmla="*/ 734975 w 1003012"/>
                <a:gd name="connsiteY21" fmla="*/ 601816 h 784395"/>
                <a:gd name="connsiteX22" fmla="*/ 594647 w 1003012"/>
                <a:gd name="connsiteY22" fmla="*/ 672735 h 784395"/>
                <a:gd name="connsiteX23" fmla="*/ 585593 w 1003012"/>
                <a:gd name="connsiteY23" fmla="*/ 553531 h 784395"/>
                <a:gd name="connsiteX24" fmla="*/ 407541 w 1003012"/>
                <a:gd name="connsiteY24" fmla="*/ 621431 h 784395"/>
                <a:gd name="connsiteX25" fmla="*/ 451301 w 1003012"/>
                <a:gd name="connsiteY25" fmla="*/ 408675 h 784395"/>
                <a:gd name="connsiteX26" fmla="*/ 318515 w 1003012"/>
                <a:gd name="connsiteY26" fmla="*/ 533914 h 784395"/>
                <a:gd name="connsiteX27" fmla="*/ 333605 w 1003012"/>
                <a:gd name="connsiteY27" fmla="*/ 340774 h 784395"/>
                <a:gd name="connsiteX28" fmla="*/ 218928 w 1003012"/>
                <a:gd name="connsiteY28" fmla="*/ 466013 h 784395"/>
                <a:gd name="connsiteX29" fmla="*/ 252124 w 1003012"/>
                <a:gd name="connsiteY29" fmla="*/ 297015 h 784395"/>
                <a:gd name="connsiteX30" fmla="*/ 158572 w 1003012"/>
                <a:gd name="connsiteY30" fmla="*/ 337756 h 784395"/>
                <a:gd name="connsiteX31" fmla="*/ 58984 w 1003012"/>
                <a:gd name="connsiteY31" fmla="*/ 307578 h 784395"/>
                <a:gd name="connsiteX32" fmla="*/ 126885 w 1003012"/>
                <a:gd name="connsiteY32" fmla="*/ 176302 h 784395"/>
                <a:gd name="connsiteX33" fmla="*/ 6171 w 1003012"/>
                <a:gd name="connsiteY33" fmla="*/ 226097 h 784395"/>
                <a:gd name="connsiteX34" fmla="*/ 28806 w 1003012"/>
                <a:gd name="connsiteY34" fmla="*/ 97840 h 784395"/>
                <a:gd name="connsiteX35" fmla="*/ 125376 w 1003012"/>
                <a:gd name="connsiteY35" fmla="*/ 5795 h 784395"/>
                <a:gd name="connsiteX0" fmla="*/ 125376 w 1003012"/>
                <a:gd name="connsiteY0" fmla="*/ 5795 h 784395"/>
                <a:gd name="connsiteX1" fmla="*/ 148009 w 1003012"/>
                <a:gd name="connsiteY1" fmla="*/ 91804 h 784395"/>
                <a:gd name="connsiteX2" fmla="*/ 255142 w 1003012"/>
                <a:gd name="connsiteY2" fmla="*/ 20885 h 784395"/>
                <a:gd name="connsiteX3" fmla="*/ 243070 w 1003012"/>
                <a:gd name="connsiteY3" fmla="*/ 162722 h 784395"/>
                <a:gd name="connsiteX4" fmla="*/ 341150 w 1003012"/>
                <a:gd name="connsiteY4" fmla="*/ 40502 h 784395"/>
                <a:gd name="connsiteX5" fmla="*/ 335114 w 1003012"/>
                <a:gd name="connsiteY5" fmla="*/ 201954 h 784395"/>
                <a:gd name="connsiteX6" fmla="*/ 496567 w 1003012"/>
                <a:gd name="connsiteY6" fmla="*/ 72188 h 784395"/>
                <a:gd name="connsiteX7" fmla="*/ 484497 w 1003012"/>
                <a:gd name="connsiteY7" fmla="*/ 244204 h 784395"/>
                <a:gd name="connsiteX8" fmla="*/ 612753 w 1003012"/>
                <a:gd name="connsiteY8" fmla="*/ 167249 h 784395"/>
                <a:gd name="connsiteX9" fmla="*/ 593138 w 1003012"/>
                <a:gd name="connsiteY9" fmla="*/ 376988 h 784395"/>
                <a:gd name="connsiteX10" fmla="*/ 734976 w 1003012"/>
                <a:gd name="connsiteY10" fmla="*/ 274383 h 784395"/>
                <a:gd name="connsiteX11" fmla="*/ 689707 w 1003012"/>
                <a:gd name="connsiteY11" fmla="*/ 443380 h 784395"/>
                <a:gd name="connsiteX12" fmla="*/ 846635 w 1003012"/>
                <a:gd name="connsiteY12" fmla="*/ 355863 h 784395"/>
                <a:gd name="connsiteX13" fmla="*/ 855689 w 1003012"/>
                <a:gd name="connsiteY13" fmla="*/ 499209 h 784395"/>
                <a:gd name="connsiteX14" fmla="*/ 946224 w 1003012"/>
                <a:gd name="connsiteY14" fmla="*/ 432819 h 784395"/>
                <a:gd name="connsiteX15" fmla="*/ 894919 w 1003012"/>
                <a:gd name="connsiteY15" fmla="*/ 616905 h 784395"/>
                <a:gd name="connsiteX16" fmla="*/ 991489 w 1003012"/>
                <a:gd name="connsiteY16" fmla="*/ 538442 h 784395"/>
                <a:gd name="connsiteX17" fmla="*/ 988473 w 1003012"/>
                <a:gd name="connsiteY17" fmla="*/ 651610 h 784395"/>
                <a:gd name="connsiteX18" fmla="*/ 858705 w 1003012"/>
                <a:gd name="connsiteY18" fmla="*/ 784395 h 784395"/>
                <a:gd name="connsiteX19" fmla="*/ 833055 w 1003012"/>
                <a:gd name="connsiteY19" fmla="*/ 650101 h 784395"/>
                <a:gd name="connsiteX20" fmla="*/ 744029 w 1003012"/>
                <a:gd name="connsiteY20" fmla="*/ 751197 h 784395"/>
                <a:gd name="connsiteX21" fmla="*/ 734975 w 1003012"/>
                <a:gd name="connsiteY21" fmla="*/ 601816 h 784395"/>
                <a:gd name="connsiteX22" fmla="*/ 594647 w 1003012"/>
                <a:gd name="connsiteY22" fmla="*/ 672735 h 784395"/>
                <a:gd name="connsiteX23" fmla="*/ 529763 w 1003012"/>
                <a:gd name="connsiteY23" fmla="*/ 494684 h 784395"/>
                <a:gd name="connsiteX24" fmla="*/ 407541 w 1003012"/>
                <a:gd name="connsiteY24" fmla="*/ 621431 h 784395"/>
                <a:gd name="connsiteX25" fmla="*/ 451301 w 1003012"/>
                <a:gd name="connsiteY25" fmla="*/ 408675 h 784395"/>
                <a:gd name="connsiteX26" fmla="*/ 318515 w 1003012"/>
                <a:gd name="connsiteY26" fmla="*/ 533914 h 784395"/>
                <a:gd name="connsiteX27" fmla="*/ 333605 w 1003012"/>
                <a:gd name="connsiteY27" fmla="*/ 340774 h 784395"/>
                <a:gd name="connsiteX28" fmla="*/ 218928 w 1003012"/>
                <a:gd name="connsiteY28" fmla="*/ 466013 h 784395"/>
                <a:gd name="connsiteX29" fmla="*/ 252124 w 1003012"/>
                <a:gd name="connsiteY29" fmla="*/ 297015 h 784395"/>
                <a:gd name="connsiteX30" fmla="*/ 158572 w 1003012"/>
                <a:gd name="connsiteY30" fmla="*/ 337756 h 784395"/>
                <a:gd name="connsiteX31" fmla="*/ 58984 w 1003012"/>
                <a:gd name="connsiteY31" fmla="*/ 307578 h 784395"/>
                <a:gd name="connsiteX32" fmla="*/ 126885 w 1003012"/>
                <a:gd name="connsiteY32" fmla="*/ 176302 h 784395"/>
                <a:gd name="connsiteX33" fmla="*/ 6171 w 1003012"/>
                <a:gd name="connsiteY33" fmla="*/ 226097 h 784395"/>
                <a:gd name="connsiteX34" fmla="*/ 28806 w 1003012"/>
                <a:gd name="connsiteY34" fmla="*/ 97840 h 784395"/>
                <a:gd name="connsiteX35" fmla="*/ 125376 w 1003012"/>
                <a:gd name="connsiteY35" fmla="*/ 5795 h 784395"/>
                <a:gd name="connsiteX0" fmla="*/ 125376 w 1003012"/>
                <a:gd name="connsiteY0" fmla="*/ 5795 h 784395"/>
                <a:gd name="connsiteX1" fmla="*/ 148009 w 1003012"/>
                <a:gd name="connsiteY1" fmla="*/ 91804 h 784395"/>
                <a:gd name="connsiteX2" fmla="*/ 255142 w 1003012"/>
                <a:gd name="connsiteY2" fmla="*/ 20885 h 784395"/>
                <a:gd name="connsiteX3" fmla="*/ 243070 w 1003012"/>
                <a:gd name="connsiteY3" fmla="*/ 162722 h 784395"/>
                <a:gd name="connsiteX4" fmla="*/ 341150 w 1003012"/>
                <a:gd name="connsiteY4" fmla="*/ 40502 h 784395"/>
                <a:gd name="connsiteX5" fmla="*/ 335114 w 1003012"/>
                <a:gd name="connsiteY5" fmla="*/ 201954 h 784395"/>
                <a:gd name="connsiteX6" fmla="*/ 496567 w 1003012"/>
                <a:gd name="connsiteY6" fmla="*/ 72188 h 784395"/>
                <a:gd name="connsiteX7" fmla="*/ 484497 w 1003012"/>
                <a:gd name="connsiteY7" fmla="*/ 244204 h 784395"/>
                <a:gd name="connsiteX8" fmla="*/ 612753 w 1003012"/>
                <a:gd name="connsiteY8" fmla="*/ 167249 h 784395"/>
                <a:gd name="connsiteX9" fmla="*/ 593138 w 1003012"/>
                <a:gd name="connsiteY9" fmla="*/ 376988 h 784395"/>
                <a:gd name="connsiteX10" fmla="*/ 734976 w 1003012"/>
                <a:gd name="connsiteY10" fmla="*/ 274383 h 784395"/>
                <a:gd name="connsiteX11" fmla="*/ 689707 w 1003012"/>
                <a:gd name="connsiteY11" fmla="*/ 443380 h 784395"/>
                <a:gd name="connsiteX12" fmla="*/ 846635 w 1003012"/>
                <a:gd name="connsiteY12" fmla="*/ 355863 h 784395"/>
                <a:gd name="connsiteX13" fmla="*/ 855689 w 1003012"/>
                <a:gd name="connsiteY13" fmla="*/ 499209 h 784395"/>
                <a:gd name="connsiteX14" fmla="*/ 946224 w 1003012"/>
                <a:gd name="connsiteY14" fmla="*/ 432819 h 784395"/>
                <a:gd name="connsiteX15" fmla="*/ 894919 w 1003012"/>
                <a:gd name="connsiteY15" fmla="*/ 616905 h 784395"/>
                <a:gd name="connsiteX16" fmla="*/ 991489 w 1003012"/>
                <a:gd name="connsiteY16" fmla="*/ 538442 h 784395"/>
                <a:gd name="connsiteX17" fmla="*/ 988473 w 1003012"/>
                <a:gd name="connsiteY17" fmla="*/ 651610 h 784395"/>
                <a:gd name="connsiteX18" fmla="*/ 858705 w 1003012"/>
                <a:gd name="connsiteY18" fmla="*/ 784395 h 784395"/>
                <a:gd name="connsiteX19" fmla="*/ 833055 w 1003012"/>
                <a:gd name="connsiteY19" fmla="*/ 650101 h 784395"/>
                <a:gd name="connsiteX20" fmla="*/ 744029 w 1003012"/>
                <a:gd name="connsiteY20" fmla="*/ 751197 h 784395"/>
                <a:gd name="connsiteX21" fmla="*/ 734975 w 1003012"/>
                <a:gd name="connsiteY21" fmla="*/ 601816 h 784395"/>
                <a:gd name="connsiteX22" fmla="*/ 525237 w 1003012"/>
                <a:gd name="connsiteY22" fmla="*/ 644065 h 784395"/>
                <a:gd name="connsiteX23" fmla="*/ 529763 w 1003012"/>
                <a:gd name="connsiteY23" fmla="*/ 494684 h 784395"/>
                <a:gd name="connsiteX24" fmla="*/ 407541 w 1003012"/>
                <a:gd name="connsiteY24" fmla="*/ 621431 h 784395"/>
                <a:gd name="connsiteX25" fmla="*/ 451301 w 1003012"/>
                <a:gd name="connsiteY25" fmla="*/ 408675 h 784395"/>
                <a:gd name="connsiteX26" fmla="*/ 318515 w 1003012"/>
                <a:gd name="connsiteY26" fmla="*/ 533914 h 784395"/>
                <a:gd name="connsiteX27" fmla="*/ 333605 w 1003012"/>
                <a:gd name="connsiteY27" fmla="*/ 340774 h 784395"/>
                <a:gd name="connsiteX28" fmla="*/ 218928 w 1003012"/>
                <a:gd name="connsiteY28" fmla="*/ 466013 h 784395"/>
                <a:gd name="connsiteX29" fmla="*/ 252124 w 1003012"/>
                <a:gd name="connsiteY29" fmla="*/ 297015 h 784395"/>
                <a:gd name="connsiteX30" fmla="*/ 158572 w 1003012"/>
                <a:gd name="connsiteY30" fmla="*/ 337756 h 784395"/>
                <a:gd name="connsiteX31" fmla="*/ 58984 w 1003012"/>
                <a:gd name="connsiteY31" fmla="*/ 307578 h 784395"/>
                <a:gd name="connsiteX32" fmla="*/ 126885 w 1003012"/>
                <a:gd name="connsiteY32" fmla="*/ 176302 h 784395"/>
                <a:gd name="connsiteX33" fmla="*/ 6171 w 1003012"/>
                <a:gd name="connsiteY33" fmla="*/ 226097 h 784395"/>
                <a:gd name="connsiteX34" fmla="*/ 28806 w 1003012"/>
                <a:gd name="connsiteY34" fmla="*/ 97840 h 784395"/>
                <a:gd name="connsiteX35" fmla="*/ 125376 w 1003012"/>
                <a:gd name="connsiteY35" fmla="*/ 5795 h 784395"/>
                <a:gd name="connsiteX0" fmla="*/ 125376 w 1003012"/>
                <a:gd name="connsiteY0" fmla="*/ 5795 h 784395"/>
                <a:gd name="connsiteX1" fmla="*/ 148009 w 1003012"/>
                <a:gd name="connsiteY1" fmla="*/ 91804 h 784395"/>
                <a:gd name="connsiteX2" fmla="*/ 255142 w 1003012"/>
                <a:gd name="connsiteY2" fmla="*/ 20885 h 784395"/>
                <a:gd name="connsiteX3" fmla="*/ 243070 w 1003012"/>
                <a:gd name="connsiteY3" fmla="*/ 162722 h 784395"/>
                <a:gd name="connsiteX4" fmla="*/ 341150 w 1003012"/>
                <a:gd name="connsiteY4" fmla="*/ 40502 h 784395"/>
                <a:gd name="connsiteX5" fmla="*/ 335114 w 1003012"/>
                <a:gd name="connsiteY5" fmla="*/ 201954 h 784395"/>
                <a:gd name="connsiteX6" fmla="*/ 496567 w 1003012"/>
                <a:gd name="connsiteY6" fmla="*/ 72188 h 784395"/>
                <a:gd name="connsiteX7" fmla="*/ 484497 w 1003012"/>
                <a:gd name="connsiteY7" fmla="*/ 244204 h 784395"/>
                <a:gd name="connsiteX8" fmla="*/ 612753 w 1003012"/>
                <a:gd name="connsiteY8" fmla="*/ 167249 h 784395"/>
                <a:gd name="connsiteX9" fmla="*/ 593138 w 1003012"/>
                <a:gd name="connsiteY9" fmla="*/ 376988 h 784395"/>
                <a:gd name="connsiteX10" fmla="*/ 734976 w 1003012"/>
                <a:gd name="connsiteY10" fmla="*/ 274383 h 784395"/>
                <a:gd name="connsiteX11" fmla="*/ 689707 w 1003012"/>
                <a:gd name="connsiteY11" fmla="*/ 443380 h 784395"/>
                <a:gd name="connsiteX12" fmla="*/ 846635 w 1003012"/>
                <a:gd name="connsiteY12" fmla="*/ 355863 h 784395"/>
                <a:gd name="connsiteX13" fmla="*/ 855689 w 1003012"/>
                <a:gd name="connsiteY13" fmla="*/ 499209 h 784395"/>
                <a:gd name="connsiteX14" fmla="*/ 946224 w 1003012"/>
                <a:gd name="connsiteY14" fmla="*/ 432819 h 784395"/>
                <a:gd name="connsiteX15" fmla="*/ 894919 w 1003012"/>
                <a:gd name="connsiteY15" fmla="*/ 616905 h 784395"/>
                <a:gd name="connsiteX16" fmla="*/ 991489 w 1003012"/>
                <a:gd name="connsiteY16" fmla="*/ 538442 h 784395"/>
                <a:gd name="connsiteX17" fmla="*/ 988473 w 1003012"/>
                <a:gd name="connsiteY17" fmla="*/ 651610 h 784395"/>
                <a:gd name="connsiteX18" fmla="*/ 858705 w 1003012"/>
                <a:gd name="connsiteY18" fmla="*/ 784395 h 784395"/>
                <a:gd name="connsiteX19" fmla="*/ 833055 w 1003012"/>
                <a:gd name="connsiteY19" fmla="*/ 650101 h 784395"/>
                <a:gd name="connsiteX20" fmla="*/ 744029 w 1003012"/>
                <a:gd name="connsiteY20" fmla="*/ 751197 h 784395"/>
                <a:gd name="connsiteX21" fmla="*/ 677636 w 1003012"/>
                <a:gd name="connsiteY21" fmla="*/ 552022 h 784395"/>
                <a:gd name="connsiteX22" fmla="*/ 525237 w 1003012"/>
                <a:gd name="connsiteY22" fmla="*/ 644065 h 784395"/>
                <a:gd name="connsiteX23" fmla="*/ 529763 w 1003012"/>
                <a:gd name="connsiteY23" fmla="*/ 494684 h 784395"/>
                <a:gd name="connsiteX24" fmla="*/ 407541 w 1003012"/>
                <a:gd name="connsiteY24" fmla="*/ 621431 h 784395"/>
                <a:gd name="connsiteX25" fmla="*/ 451301 w 1003012"/>
                <a:gd name="connsiteY25" fmla="*/ 408675 h 784395"/>
                <a:gd name="connsiteX26" fmla="*/ 318515 w 1003012"/>
                <a:gd name="connsiteY26" fmla="*/ 533914 h 784395"/>
                <a:gd name="connsiteX27" fmla="*/ 333605 w 1003012"/>
                <a:gd name="connsiteY27" fmla="*/ 340774 h 784395"/>
                <a:gd name="connsiteX28" fmla="*/ 218928 w 1003012"/>
                <a:gd name="connsiteY28" fmla="*/ 466013 h 784395"/>
                <a:gd name="connsiteX29" fmla="*/ 252124 w 1003012"/>
                <a:gd name="connsiteY29" fmla="*/ 297015 h 784395"/>
                <a:gd name="connsiteX30" fmla="*/ 158572 w 1003012"/>
                <a:gd name="connsiteY30" fmla="*/ 337756 h 784395"/>
                <a:gd name="connsiteX31" fmla="*/ 58984 w 1003012"/>
                <a:gd name="connsiteY31" fmla="*/ 307578 h 784395"/>
                <a:gd name="connsiteX32" fmla="*/ 126885 w 1003012"/>
                <a:gd name="connsiteY32" fmla="*/ 176302 h 784395"/>
                <a:gd name="connsiteX33" fmla="*/ 6171 w 1003012"/>
                <a:gd name="connsiteY33" fmla="*/ 226097 h 784395"/>
                <a:gd name="connsiteX34" fmla="*/ 28806 w 1003012"/>
                <a:gd name="connsiteY34" fmla="*/ 97840 h 784395"/>
                <a:gd name="connsiteX35" fmla="*/ 125376 w 1003012"/>
                <a:gd name="connsiteY35" fmla="*/ 5795 h 784395"/>
                <a:gd name="connsiteX0" fmla="*/ 125376 w 1003012"/>
                <a:gd name="connsiteY0" fmla="*/ 5795 h 784395"/>
                <a:gd name="connsiteX1" fmla="*/ 148009 w 1003012"/>
                <a:gd name="connsiteY1" fmla="*/ 91804 h 784395"/>
                <a:gd name="connsiteX2" fmla="*/ 255142 w 1003012"/>
                <a:gd name="connsiteY2" fmla="*/ 20885 h 784395"/>
                <a:gd name="connsiteX3" fmla="*/ 243070 w 1003012"/>
                <a:gd name="connsiteY3" fmla="*/ 162722 h 784395"/>
                <a:gd name="connsiteX4" fmla="*/ 341150 w 1003012"/>
                <a:gd name="connsiteY4" fmla="*/ 40502 h 784395"/>
                <a:gd name="connsiteX5" fmla="*/ 335114 w 1003012"/>
                <a:gd name="connsiteY5" fmla="*/ 201954 h 784395"/>
                <a:gd name="connsiteX6" fmla="*/ 496567 w 1003012"/>
                <a:gd name="connsiteY6" fmla="*/ 72188 h 784395"/>
                <a:gd name="connsiteX7" fmla="*/ 484497 w 1003012"/>
                <a:gd name="connsiteY7" fmla="*/ 244204 h 784395"/>
                <a:gd name="connsiteX8" fmla="*/ 612753 w 1003012"/>
                <a:gd name="connsiteY8" fmla="*/ 167249 h 784395"/>
                <a:gd name="connsiteX9" fmla="*/ 593138 w 1003012"/>
                <a:gd name="connsiteY9" fmla="*/ 376988 h 784395"/>
                <a:gd name="connsiteX10" fmla="*/ 734976 w 1003012"/>
                <a:gd name="connsiteY10" fmla="*/ 274383 h 784395"/>
                <a:gd name="connsiteX11" fmla="*/ 689707 w 1003012"/>
                <a:gd name="connsiteY11" fmla="*/ 443380 h 784395"/>
                <a:gd name="connsiteX12" fmla="*/ 846635 w 1003012"/>
                <a:gd name="connsiteY12" fmla="*/ 355863 h 784395"/>
                <a:gd name="connsiteX13" fmla="*/ 855689 w 1003012"/>
                <a:gd name="connsiteY13" fmla="*/ 499209 h 784395"/>
                <a:gd name="connsiteX14" fmla="*/ 946224 w 1003012"/>
                <a:gd name="connsiteY14" fmla="*/ 432819 h 784395"/>
                <a:gd name="connsiteX15" fmla="*/ 894919 w 1003012"/>
                <a:gd name="connsiteY15" fmla="*/ 616905 h 784395"/>
                <a:gd name="connsiteX16" fmla="*/ 991489 w 1003012"/>
                <a:gd name="connsiteY16" fmla="*/ 538442 h 784395"/>
                <a:gd name="connsiteX17" fmla="*/ 988473 w 1003012"/>
                <a:gd name="connsiteY17" fmla="*/ 651610 h 784395"/>
                <a:gd name="connsiteX18" fmla="*/ 858705 w 1003012"/>
                <a:gd name="connsiteY18" fmla="*/ 784395 h 784395"/>
                <a:gd name="connsiteX19" fmla="*/ 833055 w 1003012"/>
                <a:gd name="connsiteY19" fmla="*/ 650101 h 784395"/>
                <a:gd name="connsiteX20" fmla="*/ 656512 w 1003012"/>
                <a:gd name="connsiteY20" fmla="*/ 719510 h 784395"/>
                <a:gd name="connsiteX21" fmla="*/ 677636 w 1003012"/>
                <a:gd name="connsiteY21" fmla="*/ 552022 h 784395"/>
                <a:gd name="connsiteX22" fmla="*/ 525237 w 1003012"/>
                <a:gd name="connsiteY22" fmla="*/ 644065 h 784395"/>
                <a:gd name="connsiteX23" fmla="*/ 529763 w 1003012"/>
                <a:gd name="connsiteY23" fmla="*/ 494684 h 784395"/>
                <a:gd name="connsiteX24" fmla="*/ 407541 w 1003012"/>
                <a:gd name="connsiteY24" fmla="*/ 621431 h 784395"/>
                <a:gd name="connsiteX25" fmla="*/ 451301 w 1003012"/>
                <a:gd name="connsiteY25" fmla="*/ 408675 h 784395"/>
                <a:gd name="connsiteX26" fmla="*/ 318515 w 1003012"/>
                <a:gd name="connsiteY26" fmla="*/ 533914 h 784395"/>
                <a:gd name="connsiteX27" fmla="*/ 333605 w 1003012"/>
                <a:gd name="connsiteY27" fmla="*/ 340774 h 784395"/>
                <a:gd name="connsiteX28" fmla="*/ 218928 w 1003012"/>
                <a:gd name="connsiteY28" fmla="*/ 466013 h 784395"/>
                <a:gd name="connsiteX29" fmla="*/ 252124 w 1003012"/>
                <a:gd name="connsiteY29" fmla="*/ 297015 h 784395"/>
                <a:gd name="connsiteX30" fmla="*/ 158572 w 1003012"/>
                <a:gd name="connsiteY30" fmla="*/ 337756 h 784395"/>
                <a:gd name="connsiteX31" fmla="*/ 58984 w 1003012"/>
                <a:gd name="connsiteY31" fmla="*/ 307578 h 784395"/>
                <a:gd name="connsiteX32" fmla="*/ 126885 w 1003012"/>
                <a:gd name="connsiteY32" fmla="*/ 176302 h 784395"/>
                <a:gd name="connsiteX33" fmla="*/ 6171 w 1003012"/>
                <a:gd name="connsiteY33" fmla="*/ 226097 h 784395"/>
                <a:gd name="connsiteX34" fmla="*/ 28806 w 1003012"/>
                <a:gd name="connsiteY34" fmla="*/ 97840 h 784395"/>
                <a:gd name="connsiteX35" fmla="*/ 125376 w 1003012"/>
                <a:gd name="connsiteY35" fmla="*/ 5795 h 784395"/>
                <a:gd name="connsiteX0" fmla="*/ 125376 w 1006480"/>
                <a:gd name="connsiteY0" fmla="*/ 5795 h 764779"/>
                <a:gd name="connsiteX1" fmla="*/ 148009 w 1006480"/>
                <a:gd name="connsiteY1" fmla="*/ 91804 h 764779"/>
                <a:gd name="connsiteX2" fmla="*/ 255142 w 1006480"/>
                <a:gd name="connsiteY2" fmla="*/ 20885 h 764779"/>
                <a:gd name="connsiteX3" fmla="*/ 243070 w 1006480"/>
                <a:gd name="connsiteY3" fmla="*/ 162722 h 764779"/>
                <a:gd name="connsiteX4" fmla="*/ 341150 w 1006480"/>
                <a:gd name="connsiteY4" fmla="*/ 40502 h 764779"/>
                <a:gd name="connsiteX5" fmla="*/ 335114 w 1006480"/>
                <a:gd name="connsiteY5" fmla="*/ 201954 h 764779"/>
                <a:gd name="connsiteX6" fmla="*/ 496567 w 1006480"/>
                <a:gd name="connsiteY6" fmla="*/ 72188 h 764779"/>
                <a:gd name="connsiteX7" fmla="*/ 484497 w 1006480"/>
                <a:gd name="connsiteY7" fmla="*/ 244204 h 764779"/>
                <a:gd name="connsiteX8" fmla="*/ 612753 w 1006480"/>
                <a:gd name="connsiteY8" fmla="*/ 167249 h 764779"/>
                <a:gd name="connsiteX9" fmla="*/ 593138 w 1006480"/>
                <a:gd name="connsiteY9" fmla="*/ 376988 h 764779"/>
                <a:gd name="connsiteX10" fmla="*/ 734976 w 1006480"/>
                <a:gd name="connsiteY10" fmla="*/ 274383 h 764779"/>
                <a:gd name="connsiteX11" fmla="*/ 689707 w 1006480"/>
                <a:gd name="connsiteY11" fmla="*/ 443380 h 764779"/>
                <a:gd name="connsiteX12" fmla="*/ 846635 w 1006480"/>
                <a:gd name="connsiteY12" fmla="*/ 355863 h 764779"/>
                <a:gd name="connsiteX13" fmla="*/ 855689 w 1006480"/>
                <a:gd name="connsiteY13" fmla="*/ 499209 h 764779"/>
                <a:gd name="connsiteX14" fmla="*/ 946224 w 1006480"/>
                <a:gd name="connsiteY14" fmla="*/ 432819 h 764779"/>
                <a:gd name="connsiteX15" fmla="*/ 894919 w 1006480"/>
                <a:gd name="connsiteY15" fmla="*/ 616905 h 764779"/>
                <a:gd name="connsiteX16" fmla="*/ 991489 w 1006480"/>
                <a:gd name="connsiteY16" fmla="*/ 538442 h 764779"/>
                <a:gd name="connsiteX17" fmla="*/ 988473 w 1006480"/>
                <a:gd name="connsiteY17" fmla="*/ 651610 h 764779"/>
                <a:gd name="connsiteX18" fmla="*/ 822491 w 1006480"/>
                <a:gd name="connsiteY18" fmla="*/ 764779 h 764779"/>
                <a:gd name="connsiteX19" fmla="*/ 833055 w 1006480"/>
                <a:gd name="connsiteY19" fmla="*/ 650101 h 764779"/>
                <a:gd name="connsiteX20" fmla="*/ 656512 w 1006480"/>
                <a:gd name="connsiteY20" fmla="*/ 719510 h 764779"/>
                <a:gd name="connsiteX21" fmla="*/ 677636 w 1006480"/>
                <a:gd name="connsiteY21" fmla="*/ 552022 h 764779"/>
                <a:gd name="connsiteX22" fmla="*/ 525237 w 1006480"/>
                <a:gd name="connsiteY22" fmla="*/ 644065 h 764779"/>
                <a:gd name="connsiteX23" fmla="*/ 529763 w 1006480"/>
                <a:gd name="connsiteY23" fmla="*/ 494684 h 764779"/>
                <a:gd name="connsiteX24" fmla="*/ 407541 w 1006480"/>
                <a:gd name="connsiteY24" fmla="*/ 621431 h 764779"/>
                <a:gd name="connsiteX25" fmla="*/ 451301 w 1006480"/>
                <a:gd name="connsiteY25" fmla="*/ 408675 h 764779"/>
                <a:gd name="connsiteX26" fmla="*/ 318515 w 1006480"/>
                <a:gd name="connsiteY26" fmla="*/ 533914 h 764779"/>
                <a:gd name="connsiteX27" fmla="*/ 333605 w 1006480"/>
                <a:gd name="connsiteY27" fmla="*/ 340774 h 764779"/>
                <a:gd name="connsiteX28" fmla="*/ 218928 w 1006480"/>
                <a:gd name="connsiteY28" fmla="*/ 466013 h 764779"/>
                <a:gd name="connsiteX29" fmla="*/ 252124 w 1006480"/>
                <a:gd name="connsiteY29" fmla="*/ 297015 h 764779"/>
                <a:gd name="connsiteX30" fmla="*/ 158572 w 1006480"/>
                <a:gd name="connsiteY30" fmla="*/ 337756 h 764779"/>
                <a:gd name="connsiteX31" fmla="*/ 58984 w 1006480"/>
                <a:gd name="connsiteY31" fmla="*/ 307578 h 764779"/>
                <a:gd name="connsiteX32" fmla="*/ 126885 w 1006480"/>
                <a:gd name="connsiteY32" fmla="*/ 176302 h 764779"/>
                <a:gd name="connsiteX33" fmla="*/ 6171 w 1006480"/>
                <a:gd name="connsiteY33" fmla="*/ 226097 h 764779"/>
                <a:gd name="connsiteX34" fmla="*/ 28806 w 1006480"/>
                <a:gd name="connsiteY34" fmla="*/ 97840 h 764779"/>
                <a:gd name="connsiteX35" fmla="*/ 125376 w 1006480"/>
                <a:gd name="connsiteY35" fmla="*/ 5795 h 764779"/>
                <a:gd name="connsiteX0" fmla="*/ 125376 w 1006480"/>
                <a:gd name="connsiteY0" fmla="*/ 5795 h 765148"/>
                <a:gd name="connsiteX1" fmla="*/ 148009 w 1006480"/>
                <a:gd name="connsiteY1" fmla="*/ 91804 h 765148"/>
                <a:gd name="connsiteX2" fmla="*/ 255142 w 1006480"/>
                <a:gd name="connsiteY2" fmla="*/ 20885 h 765148"/>
                <a:gd name="connsiteX3" fmla="*/ 243070 w 1006480"/>
                <a:gd name="connsiteY3" fmla="*/ 162722 h 765148"/>
                <a:gd name="connsiteX4" fmla="*/ 341150 w 1006480"/>
                <a:gd name="connsiteY4" fmla="*/ 40502 h 765148"/>
                <a:gd name="connsiteX5" fmla="*/ 335114 w 1006480"/>
                <a:gd name="connsiteY5" fmla="*/ 201954 h 765148"/>
                <a:gd name="connsiteX6" fmla="*/ 496567 w 1006480"/>
                <a:gd name="connsiteY6" fmla="*/ 72188 h 765148"/>
                <a:gd name="connsiteX7" fmla="*/ 484497 w 1006480"/>
                <a:gd name="connsiteY7" fmla="*/ 244204 h 765148"/>
                <a:gd name="connsiteX8" fmla="*/ 612753 w 1006480"/>
                <a:gd name="connsiteY8" fmla="*/ 167249 h 765148"/>
                <a:gd name="connsiteX9" fmla="*/ 593138 w 1006480"/>
                <a:gd name="connsiteY9" fmla="*/ 376988 h 765148"/>
                <a:gd name="connsiteX10" fmla="*/ 734976 w 1006480"/>
                <a:gd name="connsiteY10" fmla="*/ 274383 h 765148"/>
                <a:gd name="connsiteX11" fmla="*/ 689707 w 1006480"/>
                <a:gd name="connsiteY11" fmla="*/ 443380 h 765148"/>
                <a:gd name="connsiteX12" fmla="*/ 846635 w 1006480"/>
                <a:gd name="connsiteY12" fmla="*/ 355863 h 765148"/>
                <a:gd name="connsiteX13" fmla="*/ 855689 w 1006480"/>
                <a:gd name="connsiteY13" fmla="*/ 499209 h 765148"/>
                <a:gd name="connsiteX14" fmla="*/ 946224 w 1006480"/>
                <a:gd name="connsiteY14" fmla="*/ 432819 h 765148"/>
                <a:gd name="connsiteX15" fmla="*/ 894919 w 1006480"/>
                <a:gd name="connsiteY15" fmla="*/ 616905 h 765148"/>
                <a:gd name="connsiteX16" fmla="*/ 991489 w 1006480"/>
                <a:gd name="connsiteY16" fmla="*/ 538442 h 765148"/>
                <a:gd name="connsiteX17" fmla="*/ 988473 w 1006480"/>
                <a:gd name="connsiteY17" fmla="*/ 651610 h 765148"/>
                <a:gd name="connsiteX18" fmla="*/ 822491 w 1006480"/>
                <a:gd name="connsiteY18" fmla="*/ 764779 h 765148"/>
                <a:gd name="connsiteX19" fmla="*/ 775717 w 1006480"/>
                <a:gd name="connsiteY19" fmla="*/ 612378 h 765148"/>
                <a:gd name="connsiteX20" fmla="*/ 656512 w 1006480"/>
                <a:gd name="connsiteY20" fmla="*/ 719510 h 765148"/>
                <a:gd name="connsiteX21" fmla="*/ 677636 w 1006480"/>
                <a:gd name="connsiteY21" fmla="*/ 552022 h 765148"/>
                <a:gd name="connsiteX22" fmla="*/ 525237 w 1006480"/>
                <a:gd name="connsiteY22" fmla="*/ 644065 h 765148"/>
                <a:gd name="connsiteX23" fmla="*/ 529763 w 1006480"/>
                <a:gd name="connsiteY23" fmla="*/ 494684 h 765148"/>
                <a:gd name="connsiteX24" fmla="*/ 407541 w 1006480"/>
                <a:gd name="connsiteY24" fmla="*/ 621431 h 765148"/>
                <a:gd name="connsiteX25" fmla="*/ 451301 w 1006480"/>
                <a:gd name="connsiteY25" fmla="*/ 408675 h 765148"/>
                <a:gd name="connsiteX26" fmla="*/ 318515 w 1006480"/>
                <a:gd name="connsiteY26" fmla="*/ 533914 h 765148"/>
                <a:gd name="connsiteX27" fmla="*/ 333605 w 1006480"/>
                <a:gd name="connsiteY27" fmla="*/ 340774 h 765148"/>
                <a:gd name="connsiteX28" fmla="*/ 218928 w 1006480"/>
                <a:gd name="connsiteY28" fmla="*/ 466013 h 765148"/>
                <a:gd name="connsiteX29" fmla="*/ 252124 w 1006480"/>
                <a:gd name="connsiteY29" fmla="*/ 297015 h 765148"/>
                <a:gd name="connsiteX30" fmla="*/ 158572 w 1006480"/>
                <a:gd name="connsiteY30" fmla="*/ 337756 h 765148"/>
                <a:gd name="connsiteX31" fmla="*/ 58984 w 1006480"/>
                <a:gd name="connsiteY31" fmla="*/ 307578 h 765148"/>
                <a:gd name="connsiteX32" fmla="*/ 126885 w 1006480"/>
                <a:gd name="connsiteY32" fmla="*/ 176302 h 765148"/>
                <a:gd name="connsiteX33" fmla="*/ 6171 w 1006480"/>
                <a:gd name="connsiteY33" fmla="*/ 226097 h 765148"/>
                <a:gd name="connsiteX34" fmla="*/ 28806 w 1006480"/>
                <a:gd name="connsiteY34" fmla="*/ 97840 h 765148"/>
                <a:gd name="connsiteX35" fmla="*/ 125376 w 1006480"/>
                <a:gd name="connsiteY35" fmla="*/ 5795 h 7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006480" h="765148">
                  <a:moveTo>
                    <a:pt x="125376" y="5795"/>
                  </a:moveTo>
                  <a:cubicBezTo>
                    <a:pt x="190510" y="-26898"/>
                    <a:pt x="126381" y="89289"/>
                    <a:pt x="148009" y="91804"/>
                  </a:cubicBezTo>
                  <a:cubicBezTo>
                    <a:pt x="169637" y="94319"/>
                    <a:pt x="239299" y="9065"/>
                    <a:pt x="255142" y="20885"/>
                  </a:cubicBezTo>
                  <a:cubicBezTo>
                    <a:pt x="270985" y="32705"/>
                    <a:pt x="228735" y="159453"/>
                    <a:pt x="243070" y="162722"/>
                  </a:cubicBezTo>
                  <a:cubicBezTo>
                    <a:pt x="257405" y="165991"/>
                    <a:pt x="325810" y="33963"/>
                    <a:pt x="341150" y="40502"/>
                  </a:cubicBezTo>
                  <a:cubicBezTo>
                    <a:pt x="356490" y="47041"/>
                    <a:pt x="309211" y="196673"/>
                    <a:pt x="335114" y="201954"/>
                  </a:cubicBezTo>
                  <a:cubicBezTo>
                    <a:pt x="361017" y="207235"/>
                    <a:pt x="471670" y="65146"/>
                    <a:pt x="496567" y="72188"/>
                  </a:cubicBezTo>
                  <a:cubicBezTo>
                    <a:pt x="521464" y="79230"/>
                    <a:pt x="465133" y="228360"/>
                    <a:pt x="484497" y="244204"/>
                  </a:cubicBezTo>
                  <a:cubicBezTo>
                    <a:pt x="503861" y="260048"/>
                    <a:pt x="594646" y="145118"/>
                    <a:pt x="612753" y="167249"/>
                  </a:cubicBezTo>
                  <a:cubicBezTo>
                    <a:pt x="630860" y="189380"/>
                    <a:pt x="572768" y="359132"/>
                    <a:pt x="593138" y="376988"/>
                  </a:cubicBezTo>
                  <a:cubicBezTo>
                    <a:pt x="613508" y="394844"/>
                    <a:pt x="718881" y="263318"/>
                    <a:pt x="734976" y="274383"/>
                  </a:cubicBezTo>
                  <a:cubicBezTo>
                    <a:pt x="751071" y="285448"/>
                    <a:pt x="671097" y="429800"/>
                    <a:pt x="689707" y="443380"/>
                  </a:cubicBezTo>
                  <a:cubicBezTo>
                    <a:pt x="708317" y="456960"/>
                    <a:pt x="818971" y="346558"/>
                    <a:pt x="846635" y="355863"/>
                  </a:cubicBezTo>
                  <a:cubicBezTo>
                    <a:pt x="874299" y="365168"/>
                    <a:pt x="839091" y="486383"/>
                    <a:pt x="855689" y="499209"/>
                  </a:cubicBezTo>
                  <a:cubicBezTo>
                    <a:pt x="872287" y="512035"/>
                    <a:pt x="939686" y="413203"/>
                    <a:pt x="946224" y="432819"/>
                  </a:cubicBezTo>
                  <a:cubicBezTo>
                    <a:pt x="952762" y="452435"/>
                    <a:pt x="887375" y="599301"/>
                    <a:pt x="894919" y="616905"/>
                  </a:cubicBezTo>
                  <a:cubicBezTo>
                    <a:pt x="902463" y="634509"/>
                    <a:pt x="975897" y="532658"/>
                    <a:pt x="991489" y="538442"/>
                  </a:cubicBezTo>
                  <a:cubicBezTo>
                    <a:pt x="1007081" y="544226"/>
                    <a:pt x="1016639" y="613887"/>
                    <a:pt x="988473" y="651610"/>
                  </a:cubicBezTo>
                  <a:cubicBezTo>
                    <a:pt x="960307" y="689333"/>
                    <a:pt x="857950" y="771318"/>
                    <a:pt x="822491" y="764779"/>
                  </a:cubicBezTo>
                  <a:cubicBezTo>
                    <a:pt x="787032" y="758240"/>
                    <a:pt x="803380" y="619923"/>
                    <a:pt x="775717" y="612378"/>
                  </a:cubicBezTo>
                  <a:cubicBezTo>
                    <a:pt x="748054" y="604833"/>
                    <a:pt x="672859" y="729569"/>
                    <a:pt x="656512" y="719510"/>
                  </a:cubicBezTo>
                  <a:cubicBezTo>
                    <a:pt x="640165" y="709451"/>
                    <a:pt x="699515" y="564596"/>
                    <a:pt x="677636" y="552022"/>
                  </a:cubicBezTo>
                  <a:cubicBezTo>
                    <a:pt x="655757" y="539448"/>
                    <a:pt x="549882" y="653621"/>
                    <a:pt x="525237" y="644065"/>
                  </a:cubicBezTo>
                  <a:cubicBezTo>
                    <a:pt x="500592" y="634509"/>
                    <a:pt x="549379" y="498456"/>
                    <a:pt x="529763" y="494684"/>
                  </a:cubicBezTo>
                  <a:cubicBezTo>
                    <a:pt x="510147" y="490912"/>
                    <a:pt x="420618" y="635766"/>
                    <a:pt x="407541" y="621431"/>
                  </a:cubicBezTo>
                  <a:cubicBezTo>
                    <a:pt x="394464" y="607096"/>
                    <a:pt x="466139" y="423261"/>
                    <a:pt x="451301" y="408675"/>
                  </a:cubicBezTo>
                  <a:cubicBezTo>
                    <a:pt x="436463" y="394089"/>
                    <a:pt x="338131" y="545231"/>
                    <a:pt x="318515" y="533914"/>
                  </a:cubicBezTo>
                  <a:cubicBezTo>
                    <a:pt x="298899" y="522597"/>
                    <a:pt x="350203" y="352091"/>
                    <a:pt x="333605" y="340774"/>
                  </a:cubicBezTo>
                  <a:cubicBezTo>
                    <a:pt x="317007" y="329457"/>
                    <a:pt x="232508" y="473306"/>
                    <a:pt x="218928" y="466013"/>
                  </a:cubicBezTo>
                  <a:cubicBezTo>
                    <a:pt x="205348" y="458720"/>
                    <a:pt x="262183" y="318391"/>
                    <a:pt x="252124" y="297015"/>
                  </a:cubicBezTo>
                  <a:cubicBezTo>
                    <a:pt x="242065" y="275639"/>
                    <a:pt x="131914" y="483869"/>
                    <a:pt x="158572" y="337756"/>
                  </a:cubicBezTo>
                  <a:cubicBezTo>
                    <a:pt x="185230" y="191643"/>
                    <a:pt x="64265" y="334487"/>
                    <a:pt x="58984" y="307578"/>
                  </a:cubicBezTo>
                  <a:cubicBezTo>
                    <a:pt x="53703" y="280669"/>
                    <a:pt x="135687" y="189882"/>
                    <a:pt x="126885" y="176302"/>
                  </a:cubicBezTo>
                  <a:cubicBezTo>
                    <a:pt x="118083" y="162722"/>
                    <a:pt x="22518" y="239174"/>
                    <a:pt x="6171" y="226097"/>
                  </a:cubicBezTo>
                  <a:cubicBezTo>
                    <a:pt x="-10176" y="213020"/>
                    <a:pt x="8939" y="134557"/>
                    <a:pt x="28806" y="97840"/>
                  </a:cubicBezTo>
                  <a:cubicBezTo>
                    <a:pt x="48673" y="61123"/>
                    <a:pt x="60242" y="38488"/>
                    <a:pt x="125376" y="579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D48C674-301D-47B4-BD18-99F035DAE801}"/>
                </a:ext>
              </a:extLst>
            </p:cNvPr>
            <p:cNvGrpSpPr/>
            <p:nvPr/>
          </p:nvGrpSpPr>
          <p:grpSpPr>
            <a:xfrm>
              <a:off x="4257388" y="2328255"/>
              <a:ext cx="2130857" cy="2213474"/>
              <a:chOff x="4253342" y="2214967"/>
              <a:chExt cx="2130857" cy="2213474"/>
            </a:xfrm>
            <a:grpFill/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374FC09-0D2D-4523-BB40-B3E286138BDE}"/>
                  </a:ext>
                </a:extLst>
              </p:cNvPr>
              <p:cNvSpPr/>
              <p:nvPr/>
            </p:nvSpPr>
            <p:spPr>
              <a:xfrm>
                <a:off x="4253342" y="2214967"/>
                <a:ext cx="1782233" cy="1032033"/>
              </a:xfrm>
              <a:custGeom>
                <a:avLst/>
                <a:gdLst>
                  <a:gd name="connsiteX0" fmla="*/ 1211663 w 1782233"/>
                  <a:gd name="connsiteY0" fmla="*/ 54 h 1032033"/>
                  <a:gd name="connsiteX1" fmla="*/ 1527031 w 1782233"/>
                  <a:gd name="connsiteY1" fmla="*/ 70972 h 1032033"/>
                  <a:gd name="connsiteX2" fmla="*/ 1089444 w 1782233"/>
                  <a:gd name="connsiteY2" fmla="*/ 61919 h 1032033"/>
                  <a:gd name="connsiteX3" fmla="*/ 651861 w 1782233"/>
                  <a:gd name="connsiteY3" fmla="*/ 191686 h 1032033"/>
                  <a:gd name="connsiteX4" fmla="*/ 392328 w 1782233"/>
                  <a:gd name="connsiteY4" fmla="*/ 338049 h 1032033"/>
                  <a:gd name="connsiteX5" fmla="*/ 393554 w 1782233"/>
                  <a:gd name="connsiteY5" fmla="*/ 390390 h 1032033"/>
                  <a:gd name="connsiteX6" fmla="*/ 413078 w 1782233"/>
                  <a:gd name="connsiteY6" fmla="*/ 410359 h 1032033"/>
                  <a:gd name="connsiteX7" fmla="*/ 473654 w 1782233"/>
                  <a:gd name="connsiteY7" fmla="*/ 359803 h 1032033"/>
                  <a:gd name="connsiteX8" fmla="*/ 923939 w 1782233"/>
                  <a:gd name="connsiteY8" fmla="*/ 123473 h 1032033"/>
                  <a:gd name="connsiteX9" fmla="*/ 1211202 w 1782233"/>
                  <a:gd name="connsiteY9" fmla="*/ 86695 h 1032033"/>
                  <a:gd name="connsiteX10" fmla="*/ 1284256 w 1782233"/>
                  <a:gd name="connsiteY10" fmla="*/ 87911 h 1032033"/>
                  <a:gd name="connsiteX11" fmla="*/ 1433329 w 1782233"/>
                  <a:gd name="connsiteY11" fmla="*/ 158441 h 1032033"/>
                  <a:gd name="connsiteX12" fmla="*/ 1135502 w 1782233"/>
                  <a:gd name="connsiteY12" fmla="*/ 137219 h 1032033"/>
                  <a:gd name="connsiteX13" fmla="*/ 925014 w 1782233"/>
                  <a:gd name="connsiteY13" fmla="*/ 170399 h 1032033"/>
                  <a:gd name="connsiteX14" fmla="*/ 916934 w 1782233"/>
                  <a:gd name="connsiteY14" fmla="*/ 228323 h 1032033"/>
                  <a:gd name="connsiteX15" fmla="*/ 917614 w 1782233"/>
                  <a:gd name="connsiteY15" fmla="*/ 232520 h 1032033"/>
                  <a:gd name="connsiteX16" fmla="*/ 977423 w 1782233"/>
                  <a:gd name="connsiteY16" fmla="*/ 212817 h 1032033"/>
                  <a:gd name="connsiteX17" fmla="*/ 1268250 w 1782233"/>
                  <a:gd name="connsiteY17" fmla="*/ 174134 h 1032033"/>
                  <a:gd name="connsiteX18" fmla="*/ 1551226 w 1782233"/>
                  <a:gd name="connsiteY18" fmla="*/ 237768 h 1032033"/>
                  <a:gd name="connsiteX19" fmla="*/ 1158584 w 1782233"/>
                  <a:gd name="connsiteY19" fmla="*/ 229645 h 1032033"/>
                  <a:gd name="connsiteX20" fmla="*/ 765946 w 1782233"/>
                  <a:gd name="connsiteY20" fmla="*/ 346083 h 1032033"/>
                  <a:gd name="connsiteX21" fmla="*/ 533070 w 1782233"/>
                  <a:gd name="connsiteY21" fmla="*/ 477413 h 1032033"/>
                  <a:gd name="connsiteX22" fmla="*/ 551887 w 1782233"/>
                  <a:gd name="connsiteY22" fmla="*/ 542498 h 1032033"/>
                  <a:gd name="connsiteX23" fmla="*/ 556361 w 1782233"/>
                  <a:gd name="connsiteY23" fmla="*/ 548754 h 1032033"/>
                  <a:gd name="connsiteX24" fmla="*/ 587176 w 1782233"/>
                  <a:gd name="connsiteY24" fmla="*/ 521572 h 1032033"/>
                  <a:gd name="connsiteX25" fmla="*/ 670945 w 1782233"/>
                  <a:gd name="connsiteY25" fmla="*/ 462150 h 1032033"/>
                  <a:gd name="connsiteX26" fmla="*/ 1107214 w 1782233"/>
                  <a:gd name="connsiteY26" fmla="*/ 275211 h 1032033"/>
                  <a:gd name="connsiteX27" fmla="*/ 1294822 w 1782233"/>
                  <a:gd name="connsiteY27" fmla="*/ 260506 h 1032033"/>
                  <a:gd name="connsiteX28" fmla="*/ 1445077 w 1782233"/>
                  <a:gd name="connsiteY28" fmla="*/ 268495 h 1032033"/>
                  <a:gd name="connsiteX29" fmla="*/ 1578621 w 1782233"/>
                  <a:gd name="connsiteY29" fmla="*/ 345031 h 1032033"/>
                  <a:gd name="connsiteX30" fmla="*/ 1303059 w 1782233"/>
                  <a:gd name="connsiteY30" fmla="*/ 303486 h 1032033"/>
                  <a:gd name="connsiteX31" fmla="*/ 1104780 w 1782233"/>
                  <a:gd name="connsiteY31" fmla="*/ 318952 h 1032033"/>
                  <a:gd name="connsiteX32" fmla="*/ 1094194 w 1782233"/>
                  <a:gd name="connsiteY32" fmla="*/ 386519 h 1032033"/>
                  <a:gd name="connsiteX33" fmla="*/ 1090011 w 1782233"/>
                  <a:gd name="connsiteY33" fmla="*/ 394825 h 1032033"/>
                  <a:gd name="connsiteX34" fmla="*/ 1167882 w 1782233"/>
                  <a:gd name="connsiteY34" fmla="*/ 385954 h 1032033"/>
                  <a:gd name="connsiteX35" fmla="*/ 1782233 w 1782233"/>
                  <a:gd name="connsiteY35" fmla="*/ 580725 h 1032033"/>
                  <a:gd name="connsiteX36" fmla="*/ 1753627 w 1782233"/>
                  <a:gd name="connsiteY36" fmla="*/ 617045 h 1032033"/>
                  <a:gd name="connsiteX37" fmla="*/ 963632 w 1782233"/>
                  <a:gd name="connsiteY37" fmla="*/ 468536 h 1032033"/>
                  <a:gd name="connsiteX38" fmla="*/ 390380 w 1782233"/>
                  <a:gd name="connsiteY38" fmla="*/ 1032033 h 1032033"/>
                  <a:gd name="connsiteX39" fmla="*/ 346390 w 1782233"/>
                  <a:gd name="connsiteY39" fmla="*/ 1017813 h 1032033"/>
                  <a:gd name="connsiteX40" fmla="*/ 950169 w 1782233"/>
                  <a:gd name="connsiteY40" fmla="*/ 424308 h 1032033"/>
                  <a:gd name="connsiteX41" fmla="*/ 1058463 w 1782233"/>
                  <a:gd name="connsiteY41" fmla="*/ 398419 h 1032033"/>
                  <a:gd name="connsiteX42" fmla="*/ 1074459 w 1782233"/>
                  <a:gd name="connsiteY42" fmla="*/ 396596 h 1032033"/>
                  <a:gd name="connsiteX43" fmla="*/ 1070569 w 1782233"/>
                  <a:gd name="connsiteY43" fmla="*/ 384634 h 1032033"/>
                  <a:gd name="connsiteX44" fmla="*/ 1032112 w 1782233"/>
                  <a:gd name="connsiteY44" fmla="*/ 334439 h 1032033"/>
                  <a:gd name="connsiteX45" fmla="*/ 804442 w 1782233"/>
                  <a:gd name="connsiteY45" fmla="*/ 436578 h 1032033"/>
                  <a:gd name="connsiteX46" fmla="*/ 499436 w 1782233"/>
                  <a:gd name="connsiteY46" fmla="*/ 666961 h 1032033"/>
                  <a:gd name="connsiteX47" fmla="*/ 287982 w 1782233"/>
                  <a:gd name="connsiteY47" fmla="*/ 966363 h 1032033"/>
                  <a:gd name="connsiteX48" fmla="*/ 396980 w 1782233"/>
                  <a:gd name="connsiteY48" fmla="*/ 718570 h 1032033"/>
                  <a:gd name="connsiteX49" fmla="*/ 513508 w 1782233"/>
                  <a:gd name="connsiteY49" fmla="*/ 586557 h 1032033"/>
                  <a:gd name="connsiteX50" fmla="*/ 538921 w 1782233"/>
                  <a:gd name="connsiteY50" fmla="*/ 564139 h 1032033"/>
                  <a:gd name="connsiteX51" fmla="*/ 538486 w 1782233"/>
                  <a:gd name="connsiteY51" fmla="*/ 564065 h 1032033"/>
                  <a:gd name="connsiteX52" fmla="*/ 473497 w 1782233"/>
                  <a:gd name="connsiteY52" fmla="*/ 530217 h 1032033"/>
                  <a:gd name="connsiteX53" fmla="*/ 334044 w 1782233"/>
                  <a:gd name="connsiteY53" fmla="*/ 691335 h 1032033"/>
                  <a:gd name="connsiteX54" fmla="*/ 194589 w 1782233"/>
                  <a:gd name="connsiteY54" fmla="*/ 955349 h 1032033"/>
                  <a:gd name="connsiteX55" fmla="*/ 213542 w 1782233"/>
                  <a:gd name="connsiteY55" fmla="*/ 791526 h 1032033"/>
                  <a:gd name="connsiteX56" fmla="*/ 434235 w 1782233"/>
                  <a:gd name="connsiteY56" fmla="*/ 504493 h 1032033"/>
                  <a:gd name="connsiteX57" fmla="*/ 872907 w 1782233"/>
                  <a:gd name="connsiteY57" fmla="*/ 247247 h 1032033"/>
                  <a:gd name="connsiteX58" fmla="*/ 893285 w 1782233"/>
                  <a:gd name="connsiteY58" fmla="*/ 240534 h 1032033"/>
                  <a:gd name="connsiteX59" fmla="*/ 887979 w 1782233"/>
                  <a:gd name="connsiteY59" fmla="*/ 218811 h 1032033"/>
                  <a:gd name="connsiteX60" fmla="*/ 848697 w 1782233"/>
                  <a:gd name="connsiteY60" fmla="*/ 193046 h 1032033"/>
                  <a:gd name="connsiteX61" fmla="*/ 614098 w 1782233"/>
                  <a:gd name="connsiteY61" fmla="*/ 321273 h 1032033"/>
                  <a:gd name="connsiteX62" fmla="*/ 307669 w 1782233"/>
                  <a:gd name="connsiteY62" fmla="*/ 592978 h 1032033"/>
                  <a:gd name="connsiteX63" fmla="*/ 106965 w 1782233"/>
                  <a:gd name="connsiteY63" fmla="*/ 930545 h 1032033"/>
                  <a:gd name="connsiteX64" fmla="*/ 202569 w 1782233"/>
                  <a:gd name="connsiteY64" fmla="*/ 656712 h 1032033"/>
                  <a:gd name="connsiteX65" fmla="*/ 389170 w 1782233"/>
                  <a:gd name="connsiteY65" fmla="*/ 430312 h 1032033"/>
                  <a:gd name="connsiteX66" fmla="*/ 391346 w 1782233"/>
                  <a:gd name="connsiteY66" fmla="*/ 428496 h 1032033"/>
                  <a:gd name="connsiteX67" fmla="*/ 385491 w 1782233"/>
                  <a:gd name="connsiteY67" fmla="*/ 423386 h 1032033"/>
                  <a:gd name="connsiteX68" fmla="*/ 325935 w 1782233"/>
                  <a:gd name="connsiteY68" fmla="*/ 396897 h 1032033"/>
                  <a:gd name="connsiteX69" fmla="*/ 170519 w 1782233"/>
                  <a:gd name="connsiteY69" fmla="*/ 576458 h 1032033"/>
                  <a:gd name="connsiteX70" fmla="*/ 15101 w 1782233"/>
                  <a:gd name="connsiteY70" fmla="*/ 870694 h 1032033"/>
                  <a:gd name="connsiteX71" fmla="*/ 36224 w 1782233"/>
                  <a:gd name="connsiteY71" fmla="*/ 688118 h 1032033"/>
                  <a:gd name="connsiteX72" fmla="*/ 282179 w 1782233"/>
                  <a:gd name="connsiteY72" fmla="*/ 368229 h 1032033"/>
                  <a:gd name="connsiteX73" fmla="*/ 771065 w 1782233"/>
                  <a:gd name="connsiteY73" fmla="*/ 81536 h 1032033"/>
                  <a:gd name="connsiteX74" fmla="*/ 1211663 w 1782233"/>
                  <a:gd name="connsiteY74" fmla="*/ 54 h 1032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1782233" h="1032033">
                    <a:moveTo>
                      <a:pt x="1211663" y="54"/>
                    </a:moveTo>
                    <a:cubicBezTo>
                      <a:pt x="1337657" y="-1707"/>
                      <a:pt x="1548910" y="39535"/>
                      <a:pt x="1527031" y="70972"/>
                    </a:cubicBezTo>
                    <a:cubicBezTo>
                      <a:pt x="1505152" y="102409"/>
                      <a:pt x="1259447" y="44818"/>
                      <a:pt x="1089444" y="61919"/>
                    </a:cubicBezTo>
                    <a:cubicBezTo>
                      <a:pt x="919441" y="79020"/>
                      <a:pt x="768047" y="145664"/>
                      <a:pt x="651861" y="191686"/>
                    </a:cubicBezTo>
                    <a:cubicBezTo>
                      <a:pt x="535675" y="237708"/>
                      <a:pt x="430302" y="299069"/>
                      <a:pt x="392328" y="338049"/>
                    </a:cubicBezTo>
                    <a:cubicBezTo>
                      <a:pt x="373341" y="357539"/>
                      <a:pt x="381011" y="375395"/>
                      <a:pt x="393554" y="390390"/>
                    </a:cubicBezTo>
                    <a:lnTo>
                      <a:pt x="413078" y="410359"/>
                    </a:lnTo>
                    <a:lnTo>
                      <a:pt x="473654" y="359803"/>
                    </a:lnTo>
                    <a:cubicBezTo>
                      <a:pt x="593883" y="270930"/>
                      <a:pt x="788386" y="154150"/>
                      <a:pt x="923939" y="123473"/>
                    </a:cubicBezTo>
                    <a:cubicBezTo>
                      <a:pt x="1025604" y="100465"/>
                      <a:pt x="1129695" y="88688"/>
                      <a:pt x="1211202" y="86695"/>
                    </a:cubicBezTo>
                    <a:cubicBezTo>
                      <a:pt x="1238371" y="86031"/>
                      <a:pt x="1263031" y="86454"/>
                      <a:pt x="1284256" y="87911"/>
                    </a:cubicBezTo>
                    <a:cubicBezTo>
                      <a:pt x="1369154" y="93739"/>
                      <a:pt x="1458121" y="150223"/>
                      <a:pt x="1433329" y="158441"/>
                    </a:cubicBezTo>
                    <a:cubicBezTo>
                      <a:pt x="1408537" y="166658"/>
                      <a:pt x="1208164" y="134095"/>
                      <a:pt x="1135502" y="137219"/>
                    </a:cubicBezTo>
                    <a:cubicBezTo>
                      <a:pt x="1062841" y="140342"/>
                      <a:pt x="961034" y="152692"/>
                      <a:pt x="925014" y="170399"/>
                    </a:cubicBezTo>
                    <a:cubicBezTo>
                      <a:pt x="897999" y="183678"/>
                      <a:pt x="910655" y="209856"/>
                      <a:pt x="916934" y="228323"/>
                    </a:cubicBezTo>
                    <a:lnTo>
                      <a:pt x="917614" y="232520"/>
                    </a:lnTo>
                    <a:lnTo>
                      <a:pt x="977423" y="212817"/>
                    </a:lnTo>
                    <a:cubicBezTo>
                      <a:pt x="1081664" y="184882"/>
                      <a:pt x="1183461" y="175319"/>
                      <a:pt x="1268250" y="174134"/>
                    </a:cubicBezTo>
                    <a:cubicBezTo>
                      <a:pt x="1381303" y="172554"/>
                      <a:pt x="1570858" y="209560"/>
                      <a:pt x="1551226" y="237768"/>
                    </a:cubicBezTo>
                    <a:cubicBezTo>
                      <a:pt x="1531594" y="265976"/>
                      <a:pt x="1311126" y="214300"/>
                      <a:pt x="1158584" y="229645"/>
                    </a:cubicBezTo>
                    <a:cubicBezTo>
                      <a:pt x="1006043" y="244989"/>
                      <a:pt x="870199" y="304788"/>
                      <a:pt x="765946" y="346083"/>
                    </a:cubicBezTo>
                    <a:cubicBezTo>
                      <a:pt x="661694" y="387379"/>
                      <a:pt x="567144" y="442437"/>
                      <a:pt x="533070" y="477413"/>
                    </a:cubicBezTo>
                    <a:cubicBezTo>
                      <a:pt x="507515" y="503646"/>
                      <a:pt x="535778" y="526578"/>
                      <a:pt x="551887" y="542498"/>
                    </a:cubicBezTo>
                    <a:lnTo>
                      <a:pt x="556361" y="548754"/>
                    </a:lnTo>
                    <a:lnTo>
                      <a:pt x="587176" y="521572"/>
                    </a:lnTo>
                    <a:cubicBezTo>
                      <a:pt x="613422" y="500634"/>
                      <a:pt x="641352" y="480623"/>
                      <a:pt x="670945" y="462150"/>
                    </a:cubicBezTo>
                    <a:cubicBezTo>
                      <a:pt x="789318" y="388257"/>
                      <a:pt x="978842" y="293833"/>
                      <a:pt x="1107214" y="275211"/>
                    </a:cubicBezTo>
                    <a:cubicBezTo>
                      <a:pt x="1171400" y="265900"/>
                      <a:pt x="1236224" y="261312"/>
                      <a:pt x="1294822" y="260506"/>
                    </a:cubicBezTo>
                    <a:cubicBezTo>
                      <a:pt x="1353420" y="259700"/>
                      <a:pt x="1405793" y="262676"/>
                      <a:pt x="1445077" y="268495"/>
                    </a:cubicBezTo>
                    <a:cubicBezTo>
                      <a:pt x="1523645" y="280131"/>
                      <a:pt x="1602291" y="339199"/>
                      <a:pt x="1578621" y="345031"/>
                    </a:cubicBezTo>
                    <a:cubicBezTo>
                      <a:pt x="1554952" y="350862"/>
                      <a:pt x="1370896" y="305898"/>
                      <a:pt x="1303059" y="303486"/>
                    </a:cubicBezTo>
                    <a:cubicBezTo>
                      <a:pt x="1235222" y="301074"/>
                      <a:pt x="1139591" y="305114"/>
                      <a:pt x="1104780" y="318952"/>
                    </a:cubicBezTo>
                    <a:cubicBezTo>
                      <a:pt x="1069969" y="332791"/>
                      <a:pt x="1099100" y="373127"/>
                      <a:pt x="1094194" y="386519"/>
                    </a:cubicBezTo>
                    <a:lnTo>
                      <a:pt x="1090011" y="394825"/>
                    </a:lnTo>
                    <a:lnTo>
                      <a:pt x="1167882" y="385954"/>
                    </a:lnTo>
                    <a:cubicBezTo>
                      <a:pt x="1387061" y="374302"/>
                      <a:pt x="1605939" y="441875"/>
                      <a:pt x="1782233" y="580725"/>
                    </a:cubicBezTo>
                    <a:lnTo>
                      <a:pt x="1753627" y="617045"/>
                    </a:lnTo>
                    <a:cubicBezTo>
                      <a:pt x="1530453" y="441272"/>
                      <a:pt x="1235401" y="385807"/>
                      <a:pt x="963632" y="468536"/>
                    </a:cubicBezTo>
                    <a:cubicBezTo>
                      <a:pt x="691863" y="551266"/>
                      <a:pt x="477762" y="761724"/>
                      <a:pt x="390380" y="1032033"/>
                    </a:cubicBezTo>
                    <a:lnTo>
                      <a:pt x="346390" y="1017813"/>
                    </a:lnTo>
                    <a:cubicBezTo>
                      <a:pt x="438425" y="733109"/>
                      <a:pt x="663927" y="511443"/>
                      <a:pt x="950169" y="424308"/>
                    </a:cubicBezTo>
                    <a:cubicBezTo>
                      <a:pt x="985949" y="413416"/>
                      <a:pt x="1022113" y="404799"/>
                      <a:pt x="1058463" y="398419"/>
                    </a:cubicBezTo>
                    <a:lnTo>
                      <a:pt x="1074459" y="396596"/>
                    </a:lnTo>
                    <a:lnTo>
                      <a:pt x="1070569" y="384634"/>
                    </a:lnTo>
                    <a:cubicBezTo>
                      <a:pt x="1067538" y="363714"/>
                      <a:pt x="1065974" y="329780"/>
                      <a:pt x="1032112" y="334439"/>
                    </a:cubicBezTo>
                    <a:cubicBezTo>
                      <a:pt x="986963" y="340651"/>
                      <a:pt x="893222" y="381158"/>
                      <a:pt x="804442" y="436578"/>
                    </a:cubicBezTo>
                    <a:cubicBezTo>
                      <a:pt x="715663" y="491998"/>
                      <a:pt x="595481" y="560893"/>
                      <a:pt x="499436" y="666961"/>
                    </a:cubicBezTo>
                    <a:cubicBezTo>
                      <a:pt x="403391" y="773028"/>
                      <a:pt x="320046" y="967248"/>
                      <a:pt x="287982" y="966363"/>
                    </a:cubicBezTo>
                    <a:cubicBezTo>
                      <a:pt x="255918" y="965478"/>
                      <a:pt x="333153" y="802605"/>
                      <a:pt x="396980" y="718570"/>
                    </a:cubicBezTo>
                    <a:cubicBezTo>
                      <a:pt x="428894" y="676552"/>
                      <a:pt x="467792" y="630921"/>
                      <a:pt x="513508" y="586557"/>
                    </a:cubicBezTo>
                    <a:lnTo>
                      <a:pt x="538921" y="564139"/>
                    </a:lnTo>
                    <a:lnTo>
                      <a:pt x="538486" y="564065"/>
                    </a:lnTo>
                    <a:cubicBezTo>
                      <a:pt x="523818" y="559778"/>
                      <a:pt x="507570" y="509005"/>
                      <a:pt x="473497" y="530217"/>
                    </a:cubicBezTo>
                    <a:cubicBezTo>
                      <a:pt x="439423" y="551429"/>
                      <a:pt x="375113" y="631312"/>
                      <a:pt x="334044" y="691335"/>
                    </a:cubicBezTo>
                    <a:cubicBezTo>
                      <a:pt x="292974" y="751358"/>
                      <a:pt x="214672" y="938651"/>
                      <a:pt x="194589" y="955349"/>
                    </a:cubicBezTo>
                    <a:cubicBezTo>
                      <a:pt x="174505" y="972048"/>
                      <a:pt x="173601" y="866668"/>
                      <a:pt x="213542" y="791526"/>
                    </a:cubicBezTo>
                    <a:cubicBezTo>
                      <a:pt x="253483" y="716383"/>
                      <a:pt x="336527" y="603331"/>
                      <a:pt x="434235" y="504493"/>
                    </a:cubicBezTo>
                    <a:cubicBezTo>
                      <a:pt x="531943" y="405656"/>
                      <a:pt x="733904" y="302307"/>
                      <a:pt x="872907" y="247247"/>
                    </a:cubicBezTo>
                    <a:lnTo>
                      <a:pt x="893285" y="240534"/>
                    </a:lnTo>
                    <a:lnTo>
                      <a:pt x="887979" y="218811"/>
                    </a:lnTo>
                    <a:cubicBezTo>
                      <a:pt x="882509" y="202144"/>
                      <a:pt x="872549" y="187832"/>
                      <a:pt x="848697" y="193046"/>
                    </a:cubicBezTo>
                    <a:cubicBezTo>
                      <a:pt x="800994" y="203475"/>
                      <a:pt x="704270" y="254617"/>
                      <a:pt x="614098" y="321273"/>
                    </a:cubicBezTo>
                    <a:cubicBezTo>
                      <a:pt x="523927" y="387928"/>
                      <a:pt x="401346" y="471615"/>
                      <a:pt x="307669" y="592978"/>
                    </a:cubicBezTo>
                    <a:cubicBezTo>
                      <a:pt x="213992" y="714342"/>
                      <a:pt x="141287" y="928796"/>
                      <a:pt x="106965" y="930545"/>
                    </a:cubicBezTo>
                    <a:cubicBezTo>
                      <a:pt x="72642" y="932294"/>
                      <a:pt x="141454" y="751835"/>
                      <a:pt x="202569" y="656712"/>
                    </a:cubicBezTo>
                    <a:cubicBezTo>
                      <a:pt x="248405" y="585369"/>
                      <a:pt x="310344" y="504021"/>
                      <a:pt x="389170" y="430312"/>
                    </a:cubicBezTo>
                    <a:lnTo>
                      <a:pt x="391346" y="428496"/>
                    </a:lnTo>
                    <a:lnTo>
                      <a:pt x="385491" y="423386"/>
                    </a:lnTo>
                    <a:cubicBezTo>
                      <a:pt x="371722" y="406564"/>
                      <a:pt x="354416" y="379167"/>
                      <a:pt x="325935" y="396897"/>
                    </a:cubicBezTo>
                    <a:cubicBezTo>
                      <a:pt x="287961" y="420537"/>
                      <a:pt x="216289" y="509564"/>
                      <a:pt x="170519" y="576458"/>
                    </a:cubicBezTo>
                    <a:cubicBezTo>
                      <a:pt x="124749" y="643352"/>
                      <a:pt x="37483" y="852084"/>
                      <a:pt x="15101" y="870694"/>
                    </a:cubicBezTo>
                    <a:cubicBezTo>
                      <a:pt x="-7281" y="889304"/>
                      <a:pt x="-8289" y="771862"/>
                      <a:pt x="36224" y="688118"/>
                    </a:cubicBezTo>
                    <a:cubicBezTo>
                      <a:pt x="80737" y="604374"/>
                      <a:pt x="173286" y="478380"/>
                      <a:pt x="282179" y="368229"/>
                    </a:cubicBezTo>
                    <a:cubicBezTo>
                      <a:pt x="391072" y="258078"/>
                      <a:pt x="616151" y="142899"/>
                      <a:pt x="771065" y="81536"/>
                    </a:cubicBezTo>
                    <a:cubicBezTo>
                      <a:pt x="925979" y="20174"/>
                      <a:pt x="1085669" y="1815"/>
                      <a:pt x="1211663" y="54"/>
                    </a:cubicBezTo>
                    <a:close/>
                  </a:path>
                </a:pathLst>
              </a:custGeom>
              <a:grpFill/>
              <a:ln cap="rnd">
                <a:solidFill>
                  <a:schemeClr val="bg1"/>
                </a:solidFill>
                <a:round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44332 w 1828800"/>
                          <a:gd name="connsiteY0" fmla="*/ 633138 h 1828800"/>
                          <a:gd name="connsiteX1" fmla="*/ 648111 w 1828800"/>
                          <a:gd name="connsiteY1" fmla="*/ 39633 h 1828800"/>
                          <a:gd name="connsiteX2" fmla="*/ 1480175 w 1828800"/>
                          <a:gd name="connsiteY2" fmla="*/ 196050 h 1828800"/>
                          <a:gd name="connsiteX3" fmla="*/ 1451569 w 1828800"/>
                          <a:gd name="connsiteY3" fmla="*/ 232370 h 1828800"/>
                          <a:gd name="connsiteX4" fmla="*/ 661574 w 1828800"/>
                          <a:gd name="connsiteY4" fmla="*/ 83861 h 1828800"/>
                          <a:gd name="connsiteX5" fmla="*/ 88322 w 1828800"/>
                          <a:gd name="connsiteY5" fmla="*/ 647358 h 1828800"/>
                          <a:gd name="connsiteX6" fmla="*/ 44332 w 1828800"/>
                          <a:gd name="connsiteY6" fmla="*/ 633138 h 18288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828800" h="1828800" extrusionOk="0">
                            <a:moveTo>
                              <a:pt x="44332" y="633138"/>
                            </a:moveTo>
                            <a:cubicBezTo>
                              <a:pt x="81933" y="314858"/>
                              <a:pt x="337156" y="136043"/>
                              <a:pt x="648111" y="39633"/>
                            </a:cubicBezTo>
                            <a:cubicBezTo>
                              <a:pt x="983675" y="-37118"/>
                              <a:pt x="1224138" y="11584"/>
                              <a:pt x="1480175" y="196050"/>
                            </a:cubicBezTo>
                            <a:cubicBezTo>
                              <a:pt x="1470905" y="210980"/>
                              <a:pt x="1461614" y="220876"/>
                              <a:pt x="1451569" y="232370"/>
                            </a:cubicBezTo>
                            <a:cubicBezTo>
                              <a:pt x="1228808" y="88928"/>
                              <a:pt x="920425" y="-40475"/>
                              <a:pt x="661574" y="83861"/>
                            </a:cubicBezTo>
                            <a:cubicBezTo>
                              <a:pt x="404706" y="111449"/>
                              <a:pt x="145248" y="357080"/>
                              <a:pt x="88322" y="647358"/>
                            </a:cubicBezTo>
                            <a:cubicBezTo>
                              <a:pt x="66672" y="640930"/>
                              <a:pt x="60482" y="638714"/>
                              <a:pt x="44332" y="633138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Block Arc 33">
                <a:extLst>
                  <a:ext uri="{FF2B5EF4-FFF2-40B4-BE49-F238E27FC236}">
                    <a16:creationId xmlns:a16="http://schemas.microsoft.com/office/drawing/2014/main" id="{90492E2E-B2F5-422B-BAF0-F84D81A671F8}"/>
                  </a:ext>
                </a:extLst>
              </p:cNvPr>
              <p:cNvSpPr/>
              <p:nvPr/>
            </p:nvSpPr>
            <p:spPr>
              <a:xfrm>
                <a:off x="4555399" y="2599641"/>
                <a:ext cx="1828800" cy="1828800"/>
              </a:xfrm>
              <a:prstGeom prst="blockArc">
                <a:avLst>
                  <a:gd name="adj1" fmla="val 8055634"/>
                  <a:gd name="adj2" fmla="val 11688905"/>
                  <a:gd name="adj3" fmla="val 2889"/>
                </a:avLst>
              </a:prstGeom>
              <a:grpFill/>
              <a:ln cap="rnd">
                <a:solidFill>
                  <a:schemeClr val="bg1"/>
                </a:solidFill>
                <a:round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44332 w 1828800"/>
                          <a:gd name="connsiteY0" fmla="*/ 633138 h 1828800"/>
                          <a:gd name="connsiteX1" fmla="*/ 648111 w 1828800"/>
                          <a:gd name="connsiteY1" fmla="*/ 39633 h 1828800"/>
                          <a:gd name="connsiteX2" fmla="*/ 1480175 w 1828800"/>
                          <a:gd name="connsiteY2" fmla="*/ 196050 h 1828800"/>
                          <a:gd name="connsiteX3" fmla="*/ 1451569 w 1828800"/>
                          <a:gd name="connsiteY3" fmla="*/ 232370 h 1828800"/>
                          <a:gd name="connsiteX4" fmla="*/ 661574 w 1828800"/>
                          <a:gd name="connsiteY4" fmla="*/ 83861 h 1828800"/>
                          <a:gd name="connsiteX5" fmla="*/ 88322 w 1828800"/>
                          <a:gd name="connsiteY5" fmla="*/ 647358 h 1828800"/>
                          <a:gd name="connsiteX6" fmla="*/ 44332 w 1828800"/>
                          <a:gd name="connsiteY6" fmla="*/ 633138 h 18288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828800" h="1828800" extrusionOk="0">
                            <a:moveTo>
                              <a:pt x="44332" y="633138"/>
                            </a:moveTo>
                            <a:cubicBezTo>
                              <a:pt x="81933" y="314858"/>
                              <a:pt x="337156" y="136043"/>
                              <a:pt x="648111" y="39633"/>
                            </a:cubicBezTo>
                            <a:cubicBezTo>
                              <a:pt x="983675" y="-37118"/>
                              <a:pt x="1224138" y="11584"/>
                              <a:pt x="1480175" y="196050"/>
                            </a:cubicBezTo>
                            <a:cubicBezTo>
                              <a:pt x="1470905" y="210980"/>
                              <a:pt x="1461614" y="220876"/>
                              <a:pt x="1451569" y="232370"/>
                            </a:cubicBezTo>
                            <a:cubicBezTo>
                              <a:pt x="1228808" y="88928"/>
                              <a:pt x="920425" y="-40475"/>
                              <a:pt x="661574" y="83861"/>
                            </a:cubicBezTo>
                            <a:cubicBezTo>
                              <a:pt x="404706" y="111449"/>
                              <a:pt x="145248" y="357080"/>
                              <a:pt x="88322" y="647358"/>
                            </a:cubicBezTo>
                            <a:cubicBezTo>
                              <a:pt x="66672" y="640930"/>
                              <a:pt x="60482" y="638714"/>
                              <a:pt x="44332" y="633138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Block Arc 34">
                <a:extLst>
                  <a:ext uri="{FF2B5EF4-FFF2-40B4-BE49-F238E27FC236}">
                    <a16:creationId xmlns:a16="http://schemas.microsoft.com/office/drawing/2014/main" id="{1ECB044A-42BC-43E7-8CCD-0782C0D2115F}"/>
                  </a:ext>
                </a:extLst>
              </p:cNvPr>
              <p:cNvSpPr/>
              <p:nvPr/>
            </p:nvSpPr>
            <p:spPr>
              <a:xfrm>
                <a:off x="4555399" y="2599641"/>
                <a:ext cx="1828800" cy="1828800"/>
              </a:xfrm>
              <a:prstGeom prst="blockArc">
                <a:avLst>
                  <a:gd name="adj1" fmla="val 861719"/>
                  <a:gd name="adj2" fmla="val 7900030"/>
                  <a:gd name="adj3" fmla="val 2838"/>
                </a:avLst>
              </a:prstGeom>
              <a:grpFill/>
              <a:ln cap="rnd">
                <a:solidFill>
                  <a:schemeClr val="bg1"/>
                </a:solidFill>
                <a:round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44332 w 1828800"/>
                          <a:gd name="connsiteY0" fmla="*/ 633138 h 1828800"/>
                          <a:gd name="connsiteX1" fmla="*/ 648111 w 1828800"/>
                          <a:gd name="connsiteY1" fmla="*/ 39633 h 1828800"/>
                          <a:gd name="connsiteX2" fmla="*/ 1480175 w 1828800"/>
                          <a:gd name="connsiteY2" fmla="*/ 196050 h 1828800"/>
                          <a:gd name="connsiteX3" fmla="*/ 1451569 w 1828800"/>
                          <a:gd name="connsiteY3" fmla="*/ 232370 h 1828800"/>
                          <a:gd name="connsiteX4" fmla="*/ 661574 w 1828800"/>
                          <a:gd name="connsiteY4" fmla="*/ 83861 h 1828800"/>
                          <a:gd name="connsiteX5" fmla="*/ 88322 w 1828800"/>
                          <a:gd name="connsiteY5" fmla="*/ 647358 h 1828800"/>
                          <a:gd name="connsiteX6" fmla="*/ 44332 w 1828800"/>
                          <a:gd name="connsiteY6" fmla="*/ 633138 h 18288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828800" h="1828800" extrusionOk="0">
                            <a:moveTo>
                              <a:pt x="44332" y="633138"/>
                            </a:moveTo>
                            <a:cubicBezTo>
                              <a:pt x="81933" y="314858"/>
                              <a:pt x="337156" y="136043"/>
                              <a:pt x="648111" y="39633"/>
                            </a:cubicBezTo>
                            <a:cubicBezTo>
                              <a:pt x="983675" y="-37118"/>
                              <a:pt x="1224138" y="11584"/>
                              <a:pt x="1480175" y="196050"/>
                            </a:cubicBezTo>
                            <a:cubicBezTo>
                              <a:pt x="1470905" y="210980"/>
                              <a:pt x="1461614" y="220876"/>
                              <a:pt x="1451569" y="232370"/>
                            </a:cubicBezTo>
                            <a:cubicBezTo>
                              <a:pt x="1228808" y="88928"/>
                              <a:pt x="920425" y="-40475"/>
                              <a:pt x="661574" y="83861"/>
                            </a:cubicBezTo>
                            <a:cubicBezTo>
                              <a:pt x="404706" y="111449"/>
                              <a:pt x="145248" y="357080"/>
                              <a:pt x="88322" y="647358"/>
                            </a:cubicBezTo>
                            <a:cubicBezTo>
                              <a:pt x="66672" y="640930"/>
                              <a:pt x="60482" y="638714"/>
                              <a:pt x="44332" y="633138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Block Arc 35">
                <a:extLst>
                  <a:ext uri="{FF2B5EF4-FFF2-40B4-BE49-F238E27FC236}">
                    <a16:creationId xmlns:a16="http://schemas.microsoft.com/office/drawing/2014/main" id="{4DDD59B9-DD78-4F48-A67F-4674EB24615C}"/>
                  </a:ext>
                </a:extLst>
              </p:cNvPr>
              <p:cNvSpPr/>
              <p:nvPr/>
            </p:nvSpPr>
            <p:spPr>
              <a:xfrm>
                <a:off x="4555399" y="2599641"/>
                <a:ext cx="1828800" cy="1828800"/>
              </a:xfrm>
              <a:prstGeom prst="blockArc">
                <a:avLst>
                  <a:gd name="adj1" fmla="val 18767475"/>
                  <a:gd name="adj2" fmla="val 561863"/>
                  <a:gd name="adj3" fmla="val 2335"/>
                </a:avLst>
              </a:prstGeom>
              <a:grpFill/>
              <a:ln cap="rnd">
                <a:solidFill>
                  <a:schemeClr val="bg1"/>
                </a:solidFill>
                <a:round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44332 w 1828800"/>
                          <a:gd name="connsiteY0" fmla="*/ 633138 h 1828800"/>
                          <a:gd name="connsiteX1" fmla="*/ 648111 w 1828800"/>
                          <a:gd name="connsiteY1" fmla="*/ 39633 h 1828800"/>
                          <a:gd name="connsiteX2" fmla="*/ 1480175 w 1828800"/>
                          <a:gd name="connsiteY2" fmla="*/ 196050 h 1828800"/>
                          <a:gd name="connsiteX3" fmla="*/ 1451569 w 1828800"/>
                          <a:gd name="connsiteY3" fmla="*/ 232370 h 1828800"/>
                          <a:gd name="connsiteX4" fmla="*/ 661574 w 1828800"/>
                          <a:gd name="connsiteY4" fmla="*/ 83861 h 1828800"/>
                          <a:gd name="connsiteX5" fmla="*/ 88322 w 1828800"/>
                          <a:gd name="connsiteY5" fmla="*/ 647358 h 1828800"/>
                          <a:gd name="connsiteX6" fmla="*/ 44332 w 1828800"/>
                          <a:gd name="connsiteY6" fmla="*/ 633138 h 18288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828800" h="1828800" extrusionOk="0">
                            <a:moveTo>
                              <a:pt x="44332" y="633138"/>
                            </a:moveTo>
                            <a:cubicBezTo>
                              <a:pt x="81933" y="314858"/>
                              <a:pt x="337156" y="136043"/>
                              <a:pt x="648111" y="39633"/>
                            </a:cubicBezTo>
                            <a:cubicBezTo>
                              <a:pt x="983675" y="-37118"/>
                              <a:pt x="1224138" y="11584"/>
                              <a:pt x="1480175" y="196050"/>
                            </a:cubicBezTo>
                            <a:cubicBezTo>
                              <a:pt x="1470905" y="210980"/>
                              <a:pt x="1461614" y="220876"/>
                              <a:pt x="1451569" y="232370"/>
                            </a:cubicBezTo>
                            <a:cubicBezTo>
                              <a:pt x="1228808" y="88928"/>
                              <a:pt x="920425" y="-40475"/>
                              <a:pt x="661574" y="83861"/>
                            </a:cubicBezTo>
                            <a:cubicBezTo>
                              <a:pt x="404706" y="111449"/>
                              <a:pt x="145248" y="357080"/>
                              <a:pt x="88322" y="647358"/>
                            </a:cubicBezTo>
                            <a:cubicBezTo>
                              <a:pt x="66672" y="640930"/>
                              <a:pt x="60482" y="638714"/>
                              <a:pt x="44332" y="633138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1AA4FBF-FDAD-40F4-9F93-259C0550E6F5}"/>
                </a:ext>
              </a:extLst>
            </p:cNvPr>
            <p:cNvSpPr txBox="1"/>
            <p:nvPr/>
          </p:nvSpPr>
          <p:spPr>
            <a:xfrm>
              <a:off x="4914500" y="1044799"/>
              <a:ext cx="1758647" cy="33930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Protein &amp; Ion Leaks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1C87666-1AC7-4671-8C04-5DB34FAA55F9}"/>
                </a:ext>
              </a:extLst>
            </p:cNvPr>
            <p:cNvSpPr txBox="1"/>
            <p:nvPr/>
          </p:nvSpPr>
          <p:spPr>
            <a:xfrm>
              <a:off x="4865292" y="3457677"/>
              <a:ext cx="1272879" cy="33930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DNA Damage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EA2F689-87B9-4C04-816C-FC7BB18B8331}"/>
                </a:ext>
              </a:extLst>
            </p:cNvPr>
            <p:cNvSpPr txBox="1"/>
            <p:nvPr/>
          </p:nvSpPr>
          <p:spPr>
            <a:xfrm>
              <a:off x="4324944" y="1799742"/>
              <a:ext cx="1278593" cy="542806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Lipid Peroxidation 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29A85AF-3EF1-4961-81AD-A88D1CF3B011}"/>
                </a:ext>
              </a:extLst>
            </p:cNvPr>
            <p:cNvSpPr txBox="1"/>
            <p:nvPr/>
          </p:nvSpPr>
          <p:spPr>
            <a:xfrm>
              <a:off x="6329540" y="3405891"/>
              <a:ext cx="1255167" cy="65912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Repressed translation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CB3A990-C48E-48CF-82CE-40163B31505A}"/>
                </a:ext>
              </a:extLst>
            </p:cNvPr>
            <p:cNvSpPr txBox="1"/>
            <p:nvPr/>
          </p:nvSpPr>
          <p:spPr>
            <a:xfrm>
              <a:off x="6418551" y="2605724"/>
              <a:ext cx="874764" cy="33930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Low ATP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F5E83ED-C919-451B-ABD7-428AADEC588A}"/>
                </a:ext>
              </a:extLst>
            </p:cNvPr>
            <p:cNvSpPr txBox="1"/>
            <p:nvPr/>
          </p:nvSpPr>
          <p:spPr>
            <a:xfrm>
              <a:off x="6935117" y="1452250"/>
              <a:ext cx="965259" cy="475023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Cell cycle arrest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D905811-C0A6-4259-A0D9-43344073BB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00543" y="1312116"/>
              <a:ext cx="101188" cy="397878"/>
            </a:xfrm>
            <a:prstGeom prst="straightConnector1">
              <a:avLst/>
            </a:prstGeom>
            <a:grpFill/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FF8E3A1-8BC6-4DE1-9199-733AC1D34A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52943" y="1312116"/>
              <a:ext cx="101188" cy="397878"/>
            </a:xfrm>
            <a:prstGeom prst="straightConnector1">
              <a:avLst/>
            </a:prstGeom>
            <a:grpFill/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18FA5A24-2D9F-4758-8BEB-C058D10803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1297" y="1312116"/>
              <a:ext cx="101188" cy="397878"/>
            </a:xfrm>
            <a:prstGeom prst="straightConnector1">
              <a:avLst/>
            </a:prstGeom>
            <a:grpFill/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15307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49D65A5-D322-462E-8169-E9D2CCA3D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77802" y="1854841"/>
            <a:ext cx="4606717" cy="456781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0CECC1-1FDE-4FE2-B882-DE48C4E30592}"/>
              </a:ext>
            </a:extLst>
          </p:cNvPr>
          <p:cNvSpPr txBox="1"/>
          <p:nvPr/>
        </p:nvSpPr>
        <p:spPr>
          <a:xfrm>
            <a:off x="1425450" y="186688"/>
            <a:ext cx="82857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L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unar </a:t>
            </a: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E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xplorer </a:t>
            </a: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nstrument for space biology </a:t>
            </a: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A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pplications: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a South Pole Lunar surface investigation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6805FD-01AA-4C98-9CB1-EE8E3AED1E1A}"/>
              </a:ext>
            </a:extLst>
          </p:cNvPr>
          <p:cNvSpPr txBox="1"/>
          <p:nvPr/>
        </p:nvSpPr>
        <p:spPr>
          <a:xfrm>
            <a:off x="174720" y="5649664"/>
            <a:ext cx="5669280" cy="461665"/>
          </a:xfrm>
          <a:prstGeom prst="rect">
            <a:avLst/>
          </a:prstGeom>
          <a:solidFill>
            <a:srgbClr val="002060"/>
          </a:solidFill>
        </p:spPr>
        <p:txBody>
          <a:bodyPr wrap="square" tIns="4572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Team: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 Dr. A. Mark Settles (PI), Dr. Sergio Santa Maria (Deputy PI), Dr. Donald M. Hassler (Co-I,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SwRI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), David Pletcher (PM), Leandro James (SE)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Helvetic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8E7FAA-8E12-479D-AA02-51C7E16F26D9}"/>
              </a:ext>
            </a:extLst>
          </p:cNvPr>
          <p:cNvSpPr txBox="1"/>
          <p:nvPr/>
        </p:nvSpPr>
        <p:spPr>
          <a:xfrm>
            <a:off x="174720" y="1275747"/>
            <a:ext cx="5669280" cy="4185761"/>
          </a:xfrm>
          <a:prstGeom prst="rect">
            <a:avLst/>
          </a:prstGeom>
          <a:solidFill>
            <a:srgbClr val="002060">
              <a:alpha val="90000"/>
            </a:srgbClr>
          </a:solidFill>
        </p:spPr>
        <p:txBody>
          <a:bodyPr wrap="square" tIns="91440" rIns="91440" bIns="91440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Motivation.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What are the radiation health risks for crewed exploration of the lunar surface?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Will proposed mitigations for crew health using in-space biomanufacturing be effective beyond low Earth orbit?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Approach.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Engineer yeast strains to test growth and metabolism for sensitivity to radiation.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Measure biologically relevant radiation in transit and on the lunar surface.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Expected Outcomes and Impact.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Determine cellular sensitivity to the lunar environment.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Evaluate feasibility of bioproduction on the Moon.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Test genetic strategies to enhance cellular tolerance to the lunar environment.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Determine ground truth radiation risks for crew.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A96ADF-85A0-4C5C-92B5-E5AD6AF3A7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90731" y="4672527"/>
            <a:ext cx="1895407" cy="20116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5D6483-0EDF-4074-BF20-31A00D207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2063" y="3224394"/>
            <a:ext cx="2312494" cy="20116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292BD8-D25D-4488-B25E-060359E3F0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1082" y="1776260"/>
            <a:ext cx="2314807" cy="20116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C81F50-42B9-4D9B-BC99-4E15F8830A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12896" y="100930"/>
            <a:ext cx="1679104" cy="8229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0A5988-AF40-4936-9A1B-0F0BA5BE8C39}"/>
              </a:ext>
            </a:extLst>
          </p:cNvPr>
          <p:cNvSpPr txBox="1"/>
          <p:nvPr/>
        </p:nvSpPr>
        <p:spPr>
          <a:xfrm>
            <a:off x="7613790" y="1275747"/>
            <a:ext cx="23347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LEIA Instruments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5F9CAE-E2C8-41FF-A0FD-CB0ADE48AA2D}"/>
              </a:ext>
            </a:extLst>
          </p:cNvPr>
          <p:cNvSpPr txBox="1"/>
          <p:nvPr/>
        </p:nvSpPr>
        <p:spPr>
          <a:xfrm>
            <a:off x="174720" y="6222542"/>
            <a:ext cx="5669280" cy="461665"/>
          </a:xfrm>
          <a:prstGeom prst="rect">
            <a:avLst/>
          </a:prstGeom>
          <a:solidFill>
            <a:srgbClr val="002060"/>
          </a:solidFill>
        </p:spPr>
        <p:txBody>
          <a:bodyPr wrap="square" tIns="4572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For more information: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https://www.nasa.gov/press-release/nasa-selects-new-instruments-for-priority-artemis-science-on-moon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3" descr="LEIA_white_logo_nofill.png">
            <a:extLst>
              <a:ext uri="{FF2B5EF4-FFF2-40B4-BE49-F238E27FC236}">
                <a16:creationId xmlns:a16="http://schemas.microsoft.com/office/drawing/2014/main" id="{52E8094D-E8CF-4196-B262-0142E9084B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" y="32136"/>
            <a:ext cx="1143000" cy="96054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EF37484-8D1F-4AC5-A6ED-8988A4A31A34}"/>
              </a:ext>
            </a:extLst>
          </p:cNvPr>
          <p:cNvSpPr txBox="1"/>
          <p:nvPr/>
        </p:nvSpPr>
        <p:spPr>
          <a:xfrm>
            <a:off x="5991082" y="6530318"/>
            <a:ext cx="1657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 credits: NASA</a:t>
            </a:r>
          </a:p>
        </p:txBody>
      </p:sp>
    </p:spTree>
    <p:extLst>
      <p:ext uri="{BB962C8B-B14F-4D97-AF65-F5344CB8AC3E}">
        <p14:creationId xmlns:p14="http://schemas.microsoft.com/office/powerpoint/2010/main" val="1804194291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6EC980A0182648AF2DE4564F50CB61" ma:contentTypeVersion="2" ma:contentTypeDescription="Create a new document." ma:contentTypeScope="" ma:versionID="c4fc95e0c75aac420a926c08d5f2e222">
  <xsd:schema xmlns:xsd="http://www.w3.org/2001/XMLSchema" xmlns:xs="http://www.w3.org/2001/XMLSchema" xmlns:p="http://schemas.microsoft.com/office/2006/metadata/properties" xmlns:ns2="58193bbe-7cce-4dab-a5db-7f7c161d85c7" targetNamespace="http://schemas.microsoft.com/office/2006/metadata/properties" ma:root="true" ma:fieldsID="23a421197f09fe5269e454cccd605107" ns2:_="">
    <xsd:import namespace="58193bbe-7cce-4dab-a5db-7f7c161d85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193bbe-7cce-4dab-a5db-7f7c161d85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6EC980A0182648AF2DE4564F50CB61" ma:contentTypeVersion="4" ma:contentTypeDescription="Create a new document." ma:contentTypeScope="" ma:versionID="a9a7645dced829e4dcecac8afe24c0eb">
  <xsd:schema xmlns:xsd="http://www.w3.org/2001/XMLSchema" xmlns:xs="http://www.w3.org/2001/XMLSchema" xmlns:p="http://schemas.microsoft.com/office/2006/metadata/properties" xmlns:ns2="58193bbe-7cce-4dab-a5db-7f7c161d85c7" xmlns:ns3="6ccc96cc-3898-451b-86e8-93e443347aa4" targetNamespace="http://schemas.microsoft.com/office/2006/metadata/properties" ma:root="true" ma:fieldsID="7102c14b78debce018fe835e6e8c03ac" ns2:_="" ns3:_="">
    <xsd:import namespace="58193bbe-7cce-4dab-a5db-7f7c161d85c7"/>
    <xsd:import namespace="6ccc96cc-3898-451b-86e8-93e443347a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193bbe-7cce-4dab-a5db-7f7c161d85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cc96cc-3898-451b-86e8-93e443347aa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2E1179-DD6F-463D-8A61-7B2A08896D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193bbe-7cce-4dab-a5db-7f7c161d85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DAC8302-0C7D-40A7-A84C-D0BC26B684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6C4BF3-5354-4528-AC8D-109B746B2FE5}">
  <ds:schemaRefs>
    <ds:schemaRef ds:uri="http://www.w3.org/XML/1998/namespace"/>
    <ds:schemaRef ds:uri="http://purl.org/dc/terms/"/>
    <ds:schemaRef ds:uri="http://schemas.microsoft.com/office/2006/documentManagement/types"/>
    <ds:schemaRef ds:uri="http://purl.org/dc/dcmitype/"/>
    <ds:schemaRef ds:uri="58193bbe-7cce-4dab-a5db-7f7c161d85c7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E8468726-306D-432E-8049-2B38CA2B3929}">
  <ds:schemaRefs>
    <ds:schemaRef ds:uri="58193bbe-7cce-4dab-a5db-7f7c161d85c7"/>
    <ds:schemaRef ds:uri="6ccc96cc-3898-451b-86e8-93e443347aa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721</Words>
  <Application>Microsoft Office PowerPoint</Application>
  <PresentationFormat>Widescreen</PresentationFormat>
  <Paragraphs>95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.AppleSystemUIFont</vt:lpstr>
      <vt:lpstr>Arial</vt:lpstr>
      <vt:lpstr>Arial</vt:lpstr>
      <vt:lpstr>Arial Bold</vt:lpstr>
      <vt:lpstr>Calibri</vt:lpstr>
      <vt:lpstr>Calibri Light</vt:lpstr>
      <vt:lpstr>Courier New</vt:lpstr>
      <vt:lpstr>Helvetica</vt:lpstr>
      <vt:lpstr>Helvetica Neue</vt:lpstr>
      <vt:lpstr>Wingdings</vt:lpstr>
      <vt:lpstr>2_Office Theme</vt:lpstr>
      <vt:lpstr>1_Office Theme</vt:lpstr>
      <vt:lpstr>32_Office Theme</vt:lpstr>
      <vt:lpstr>PowerPoint Presentation</vt:lpstr>
      <vt:lpstr>PowerPoint Presentation</vt:lpstr>
      <vt:lpstr>PowerPoint Presentation</vt:lpstr>
      <vt:lpstr>CO2-based BioManufacturing Prototype</vt:lpstr>
      <vt:lpstr>PowerPoint Presentation</vt:lpstr>
      <vt:lpstr>BioNutrients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Donovan, Frances M. (ARC-SCB)</dc:creator>
  <cp:lastModifiedBy>Donovan, Frances M. (ARC-SCB)</cp:lastModifiedBy>
  <cp:revision>6</cp:revision>
  <dcterms:created xsi:type="dcterms:W3CDTF">2022-10-28T16:55:40Z</dcterms:created>
  <dcterms:modified xsi:type="dcterms:W3CDTF">2022-10-28T18:31:32Z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0x010100DA6EC980A0182648AF2DE4564F50CB61</vt:lpwstr>
  </property>
</Properties>
</file>