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4"/>
  </p:sldMasterIdLst>
  <p:notesMasterIdLst>
    <p:notesMasterId r:id="rId15"/>
  </p:notesMasterIdLst>
  <p:sldIdLst>
    <p:sldId id="256" r:id="rId5"/>
    <p:sldId id="271" r:id="rId6"/>
    <p:sldId id="270" r:id="rId7"/>
    <p:sldId id="272" r:id="rId8"/>
    <p:sldId id="273" r:id="rId9"/>
    <p:sldId id="263" r:id="rId10"/>
    <p:sldId id="261" r:id="rId11"/>
    <p:sldId id="259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7C9780-C031-4D10-9043-09C8466DFC85}" name="Robinson, Jessica A. (LARC-B7)[UNIVERSITIES SPACE RESEARCH ASSOCIATION]" initials="RA" userId="S::jarobin8@ndc.nasa.gov::664686ca-6f13-444a-ac55-49b6fb931c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3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1EC9C-BE9F-A823-633C-80988A230F25}" v="43" dt="2022-10-28T19:54:05.254"/>
    <p1510:client id="{1316E130-4CC4-F183-BA66-C25A3BCA7F4C}" v="1460" dt="2022-10-28T18:28:05.129"/>
    <p1510:client id="{62FA3D3B-0E69-4985-A2FE-A17400D99A20}" v="200" dt="2022-10-31T19:46:35.518"/>
    <p1510:client id="{66A8D1DD-31D8-4C11-BB54-420078B0D11E}" v="73" dt="2022-10-31T18:28:58.330"/>
    <p1510:client id="{7390530F-35F4-57EE-2BBA-BBFDADABEB2C}" v="105" dt="2022-10-28T18:32:50.206"/>
    <p1510:client id="{C0793134-7EF1-4B61-9A37-0F88FE5FBAD8}" v="43" dt="2022-10-28T19:36:51.216"/>
    <p1510:client id="{C12BBA77-9821-468D-9577-74246BCE4084}" v="23" dt="2022-10-31T19:39:35.114"/>
    <p1510:client id="{D83768A5-CAF1-99D5-BE74-8012BF0E6B9F}" v="23" dt="2022-10-28T18:36:59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837" autoAdjust="0"/>
  </p:normalViewPr>
  <p:slideViewPr>
    <p:cSldViewPr snapToGrid="0">
      <p:cViewPr>
        <p:scale>
          <a:sx n="52" d="100"/>
          <a:sy n="52" d="100"/>
        </p:scale>
        <p:origin x="120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inson, Jessica A. (LARC-B7)[UNIVERSITIES SPACE RESEARCH ASSOCIATION]" userId="S::jarobin8@ndc.nasa.gov::664686ca-6f13-444a-ac55-49b6fb931c7f" providerId="AD" clId="Web-{62FA3D3B-0E69-4985-A2FE-A17400D99A20}"/>
    <pc:docChg chg="modSld">
      <pc:chgData name="Robinson, Jessica A. (LARC-B7)[UNIVERSITIES SPACE RESEARCH ASSOCIATION]" userId="S::jarobin8@ndc.nasa.gov::664686ca-6f13-444a-ac55-49b6fb931c7f" providerId="AD" clId="Web-{62FA3D3B-0E69-4985-A2FE-A17400D99A20}" dt="2022-10-31T19:46:35.518" v="196" actId="1076"/>
      <pc:docMkLst>
        <pc:docMk/>
      </pc:docMkLst>
      <pc:sldChg chg="addSp modSp">
        <pc:chgData name="Robinson, Jessica A. (LARC-B7)[UNIVERSITIES SPACE RESEARCH ASSOCIATION]" userId="S::jarobin8@ndc.nasa.gov::664686ca-6f13-444a-ac55-49b6fb931c7f" providerId="AD" clId="Web-{62FA3D3B-0E69-4985-A2FE-A17400D99A20}" dt="2022-10-31T19:44:44.501" v="148" actId="1076"/>
        <pc:sldMkLst>
          <pc:docMk/>
          <pc:sldMk cId="1122025749" sldId="259"/>
        </pc:sldMkLst>
        <pc:spChg chg="add mod">
          <ac:chgData name="Robinson, Jessica A. (LARC-B7)[UNIVERSITIES SPACE RESEARCH ASSOCIATION]" userId="S::jarobin8@ndc.nasa.gov::664686ca-6f13-444a-ac55-49b6fb931c7f" providerId="AD" clId="Web-{62FA3D3B-0E69-4985-A2FE-A17400D99A20}" dt="2022-10-31T19:44:32.688" v="142"/>
          <ac:spMkLst>
            <pc:docMk/>
            <pc:sldMk cId="1122025749" sldId="259"/>
            <ac:spMk id="4" creationId="{212D1D36-F808-1FC7-2EA6-FE3A39CD60B7}"/>
          </ac:spMkLst>
        </pc:spChg>
        <pc:spChg chg="add mod">
          <ac:chgData name="Robinson, Jessica A. (LARC-B7)[UNIVERSITIES SPACE RESEARCH ASSOCIATION]" userId="S::jarobin8@ndc.nasa.gov::664686ca-6f13-444a-ac55-49b6fb931c7f" providerId="AD" clId="Web-{62FA3D3B-0E69-4985-A2FE-A17400D99A20}" dt="2022-10-31T19:44:44.501" v="148" actId="1076"/>
          <ac:spMkLst>
            <pc:docMk/>
            <pc:sldMk cId="1122025749" sldId="259"/>
            <ac:spMk id="6" creationId="{90178D2E-6823-17FF-E21F-0604A6C17172}"/>
          </ac:spMkLst>
        </pc:spChg>
      </pc:sldChg>
      <pc:sldChg chg="addSp delSp modSp">
        <pc:chgData name="Robinson, Jessica A. (LARC-B7)[UNIVERSITIES SPACE RESEARCH ASSOCIATION]" userId="S::jarobin8@ndc.nasa.gov::664686ca-6f13-444a-ac55-49b6fb931c7f" providerId="AD" clId="Web-{62FA3D3B-0E69-4985-A2FE-A17400D99A20}" dt="2022-10-31T19:44:18.281" v="139"/>
        <pc:sldMkLst>
          <pc:docMk/>
          <pc:sldMk cId="956415256" sldId="261"/>
        </pc:sldMkLst>
        <pc:spChg chg="mod">
          <ac:chgData name="Robinson, Jessica A. (LARC-B7)[UNIVERSITIES SPACE RESEARCH ASSOCIATION]" userId="S::jarobin8@ndc.nasa.gov::664686ca-6f13-444a-ac55-49b6fb931c7f" providerId="AD" clId="Web-{62FA3D3B-0E69-4985-A2FE-A17400D99A20}" dt="2022-10-31T19:41:27.045" v="7" actId="20577"/>
          <ac:spMkLst>
            <pc:docMk/>
            <pc:sldMk cId="956415256" sldId="261"/>
            <ac:spMk id="2" creationId="{76C17534-F334-FBD4-D5B3-09FB98D34650}"/>
          </ac:spMkLst>
        </pc:spChg>
        <pc:spChg chg="mod">
          <ac:chgData name="Robinson, Jessica A. (LARC-B7)[UNIVERSITIES SPACE RESEARCH ASSOCIATION]" userId="S::jarobin8@ndc.nasa.gov::664686ca-6f13-444a-ac55-49b6fb931c7f" providerId="AD" clId="Web-{62FA3D3B-0E69-4985-A2FE-A17400D99A20}" dt="2022-10-31T19:43:58.766" v="132" actId="20577"/>
          <ac:spMkLst>
            <pc:docMk/>
            <pc:sldMk cId="956415256" sldId="261"/>
            <ac:spMk id="3" creationId="{60D107AE-0B44-9C9C-D162-EBE949020C9E}"/>
          </ac:spMkLst>
        </pc:spChg>
        <pc:spChg chg="add del">
          <ac:chgData name="Robinson, Jessica A. (LARC-B7)[UNIVERSITIES SPACE RESEARCH ASSOCIATION]" userId="S::jarobin8@ndc.nasa.gov::664686ca-6f13-444a-ac55-49b6fb931c7f" providerId="AD" clId="Web-{62FA3D3B-0E69-4985-A2FE-A17400D99A20}" dt="2022-10-31T19:41:10.154" v="1"/>
          <ac:spMkLst>
            <pc:docMk/>
            <pc:sldMk cId="956415256" sldId="261"/>
            <ac:spMk id="4" creationId="{3BEC22A9-DBA8-1742-5911-8D572D1DFEBB}"/>
          </ac:spMkLst>
        </pc:spChg>
        <pc:spChg chg="add mod ord">
          <ac:chgData name="Robinson, Jessica A. (LARC-B7)[UNIVERSITIES SPACE RESEARCH ASSOCIATION]" userId="S::jarobin8@ndc.nasa.gov::664686ca-6f13-444a-ac55-49b6fb931c7f" providerId="AD" clId="Web-{62FA3D3B-0E69-4985-A2FE-A17400D99A20}" dt="2022-10-31T19:41:23.936" v="6"/>
          <ac:spMkLst>
            <pc:docMk/>
            <pc:sldMk cId="956415256" sldId="261"/>
            <ac:spMk id="6" creationId="{9F7E9410-0C17-F7C3-EA39-1A67B16622E8}"/>
          </ac:spMkLst>
        </pc:spChg>
        <pc:spChg chg="add mod">
          <ac:chgData name="Robinson, Jessica A. (LARC-B7)[UNIVERSITIES SPACE RESEARCH ASSOCIATION]" userId="S::jarobin8@ndc.nasa.gov::664686ca-6f13-444a-ac55-49b6fb931c7f" providerId="AD" clId="Web-{62FA3D3B-0E69-4985-A2FE-A17400D99A20}" dt="2022-10-31T19:42:00.717" v="13"/>
          <ac:spMkLst>
            <pc:docMk/>
            <pc:sldMk cId="956415256" sldId="261"/>
            <ac:spMk id="8" creationId="{85A5DB9B-D4D7-E50F-DFEF-5A1A33AAF497}"/>
          </ac:spMkLst>
        </pc:spChg>
        <pc:spChg chg="add mod">
          <ac:chgData name="Robinson, Jessica A. (LARC-B7)[UNIVERSITIES SPACE RESEARCH ASSOCIATION]" userId="S::jarobin8@ndc.nasa.gov::664686ca-6f13-444a-ac55-49b6fb931c7f" providerId="AD" clId="Web-{62FA3D3B-0E69-4985-A2FE-A17400D99A20}" dt="2022-10-31T19:44:05.250" v="134" actId="1076"/>
          <ac:spMkLst>
            <pc:docMk/>
            <pc:sldMk cId="956415256" sldId="261"/>
            <ac:spMk id="10" creationId="{C45F27C3-3B2D-FA90-CF8B-9E0CCCE56482}"/>
          </ac:spMkLst>
        </pc:spChg>
        <pc:spChg chg="add mod">
          <ac:chgData name="Robinson, Jessica A. (LARC-B7)[UNIVERSITIES SPACE RESEARCH ASSOCIATION]" userId="S::jarobin8@ndc.nasa.gov::664686ca-6f13-444a-ac55-49b6fb931c7f" providerId="AD" clId="Web-{62FA3D3B-0E69-4985-A2FE-A17400D99A20}" dt="2022-10-31T19:44:18.281" v="139"/>
          <ac:spMkLst>
            <pc:docMk/>
            <pc:sldMk cId="956415256" sldId="261"/>
            <ac:spMk id="11" creationId="{0B48DC39-D84D-6AC9-18FE-29805ED2E646}"/>
          </ac:spMkLst>
        </pc:spChg>
      </pc:sldChg>
      <pc:sldChg chg="addSp delSp modSp">
        <pc:chgData name="Robinson, Jessica A. (LARC-B7)[UNIVERSITIES SPACE RESEARCH ASSOCIATION]" userId="S::jarobin8@ndc.nasa.gov::664686ca-6f13-444a-ac55-49b6fb931c7f" providerId="AD" clId="Web-{62FA3D3B-0E69-4985-A2FE-A17400D99A20}" dt="2022-10-31T19:42:13.249" v="24"/>
        <pc:sldMkLst>
          <pc:docMk/>
          <pc:sldMk cId="1816385242" sldId="263"/>
        </pc:sldMkLst>
        <pc:spChg chg="add del mod">
          <ac:chgData name="Robinson, Jessica A. (LARC-B7)[UNIVERSITIES SPACE RESEARCH ASSOCIATION]" userId="S::jarobin8@ndc.nasa.gov::664686ca-6f13-444a-ac55-49b6fb931c7f" providerId="AD" clId="Web-{62FA3D3B-0E69-4985-A2FE-A17400D99A20}" dt="2022-10-31T19:42:13.249" v="24"/>
          <ac:spMkLst>
            <pc:docMk/>
            <pc:sldMk cId="1816385242" sldId="263"/>
            <ac:spMk id="5" creationId="{BDDEB4BD-589B-458E-0CA0-F9FCC844AB18}"/>
          </ac:spMkLst>
        </pc:spChg>
        <pc:spChg chg="del">
          <ac:chgData name="Robinson, Jessica A. (LARC-B7)[UNIVERSITIES SPACE RESEARCH ASSOCIATION]" userId="S::jarobin8@ndc.nasa.gov::664686ca-6f13-444a-ac55-49b6fb931c7f" providerId="AD" clId="Web-{62FA3D3B-0E69-4985-A2FE-A17400D99A20}" dt="2022-10-31T19:42:10.749" v="23"/>
          <ac:spMkLst>
            <pc:docMk/>
            <pc:sldMk cId="1816385242" sldId="263"/>
            <ac:spMk id="15" creationId="{EF23ED6F-381F-65ED-46B3-90863B8C1280}"/>
          </ac:spMkLst>
        </pc:spChg>
      </pc:sldChg>
      <pc:sldChg chg="addSp modSp">
        <pc:chgData name="Robinson, Jessica A. (LARC-B7)[UNIVERSITIES SPACE RESEARCH ASSOCIATION]" userId="S::jarobin8@ndc.nasa.gov::664686ca-6f13-444a-ac55-49b6fb931c7f" providerId="AD" clId="Web-{62FA3D3B-0E69-4985-A2FE-A17400D99A20}" dt="2022-10-31T19:46:35.518" v="196" actId="1076"/>
        <pc:sldMkLst>
          <pc:docMk/>
          <pc:sldMk cId="207512625" sldId="268"/>
        </pc:sldMkLst>
        <pc:spChg chg="mod">
          <ac:chgData name="Robinson, Jessica A. (LARC-B7)[UNIVERSITIES SPACE RESEARCH ASSOCIATION]" userId="S::jarobin8@ndc.nasa.gov::664686ca-6f13-444a-ac55-49b6fb931c7f" providerId="AD" clId="Web-{62FA3D3B-0E69-4985-A2FE-A17400D99A20}" dt="2022-10-31T19:46:27.408" v="195" actId="20577"/>
          <ac:spMkLst>
            <pc:docMk/>
            <pc:sldMk cId="207512625" sldId="268"/>
            <ac:spMk id="2" creationId="{76C17534-F334-FBD4-D5B3-09FB98D34650}"/>
          </ac:spMkLst>
        </pc:spChg>
        <pc:spChg chg="mod">
          <ac:chgData name="Robinson, Jessica A. (LARC-B7)[UNIVERSITIES SPACE RESEARCH ASSOCIATION]" userId="S::jarobin8@ndc.nasa.gov::664686ca-6f13-444a-ac55-49b6fb931c7f" providerId="AD" clId="Web-{62FA3D3B-0E69-4985-A2FE-A17400D99A20}" dt="2022-10-31T19:46:21.877" v="194" actId="14100"/>
          <ac:spMkLst>
            <pc:docMk/>
            <pc:sldMk cId="207512625" sldId="268"/>
            <ac:spMk id="3" creationId="{60D107AE-0B44-9C9C-D162-EBE949020C9E}"/>
          </ac:spMkLst>
        </pc:spChg>
        <pc:spChg chg="add mod">
          <ac:chgData name="Robinson, Jessica A. (LARC-B7)[UNIVERSITIES SPACE RESEARCH ASSOCIATION]" userId="S::jarobin8@ndc.nasa.gov::664686ca-6f13-444a-ac55-49b6fb931c7f" providerId="AD" clId="Web-{62FA3D3B-0E69-4985-A2FE-A17400D99A20}" dt="2022-10-31T19:45:39.407" v="183" actId="1076"/>
          <ac:spMkLst>
            <pc:docMk/>
            <pc:sldMk cId="207512625" sldId="268"/>
            <ac:spMk id="5" creationId="{8EF8D7C7-EFB4-992D-DD9F-F5C6E689E312}"/>
          </ac:spMkLst>
        </pc:spChg>
        <pc:spChg chg="add mod">
          <ac:chgData name="Robinson, Jessica A. (LARC-B7)[UNIVERSITIES SPACE RESEARCH ASSOCIATION]" userId="S::jarobin8@ndc.nasa.gov::664686ca-6f13-444a-ac55-49b6fb931c7f" providerId="AD" clId="Web-{62FA3D3B-0E69-4985-A2FE-A17400D99A20}" dt="2022-10-31T19:45:47.533" v="185" actId="1076"/>
          <ac:spMkLst>
            <pc:docMk/>
            <pc:sldMk cId="207512625" sldId="268"/>
            <ac:spMk id="7" creationId="{B20D1715-40F1-2EEB-0ECB-ECD210EBE9B3}"/>
          </ac:spMkLst>
        </pc:spChg>
        <pc:spChg chg="add mod ord">
          <ac:chgData name="Robinson, Jessica A. (LARC-B7)[UNIVERSITIES SPACE RESEARCH ASSOCIATION]" userId="S::jarobin8@ndc.nasa.gov::664686ca-6f13-444a-ac55-49b6fb931c7f" providerId="AD" clId="Web-{62FA3D3B-0E69-4985-A2FE-A17400D99A20}" dt="2022-10-31T19:46:35.518" v="196" actId="1076"/>
          <ac:spMkLst>
            <pc:docMk/>
            <pc:sldMk cId="207512625" sldId="268"/>
            <ac:spMk id="9" creationId="{B97CA5CA-B340-E0F5-339E-76184B5B73E0}"/>
          </ac:spMkLst>
        </pc:spChg>
      </pc:sldChg>
      <pc:sldChg chg="addSp modSp">
        <pc:chgData name="Robinson, Jessica A. (LARC-B7)[UNIVERSITIES SPACE RESEARCH ASSOCIATION]" userId="S::jarobin8@ndc.nasa.gov::664686ca-6f13-444a-ac55-49b6fb931c7f" providerId="AD" clId="Web-{62FA3D3B-0E69-4985-A2FE-A17400D99A20}" dt="2022-10-31T19:46:16.408" v="193"/>
        <pc:sldMkLst>
          <pc:docMk/>
          <pc:sldMk cId="2743859932" sldId="269"/>
        </pc:sldMkLst>
        <pc:spChg chg="add ord">
          <ac:chgData name="Robinson, Jessica A. (LARC-B7)[UNIVERSITIES SPACE RESEARCH ASSOCIATION]" userId="S::jarobin8@ndc.nasa.gov::664686ca-6f13-444a-ac55-49b6fb931c7f" providerId="AD" clId="Web-{62FA3D3B-0E69-4985-A2FE-A17400D99A20}" dt="2022-10-31T19:46:16.408" v="193"/>
          <ac:spMkLst>
            <pc:docMk/>
            <pc:sldMk cId="2743859932" sldId="269"/>
            <ac:spMk id="5" creationId="{9D798CD6-7519-C10C-7FF0-1F193FA1BF1E}"/>
          </ac:spMkLst>
        </pc:spChg>
      </pc:sldChg>
    </pc:docChg>
  </pc:docChgLst>
  <pc:docChgLst>
    <pc:chgData name="Robinson, Jessica A. (LARC-B7)[UNIVERSITIES SPACE RESEARCH ASSOCIATION]" userId="S::jarobin8@ndc.nasa.gov::664686ca-6f13-444a-ac55-49b6fb931c7f" providerId="AD" clId="Web-{D83768A5-CAF1-99D5-BE74-8012BF0E6B9F}"/>
    <pc:docChg chg="modSld addMainMaster delMainMaster">
      <pc:chgData name="Robinson, Jessica A. (LARC-B7)[UNIVERSITIES SPACE RESEARCH ASSOCIATION]" userId="S::jarobin8@ndc.nasa.gov::664686ca-6f13-444a-ac55-49b6fb931c7f" providerId="AD" clId="Web-{D83768A5-CAF1-99D5-BE74-8012BF0E6B9F}" dt="2022-10-28T18:36:59.512" v="14"/>
      <pc:docMkLst>
        <pc:docMk/>
      </pc:docMkLst>
      <pc:sldChg chg="addSp delSp modSp mod setBg modClrScheme delDesignElem chgLayout">
        <pc:chgData name="Robinson, Jessica A. (LARC-B7)[UNIVERSITIES SPACE RESEARCH ASSOCIATION]" userId="S::jarobin8@ndc.nasa.gov::664686ca-6f13-444a-ac55-49b6fb931c7f" providerId="AD" clId="Web-{D83768A5-CAF1-99D5-BE74-8012BF0E6B9F}" dt="2022-10-28T18:36:59.512" v="14"/>
        <pc:sldMkLst>
          <pc:docMk/>
          <pc:sldMk cId="1843097744" sldId="256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843097744" sldId="256"/>
            <ac:spMk id="2" creationId="{3C91785D-E2A2-2247-8235-E1F021681C21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843097744" sldId="256"/>
            <ac:spMk id="3" creationId="{D47F288F-94D4-B962-11BF-CE38E3103BD6}"/>
          </ac:spMkLst>
        </pc:spChg>
        <pc:spChg chg="add del">
          <ac:chgData name="Robinson, Jessica A. (LARC-B7)[UNIVERSITIES SPACE RESEARCH ASSOCIATION]" userId="S::jarobin8@ndc.nasa.gov::664686ca-6f13-444a-ac55-49b6fb931c7f" providerId="AD" clId="Web-{D83768A5-CAF1-99D5-BE74-8012BF0E6B9F}" dt="2022-10-28T18:35:30.933" v="12"/>
          <ac:spMkLst>
            <pc:docMk/>
            <pc:sldMk cId="1843097744" sldId="256"/>
            <ac:spMk id="6" creationId="{79CC44B5-53F9-4F03-9EEB-4C3C821A6FFB}"/>
          </ac:spMkLst>
        </pc:spChg>
        <pc:spChg chg="add del">
          <ac:chgData name="Robinson, Jessica A. (LARC-B7)[UNIVERSITIES SPACE RESEARCH ASSOCIATION]" userId="S::jarobin8@ndc.nasa.gov::664686ca-6f13-444a-ac55-49b6fb931c7f" providerId="AD" clId="Web-{D83768A5-CAF1-99D5-BE74-8012BF0E6B9F}" dt="2022-10-28T18:35:30.933" v="12"/>
          <ac:spMkLst>
            <pc:docMk/>
            <pc:sldMk cId="1843097744" sldId="256"/>
            <ac:spMk id="7" creationId="{1A3688C8-DFCE-4CCD-BCF0-5FB239E5072D}"/>
          </ac:spMkLst>
        </pc:spChg>
        <pc:spChg chg="add del">
          <ac:chgData name="Robinson, Jessica A. (LARC-B7)[UNIVERSITIES SPACE RESEARCH ASSOCIATION]" userId="S::jarobin8@ndc.nasa.gov::664686ca-6f13-444a-ac55-49b6fb931c7f" providerId="AD" clId="Web-{D83768A5-CAF1-99D5-BE74-8012BF0E6B9F}" dt="2022-10-28T18:34:31.823" v="3"/>
          <ac:spMkLst>
            <pc:docMk/>
            <pc:sldMk cId="1843097744" sldId="256"/>
            <ac:spMk id="9" creationId="{79CC44B5-53F9-4F03-9EEB-4C3C821A6FFB}"/>
          </ac:spMkLst>
        </pc:spChg>
        <pc:spChg chg="add">
          <ac:chgData name="Robinson, Jessica A. (LARC-B7)[UNIVERSITIES SPACE RESEARCH ASSOCIATION]" userId="S::jarobin8@ndc.nasa.gov::664686ca-6f13-444a-ac55-49b6fb931c7f" providerId="AD" clId="Web-{D83768A5-CAF1-99D5-BE74-8012BF0E6B9F}" dt="2022-10-28T18:36:59.512" v="14"/>
          <ac:spMkLst>
            <pc:docMk/>
            <pc:sldMk cId="1843097744" sldId="256"/>
            <ac:spMk id="10" creationId="{79CC44B5-53F9-4F03-9EEB-4C3C821A6FFB}"/>
          </ac:spMkLst>
        </pc:spChg>
        <pc:spChg chg="add del">
          <ac:chgData name="Robinson, Jessica A. (LARC-B7)[UNIVERSITIES SPACE RESEARCH ASSOCIATION]" userId="S::jarobin8@ndc.nasa.gov::664686ca-6f13-444a-ac55-49b6fb931c7f" providerId="AD" clId="Web-{D83768A5-CAF1-99D5-BE74-8012BF0E6B9F}" dt="2022-10-28T18:34:31.823" v="3"/>
          <ac:spMkLst>
            <pc:docMk/>
            <pc:sldMk cId="1843097744" sldId="256"/>
            <ac:spMk id="11" creationId="{1A3688C8-DFCE-4CCD-BCF0-5FB239E5072D}"/>
          </ac:spMkLst>
        </pc:spChg>
        <pc:spChg chg="add">
          <ac:chgData name="Robinson, Jessica A. (LARC-B7)[UNIVERSITIES SPACE RESEARCH ASSOCIATION]" userId="S::jarobin8@ndc.nasa.gov::664686ca-6f13-444a-ac55-49b6fb931c7f" providerId="AD" clId="Web-{D83768A5-CAF1-99D5-BE74-8012BF0E6B9F}" dt="2022-10-28T18:36:59.512" v="14"/>
          <ac:spMkLst>
            <pc:docMk/>
            <pc:sldMk cId="1843097744" sldId="256"/>
            <ac:spMk id="12" creationId="{1A3688C8-DFCE-4CCD-BCF0-5FB239E5072D}"/>
          </ac:spMkLst>
        </pc:spChg>
        <pc:picChg chg="mod">
          <ac:chgData name="Robinson, Jessica A. (LARC-B7)[UNIVERSITIES SPACE RESEARCH ASSOCIATION]" userId="S::jarobin8@ndc.nasa.gov::664686ca-6f13-444a-ac55-49b6fb931c7f" providerId="AD" clId="Web-{D83768A5-CAF1-99D5-BE74-8012BF0E6B9F}" dt="2022-10-28T18:34:20.714" v="2"/>
          <ac:picMkLst>
            <pc:docMk/>
            <pc:sldMk cId="1843097744" sldId="256"/>
            <ac:picMk id="4" creationId="{C191AC1E-9FB9-12CD-E5E3-1453ADEDC08B}"/>
          </ac:picMkLst>
        </pc:picChg>
        <pc:cxnChg chg="add del">
          <ac:chgData name="Robinson, Jessica A. (LARC-B7)[UNIVERSITIES SPACE RESEARCH ASSOCIATION]" userId="S::jarobin8@ndc.nasa.gov::664686ca-6f13-444a-ac55-49b6fb931c7f" providerId="AD" clId="Web-{D83768A5-CAF1-99D5-BE74-8012BF0E6B9F}" dt="2022-10-28T18:35:30.933" v="12"/>
          <ac:cxnSpMkLst>
            <pc:docMk/>
            <pc:sldMk cId="1843097744" sldId="256"/>
            <ac:cxnSpMk id="8" creationId="{D598FBE3-48D2-40A2-B7E6-F485834C8213}"/>
          </ac:cxnSpMkLst>
        </pc:cxnChg>
        <pc:cxnChg chg="add del">
          <ac:chgData name="Robinson, Jessica A. (LARC-B7)[UNIVERSITIES SPACE RESEARCH ASSOCIATION]" userId="S::jarobin8@ndc.nasa.gov::664686ca-6f13-444a-ac55-49b6fb931c7f" providerId="AD" clId="Web-{D83768A5-CAF1-99D5-BE74-8012BF0E6B9F}" dt="2022-10-28T18:34:31.823" v="3"/>
          <ac:cxnSpMkLst>
            <pc:docMk/>
            <pc:sldMk cId="1843097744" sldId="256"/>
            <ac:cxnSpMk id="13" creationId="{D598FBE3-48D2-40A2-B7E6-F485834C8213}"/>
          </ac:cxnSpMkLst>
        </pc:cxnChg>
        <pc:cxnChg chg="add">
          <ac:chgData name="Robinson, Jessica A. (LARC-B7)[UNIVERSITIES SPACE RESEARCH ASSOCIATION]" userId="S::jarobin8@ndc.nasa.gov::664686ca-6f13-444a-ac55-49b6fb931c7f" providerId="AD" clId="Web-{D83768A5-CAF1-99D5-BE74-8012BF0E6B9F}" dt="2022-10-28T18:36:59.512" v="14"/>
          <ac:cxnSpMkLst>
            <pc:docMk/>
            <pc:sldMk cId="1843097744" sldId="256"/>
            <ac:cxnSpMk id="14" creationId="{D598FBE3-48D2-40A2-B7E6-F485834C8213}"/>
          </ac:cxnSpMkLst>
        </pc:cxn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145905345" sldId="258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45905345" sldId="258"/>
            <ac:spMk id="2" creationId="{B3425FB1-B640-7CB9-0EA6-B8DCF89884A8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45905345" sldId="258"/>
            <ac:spMk id="3" creationId="{BC7D1399-53F7-61AD-9721-01B7CA749349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1122025749" sldId="259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122025749" sldId="259"/>
            <ac:spMk id="2" creationId="{B52296B2-A011-C794-6D58-984502CB26DF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122025749" sldId="259"/>
            <ac:spMk id="3" creationId="{1D632B1B-EAB6-B8CD-BFCF-BB1AD7159109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2146787065" sldId="260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146787065" sldId="260"/>
            <ac:spMk id="2" creationId="{674BF6F8-95E5-94F5-6ECB-5AABE5AE8394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146787065" sldId="260"/>
            <ac:spMk id="3" creationId="{F233901F-B155-C1E5-C1DB-CFDA1958186C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956415256" sldId="261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956415256" sldId="261"/>
            <ac:spMk id="2" creationId="{76C17534-F334-FBD4-D5B3-09FB98D34650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956415256" sldId="261"/>
            <ac:spMk id="3" creationId="{60D107AE-0B44-9C9C-D162-EBE949020C9E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2922649983" sldId="262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922649983" sldId="262"/>
            <ac:spMk id="2" creationId="{C3199824-423C-49A8-8BAD-2CFD746A292B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922649983" sldId="262"/>
            <ac:spMk id="3" creationId="{8CEE9C98-1F7F-6EC4-ED9B-B4CA76907C0D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1816385242" sldId="263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816385242" sldId="263"/>
            <ac:spMk id="2" creationId="{B3425FB1-B640-7CB9-0EA6-B8DCF89884A8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1816385242" sldId="263"/>
            <ac:spMk id="15" creationId="{EF23ED6F-381F-65ED-46B3-90863B8C1280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3554500554" sldId="265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3554500554" sldId="265"/>
            <ac:spMk id="2" creationId="{4F4CE7A5-61D9-96BA-3F33-F85D5AFC85C2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3554500554" sldId="265"/>
            <ac:spMk id="3" creationId="{F0E66577-DAE5-4154-29F4-0D0D061C69CC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207512625" sldId="268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07512625" sldId="268"/>
            <ac:spMk id="2" creationId="{76C17534-F334-FBD4-D5B3-09FB98D34650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07512625" sldId="268"/>
            <ac:spMk id="3" creationId="{60D107AE-0B44-9C9C-D162-EBE949020C9E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2743859932" sldId="269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743859932" sldId="269"/>
            <ac:spMk id="2" creationId="{76C17534-F334-FBD4-D5B3-09FB98D34650}"/>
          </ac:spMkLst>
        </pc:spChg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743859932" sldId="269"/>
            <ac:spMk id="3" creationId="{60D107AE-0B44-9C9C-D162-EBE949020C9E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2404678132" sldId="270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2404678132" sldId="270"/>
            <ac:spMk id="2" creationId="{48651FB5-E543-C05F-CCB4-23FC90E0DF74}"/>
          </ac:spMkLst>
        </pc:spChg>
      </pc:sldChg>
      <pc:sldChg chg="modSp mod modClrScheme chg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kLst>
          <pc:docMk/>
          <pc:sldMk cId="637456290" sldId="271"/>
        </pc:sldMkLst>
        <pc:spChg chg="mod ord">
          <ac:chgData name="Robinson, Jessica A. (LARC-B7)[UNIVERSITIES SPACE RESEARCH ASSOCIATION]" userId="S::jarobin8@ndc.nasa.gov::664686ca-6f13-444a-ac55-49b6fb931c7f" providerId="AD" clId="Web-{D83768A5-CAF1-99D5-BE74-8012BF0E6B9F}" dt="2022-10-28T18:35:33.621" v="13"/>
          <ac:spMkLst>
            <pc:docMk/>
            <pc:sldMk cId="637456290" sldId="271"/>
            <ac:spMk id="2" creationId="{48651FB5-E543-C05F-CCB4-23FC90E0DF74}"/>
          </ac:spMkLst>
        </pc:spChg>
      </pc:sldChg>
      <pc:sldMasterChg chg="add del addSldLayout delSldLayout">
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<pc:sldMasterMkLst>
          <pc:docMk/>
          <pc:sldMasterMk cId="4019256277" sldId="2147483672"/>
        </pc:sldMasterMkLst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2203477186" sldId="2147483673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1447266551" sldId="2147483674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1032458673" sldId="2147483675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1881018119" sldId="2147483676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3229144569" sldId="2147483677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2061909406" sldId="2147483678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3396180741" sldId="2147483679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140421920" sldId="2147483680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2641250420" sldId="2147483681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2968054289" sldId="2147483682"/>
          </pc:sldLayoutMkLst>
        </pc:sldLayoutChg>
        <pc:sldLayoutChg chg="add del">
          <pc:chgData name="Robinson, Jessica A. (LARC-B7)[UNIVERSITIES SPACE RESEARCH ASSOCIATION]" userId="S::jarobin8@ndc.nasa.gov::664686ca-6f13-444a-ac55-49b6fb931c7f" providerId="AD" clId="Web-{D83768A5-CAF1-99D5-BE74-8012BF0E6B9F}" dt="2022-10-28T18:34:31.823" v="3"/>
          <pc:sldLayoutMkLst>
            <pc:docMk/>
            <pc:sldMasterMk cId="4019256277" sldId="2147483672"/>
            <pc:sldLayoutMk cId="350097875" sldId="2147483683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<pc:sldMasterMkLst>
          <pc:docMk/>
          <pc:sldMasterMk cId="857986364" sldId="2147483684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2557268838" sldId="214748368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3594518500" sldId="214748368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4199383642" sldId="214748368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1420440731" sldId="214748368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1421831939" sldId="214748368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3083342464" sldId="214748369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1860053055" sldId="214748369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683397775" sldId="214748369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1305007089" sldId="214748369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1397650602" sldId="214748369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08.995" v="1"/>
          <pc:sldLayoutMkLst>
            <pc:docMk/>
            <pc:sldMasterMk cId="857986364" sldId="2147483684"/>
            <pc:sldLayoutMk cId="1713456372" sldId="2147483695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<pc:sldMasterMkLst>
          <pc:docMk/>
          <pc:sldMasterMk cId="3183105074" sldId="2147483684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854488984" sldId="214748368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3740074054" sldId="214748368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3157561519" sldId="214748368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997835724" sldId="214748368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3009658833" sldId="214748368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1618713759" sldId="214748369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477243030" sldId="214748369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3230373525" sldId="214748369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4157932561" sldId="214748369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267900976" sldId="214748369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4.839" v="4"/>
          <pc:sldLayoutMkLst>
            <pc:docMk/>
            <pc:sldMasterMk cId="3183105074" sldId="2147483684"/>
            <pc:sldLayoutMk cId="3593349943" sldId="2147483695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<pc:sldMasterMkLst>
          <pc:docMk/>
          <pc:sldMasterMk cId="264850331" sldId="2147483696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2401222506" sldId="214748369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489247289" sldId="214748369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1934620278" sldId="214748369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2351018540" sldId="214748370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1210453295" sldId="214748370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338847406" sldId="214748370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3055384915" sldId="214748370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750956936" sldId="214748370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2565560950" sldId="214748370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145362206" sldId="214748370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38.651" v="5"/>
          <pc:sldLayoutMkLst>
            <pc:docMk/>
            <pc:sldMasterMk cId="264850331" sldId="2147483696"/>
            <pc:sldLayoutMk cId="3222456876" sldId="2147483707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<pc:sldMasterMkLst>
          <pc:docMk/>
          <pc:sldMasterMk cId="506240202" sldId="2147483708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265492559" sldId="214748370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3049011680" sldId="214748371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2327906281" sldId="214748371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2185279845" sldId="214748371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1447196000" sldId="214748371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3598513691" sldId="214748371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2961895113" sldId="214748371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3938839988" sldId="214748371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3682528770" sldId="214748371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1284304883" sldId="214748371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42.433" v="6"/>
          <pc:sldLayoutMkLst>
            <pc:docMk/>
            <pc:sldMasterMk cId="506240202" sldId="2147483708"/>
            <pc:sldLayoutMk cId="3131182647" sldId="2147483719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<pc:sldMasterMkLst>
          <pc:docMk/>
          <pc:sldMasterMk cId="2784840310" sldId="2147483720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3666430794" sldId="214748372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3685521669" sldId="214748372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3352873640" sldId="214748372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4019736263" sldId="214748372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3963985399" sldId="214748372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2771310402" sldId="214748372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40152983" sldId="214748372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826072300" sldId="214748372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2182003358" sldId="214748372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3311126349" sldId="214748373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4:51.511" v="7"/>
          <pc:sldLayoutMkLst>
            <pc:docMk/>
            <pc:sldMasterMk cId="2784840310" sldId="2147483720"/>
            <pc:sldLayoutMk cId="3692277395" sldId="2147483731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<pc:sldMasterMkLst>
          <pc:docMk/>
          <pc:sldMasterMk cId="2601690420" sldId="2147483732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2816717706" sldId="214748373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3054203130" sldId="214748373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1186392997" sldId="214748373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2864450572" sldId="214748373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2758733888" sldId="214748373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2079719947" sldId="214748373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4291725740" sldId="214748373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2430828764" sldId="214748374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1728747517" sldId="214748374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3823451838" sldId="214748374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01.199" v="8"/>
          <pc:sldLayoutMkLst>
            <pc:docMk/>
            <pc:sldMasterMk cId="2601690420" sldId="2147483732"/>
            <pc:sldLayoutMk cId="2798038558" sldId="2147483743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<pc:sldMasterMkLst>
          <pc:docMk/>
          <pc:sldMasterMk cId="1726379107" sldId="2147483744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2752762031" sldId="214748374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3442978108" sldId="214748374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1463129287" sldId="214748374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2521590158" sldId="214748374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3866332484" sldId="214748374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949993189" sldId="214748375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3663441191" sldId="214748375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3110403675" sldId="214748375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2665243431" sldId="214748375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1902041291" sldId="214748375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0.933" v="12"/>
          <pc:sldLayoutMkLst>
            <pc:docMk/>
            <pc:sldMasterMk cId="1726379107" sldId="2147483744"/>
            <pc:sldLayoutMk cId="2006390197" sldId="2147483755"/>
          </pc:sldLayoutMkLst>
        </pc:sldLayoutChg>
      </pc:sldMasterChg>
      <pc:sldMasterChg chg="add del addSldLayout del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asterMkLst>
          <pc:docMk/>
          <pc:sldMasterMk cId="771546836" sldId="2147483756"/>
        </pc:sldMasterMkLst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2544028844" sldId="2147483757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3999156091" sldId="2147483758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2745278131" sldId="2147483759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1702954255" sldId="2147483760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2351370889" sldId="2147483761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3259561913" sldId="2147483762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2858990444" sldId="2147483763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58617496" sldId="2147483764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3653168380" sldId="2147483765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821088734" sldId="2147483766"/>
          </pc:sldLayoutMkLst>
        </pc:sldLayoutChg>
        <pc:sldLayoutChg chg="add del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771546836" sldId="2147483756"/>
            <pc:sldLayoutMk cId="1321573306" sldId="2147483767"/>
          </pc:sldLayoutMkLst>
        </pc:sldLayoutChg>
      </pc:sldMasterChg>
      <pc:sldMasterChg chg="add addSldLayout modSldLayout">
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<pc:sldMasterMkLst>
          <pc:docMk/>
          <pc:sldMasterMk cId="2395332165" sldId="2147483768"/>
        </pc:sldMasterMkLst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1880773453" sldId="2147483769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3133220497" sldId="2147483770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257083436" sldId="2147483771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2361582901" sldId="2147483772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3584963991" sldId="2147483773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2933230674" sldId="2147483774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3635114331" sldId="2147483775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2848631283" sldId="2147483776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2415189506" sldId="2147483777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2257489273" sldId="2147483778"/>
          </pc:sldLayoutMkLst>
        </pc:sldLayoutChg>
        <pc:sldLayoutChg chg="add mod replId">
          <pc:chgData name="Robinson, Jessica A. (LARC-B7)[UNIVERSITIES SPACE RESEARCH ASSOCIATION]" userId="S::jarobin8@ndc.nasa.gov::664686ca-6f13-444a-ac55-49b6fb931c7f" providerId="AD" clId="Web-{D83768A5-CAF1-99D5-BE74-8012BF0E6B9F}" dt="2022-10-28T18:35:33.621" v="13"/>
          <pc:sldLayoutMkLst>
            <pc:docMk/>
            <pc:sldMasterMk cId="2395332165" sldId="2147483768"/>
            <pc:sldLayoutMk cId="4076158962" sldId="2147483779"/>
          </pc:sldLayoutMkLst>
        </pc:sldLayoutChg>
      </pc:sldMasterChg>
    </pc:docChg>
  </pc:docChgLst>
  <pc:docChgLst>
    <pc:chgData name="Robinson, Jessica A. (LARC-B7)[UNIVERSITIES SPACE RESEARCH ASSOCIATION]" userId="664686ca-6f13-444a-ac55-49b6fb931c7f" providerId="ADAL" clId="{C0793134-7EF1-4B61-9A37-0F88FE5FBAD8}"/>
    <pc:docChg chg="undo redo custSel addSld delSld modSld sldOrd">
      <pc:chgData name="Robinson, Jessica A. (LARC-B7)[UNIVERSITIES SPACE RESEARCH ASSOCIATION]" userId="664686ca-6f13-444a-ac55-49b6fb931c7f" providerId="ADAL" clId="{C0793134-7EF1-4B61-9A37-0F88FE5FBAD8}" dt="2022-10-28T19:38:40.023" v="354"/>
      <pc:docMkLst>
        <pc:docMk/>
      </pc:docMkLst>
      <pc:sldChg chg="addSp delSp modSp mod delDesignElem">
        <pc:chgData name="Robinson, Jessica A. (LARC-B7)[UNIVERSITIES SPACE RESEARCH ASSOCIATION]" userId="664686ca-6f13-444a-ac55-49b6fb931c7f" providerId="ADAL" clId="{C0793134-7EF1-4B61-9A37-0F88FE5FBAD8}" dt="2022-10-28T19:34:28.500" v="277" actId="1076"/>
        <pc:sldMkLst>
          <pc:docMk/>
          <pc:sldMk cId="1843097744" sldId="256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39:07.877" v="1" actId="26606"/>
          <ac:spMkLst>
            <pc:docMk/>
            <pc:sldMk cId="1843097744" sldId="256"/>
            <ac:spMk id="2" creationId="{3C91785D-E2A2-2247-8235-E1F021681C21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39:07.877" v="1" actId="26606"/>
          <ac:spMkLst>
            <pc:docMk/>
            <pc:sldMk cId="1843097744" sldId="256"/>
            <ac:spMk id="3" creationId="{D47F288F-94D4-B962-11BF-CE38E3103BD6}"/>
          </ac:spMkLst>
        </pc:spChg>
        <pc:spChg chg="add mod">
          <ac:chgData name="Robinson, Jessica A. (LARC-B7)[UNIVERSITIES SPACE RESEARCH ASSOCIATION]" userId="664686ca-6f13-444a-ac55-49b6fb931c7f" providerId="ADAL" clId="{C0793134-7EF1-4B61-9A37-0F88FE5FBAD8}" dt="2022-10-28T19:34:28.500" v="277" actId="1076"/>
          <ac:spMkLst>
            <pc:docMk/>
            <pc:sldMk cId="1843097744" sldId="256"/>
            <ac:spMk id="5" creationId="{72BA1818-8F6D-4F96-B699-0E908A3AC4E4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1843097744" sldId="256"/>
            <ac:spMk id="10" creationId="{79CC44B5-53F9-4F03-9EEB-4C3C821A6FFB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1843097744" sldId="256"/>
            <ac:spMk id="12" creationId="{1A3688C8-DFCE-4CCD-BCF0-5FB239E5072D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39:07.877" v="1" actId="26606"/>
          <ac:spMkLst>
            <pc:docMk/>
            <pc:sldMk cId="1843097744" sldId="256"/>
            <ac:spMk id="19" creationId="{4F7EBAE4-9945-4473-9E34-B2C66EA0F03D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39:07.877" v="1" actId="26606"/>
          <ac:spMkLst>
            <pc:docMk/>
            <pc:sldMk cId="1843097744" sldId="256"/>
            <ac:spMk id="21" creationId="{70BEB1E7-2F88-40BC-B73D-42E5B6F80BFC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39:07.877" v="1" actId="26606"/>
          <ac:spMkLst>
            <pc:docMk/>
            <pc:sldMk cId="1843097744" sldId="256"/>
            <ac:spMk id="23" creationId="{A7B99495-F43F-4D80-A44F-2CB4764EB90B}"/>
          </ac:spMkLst>
        </pc:spChg>
        <pc:picChg chg="mod">
          <ac:chgData name="Robinson, Jessica A. (LARC-B7)[UNIVERSITIES SPACE RESEARCH ASSOCIATION]" userId="664686ca-6f13-444a-ac55-49b6fb931c7f" providerId="ADAL" clId="{C0793134-7EF1-4B61-9A37-0F88FE5FBAD8}" dt="2022-10-28T19:34:04.708" v="269" actId="693"/>
          <ac:picMkLst>
            <pc:docMk/>
            <pc:sldMk cId="1843097744" sldId="256"/>
            <ac:picMk id="4" creationId="{C191AC1E-9FB9-12CD-E5E3-1453ADEDC08B}"/>
          </ac:picMkLst>
        </pc:picChg>
        <pc:cxnChg chg="add del">
          <ac:chgData name="Robinson, Jessica A. (LARC-B7)[UNIVERSITIES SPACE RESEARCH ASSOCIATION]" userId="664686ca-6f13-444a-ac55-49b6fb931c7f" providerId="ADAL" clId="{C0793134-7EF1-4B61-9A37-0F88FE5FBAD8}" dt="2022-10-28T18:44:37.854" v="48"/>
          <ac:cxnSpMkLst>
            <pc:docMk/>
            <pc:sldMk cId="1843097744" sldId="256"/>
            <ac:cxnSpMk id="14" creationId="{D598FBE3-48D2-40A2-B7E6-F485834C8213}"/>
          </ac:cxnSpMkLst>
        </pc:cxnChg>
      </pc:sldChg>
      <pc:sldChg chg="modSp del">
        <pc:chgData name="Robinson, Jessica A. (LARC-B7)[UNIVERSITIES SPACE RESEARCH ASSOCIATION]" userId="664686ca-6f13-444a-ac55-49b6fb931c7f" providerId="ADAL" clId="{C0793134-7EF1-4B61-9A37-0F88FE5FBAD8}" dt="2022-10-28T18:51:47.525" v="116" actId="47"/>
        <pc:sldMkLst>
          <pc:docMk/>
          <pc:sldMk cId="145905345" sldId="258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145905345" sldId="258"/>
            <ac:spMk id="2" creationId="{B3425FB1-B640-7CB9-0EA6-B8DCF89884A8}"/>
          </ac:spMkLst>
        </pc:spChg>
      </pc:sldChg>
      <pc:sldChg chg="modSp ord">
        <pc:chgData name="Robinson, Jessica A. (LARC-B7)[UNIVERSITIES SPACE RESEARCH ASSOCIATION]" userId="664686ca-6f13-444a-ac55-49b6fb931c7f" providerId="ADAL" clId="{C0793134-7EF1-4B61-9A37-0F88FE5FBAD8}" dt="2022-10-28T19:38:40.023" v="354"/>
        <pc:sldMkLst>
          <pc:docMk/>
          <pc:sldMk cId="1122025749" sldId="259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1122025749" sldId="259"/>
            <ac:spMk id="2" creationId="{B52296B2-A011-C794-6D58-984502CB26DF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1122025749" sldId="259"/>
            <ac:spMk id="3" creationId="{1D632B1B-EAB6-B8CD-BFCF-BB1AD7159109}"/>
          </ac:spMkLst>
        </pc:spChg>
      </pc:sldChg>
      <pc:sldChg chg="modSp del">
        <pc:chgData name="Robinson, Jessica A. (LARC-B7)[UNIVERSITIES SPACE RESEARCH ASSOCIATION]" userId="664686ca-6f13-444a-ac55-49b6fb931c7f" providerId="ADAL" clId="{C0793134-7EF1-4B61-9A37-0F88FE5FBAD8}" dt="2022-10-28T19:38:28.087" v="341" actId="47"/>
        <pc:sldMkLst>
          <pc:docMk/>
          <pc:sldMk cId="2146787065" sldId="260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146787065" sldId="260"/>
            <ac:spMk id="2" creationId="{674BF6F8-95E5-94F5-6ECB-5AABE5AE8394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146787065" sldId="260"/>
            <ac:spMk id="3" creationId="{F233901F-B155-C1E5-C1DB-CFDA1958186C}"/>
          </ac:spMkLst>
        </pc:spChg>
      </pc:sldChg>
      <pc:sldChg chg="modSp">
        <pc:chgData name="Robinson, Jessica A. (LARC-B7)[UNIVERSITIES SPACE RESEARCH ASSOCIATION]" userId="664686ca-6f13-444a-ac55-49b6fb931c7f" providerId="ADAL" clId="{C0793134-7EF1-4B61-9A37-0F88FE5FBAD8}" dt="2022-10-28T18:44:37.854" v="48"/>
        <pc:sldMkLst>
          <pc:docMk/>
          <pc:sldMk cId="956415256" sldId="261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956415256" sldId="261"/>
            <ac:spMk id="2" creationId="{76C17534-F334-FBD4-D5B3-09FB98D34650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956415256" sldId="261"/>
            <ac:spMk id="3" creationId="{60D107AE-0B44-9C9C-D162-EBE949020C9E}"/>
          </ac:spMkLst>
        </pc:spChg>
      </pc:sldChg>
      <pc:sldChg chg="modSp mod">
        <pc:chgData name="Robinson, Jessica A. (LARC-B7)[UNIVERSITIES SPACE RESEARCH ASSOCIATION]" userId="664686ca-6f13-444a-ac55-49b6fb931c7f" providerId="ADAL" clId="{C0793134-7EF1-4B61-9A37-0F88FE5FBAD8}" dt="2022-10-28T19:38:34.284" v="352" actId="20577"/>
        <pc:sldMkLst>
          <pc:docMk/>
          <pc:sldMk cId="2922649983" sldId="262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9:38:34.284" v="352" actId="20577"/>
          <ac:spMkLst>
            <pc:docMk/>
            <pc:sldMk cId="2922649983" sldId="262"/>
            <ac:spMk id="2" creationId="{C3199824-423C-49A8-8BAD-2CFD746A292B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922649983" sldId="262"/>
            <ac:spMk id="3" creationId="{8CEE9C98-1F7F-6EC4-ED9B-B4CA76907C0D}"/>
          </ac:spMkLst>
        </pc:spChg>
      </pc:sldChg>
      <pc:sldChg chg="addSp delSp modSp mod">
        <pc:chgData name="Robinson, Jessica A. (LARC-B7)[UNIVERSITIES SPACE RESEARCH ASSOCIATION]" userId="664686ca-6f13-444a-ac55-49b6fb931c7f" providerId="ADAL" clId="{C0793134-7EF1-4B61-9A37-0F88FE5FBAD8}" dt="2022-10-28T19:38:19.283" v="340" actId="208"/>
        <pc:sldMkLst>
          <pc:docMk/>
          <pc:sldMk cId="1816385242" sldId="263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1816385242" sldId="263"/>
            <ac:spMk id="2" creationId="{B3425FB1-B640-7CB9-0EA6-B8DCF89884A8}"/>
          </ac:spMkLst>
        </pc:spChg>
        <pc:spChg chg="add mod ord">
          <ac:chgData name="Robinson, Jessica A. (LARC-B7)[UNIVERSITIES SPACE RESEARCH ASSOCIATION]" userId="664686ca-6f13-444a-ac55-49b6fb931c7f" providerId="ADAL" clId="{C0793134-7EF1-4B61-9A37-0F88FE5FBAD8}" dt="2022-10-28T19:34:48.372" v="280" actId="14100"/>
          <ac:spMkLst>
            <pc:docMk/>
            <pc:sldMk cId="1816385242" sldId="263"/>
            <ac:spMk id="14" creationId="{BC21FCEF-9B22-4DDE-B4F4-63E48DC8188B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9:37:54.839" v="335" actId="14100"/>
          <ac:spMkLst>
            <pc:docMk/>
            <pc:sldMk cId="1816385242" sldId="263"/>
            <ac:spMk id="18" creationId="{3C2D287D-2DC1-FFBF-F731-F4680F9A0C9E}"/>
          </ac:spMkLst>
        </pc:spChg>
        <pc:picChg chg="mod">
          <ac:chgData name="Robinson, Jessica A. (LARC-B7)[UNIVERSITIES SPACE RESEARCH ASSOCIATION]" userId="664686ca-6f13-444a-ac55-49b6fb931c7f" providerId="ADAL" clId="{C0793134-7EF1-4B61-9A37-0F88FE5FBAD8}" dt="2022-10-28T19:38:09.812" v="339" actId="1076"/>
          <ac:picMkLst>
            <pc:docMk/>
            <pc:sldMk cId="1816385242" sldId="263"/>
            <ac:picMk id="8" creationId="{432E904A-686F-30A9-BE1F-82AB63C51B74}"/>
          </ac:picMkLst>
        </pc:picChg>
        <pc:picChg chg="mod">
          <ac:chgData name="Robinson, Jessica A. (LARC-B7)[UNIVERSITIES SPACE RESEARCH ASSOCIATION]" userId="664686ca-6f13-444a-ac55-49b6fb931c7f" providerId="ADAL" clId="{C0793134-7EF1-4B61-9A37-0F88FE5FBAD8}" dt="2022-10-28T19:38:07.771" v="338" actId="1076"/>
          <ac:picMkLst>
            <pc:docMk/>
            <pc:sldMk cId="1816385242" sldId="263"/>
            <ac:picMk id="19" creationId="{4B893624-B7C8-AC9D-FDDD-CA017F3ABFB4}"/>
          </ac:picMkLst>
        </pc:picChg>
        <pc:cxnChg chg="add del mod">
          <ac:chgData name="Robinson, Jessica A. (LARC-B7)[UNIVERSITIES SPACE RESEARCH ASSOCIATION]" userId="664686ca-6f13-444a-ac55-49b6fb931c7f" providerId="ADAL" clId="{C0793134-7EF1-4B61-9A37-0F88FE5FBAD8}" dt="2022-10-28T19:35:16.598" v="294" actId="478"/>
          <ac:cxnSpMkLst>
            <pc:docMk/>
            <pc:sldMk cId="1816385242" sldId="263"/>
            <ac:cxnSpMk id="16" creationId="{9DC9DF4E-C613-489A-8E4D-358E295CA112}"/>
          </ac:cxnSpMkLst>
        </pc:cxnChg>
        <pc:cxnChg chg="add mod">
          <ac:chgData name="Robinson, Jessica A. (LARC-B7)[UNIVERSITIES SPACE RESEARCH ASSOCIATION]" userId="664686ca-6f13-444a-ac55-49b6fb931c7f" providerId="ADAL" clId="{C0793134-7EF1-4B61-9A37-0F88FE5FBAD8}" dt="2022-10-28T19:36:45.902" v="315" actId="208"/>
          <ac:cxnSpMkLst>
            <pc:docMk/>
            <pc:sldMk cId="1816385242" sldId="263"/>
            <ac:cxnSpMk id="22" creationId="{0F5867E5-BC14-4628-BA05-C7FC6ADC7319}"/>
          </ac:cxnSpMkLst>
        </pc:cxnChg>
        <pc:cxnChg chg="add mod">
          <ac:chgData name="Robinson, Jessica A. (LARC-B7)[UNIVERSITIES SPACE RESEARCH ASSOCIATION]" userId="664686ca-6f13-444a-ac55-49b6fb931c7f" providerId="ADAL" clId="{C0793134-7EF1-4B61-9A37-0F88FE5FBAD8}" dt="2022-10-28T19:38:19.283" v="340" actId="208"/>
          <ac:cxnSpMkLst>
            <pc:docMk/>
            <pc:sldMk cId="1816385242" sldId="263"/>
            <ac:cxnSpMk id="37" creationId="{55041128-0C53-4EA0-9E67-9A890BD137D7}"/>
          </ac:cxnSpMkLst>
        </pc:cxnChg>
      </pc:sldChg>
      <pc:sldChg chg="modSp del">
        <pc:chgData name="Robinson, Jessica A. (LARC-B7)[UNIVERSITIES SPACE RESEARCH ASSOCIATION]" userId="664686ca-6f13-444a-ac55-49b6fb931c7f" providerId="ADAL" clId="{C0793134-7EF1-4B61-9A37-0F88FE5FBAD8}" dt="2022-10-28T18:59:45.930" v="217" actId="47"/>
        <pc:sldMkLst>
          <pc:docMk/>
          <pc:sldMk cId="3554500554" sldId="265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3554500554" sldId="265"/>
            <ac:spMk id="2" creationId="{4F4CE7A5-61D9-96BA-3F33-F85D5AFC85C2}"/>
          </ac:spMkLst>
        </pc:spChg>
      </pc:sldChg>
      <pc:sldChg chg="modSp">
        <pc:chgData name="Robinson, Jessica A. (LARC-B7)[UNIVERSITIES SPACE RESEARCH ASSOCIATION]" userId="664686ca-6f13-444a-ac55-49b6fb931c7f" providerId="ADAL" clId="{C0793134-7EF1-4B61-9A37-0F88FE5FBAD8}" dt="2022-10-28T18:44:37.854" v="48"/>
        <pc:sldMkLst>
          <pc:docMk/>
          <pc:sldMk cId="207512625" sldId="268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07512625" sldId="268"/>
            <ac:spMk id="2" creationId="{76C17534-F334-FBD4-D5B3-09FB98D34650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07512625" sldId="268"/>
            <ac:spMk id="3" creationId="{60D107AE-0B44-9C9C-D162-EBE949020C9E}"/>
          </ac:spMkLst>
        </pc:spChg>
      </pc:sldChg>
      <pc:sldChg chg="modSp">
        <pc:chgData name="Robinson, Jessica A. (LARC-B7)[UNIVERSITIES SPACE RESEARCH ASSOCIATION]" userId="664686ca-6f13-444a-ac55-49b6fb931c7f" providerId="ADAL" clId="{C0793134-7EF1-4B61-9A37-0F88FE5FBAD8}" dt="2022-10-28T18:44:37.854" v="48"/>
        <pc:sldMkLst>
          <pc:docMk/>
          <pc:sldMk cId="2743859932" sldId="269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743859932" sldId="269"/>
            <ac:spMk id="2" creationId="{76C17534-F334-FBD4-D5B3-09FB98D34650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743859932" sldId="269"/>
            <ac:spMk id="3" creationId="{60D107AE-0B44-9C9C-D162-EBE949020C9E}"/>
          </ac:spMkLst>
        </pc:spChg>
      </pc:sldChg>
      <pc:sldChg chg="addSp delSp modSp mod modClrScheme chgLayout">
        <pc:chgData name="Robinson, Jessica A. (LARC-B7)[UNIVERSITIES SPACE RESEARCH ASSOCIATION]" userId="664686ca-6f13-444a-ac55-49b6fb931c7f" providerId="ADAL" clId="{C0793134-7EF1-4B61-9A37-0F88FE5FBAD8}" dt="2022-10-28T19:33:27.572" v="268" actId="1076"/>
        <pc:sldMkLst>
          <pc:docMk/>
          <pc:sldMk cId="2404678132" sldId="270"/>
        </pc:sldMkLst>
        <pc:spChg chg="mod or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404678132" sldId="270"/>
            <ac:spMk id="2" creationId="{48651FB5-E543-C05F-CCB4-23FC90E0DF74}"/>
          </ac:spMkLst>
        </pc:spChg>
        <pc:spChg chg="add mod or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404678132" sldId="270"/>
            <ac:spMk id="3" creationId="{D101383D-4EA8-4571-BE30-7038A3A81827}"/>
          </ac:spMkLst>
        </pc:spChg>
        <pc:spChg chg="add mod ord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2404678132" sldId="270"/>
            <ac:spMk id="4" creationId="{75F2185C-9031-4730-9AA1-BB50CE100604}"/>
          </ac:spMkLst>
        </pc:spChg>
        <pc:spChg chg="del">
          <ac:chgData name="Robinson, Jessica A. (LARC-B7)[UNIVERSITIES SPACE RESEARCH ASSOCIATION]" userId="664686ca-6f13-444a-ac55-49b6fb931c7f" providerId="ADAL" clId="{C0793134-7EF1-4B61-9A37-0F88FE5FBAD8}" dt="2022-10-28T18:44:02.881" v="40" actId="478"/>
          <ac:spMkLst>
            <pc:docMk/>
            <pc:sldMk cId="2404678132" sldId="270"/>
            <ac:spMk id="5" creationId="{C0365DD1-B449-57EB-5291-D61A58A06682}"/>
          </ac:spMkLst>
        </pc:spChg>
        <pc:spChg chg="add del mod">
          <ac:chgData name="Robinson, Jessica A. (LARC-B7)[UNIVERSITIES SPACE RESEARCH ASSOCIATION]" userId="664686ca-6f13-444a-ac55-49b6fb931c7f" providerId="ADAL" clId="{C0793134-7EF1-4B61-9A37-0F88FE5FBAD8}" dt="2022-10-28T18:44:08.746" v="43" actId="27636"/>
          <ac:spMkLst>
            <pc:docMk/>
            <pc:sldMk cId="2404678132" sldId="270"/>
            <ac:spMk id="7" creationId="{38C6C3D4-E3A7-8ABE-84CD-016EA2908639}"/>
          </ac:spMkLst>
        </pc:spChg>
        <pc:spChg chg="add mod ord">
          <ac:chgData name="Robinson, Jessica A. (LARC-B7)[UNIVERSITIES SPACE RESEARCH ASSOCIATION]" userId="664686ca-6f13-444a-ac55-49b6fb931c7f" providerId="ADAL" clId="{C0793134-7EF1-4B61-9A37-0F88FE5FBAD8}" dt="2022-10-28T19:33:27.572" v="268" actId="1076"/>
          <ac:spMkLst>
            <pc:docMk/>
            <pc:sldMk cId="2404678132" sldId="270"/>
            <ac:spMk id="8" creationId="{086DB631-6933-4FEF-BA2F-A42790C69DCB}"/>
          </ac:spMkLst>
        </pc:spChg>
      </pc:sldChg>
      <pc:sldChg chg="addSp delSp modSp mod setBg delDesignElem">
        <pc:chgData name="Robinson, Jessica A. (LARC-B7)[UNIVERSITIES SPACE RESEARCH ASSOCIATION]" userId="664686ca-6f13-444a-ac55-49b6fb931c7f" providerId="ADAL" clId="{C0793134-7EF1-4B61-9A37-0F88FE5FBAD8}" dt="2022-10-28T18:44:37.854" v="48"/>
        <pc:sldMkLst>
          <pc:docMk/>
          <pc:sldMk cId="637456290" sldId="271"/>
        </pc:sldMkLst>
        <pc:spChg chg="mod ord">
          <ac:chgData name="Robinson, Jessica A. (LARC-B7)[UNIVERSITIES SPACE RESEARCH ASSOCIATION]" userId="664686ca-6f13-444a-ac55-49b6fb931c7f" providerId="ADAL" clId="{C0793134-7EF1-4B61-9A37-0F88FE5FBAD8}" dt="2022-10-28T18:42:11.211" v="10" actId="122"/>
          <ac:spMkLst>
            <pc:docMk/>
            <pc:sldMk cId="637456290" sldId="271"/>
            <ac:spMk id="2" creationId="{48651FB5-E543-C05F-CCB4-23FC90E0DF74}"/>
          </ac:spMkLst>
        </pc:spChg>
        <pc:spChg chg="mod ord">
          <ac:chgData name="Robinson, Jessica A. (LARC-B7)[UNIVERSITIES SPACE RESEARCH ASSOCIATION]" userId="664686ca-6f13-444a-ac55-49b6fb931c7f" providerId="ADAL" clId="{C0793134-7EF1-4B61-9A37-0F88FE5FBAD8}" dt="2022-10-28T18:43:11.471" v="36" actId="20577"/>
          <ac:spMkLst>
            <pc:docMk/>
            <pc:sldMk cId="637456290" sldId="271"/>
            <ac:spMk id="7" creationId="{38C6C3D4-E3A7-8ABE-84CD-016EA2908639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1:11.650" v="9" actId="26606"/>
          <ac:spMkLst>
            <pc:docMk/>
            <pc:sldMk cId="637456290" sldId="271"/>
            <ac:spMk id="12" creationId="{004A8AE1-9605-41DC-920F-A4B8E8F2391D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1:11.650" v="9" actId="26606"/>
          <ac:spMkLst>
            <pc:docMk/>
            <pc:sldMk cId="637456290" sldId="271"/>
            <ac:spMk id="14" creationId="{5B7778FC-632E-4DCA-A7CB-0D7731CCF970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1:11.650" v="9" actId="26606"/>
          <ac:spMkLst>
            <pc:docMk/>
            <pc:sldMk cId="637456290" sldId="271"/>
            <ac:spMk id="16" creationId="{B10BB131-AC8E-4A8E-A5D1-36260F720C3B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1:11.650" v="9" actId="26606"/>
          <ac:spMkLst>
            <pc:docMk/>
            <pc:sldMk cId="637456290" sldId="271"/>
            <ac:spMk id="18" creationId="{FA23A907-97FB-4A8F-880A-DD77401C4296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637456290" sldId="271"/>
            <ac:spMk id="23" creationId="{907EF6B7-1338-4443-8C46-6A318D952DFD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637456290" sldId="271"/>
            <ac:spMk id="25" creationId="{DAAE4CDD-124C-4DCF-9584-B6033B545DD5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44:37.854" v="48"/>
          <ac:spMkLst>
            <pc:docMk/>
            <pc:sldMk cId="637456290" sldId="271"/>
            <ac:spMk id="27" creationId="{081E4A58-353D-44AE-B2FC-2A74E2E400F7}"/>
          </ac:spMkLst>
        </pc:spChg>
      </pc:sldChg>
      <pc:sldChg chg="addSp delSp modSp add mod ord setBg delDesignElem modNotesTx">
        <pc:chgData name="Robinson, Jessica A. (LARC-B7)[UNIVERSITIES SPACE RESEARCH ASSOCIATION]" userId="664686ca-6f13-444a-ac55-49b6fb931c7f" providerId="ADAL" clId="{C0793134-7EF1-4B61-9A37-0F88FE5FBAD8}" dt="2022-10-28T19:01:20.628" v="231" actId="1582"/>
        <pc:sldMkLst>
          <pc:docMk/>
          <pc:sldMk cId="25157049" sldId="272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8:45:45.772" v="54"/>
          <ac:spMkLst>
            <pc:docMk/>
            <pc:sldMk cId="25157049" sldId="272"/>
            <ac:spMk id="2" creationId="{48651FB5-E543-C05F-CCB4-23FC90E0DF74}"/>
          </ac:spMkLst>
        </pc:spChg>
        <pc:spChg chg="del mod">
          <ac:chgData name="Robinson, Jessica A. (LARC-B7)[UNIVERSITIES SPACE RESEARCH ASSOCIATION]" userId="664686ca-6f13-444a-ac55-49b6fb931c7f" providerId="ADAL" clId="{C0793134-7EF1-4B61-9A37-0F88FE5FBAD8}" dt="2022-10-28T18:45:48.336" v="55" actId="478"/>
          <ac:spMkLst>
            <pc:docMk/>
            <pc:sldMk cId="25157049" sldId="272"/>
            <ac:spMk id="7" creationId="{38C6C3D4-E3A7-8ABE-84CD-016EA2908639}"/>
          </ac:spMkLst>
        </pc:spChg>
        <pc:spChg chg="add">
          <ac:chgData name="Robinson, Jessica A. (LARC-B7)[UNIVERSITIES SPACE RESEARCH ASSOCIATION]" userId="664686ca-6f13-444a-ac55-49b6fb931c7f" providerId="ADAL" clId="{C0793134-7EF1-4B61-9A37-0F88FE5FBAD8}" dt="2022-10-28T18:45:27" v="51" actId="26606"/>
          <ac:spMkLst>
            <pc:docMk/>
            <pc:sldMk cId="25157049" sldId="272"/>
            <ac:spMk id="12" creationId="{1BB867FF-FC45-48F7-8104-F89BE54909F1}"/>
          </ac:spMkLst>
        </pc:spChg>
        <pc:spChg chg="add">
          <ac:chgData name="Robinson, Jessica A. (LARC-B7)[UNIVERSITIES SPACE RESEARCH ASSOCIATION]" userId="664686ca-6f13-444a-ac55-49b6fb931c7f" providerId="ADAL" clId="{C0793134-7EF1-4B61-9A37-0F88FE5FBAD8}" dt="2022-10-28T18:45:27" v="51" actId="26606"/>
          <ac:spMkLst>
            <pc:docMk/>
            <pc:sldMk cId="25157049" sldId="272"/>
            <ac:spMk id="14" creationId="{8BB56887-D0D5-4F0C-9E19-7247EB83C8B7}"/>
          </ac:spMkLst>
        </pc:spChg>
        <pc:spChg chg="add mod">
          <ac:chgData name="Robinson, Jessica A. (LARC-B7)[UNIVERSITIES SPACE RESEARCH ASSOCIATION]" userId="664686ca-6f13-444a-ac55-49b6fb931c7f" providerId="ADAL" clId="{C0793134-7EF1-4B61-9A37-0F88FE5FBAD8}" dt="2022-10-28T18:48:47.531" v="78" actId="1076"/>
          <ac:spMkLst>
            <pc:docMk/>
            <pc:sldMk cId="25157049" sldId="272"/>
            <ac:spMk id="15" creationId="{314C6C56-BBDE-4A92-B995-0FBF151B3B6F}"/>
          </ac:spMkLst>
        </pc:spChg>
        <pc:spChg chg="add">
          <ac:chgData name="Robinson, Jessica A. (LARC-B7)[UNIVERSITIES SPACE RESEARCH ASSOCIATION]" userId="664686ca-6f13-444a-ac55-49b6fb931c7f" providerId="ADAL" clId="{C0793134-7EF1-4B61-9A37-0F88FE5FBAD8}" dt="2022-10-28T18:45:27" v="51" actId="26606"/>
          <ac:spMkLst>
            <pc:docMk/>
            <pc:sldMk cId="25157049" sldId="272"/>
            <ac:spMk id="16" creationId="{081E4A58-353D-44AE-B2FC-2A74E2E400F7}"/>
          </ac:spMkLst>
        </pc:spChg>
        <pc:spChg chg="add mod">
          <ac:chgData name="Robinson, Jessica A. (LARC-B7)[UNIVERSITIES SPACE RESEARCH ASSOCIATION]" userId="664686ca-6f13-444a-ac55-49b6fb931c7f" providerId="ADAL" clId="{C0793134-7EF1-4B61-9A37-0F88FE5FBAD8}" dt="2022-10-28T18:56:14.204" v="166" actId="1076"/>
          <ac:spMkLst>
            <pc:docMk/>
            <pc:sldMk cId="25157049" sldId="272"/>
            <ac:spMk id="17" creationId="{66BF92DB-5849-4BA2-AE68-5EA7AD35CB94}"/>
          </ac:spMkLst>
        </pc:spChg>
        <pc:spChg chg="add mod">
          <ac:chgData name="Robinson, Jessica A. (LARC-B7)[UNIVERSITIES SPACE RESEARCH ASSOCIATION]" userId="664686ca-6f13-444a-ac55-49b6fb931c7f" providerId="ADAL" clId="{C0793134-7EF1-4B61-9A37-0F88FE5FBAD8}" dt="2022-10-28T18:46:08.995" v="58" actId="1076"/>
          <ac:spMkLst>
            <pc:docMk/>
            <pc:sldMk cId="25157049" sldId="272"/>
            <ac:spMk id="18" creationId="{2F6E21BD-1A31-4821-8788-B45BBF2C3C20}"/>
          </ac:spMkLst>
        </pc:spChg>
        <pc:spChg chg="add mod">
          <ac:chgData name="Robinson, Jessica A. (LARC-B7)[UNIVERSITIES SPACE RESEARCH ASSOCIATION]" userId="664686ca-6f13-444a-ac55-49b6fb931c7f" providerId="ADAL" clId="{C0793134-7EF1-4B61-9A37-0F88FE5FBAD8}" dt="2022-10-28T18:49:32.064" v="95" actId="14100"/>
          <ac:spMkLst>
            <pc:docMk/>
            <pc:sldMk cId="25157049" sldId="272"/>
            <ac:spMk id="19" creationId="{C47AEA68-74E9-4303-81FE-7AC5205C668B}"/>
          </ac:spMkLst>
        </pc:spChg>
        <pc:spChg chg="del">
          <ac:chgData name="Robinson, Jessica A. (LARC-B7)[UNIVERSITIES SPACE RESEARCH ASSOCIATION]" userId="664686ca-6f13-444a-ac55-49b6fb931c7f" providerId="ADAL" clId="{C0793134-7EF1-4B61-9A37-0F88FE5FBAD8}" dt="2022-10-28T18:44:56.409" v="50"/>
          <ac:spMkLst>
            <pc:docMk/>
            <pc:sldMk cId="25157049" sldId="272"/>
            <ac:spMk id="23" creationId="{907EF6B7-1338-4443-8C46-6A318D952DFD}"/>
          </ac:spMkLst>
        </pc:spChg>
        <pc:spChg chg="del">
          <ac:chgData name="Robinson, Jessica A. (LARC-B7)[UNIVERSITIES SPACE RESEARCH ASSOCIATION]" userId="664686ca-6f13-444a-ac55-49b6fb931c7f" providerId="ADAL" clId="{C0793134-7EF1-4B61-9A37-0F88FE5FBAD8}" dt="2022-10-28T18:44:56.409" v="50"/>
          <ac:spMkLst>
            <pc:docMk/>
            <pc:sldMk cId="25157049" sldId="272"/>
            <ac:spMk id="25" creationId="{DAAE4CDD-124C-4DCF-9584-B6033B545DD5}"/>
          </ac:spMkLst>
        </pc:spChg>
        <pc:spChg chg="del">
          <ac:chgData name="Robinson, Jessica A. (LARC-B7)[UNIVERSITIES SPACE RESEARCH ASSOCIATION]" userId="664686ca-6f13-444a-ac55-49b6fb931c7f" providerId="ADAL" clId="{C0793134-7EF1-4B61-9A37-0F88FE5FBAD8}" dt="2022-10-28T18:44:56.409" v="50"/>
          <ac:spMkLst>
            <pc:docMk/>
            <pc:sldMk cId="25157049" sldId="272"/>
            <ac:spMk id="27" creationId="{081E4A58-353D-44AE-B2FC-2A74E2E400F7}"/>
          </ac:spMkLst>
        </pc:spChg>
        <pc:spChg chg="add del mod">
          <ac:chgData name="Robinson, Jessica A. (LARC-B7)[UNIVERSITIES SPACE RESEARCH ASSOCIATION]" userId="664686ca-6f13-444a-ac55-49b6fb931c7f" providerId="ADAL" clId="{C0793134-7EF1-4B61-9A37-0F88FE5FBAD8}" dt="2022-10-28T18:55:09.320" v="144" actId="478"/>
          <ac:spMkLst>
            <pc:docMk/>
            <pc:sldMk cId="25157049" sldId="272"/>
            <ac:spMk id="51" creationId="{ECE278E7-D1FB-4E5B-A68F-7B1D29ABCBA7}"/>
          </ac:spMkLst>
        </pc:spChg>
        <pc:spChg chg="add mod">
          <ac:chgData name="Robinson, Jessica A. (LARC-B7)[UNIVERSITIES SPACE RESEARCH ASSOCIATION]" userId="664686ca-6f13-444a-ac55-49b6fb931c7f" providerId="ADAL" clId="{C0793134-7EF1-4B61-9A37-0F88FE5FBAD8}" dt="2022-10-28T18:56:55.152" v="173" actId="2085"/>
          <ac:spMkLst>
            <pc:docMk/>
            <pc:sldMk cId="25157049" sldId="272"/>
            <ac:spMk id="52" creationId="{D38F9B71-2C67-4764-886C-5EEBCF132310}"/>
          </ac:spMkLst>
        </pc:spChg>
        <pc:spChg chg="add mod ord">
          <ac:chgData name="Robinson, Jessica A. (LARC-B7)[UNIVERSITIES SPACE RESEARCH ASSOCIATION]" userId="664686ca-6f13-444a-ac55-49b6fb931c7f" providerId="ADAL" clId="{C0793134-7EF1-4B61-9A37-0F88FE5FBAD8}" dt="2022-10-28T19:01:20.628" v="231" actId="1582"/>
          <ac:spMkLst>
            <pc:docMk/>
            <pc:sldMk cId="25157049" sldId="272"/>
            <ac:spMk id="53" creationId="{2F560571-A04F-40A5-BCA2-C0D4B364B50D}"/>
          </ac:spMkLst>
        </pc:spChg>
        <pc:graphicFrameChg chg="add del mod">
          <ac:chgData name="Robinson, Jessica A. (LARC-B7)[UNIVERSITIES SPACE RESEARCH ASSOCIATION]" userId="664686ca-6f13-444a-ac55-49b6fb931c7f" providerId="ADAL" clId="{C0793134-7EF1-4B61-9A37-0F88FE5FBAD8}" dt="2022-10-28T18:47:11.405" v="64" actId="12084"/>
          <ac:graphicFrameMkLst>
            <pc:docMk/>
            <pc:sldMk cId="25157049" sldId="272"/>
            <ac:graphicFrameMk id="3" creationId="{BD46997F-432B-41C4-AB77-9FAB3D0D0D2B}"/>
          </ac:graphicFrameMkLst>
        </pc:graphicFrameChg>
        <pc:graphicFrameChg chg="add del mod">
          <ac:chgData name="Robinson, Jessica A. (LARC-B7)[UNIVERSITIES SPACE RESEARCH ASSOCIATION]" userId="664686ca-6f13-444a-ac55-49b6fb931c7f" providerId="ADAL" clId="{C0793134-7EF1-4B61-9A37-0F88FE5FBAD8}" dt="2022-10-28T18:47:52.423" v="68" actId="12084"/>
          <ac:graphicFrameMkLst>
            <pc:docMk/>
            <pc:sldMk cId="25157049" sldId="272"/>
            <ac:graphicFrameMk id="4" creationId="{CD8AA87B-512A-4C36-BFF5-D768F980B77A}"/>
          </ac:graphicFrameMkLst>
        </pc:graphicFrameChg>
        <pc:picChg chg="add del mod">
          <ac:chgData name="Robinson, Jessica A. (LARC-B7)[UNIVERSITIES SPACE RESEARCH ASSOCIATION]" userId="664686ca-6f13-444a-ac55-49b6fb931c7f" providerId="ADAL" clId="{C0793134-7EF1-4B61-9A37-0F88FE5FBAD8}" dt="2022-10-28T18:48:40.808" v="75" actId="1076"/>
          <ac:picMkLst>
            <pc:docMk/>
            <pc:sldMk cId="25157049" sldId="272"/>
            <ac:picMk id="10" creationId="{D6CC6953-D657-46ED-887C-3B7E429EB3E8}"/>
          </ac:picMkLst>
        </pc:picChg>
        <pc:picChg chg="add del mod">
          <ac:chgData name="Robinson, Jessica A. (LARC-B7)[UNIVERSITIES SPACE RESEARCH ASSOCIATION]" userId="664686ca-6f13-444a-ac55-49b6fb931c7f" providerId="ADAL" clId="{C0793134-7EF1-4B61-9A37-0F88FE5FBAD8}" dt="2022-10-28T18:56:11.557" v="165" actId="1582"/>
          <ac:picMkLst>
            <pc:docMk/>
            <pc:sldMk cId="25157049" sldId="272"/>
            <ac:picMk id="11" creationId="{47A619D1-22B3-4FD4-B2A7-CE6A7B2C883F}"/>
          </ac:picMkLst>
        </pc:picChg>
        <pc:picChg chg="add del mod">
          <ac:chgData name="Robinson, Jessica A. (LARC-B7)[UNIVERSITIES SPACE RESEARCH ASSOCIATION]" userId="664686ca-6f13-444a-ac55-49b6fb931c7f" providerId="ADAL" clId="{C0793134-7EF1-4B61-9A37-0F88FE5FBAD8}" dt="2022-10-28T18:56:29.847" v="170" actId="1076"/>
          <ac:picMkLst>
            <pc:docMk/>
            <pc:sldMk cId="25157049" sldId="272"/>
            <ac:picMk id="13" creationId="{C55F0051-B295-40C2-82FC-CE50F3A8BF88}"/>
          </ac:picMkLst>
        </pc:picChg>
        <pc:cxnChg chg="add mod">
          <ac:chgData name="Robinson, Jessica A. (LARC-B7)[UNIVERSITIES SPACE RESEARCH ASSOCIATION]" userId="664686ca-6f13-444a-ac55-49b6fb931c7f" providerId="ADAL" clId="{C0793134-7EF1-4B61-9A37-0F88FE5FBAD8}" dt="2022-10-28T18:56:29.847" v="170" actId="1076"/>
          <ac:cxnSpMkLst>
            <pc:docMk/>
            <pc:sldMk cId="25157049" sldId="272"/>
            <ac:cxnSpMk id="6" creationId="{376B0A86-D6FE-427B-B079-DFB90EF0EDF0}"/>
          </ac:cxnSpMkLst>
        </pc:cxnChg>
        <pc:cxnChg chg="add mod">
          <ac:chgData name="Robinson, Jessica A. (LARC-B7)[UNIVERSITIES SPACE RESEARCH ASSOCIATION]" userId="664686ca-6f13-444a-ac55-49b6fb931c7f" providerId="ADAL" clId="{C0793134-7EF1-4B61-9A37-0F88FE5FBAD8}" dt="2022-10-28T18:53:38.832" v="118" actId="208"/>
          <ac:cxnSpMkLst>
            <pc:docMk/>
            <pc:sldMk cId="25157049" sldId="272"/>
            <ac:cxnSpMk id="29" creationId="{10468E7F-B355-4558-97D9-466CBF1C258C}"/>
          </ac:cxnSpMkLst>
        </pc:cxnChg>
        <pc:cxnChg chg="add del mod">
          <ac:chgData name="Robinson, Jessica A. (LARC-B7)[UNIVERSITIES SPACE RESEARCH ASSOCIATION]" userId="664686ca-6f13-444a-ac55-49b6fb931c7f" providerId="ADAL" clId="{C0793134-7EF1-4B61-9A37-0F88FE5FBAD8}" dt="2022-10-28T18:54:28.150" v="132" actId="478"/>
          <ac:cxnSpMkLst>
            <pc:docMk/>
            <pc:sldMk cId="25157049" sldId="272"/>
            <ac:cxnSpMk id="37" creationId="{6F18D410-F07C-4C9B-80C8-E0A6EF731E18}"/>
          </ac:cxnSpMkLst>
        </pc:cxnChg>
        <pc:cxnChg chg="add del mod">
          <ac:chgData name="Robinson, Jessica A. (LARC-B7)[UNIVERSITIES SPACE RESEARCH ASSOCIATION]" userId="664686ca-6f13-444a-ac55-49b6fb931c7f" providerId="ADAL" clId="{C0793134-7EF1-4B61-9A37-0F88FE5FBAD8}" dt="2022-10-28T18:54:47.251" v="139" actId="478"/>
          <ac:cxnSpMkLst>
            <pc:docMk/>
            <pc:sldMk cId="25157049" sldId="272"/>
            <ac:cxnSpMk id="46" creationId="{C5AF9CFA-B945-48AE-8D73-EC05EB89BD9E}"/>
          </ac:cxnSpMkLst>
        </pc:cxnChg>
      </pc:sldChg>
      <pc:sldChg chg="addSp delSp modSp add mod ord setBg delDesignElem modNotesTx">
        <pc:chgData name="Robinson, Jessica A. (LARC-B7)[UNIVERSITIES SPACE RESEARCH ASSOCIATION]" userId="664686ca-6f13-444a-ac55-49b6fb931c7f" providerId="ADAL" clId="{C0793134-7EF1-4B61-9A37-0F88FE5FBAD8}" dt="2022-10-28T19:33:02.732" v="260" actId="207"/>
        <pc:sldMkLst>
          <pc:docMk/>
          <pc:sldMk cId="3148457285" sldId="273"/>
        </pc:sldMkLst>
        <pc:spChg chg="mod">
          <ac:chgData name="Robinson, Jessica A. (LARC-B7)[UNIVERSITIES SPACE RESEARCH ASSOCIATION]" userId="664686ca-6f13-444a-ac55-49b6fb931c7f" providerId="ADAL" clId="{C0793134-7EF1-4B61-9A37-0F88FE5FBAD8}" dt="2022-10-28T19:32:36.883" v="250" actId="14100"/>
          <ac:spMkLst>
            <pc:docMk/>
            <pc:sldMk cId="3148457285" sldId="273"/>
            <ac:spMk id="2" creationId="{48651FB5-E543-C05F-CCB4-23FC90E0DF74}"/>
          </ac:spMkLst>
        </pc:spChg>
        <pc:spChg chg="mod">
          <ac:chgData name="Robinson, Jessica A. (LARC-B7)[UNIVERSITIES SPACE RESEARCH ASSOCIATION]" userId="664686ca-6f13-444a-ac55-49b6fb931c7f" providerId="ADAL" clId="{C0793134-7EF1-4B61-9A37-0F88FE5FBAD8}" dt="2022-10-28T18:59:06.977" v="211" actId="20577"/>
          <ac:spMkLst>
            <pc:docMk/>
            <pc:sldMk cId="3148457285" sldId="273"/>
            <ac:spMk id="7" creationId="{38C6C3D4-E3A7-8ABE-84CD-016EA2908639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spMkLst>
            <pc:docMk/>
            <pc:sldMk cId="3148457285" sldId="273"/>
            <ac:spMk id="12" creationId="{C2554CA6-288E-4202-BC52-2E5A8F0C0AED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spMkLst>
            <pc:docMk/>
            <pc:sldMk cId="3148457285" sldId="273"/>
            <ac:spMk id="14" creationId="{B10BB131-AC8E-4A8E-A5D1-36260F720C3B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spMkLst>
            <pc:docMk/>
            <pc:sldMk cId="3148457285" sldId="273"/>
            <ac:spMk id="16" creationId="{5B7778FC-632E-4DCA-A7CB-0D7731CCF970}"/>
          </ac:spMkLst>
        </pc:spChg>
        <pc:spChg chg="add mod">
          <ac:chgData name="Robinson, Jessica A. (LARC-B7)[UNIVERSITIES SPACE RESEARCH ASSOCIATION]" userId="664686ca-6f13-444a-ac55-49b6fb931c7f" providerId="ADAL" clId="{C0793134-7EF1-4B61-9A37-0F88FE5FBAD8}" dt="2022-10-28T18:59:33.591" v="215" actId="1076"/>
          <ac:spMkLst>
            <pc:docMk/>
            <pc:sldMk cId="3148457285" sldId="273"/>
            <ac:spMk id="17" creationId="{66973AAC-7606-4A22-8296-1A36DC802B86}"/>
          </ac:spMkLst>
        </pc:spChg>
        <pc:spChg chg="add del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spMkLst>
            <pc:docMk/>
            <pc:sldMk cId="3148457285" sldId="273"/>
            <ac:spMk id="18" creationId="{FA23A907-97FB-4A8F-880A-DD77401C4296}"/>
          </ac:spMkLst>
        </pc:spChg>
        <pc:spChg chg="add mod ord">
          <ac:chgData name="Robinson, Jessica A. (LARC-B7)[UNIVERSITIES SPACE RESEARCH ASSOCIATION]" userId="664686ca-6f13-444a-ac55-49b6fb931c7f" providerId="ADAL" clId="{C0793134-7EF1-4B61-9A37-0F88FE5FBAD8}" dt="2022-10-28T19:33:02.732" v="260" actId="207"/>
          <ac:spMkLst>
            <pc:docMk/>
            <pc:sldMk cId="3148457285" sldId="273"/>
            <ac:spMk id="19" creationId="{027AC92E-38FD-4184-89D7-8DE2B7BD7CC4}"/>
          </ac:spMkLst>
        </pc:spChg>
        <pc:spChg chg="add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spMkLst>
            <pc:docMk/>
            <pc:sldMk cId="3148457285" sldId="273"/>
            <ac:spMk id="20" creationId="{4AC6B390-BC59-4F1D-A0EE-D71A92F0A0B2}"/>
          </ac:spMkLst>
        </pc:spChg>
        <pc:spChg chg="add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spMkLst>
            <pc:docMk/>
            <pc:sldMk cId="3148457285" sldId="273"/>
            <ac:spMk id="21" creationId="{B6C60D79-16F1-4C4B-B7E3-7634E7069CDE}"/>
          </ac:spMkLst>
        </pc:spChg>
        <pc:spChg chg="del">
          <ac:chgData name="Robinson, Jessica A. (LARC-B7)[UNIVERSITIES SPACE RESEARCH ASSOCIATION]" userId="664686ca-6f13-444a-ac55-49b6fb931c7f" providerId="ADAL" clId="{C0793134-7EF1-4B61-9A37-0F88FE5FBAD8}" dt="2022-10-28T18:57:26.219" v="179"/>
          <ac:spMkLst>
            <pc:docMk/>
            <pc:sldMk cId="3148457285" sldId="273"/>
            <ac:spMk id="23" creationId="{907EF6B7-1338-4443-8C46-6A318D952DFD}"/>
          </ac:spMkLst>
        </pc:spChg>
        <pc:spChg chg="del">
          <ac:chgData name="Robinson, Jessica A. (LARC-B7)[UNIVERSITIES SPACE RESEARCH ASSOCIATION]" userId="664686ca-6f13-444a-ac55-49b6fb931c7f" providerId="ADAL" clId="{C0793134-7EF1-4B61-9A37-0F88FE5FBAD8}" dt="2022-10-28T18:57:26.219" v="179"/>
          <ac:spMkLst>
            <pc:docMk/>
            <pc:sldMk cId="3148457285" sldId="273"/>
            <ac:spMk id="25" creationId="{DAAE4CDD-124C-4DCF-9584-B6033B545DD5}"/>
          </ac:spMkLst>
        </pc:spChg>
        <pc:spChg chg="del">
          <ac:chgData name="Robinson, Jessica A. (LARC-B7)[UNIVERSITIES SPACE RESEARCH ASSOCIATION]" userId="664686ca-6f13-444a-ac55-49b6fb931c7f" providerId="ADAL" clId="{C0793134-7EF1-4B61-9A37-0F88FE5FBAD8}" dt="2022-10-28T18:57:26.219" v="179"/>
          <ac:spMkLst>
            <pc:docMk/>
            <pc:sldMk cId="3148457285" sldId="273"/>
            <ac:spMk id="27" creationId="{081E4A58-353D-44AE-B2FC-2A74E2E400F7}"/>
          </ac:spMkLst>
        </pc:spChg>
        <pc:spChg chg="add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spMkLst>
            <pc:docMk/>
            <pc:sldMk cId="3148457285" sldId="273"/>
            <ac:spMk id="29" creationId="{426B127E-6498-4C77-9C9D-4553A5113B80}"/>
          </ac:spMkLst>
        </pc:spChg>
        <pc:picChg chg="add mod">
          <ac:chgData name="Robinson, Jessica A. (LARC-B7)[UNIVERSITIES SPACE RESEARCH ASSOCIATION]" userId="664686ca-6f13-444a-ac55-49b6fb931c7f" providerId="ADAL" clId="{C0793134-7EF1-4B61-9A37-0F88FE5FBAD8}" dt="2022-10-28T18:59:00.035" v="201" actId="1076"/>
          <ac:picMkLst>
            <pc:docMk/>
            <pc:sldMk cId="3148457285" sldId="273"/>
            <ac:picMk id="15" creationId="{E947EDC6-C9C1-4BC8-A512-1E98185B8C1A}"/>
          </ac:picMkLst>
        </pc:picChg>
        <pc:picChg chg="add">
          <ac:chgData name="Robinson, Jessica A. (LARC-B7)[UNIVERSITIES SPACE RESEARCH ASSOCIATION]" userId="664686ca-6f13-444a-ac55-49b6fb931c7f" providerId="ADAL" clId="{C0793134-7EF1-4B61-9A37-0F88FE5FBAD8}" dt="2022-10-28T18:57:51.040" v="181" actId="26606"/>
          <ac:picMkLst>
            <pc:docMk/>
            <pc:sldMk cId="3148457285" sldId="273"/>
            <ac:picMk id="22" creationId="{68CA1625-6760-3D5B-1C17-E2CEA728F90A}"/>
          </ac:picMkLst>
        </pc:picChg>
      </pc:sldChg>
      <pc:sldChg chg="delSp add del mod">
        <pc:chgData name="Robinson, Jessica A. (LARC-B7)[UNIVERSITIES SPACE RESEARCH ASSOCIATION]" userId="664686ca-6f13-444a-ac55-49b6fb931c7f" providerId="ADAL" clId="{C0793134-7EF1-4B61-9A37-0F88FE5FBAD8}" dt="2022-10-28T18:57:23.005" v="177" actId="47"/>
        <pc:sldMkLst>
          <pc:docMk/>
          <pc:sldMk cId="3298336186" sldId="273"/>
        </pc:sldMkLst>
        <pc:spChg chg="del">
          <ac:chgData name="Robinson, Jessica A. (LARC-B7)[UNIVERSITIES SPACE RESEARCH ASSOCIATION]" userId="664686ca-6f13-444a-ac55-49b6fb931c7f" providerId="ADAL" clId="{C0793134-7EF1-4B61-9A37-0F88FE5FBAD8}" dt="2022-10-28T18:57:17.668" v="176" actId="478"/>
          <ac:spMkLst>
            <pc:docMk/>
            <pc:sldMk cId="3298336186" sldId="273"/>
            <ac:spMk id="12" creationId="{DE2A3A9E-F549-4B15-940F-BF99CE8056D0}"/>
          </ac:spMkLst>
        </pc:spChg>
        <pc:picChg chg="del">
          <ac:chgData name="Robinson, Jessica A. (LARC-B7)[UNIVERSITIES SPACE RESEARCH ASSOCIATION]" userId="664686ca-6f13-444a-ac55-49b6fb931c7f" providerId="ADAL" clId="{C0793134-7EF1-4B61-9A37-0F88FE5FBAD8}" dt="2022-10-28T18:57:11.494" v="175" actId="478"/>
          <ac:picMkLst>
            <pc:docMk/>
            <pc:sldMk cId="3298336186" sldId="273"/>
            <ac:picMk id="6" creationId="{192A79EB-2407-84AE-C8C9-96DF0904471C}"/>
          </ac:picMkLst>
        </pc:picChg>
      </pc:sldChg>
    </pc:docChg>
  </pc:docChgLst>
  <pc:docChgLst>
    <pc:chgData name="Robinson, Jessica A. (LARC-B7)[UNIVERSITIES SPACE RESEARCH ASSOCIATION]" userId="S::jarobin8@ndc.nasa.gov::664686ca-6f13-444a-ac55-49b6fb931c7f" providerId="AD" clId="Web-{1211EC9C-BE9F-A823-633C-80988A230F25}"/>
    <pc:docChg chg="modSld">
      <pc:chgData name="Robinson, Jessica A. (LARC-B7)[UNIVERSITIES SPACE RESEARCH ASSOCIATION]" userId="S::jarobin8@ndc.nasa.gov::664686ca-6f13-444a-ac55-49b6fb931c7f" providerId="AD" clId="Web-{1211EC9C-BE9F-A823-633C-80988A230F25}" dt="2022-10-28T19:54:05.254" v="41" actId="20577"/>
      <pc:docMkLst>
        <pc:docMk/>
      </pc:docMkLst>
      <pc:sldChg chg="modSp">
        <pc:chgData name="Robinson, Jessica A. (LARC-B7)[UNIVERSITIES SPACE RESEARCH ASSOCIATION]" userId="S::jarobin8@ndc.nasa.gov::664686ca-6f13-444a-ac55-49b6fb931c7f" providerId="AD" clId="Web-{1211EC9C-BE9F-A823-633C-80988A230F25}" dt="2022-10-28T19:53:36.457" v="40" actId="1076"/>
        <pc:sldMkLst>
          <pc:docMk/>
          <pc:sldMk cId="1843097744" sldId="256"/>
        </pc:sldMkLst>
        <pc:spChg chg="mod">
          <ac:chgData name="Robinson, Jessica A. (LARC-B7)[UNIVERSITIES SPACE RESEARCH ASSOCIATION]" userId="S::jarobin8@ndc.nasa.gov::664686ca-6f13-444a-ac55-49b6fb931c7f" providerId="AD" clId="Web-{1211EC9C-BE9F-A823-633C-80988A230F25}" dt="2022-10-28T19:53:08.878" v="36"/>
          <ac:spMkLst>
            <pc:docMk/>
            <pc:sldMk cId="1843097744" sldId="256"/>
            <ac:spMk id="5" creationId="{72BA1818-8F6D-4F96-B699-0E908A3AC4E4}"/>
          </ac:spMkLst>
        </pc:spChg>
        <pc:picChg chg="mod">
          <ac:chgData name="Robinson, Jessica A. (LARC-B7)[UNIVERSITIES SPACE RESEARCH ASSOCIATION]" userId="S::jarobin8@ndc.nasa.gov::664686ca-6f13-444a-ac55-49b6fb931c7f" providerId="AD" clId="Web-{1211EC9C-BE9F-A823-633C-80988A230F25}" dt="2022-10-28T19:53:36.457" v="40" actId="1076"/>
          <ac:picMkLst>
            <pc:docMk/>
            <pc:sldMk cId="1843097744" sldId="256"/>
            <ac:picMk id="4" creationId="{C191AC1E-9FB9-12CD-E5E3-1453ADEDC08B}"/>
          </ac:picMkLst>
        </pc:picChg>
      </pc:sldChg>
      <pc:sldChg chg="modSp">
        <pc:chgData name="Robinson, Jessica A. (LARC-B7)[UNIVERSITIES SPACE RESEARCH ASSOCIATION]" userId="S::jarobin8@ndc.nasa.gov::664686ca-6f13-444a-ac55-49b6fb931c7f" providerId="AD" clId="Web-{1211EC9C-BE9F-A823-633C-80988A230F25}" dt="2022-10-28T19:49:17.733" v="1" actId="20577"/>
        <pc:sldMkLst>
          <pc:docMk/>
          <pc:sldMk cId="637456290" sldId="271"/>
        </pc:sldMkLst>
        <pc:spChg chg="mod">
          <ac:chgData name="Robinson, Jessica A. (LARC-B7)[UNIVERSITIES SPACE RESEARCH ASSOCIATION]" userId="S::jarobin8@ndc.nasa.gov::664686ca-6f13-444a-ac55-49b6fb931c7f" providerId="AD" clId="Web-{1211EC9C-BE9F-A823-633C-80988A230F25}" dt="2022-10-28T19:49:17.733" v="1" actId="20577"/>
          <ac:spMkLst>
            <pc:docMk/>
            <pc:sldMk cId="637456290" sldId="271"/>
            <ac:spMk id="7" creationId="{38C6C3D4-E3A7-8ABE-84CD-016EA2908639}"/>
          </ac:spMkLst>
        </pc:spChg>
      </pc:sldChg>
      <pc:sldChg chg="addSp delSp modSp">
        <pc:chgData name="Robinson, Jessica A. (LARC-B7)[UNIVERSITIES SPACE RESEARCH ASSOCIATION]" userId="S::jarobin8@ndc.nasa.gov::664686ca-6f13-444a-ac55-49b6fb931c7f" providerId="AD" clId="Web-{1211EC9C-BE9F-A823-633C-80988A230F25}" dt="2022-10-28T19:54:05.254" v="41" actId="20577"/>
        <pc:sldMkLst>
          <pc:docMk/>
          <pc:sldMk cId="25157049" sldId="272"/>
        </pc:sldMkLst>
        <pc:spChg chg="mod">
          <ac:chgData name="Robinson, Jessica A. (LARC-B7)[UNIVERSITIES SPACE RESEARCH ASSOCIATION]" userId="S::jarobin8@ndc.nasa.gov::664686ca-6f13-444a-ac55-49b6fb931c7f" providerId="AD" clId="Web-{1211EC9C-BE9F-A823-633C-80988A230F25}" dt="2022-10-28T19:54:05.254" v="41" actId="20577"/>
          <ac:spMkLst>
            <pc:docMk/>
            <pc:sldMk cId="25157049" sldId="272"/>
            <ac:spMk id="2" creationId="{48651FB5-E543-C05F-CCB4-23FC90E0DF74}"/>
          </ac:spMkLst>
        </pc:spChg>
        <pc:spChg chg="mod">
          <ac:chgData name="Robinson, Jessica A. (LARC-B7)[UNIVERSITIES SPACE RESEARCH ASSOCIATION]" userId="S::jarobin8@ndc.nasa.gov::664686ca-6f13-444a-ac55-49b6fb931c7f" providerId="AD" clId="Web-{1211EC9C-BE9F-A823-633C-80988A230F25}" dt="2022-10-28T19:51:31.392" v="33" actId="1076"/>
          <ac:spMkLst>
            <pc:docMk/>
            <pc:sldMk cId="25157049" sldId="272"/>
            <ac:spMk id="52" creationId="{D38F9B71-2C67-4764-886C-5EEBCF132310}"/>
          </ac:spMkLst>
        </pc:spChg>
        <pc:spChg chg="mod">
          <ac:chgData name="Robinson, Jessica A. (LARC-B7)[UNIVERSITIES SPACE RESEARCH ASSOCIATION]" userId="S::jarobin8@ndc.nasa.gov::664686ca-6f13-444a-ac55-49b6fb931c7f" providerId="AD" clId="Web-{1211EC9C-BE9F-A823-633C-80988A230F25}" dt="2022-10-28T19:49:54.250" v="6"/>
          <ac:spMkLst>
            <pc:docMk/>
            <pc:sldMk cId="25157049" sldId="272"/>
            <ac:spMk id="53" creationId="{2F560571-A04F-40A5-BCA2-C0D4B364B50D}"/>
          </ac:spMkLst>
        </pc:spChg>
        <pc:picChg chg="mod">
          <ac:chgData name="Robinson, Jessica A. (LARC-B7)[UNIVERSITIES SPACE RESEARCH ASSOCIATION]" userId="S::jarobin8@ndc.nasa.gov::664686ca-6f13-444a-ac55-49b6fb931c7f" providerId="AD" clId="Web-{1211EC9C-BE9F-A823-633C-80988A230F25}" dt="2022-10-28T19:50:04.344" v="7"/>
          <ac:picMkLst>
            <pc:docMk/>
            <pc:sldMk cId="25157049" sldId="272"/>
            <ac:picMk id="10" creationId="{D6CC6953-D657-46ED-887C-3B7E429EB3E8}"/>
          </ac:picMkLst>
        </pc:picChg>
        <pc:cxnChg chg="add del mod">
          <ac:chgData name="Robinson, Jessica A. (LARC-B7)[UNIVERSITIES SPACE RESEARCH ASSOCIATION]" userId="S::jarobin8@ndc.nasa.gov::664686ca-6f13-444a-ac55-49b6fb931c7f" providerId="AD" clId="Web-{1211EC9C-BE9F-A823-633C-80988A230F25}" dt="2022-10-28T19:51:02.188" v="25"/>
          <ac:cxnSpMkLst>
            <pc:docMk/>
            <pc:sldMk cId="25157049" sldId="272"/>
            <ac:cxnSpMk id="3" creationId="{4D08EC4B-429B-0584-EB66-897648D52DCB}"/>
          </ac:cxnSpMkLst>
        </pc:cxnChg>
        <pc:cxnChg chg="add del mod">
          <ac:chgData name="Robinson, Jessica A. (LARC-B7)[UNIVERSITIES SPACE RESEARCH ASSOCIATION]" userId="S::jarobin8@ndc.nasa.gov::664686ca-6f13-444a-ac55-49b6fb931c7f" providerId="AD" clId="Web-{1211EC9C-BE9F-A823-633C-80988A230F25}" dt="2022-10-28T19:51:29.204" v="32"/>
          <ac:cxnSpMkLst>
            <pc:docMk/>
            <pc:sldMk cId="25157049" sldId="272"/>
            <ac:cxnSpMk id="4" creationId="{FCCB1BB2-9DF4-5806-8EEF-A63010D79F5C}"/>
          </ac:cxnSpMkLst>
        </pc:cxnChg>
      </pc:sldChg>
      <pc:sldChg chg="modSp">
        <pc:chgData name="Robinson, Jessica A. (LARC-B7)[UNIVERSITIES SPACE RESEARCH ASSOCIATION]" userId="S::jarobin8@ndc.nasa.gov::664686ca-6f13-444a-ac55-49b6fb931c7f" providerId="AD" clId="Web-{1211EC9C-BE9F-A823-633C-80988A230F25}" dt="2022-10-28T19:52:17.377" v="34" actId="1076"/>
        <pc:sldMkLst>
          <pc:docMk/>
          <pc:sldMk cId="3148457285" sldId="273"/>
        </pc:sldMkLst>
        <pc:spChg chg="mod">
          <ac:chgData name="Robinson, Jessica A. (LARC-B7)[UNIVERSITIES SPACE RESEARCH ASSOCIATION]" userId="S::jarobin8@ndc.nasa.gov::664686ca-6f13-444a-ac55-49b6fb931c7f" providerId="AD" clId="Web-{1211EC9C-BE9F-A823-633C-80988A230F25}" dt="2022-10-28T19:52:17.377" v="34" actId="1076"/>
          <ac:spMkLst>
            <pc:docMk/>
            <pc:sldMk cId="3148457285" sldId="273"/>
            <ac:spMk id="7" creationId="{38C6C3D4-E3A7-8ABE-84CD-016EA2908639}"/>
          </ac:spMkLst>
        </pc:spChg>
      </pc:sldChg>
    </pc:docChg>
  </pc:docChgLst>
  <pc:docChgLst>
    <pc:chgData name="Robinson, Jessica A. (LARC-B7)[UNIVERSITIES SPACE RESEARCH ASSOCIATION]" userId="S::jarobin8@ndc.nasa.gov::664686ca-6f13-444a-ac55-49b6fb931c7f" providerId="AD" clId="Web-{C12BBA77-9821-468D-9577-74246BCE4084}"/>
    <pc:docChg chg="delSld modSld">
      <pc:chgData name="Robinson, Jessica A. (LARC-B7)[UNIVERSITIES SPACE RESEARCH ASSOCIATION]" userId="S::jarobin8@ndc.nasa.gov::664686ca-6f13-444a-ac55-49b6fb931c7f" providerId="AD" clId="Web-{C12BBA77-9821-468D-9577-74246BCE4084}" dt="2022-10-31T19:39:35.114" v="20" actId="1076"/>
      <pc:docMkLst>
        <pc:docMk/>
      </pc:docMkLst>
      <pc:sldChg chg="modSp">
        <pc:chgData name="Robinson, Jessica A. (LARC-B7)[UNIVERSITIES SPACE RESEARCH ASSOCIATION]" userId="S::jarobin8@ndc.nasa.gov::664686ca-6f13-444a-ac55-49b6fb931c7f" providerId="AD" clId="Web-{C12BBA77-9821-468D-9577-74246BCE4084}" dt="2022-10-31T19:07:57.936" v="0" actId="1076"/>
        <pc:sldMkLst>
          <pc:docMk/>
          <pc:sldMk cId="1843097744" sldId="256"/>
        </pc:sldMkLst>
        <pc:picChg chg="mod">
          <ac:chgData name="Robinson, Jessica A. (LARC-B7)[UNIVERSITIES SPACE RESEARCH ASSOCIATION]" userId="S::jarobin8@ndc.nasa.gov::664686ca-6f13-444a-ac55-49b6fb931c7f" providerId="AD" clId="Web-{C12BBA77-9821-468D-9577-74246BCE4084}" dt="2022-10-31T19:07:57.936" v="0" actId="1076"/>
          <ac:picMkLst>
            <pc:docMk/>
            <pc:sldMk cId="1843097744" sldId="256"/>
            <ac:picMk id="4" creationId="{C191AC1E-9FB9-12CD-E5E3-1453ADEDC08B}"/>
          </ac:picMkLst>
        </pc:picChg>
      </pc:sldChg>
      <pc:sldChg chg="addSp delSp modSp">
        <pc:chgData name="Robinson, Jessica A. (LARC-B7)[UNIVERSITIES SPACE RESEARCH ASSOCIATION]" userId="S::jarobin8@ndc.nasa.gov::664686ca-6f13-444a-ac55-49b6fb931c7f" providerId="AD" clId="Web-{C12BBA77-9821-468D-9577-74246BCE4084}" dt="2022-10-31T19:39:35.114" v="20" actId="1076"/>
        <pc:sldMkLst>
          <pc:docMk/>
          <pc:sldMk cId="1122025749" sldId="259"/>
        </pc:sldMkLst>
        <pc:spChg chg="mod">
          <ac:chgData name="Robinson, Jessica A. (LARC-B7)[UNIVERSITIES SPACE RESEARCH ASSOCIATION]" userId="S::jarobin8@ndc.nasa.gov::664686ca-6f13-444a-ac55-49b6fb931c7f" providerId="AD" clId="Web-{C12BBA77-9821-468D-9577-74246BCE4084}" dt="2022-10-31T19:26:47.208" v="4" actId="20577"/>
          <ac:spMkLst>
            <pc:docMk/>
            <pc:sldMk cId="1122025749" sldId="259"/>
            <ac:spMk id="2" creationId="{B52296B2-A011-C794-6D58-984502CB26DF}"/>
          </ac:spMkLst>
        </pc:spChg>
        <pc:spChg chg="del">
          <ac:chgData name="Robinson, Jessica A. (LARC-B7)[UNIVERSITIES SPACE RESEARCH ASSOCIATION]" userId="S::jarobin8@ndc.nasa.gov::664686ca-6f13-444a-ac55-49b6fb931c7f" providerId="AD" clId="Web-{C12BBA77-9821-468D-9577-74246BCE4084}" dt="2022-10-31T19:26:48.958" v="5"/>
          <ac:spMkLst>
            <pc:docMk/>
            <pc:sldMk cId="1122025749" sldId="259"/>
            <ac:spMk id="3" creationId="{1D632B1B-EAB6-B8CD-BFCF-BB1AD7159109}"/>
          </ac:spMkLst>
        </pc:spChg>
        <pc:spChg chg="add del mod">
          <ac:chgData name="Robinson, Jessica A. (LARC-B7)[UNIVERSITIES SPACE RESEARCH ASSOCIATION]" userId="S::jarobin8@ndc.nasa.gov::664686ca-6f13-444a-ac55-49b6fb931c7f" providerId="AD" clId="Web-{C12BBA77-9821-468D-9577-74246BCE4084}" dt="2022-10-31T19:26:57.537" v="7"/>
          <ac:spMkLst>
            <pc:docMk/>
            <pc:sldMk cId="1122025749" sldId="259"/>
            <ac:spMk id="5" creationId="{BF033808-7956-6B70-DADA-A479D93A9F2C}"/>
          </ac:spMkLst>
        </pc:spChg>
        <pc:spChg chg="add del mod ord">
          <ac:chgData name="Robinson, Jessica A. (LARC-B7)[UNIVERSITIES SPACE RESEARCH ASSOCIATION]" userId="S::jarobin8@ndc.nasa.gov::664686ca-6f13-444a-ac55-49b6fb931c7f" providerId="AD" clId="Web-{C12BBA77-9821-468D-9577-74246BCE4084}" dt="2022-10-31T19:39:23.458" v="12"/>
          <ac:spMkLst>
            <pc:docMk/>
            <pc:sldMk cId="1122025749" sldId="259"/>
            <ac:spMk id="7" creationId="{B72D7554-9E36-5AF5-0AAB-2B08DBB794E0}"/>
          </ac:spMkLst>
        </pc:spChg>
        <pc:spChg chg="add mod ord">
          <ac:chgData name="Robinson, Jessica A. (LARC-B7)[UNIVERSITIES SPACE RESEARCH ASSOCIATION]" userId="S::jarobin8@ndc.nasa.gov::664686ca-6f13-444a-ac55-49b6fb931c7f" providerId="AD" clId="Web-{C12BBA77-9821-468D-9577-74246BCE4084}" dt="2022-10-31T19:39:35.114" v="20" actId="1076"/>
          <ac:spMkLst>
            <pc:docMk/>
            <pc:sldMk cId="1122025749" sldId="259"/>
            <ac:spMk id="9" creationId="{FD5D550F-0BE7-8097-B718-AC2D0AD859D0}"/>
          </ac:spMkLst>
        </pc:spChg>
      </pc:sldChg>
      <pc:sldChg chg="del">
        <pc:chgData name="Robinson, Jessica A. (LARC-B7)[UNIVERSITIES SPACE RESEARCH ASSOCIATION]" userId="S::jarobin8@ndc.nasa.gov::664686ca-6f13-444a-ac55-49b6fb931c7f" providerId="AD" clId="Web-{C12BBA77-9821-468D-9577-74246BCE4084}" dt="2022-10-31T19:12:34.801" v="1"/>
        <pc:sldMkLst>
          <pc:docMk/>
          <pc:sldMk cId="2922649983" sldId="262"/>
        </pc:sldMkLst>
      </pc:sldChg>
    </pc:docChg>
  </pc:docChgLst>
  <pc:docChgLst>
    <pc:chgData name="Robinson, Jessica A. (LARC-B7)[UNIVERSITIES SPACE RESEARCH ASSOCIATION]" userId="S::jarobin8@ndc.nasa.gov::664686ca-6f13-444a-ac55-49b6fb931c7f" providerId="AD" clId="Web-{66A8D1DD-31D8-4C11-BB54-420078B0D11E}"/>
    <pc:docChg chg="modSld">
      <pc:chgData name="Robinson, Jessica A. (LARC-B7)[UNIVERSITIES SPACE RESEARCH ASSOCIATION]" userId="S::jarobin8@ndc.nasa.gov::664686ca-6f13-444a-ac55-49b6fb931c7f" providerId="AD" clId="Web-{66A8D1DD-31D8-4C11-BB54-420078B0D11E}" dt="2022-10-31T18:28:57.252" v="44" actId="20577"/>
      <pc:docMkLst>
        <pc:docMk/>
      </pc:docMkLst>
      <pc:sldChg chg="addSp delSp modSp">
        <pc:chgData name="Robinson, Jessica A. (LARC-B7)[UNIVERSITIES SPACE RESEARCH ASSOCIATION]" userId="S::jarobin8@ndc.nasa.gov::664686ca-6f13-444a-ac55-49b6fb931c7f" providerId="AD" clId="Web-{66A8D1DD-31D8-4C11-BB54-420078B0D11E}" dt="2022-10-31T18:28:32.579" v="41"/>
        <pc:sldMkLst>
          <pc:docMk/>
          <pc:sldMk cId="1816385242" sldId="263"/>
        </pc:sldMkLst>
        <pc:spChg chg="mod">
          <ac:chgData name="Robinson, Jessica A. (LARC-B7)[UNIVERSITIES SPACE RESEARCH ASSOCIATION]" userId="S::jarobin8@ndc.nasa.gov::664686ca-6f13-444a-ac55-49b6fb931c7f" providerId="AD" clId="Web-{66A8D1DD-31D8-4C11-BB54-420078B0D11E}" dt="2022-10-31T18:28:01.298" v="33" actId="1076"/>
          <ac:spMkLst>
            <pc:docMk/>
            <pc:sldMk cId="1816385242" sldId="263"/>
            <ac:spMk id="2" creationId="{B3425FB1-B640-7CB9-0EA6-B8DCF89884A8}"/>
          </ac:spMkLst>
        </pc:spChg>
        <pc:spChg chg="add del">
          <ac:chgData name="Robinson, Jessica A. (LARC-B7)[UNIVERSITIES SPACE RESEARCH ASSOCIATION]" userId="S::jarobin8@ndc.nasa.gov::664686ca-6f13-444a-ac55-49b6fb931c7f" providerId="AD" clId="Web-{66A8D1DD-31D8-4C11-BB54-420078B0D11E}" dt="2022-10-31T18:28:32.579" v="41"/>
          <ac:spMkLst>
            <pc:docMk/>
            <pc:sldMk cId="1816385242" sldId="263"/>
            <ac:spMk id="4" creationId="{C88FA8F0-BDF9-CE4B-69B5-E800541F70D0}"/>
          </ac:spMkLst>
        </pc:spChg>
        <pc:spChg chg="mod">
          <ac:chgData name="Robinson, Jessica A. (LARC-B7)[UNIVERSITIES SPACE RESEARCH ASSOCIATION]" userId="S::jarobin8@ndc.nasa.gov::664686ca-6f13-444a-ac55-49b6fb931c7f" providerId="AD" clId="Web-{66A8D1DD-31D8-4C11-BB54-420078B0D11E}" dt="2022-10-31T18:27:19.438" v="8" actId="1076"/>
          <ac:spMkLst>
            <pc:docMk/>
            <pc:sldMk cId="1816385242" sldId="263"/>
            <ac:spMk id="15" creationId="{EF23ED6F-381F-65ED-46B3-90863B8C1280}"/>
          </ac:spMkLst>
        </pc:spChg>
        <pc:spChg chg="mod">
          <ac:chgData name="Robinson, Jessica A. (LARC-B7)[UNIVERSITIES SPACE RESEARCH ASSOCIATION]" userId="S::jarobin8@ndc.nasa.gov::664686ca-6f13-444a-ac55-49b6fb931c7f" providerId="AD" clId="Web-{66A8D1DD-31D8-4C11-BB54-420078B0D11E}" dt="2022-10-31T18:27:33.672" v="17" actId="20577"/>
          <ac:spMkLst>
            <pc:docMk/>
            <pc:sldMk cId="1816385242" sldId="263"/>
            <ac:spMk id="18" creationId="{3C2D287D-2DC1-FFBF-F731-F4680F9A0C9E}"/>
          </ac:spMkLst>
        </pc:spChg>
        <pc:spChg chg="mod">
          <ac:chgData name="Robinson, Jessica A. (LARC-B7)[UNIVERSITIES SPACE RESEARCH ASSOCIATION]" userId="S::jarobin8@ndc.nasa.gov::664686ca-6f13-444a-ac55-49b6fb931c7f" providerId="AD" clId="Web-{66A8D1DD-31D8-4C11-BB54-420078B0D11E}" dt="2022-10-31T18:27:52.641" v="31" actId="1076"/>
          <ac:spMkLst>
            <pc:docMk/>
            <pc:sldMk cId="1816385242" sldId="263"/>
            <ac:spMk id="20" creationId="{D78B26E3-83B4-2718-1506-86D9D896F540}"/>
          </ac:spMkLst>
        </pc:spChg>
        <pc:picChg chg="add mod">
          <ac:chgData name="Robinson, Jessica A. (LARC-B7)[UNIVERSITIES SPACE RESEARCH ASSOCIATION]" userId="S::jarobin8@ndc.nasa.gov::664686ca-6f13-444a-ac55-49b6fb931c7f" providerId="AD" clId="Web-{66A8D1DD-31D8-4C11-BB54-420078B0D11E}" dt="2022-10-31T18:28:24.657" v="39"/>
          <ac:picMkLst>
            <pc:docMk/>
            <pc:sldMk cId="1816385242" sldId="263"/>
            <ac:picMk id="3" creationId="{5B183686-B361-0F28-AB71-7B4D91DC807E}"/>
          </ac:picMkLst>
        </pc:picChg>
      </pc:sldChg>
      <pc:sldChg chg="modSp">
        <pc:chgData name="Robinson, Jessica A. (LARC-B7)[UNIVERSITIES SPACE RESEARCH ASSOCIATION]" userId="S::jarobin8@ndc.nasa.gov::664686ca-6f13-444a-ac55-49b6fb931c7f" providerId="AD" clId="Web-{66A8D1DD-31D8-4C11-BB54-420078B0D11E}" dt="2022-10-31T18:28:57.252" v="44" actId="20577"/>
        <pc:sldMkLst>
          <pc:docMk/>
          <pc:sldMk cId="207512625" sldId="268"/>
        </pc:sldMkLst>
        <pc:spChg chg="mod">
          <ac:chgData name="Robinson, Jessica A. (LARC-B7)[UNIVERSITIES SPACE RESEARCH ASSOCIATION]" userId="S::jarobin8@ndc.nasa.gov::664686ca-6f13-444a-ac55-49b6fb931c7f" providerId="AD" clId="Web-{66A8D1DD-31D8-4C11-BB54-420078B0D11E}" dt="2022-10-31T18:28:57.252" v="44" actId="20577"/>
          <ac:spMkLst>
            <pc:docMk/>
            <pc:sldMk cId="207512625" sldId="268"/>
            <ac:spMk id="3" creationId="{60D107AE-0B44-9C9C-D162-EBE949020C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121F1-7B46-4664-8FA0-C797118B332E}" type="datetimeFigureOut">
              <a:t>10/31/2022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5D13D-6576-4105-ACD3-5B3CF086D4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32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Introduce selves, our work, and this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5D13D-6576-4105-ACD3-5B3CF086D487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5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Uncertain AI ethics scenarios: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Not "cliché," not trolley problem, stuff that is more grounded</a:t>
            </a:r>
          </a:p>
          <a:p>
            <a:pPr marL="171450" indent="-171450">
              <a:buFont typeface="Arial,Sans-Serif"/>
              <a:buChar char="•"/>
            </a:pPr>
            <a:r>
              <a:rPr lang="en-US"/>
              <a:t>When there is no one "right" decision</a:t>
            </a:r>
          </a:p>
          <a:p>
            <a:r>
              <a:rPr lang="en-US"/>
              <a:t>Immersivity: </a:t>
            </a:r>
            <a:endParaRPr lang="en-US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/>
              <a:t>suspension of disbelief</a:t>
            </a:r>
            <a:endParaRPr lang="en-US">
              <a:cs typeface="Calibri"/>
            </a:endParaRPr>
          </a:p>
          <a:p>
            <a:r>
              <a:rPr lang="en-US"/>
              <a:t>Design Fiction</a:t>
            </a:r>
            <a:endParaRPr lang="en-US">
              <a:cs typeface="Calibri"/>
            </a:endParaRPr>
          </a:p>
          <a:p>
            <a:r>
              <a:rPr lang="en-US"/>
              <a:t>(1) uncertain AI ethics</a:t>
            </a:r>
          </a:p>
          <a:p>
            <a:r>
              <a:rPr lang="en-US"/>
              <a:t>(2) policy and user/dev responsibility</a:t>
            </a:r>
          </a:p>
          <a:p>
            <a:r>
              <a:rPr lang="en-US"/>
              <a:t>(3) space is created among dev/users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5D13D-6576-4105-ACD3-5B3CF086D48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36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/>
              <a:t>Questions for AI ethics: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Q1.1: brainstorming sessions, technical reports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Q1.2: AI, Dev, User, 3rd Party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Q1.3: time, money power, self</a:t>
            </a:r>
            <a:endParaRPr lang="en-US">
              <a:cs typeface="Calibri" panose="020F0502020204030204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/>
              <a:t>Questions for immersivity: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Q2.1: near future digitally transformed world</a:t>
            </a:r>
            <a:endParaRPr lang="en-US"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Q2.2: game mechanics </a:t>
            </a:r>
            <a:r>
              <a:rPr lang="en-US" err="1"/>
              <a:t>jesse</a:t>
            </a:r>
            <a:r>
              <a:rPr lang="en-US"/>
              <a:t> </a:t>
            </a:r>
            <a:r>
              <a:rPr lang="en-US" err="1"/>
              <a:t>schell</a:t>
            </a:r>
            <a:endParaRPr lang="en-US" err="1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5D13D-6576-4105-ACD3-5B3CF086D487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17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cs typeface="Calibri"/>
              </a:rPr>
              <a:t>Q2.1: </a:t>
            </a:r>
            <a:r>
              <a:rPr lang="en-US" dirty="0" err="1">
                <a:cs typeface="Calibri"/>
              </a:rPr>
              <a:t>DT'd</a:t>
            </a:r>
            <a:r>
              <a:rPr lang="en-US" dirty="0">
                <a:cs typeface="Calibri"/>
              </a:rPr>
              <a:t> near future, space as  a vehicle</a:t>
            </a:r>
            <a:endParaRPr lang="en-US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cs typeface="Calibri"/>
              </a:rPr>
              <a:t>Q2.2</a:t>
            </a:r>
            <a:r>
              <a:rPr lang="en-US" dirty="0"/>
              <a:t>: How can we develop </a:t>
            </a:r>
            <a:r>
              <a:rPr lang="en-US" b="1" dirty="0"/>
              <a:t>meaningful interaction</a:t>
            </a:r>
            <a:r>
              <a:rPr lang="en-US" dirty="0"/>
              <a:t> regarding uncertain AI Ethics?</a:t>
            </a:r>
            <a:endParaRPr lang="en-US" dirty="0"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cs typeface="Calibri"/>
              </a:rPr>
              <a:t>- mechanics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dirty="0">
                <a:cs typeface="Calibri"/>
              </a:rPr>
              <a:t>Q.1.3 - time, money, power, self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dirty="0">
              <a:cs typeface="Calibri"/>
            </a:endParaRPr>
          </a:p>
          <a:p>
            <a:r>
              <a:rPr lang="en-US" dirty="0"/>
              <a:t>Different mechanics take different priorities with different interfaces</a:t>
            </a:r>
            <a:endParaRPr lang="en-US" dirty="0">
              <a:cs typeface="Calibri" panose="020F0502020204030204"/>
            </a:endParaRPr>
          </a:p>
          <a:p>
            <a:r>
              <a:rPr lang="en-US" dirty="0"/>
              <a:t>In many ways the question migrated from "How can we develop meaningful interaction" to "What game mechanics support meaningful interaction?"</a:t>
            </a:r>
            <a:endParaRPr lang="en-US" dirty="0">
              <a:cs typeface="Calibri" panose="020F0502020204030204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5D13D-6576-4105-ACD3-5B3CF086D487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5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Accessible, less tech limitations, collaborative (versus VR)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Explain the game – what is NOT shown is the previous iterations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" dirty="0"/>
              <a:t>Game Mechanics[1]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" dirty="0"/>
              <a:t>  Space: </a:t>
            </a:r>
          </a:p>
          <a:p>
            <a:pPr lvl="1" indent="-342900">
              <a:buFont typeface="Arial"/>
              <a:buChar char="•"/>
            </a:pPr>
            <a:r>
              <a:rPr lang="en" dirty="0"/>
              <a:t>DT'd future</a:t>
            </a:r>
            <a:endParaRPr lang="en" dirty="0">
              <a:cs typeface="Calibri" panose="020F0502020204030204"/>
            </a:endParaRPr>
          </a:p>
          <a:p>
            <a:pPr lvl="1" indent="-342900">
              <a:buFont typeface="Arial"/>
              <a:buChar char="•"/>
            </a:pPr>
            <a:r>
              <a:rPr lang="en" dirty="0">
                <a:cs typeface="Calibri" panose="020F0502020204030204"/>
              </a:rPr>
              <a:t>On table/in person</a:t>
            </a:r>
            <a:endParaRPr lang="en" dirty="0"/>
          </a:p>
          <a:p>
            <a:pPr marL="342900" indent="-342900">
              <a:buFont typeface="Arial"/>
              <a:buChar char="•"/>
            </a:pPr>
            <a:r>
              <a:rPr lang="en" dirty="0"/>
              <a:t>  Objects, Attributes, and States</a:t>
            </a:r>
            <a:endParaRPr lang="en" dirty="0">
              <a:cs typeface="Calibri"/>
            </a:endParaRPr>
          </a:p>
          <a:p>
            <a:pPr lvl="1" indent="-342900">
              <a:buFont typeface="Arial"/>
              <a:buChar char="•"/>
            </a:pPr>
            <a:r>
              <a:rPr lang="en" dirty="0">
                <a:cs typeface="Calibri"/>
              </a:rPr>
              <a:t>Prestige points: goal is to be first player with 5</a:t>
            </a:r>
          </a:p>
          <a:p>
            <a:pPr lvl="1" indent="-342900">
              <a:buFont typeface="Arial"/>
              <a:buChar char="•"/>
            </a:pPr>
            <a:r>
              <a:rPr lang="en" dirty="0">
                <a:cs typeface="Calibri"/>
              </a:rPr>
              <a:t>Four different player types</a:t>
            </a:r>
          </a:p>
          <a:p>
            <a:pPr marL="342900" indent="-342900">
              <a:buFont typeface="Arial"/>
              <a:buChar char="•"/>
            </a:pPr>
            <a:r>
              <a:rPr lang="en" dirty="0"/>
              <a:t>  Actions</a:t>
            </a:r>
            <a:endParaRPr lang="en" dirty="0">
              <a:cs typeface="Calibri"/>
            </a:endParaRPr>
          </a:p>
          <a:p>
            <a:pPr marL="628650" lvl="1" indent="-342900">
              <a:buFont typeface="Arial,Sans-Serif"/>
              <a:buChar char="•"/>
            </a:pPr>
            <a:r>
              <a:rPr lang="en" dirty="0"/>
              <a:t>Scenario card is drawn</a:t>
            </a:r>
            <a:endParaRPr lang="en" dirty="0">
              <a:cs typeface="Calibri"/>
            </a:endParaRPr>
          </a:p>
          <a:p>
            <a:pPr marL="628650" lvl="1" indent="-342900">
              <a:buFont typeface="Arial,Sans-Serif"/>
              <a:buChar char="•"/>
            </a:pPr>
            <a:r>
              <a:rPr lang="en" dirty="0"/>
              <a:t>Roll for chance to win</a:t>
            </a:r>
            <a:endParaRPr lang="en" dirty="0">
              <a:cs typeface="Calibri" panose="020F0502020204030204"/>
            </a:endParaRPr>
          </a:p>
          <a:p>
            <a:pPr marL="628650" lvl="1" indent="-342900">
              <a:buFont typeface="Arial,Sans-Serif"/>
              <a:buChar char="•"/>
            </a:pPr>
            <a:r>
              <a:rPr lang="en" dirty="0">
                <a:cs typeface="Calibri" panose="020F0502020204030204"/>
              </a:rPr>
              <a:t>Spin for chance to debate</a:t>
            </a:r>
          </a:p>
          <a:p>
            <a:pPr marL="342900" indent="-342900">
              <a:buFont typeface="Arial"/>
              <a:buChar char="•"/>
            </a:pPr>
            <a:r>
              <a:rPr lang="en" dirty="0"/>
              <a:t>  Rules</a:t>
            </a:r>
            <a:endParaRPr lang="en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" dirty="0"/>
              <a:t>  Skill</a:t>
            </a:r>
            <a:endParaRPr lang="en" dirty="0">
              <a:cs typeface="Calibri"/>
            </a:endParaRPr>
          </a:p>
          <a:p>
            <a:pPr marL="628650" lvl="1" indent="-342900">
              <a:buFont typeface="Arial"/>
              <a:buChar char="•"/>
            </a:pPr>
            <a:r>
              <a:rPr lang="en" dirty="0">
                <a:cs typeface="Calibri"/>
              </a:rPr>
              <a:t>Debate</a:t>
            </a:r>
          </a:p>
          <a:p>
            <a:pPr marL="342900" indent="-342900">
              <a:buFont typeface="Arial"/>
              <a:buChar char="•"/>
            </a:pPr>
            <a:r>
              <a:rPr lang="en" dirty="0"/>
              <a:t>  Chance</a:t>
            </a:r>
          </a:p>
          <a:p>
            <a:pPr marL="628650" lvl="1" indent="-342900">
              <a:buFont typeface="Arial"/>
              <a:buChar char="•"/>
            </a:pPr>
            <a:r>
              <a:rPr lang="en" dirty="0">
                <a:cs typeface="Calibri"/>
              </a:rPr>
              <a:t>Dice rolls</a:t>
            </a:r>
          </a:p>
          <a:p>
            <a:pPr marL="628650" lvl="1" indent="-342900">
              <a:buFont typeface="Arial"/>
              <a:buChar char="•"/>
            </a:pPr>
            <a:r>
              <a:rPr lang="en" dirty="0">
                <a:cs typeface="Calibri"/>
              </a:rPr>
              <a:t>Random pairings of scenario : stakeholder :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5D13D-6576-4105-ACD3-5B3CF086D487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8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>
                <a:cs typeface="Calibri"/>
              </a:rPr>
              <a:t>"novice vs expert"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>
                <a:cs typeface="Calibri"/>
              </a:rPr>
              <a:t>Depending on interests:</a:t>
            </a:r>
            <a:endParaRPr lang="en-US"/>
          </a:p>
          <a:p>
            <a:pPr marL="914400"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Artwork</a:t>
            </a:r>
            <a:endParaRPr lang="en-US">
              <a:cs typeface="Calibri"/>
            </a:endParaRPr>
          </a:p>
          <a:p>
            <a:pPr marL="914400"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Package design</a:t>
            </a:r>
            <a:endParaRPr lang="en-US">
              <a:cs typeface="Calibri"/>
            </a:endParaRPr>
          </a:p>
          <a:p>
            <a:pPr marL="914400"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Scenarios</a:t>
            </a:r>
            <a:endParaRPr lang="en-US">
              <a:cs typeface="Calibri"/>
            </a:endParaRPr>
          </a:p>
          <a:p>
            <a:pPr marL="914400" lvl="1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/>
              <a:t>Rules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>
                <a:cs typeface="Calibri"/>
              </a:rPr>
              <a:t>Packaging double as pieces</a:t>
            </a:r>
          </a:p>
          <a:p>
            <a:pPr marL="628650" lvl="1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>
                <a:cs typeface="Calibri"/>
              </a:rPr>
              <a:t>Kept in mind: how will people gain access to it</a:t>
            </a:r>
          </a:p>
          <a:p>
            <a:pPr marL="628650" lvl="1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>
                <a:cs typeface="Calibri"/>
              </a:rPr>
              <a:t>Not just something you buy at the store</a:t>
            </a:r>
          </a:p>
          <a:p>
            <a:pPr marL="628650" lvl="1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US">
                <a:cs typeface="Calibri"/>
              </a:rPr>
              <a:t>Craft your own version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,Sans-Serif"/>
              <a:buChar char="•"/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5D13D-6576-4105-ACD3-5B3CF086D487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1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7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2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8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96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30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1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63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8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489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15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332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ristina.m.moralesmojica@nasa.gov" TargetMode="External"/><Relationship Id="rId2" Type="http://schemas.openxmlformats.org/officeDocument/2006/relationships/hyperlink" Target="mailto:Jr010014@ohio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8">
            <a:extLst>
              <a:ext uri="{FF2B5EF4-FFF2-40B4-BE49-F238E27FC236}">
                <a16:creationId xmlns:a16="http://schemas.microsoft.com/office/drawing/2014/main" id="{79CC44B5-53F9-4F03-9EEB-4C3C821A6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0">
            <a:extLst>
              <a:ext uri="{FF2B5EF4-FFF2-40B4-BE49-F238E27FC236}">
                <a16:creationId xmlns:a16="http://schemas.microsoft.com/office/drawing/2014/main" id="{1A3688C8-DFCE-4CCD-BCF0-5FB239E50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30410"/>
            <a:ext cx="7005134" cy="4827590"/>
          </a:xfrm>
          <a:custGeom>
            <a:avLst/>
            <a:gdLst>
              <a:gd name="connsiteX0" fmla="*/ 1974535 w 7005134"/>
              <a:gd name="connsiteY0" fmla="*/ 0 h 4827590"/>
              <a:gd name="connsiteX1" fmla="*/ 7003848 w 7005134"/>
              <a:gd name="connsiteY1" fmla="*/ 4776721 h 4827590"/>
              <a:gd name="connsiteX2" fmla="*/ 7005134 w 7005134"/>
              <a:gd name="connsiteY2" fmla="*/ 4827590 h 4827590"/>
              <a:gd name="connsiteX3" fmla="*/ 0 w 7005134"/>
              <a:gd name="connsiteY3" fmla="*/ 4827590 h 4827590"/>
              <a:gd name="connsiteX4" fmla="*/ 0 w 7005134"/>
              <a:gd name="connsiteY4" fmla="*/ 402231 h 4827590"/>
              <a:gd name="connsiteX5" fmla="*/ 14349 w 7005134"/>
              <a:gd name="connsiteY5" fmla="*/ 395744 h 4827590"/>
              <a:gd name="connsiteX6" fmla="*/ 1974535 w 7005134"/>
              <a:gd name="connsiteY6" fmla="*/ 0 h 4827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05134" h="4827590">
                <a:moveTo>
                  <a:pt x="1974535" y="0"/>
                </a:moveTo>
                <a:cubicBezTo>
                  <a:pt x="4668853" y="0"/>
                  <a:pt x="6868971" y="2115921"/>
                  <a:pt x="7003848" y="4776721"/>
                </a:cubicBezTo>
                <a:lnTo>
                  <a:pt x="7005134" y="4827590"/>
                </a:lnTo>
                <a:lnTo>
                  <a:pt x="0" y="4827590"/>
                </a:lnTo>
                <a:lnTo>
                  <a:pt x="0" y="402231"/>
                </a:lnTo>
                <a:lnTo>
                  <a:pt x="14349" y="395744"/>
                </a:lnTo>
                <a:cubicBezTo>
                  <a:pt x="616832" y="140915"/>
                  <a:pt x="1279227" y="0"/>
                  <a:pt x="1974535" y="0"/>
                </a:cubicBez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1785D-E2A2-2247-8235-E1F021681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8240" y="1122363"/>
            <a:ext cx="6339840" cy="2387600"/>
          </a:xfrm>
        </p:spPr>
        <p:txBody>
          <a:bodyPr>
            <a:normAutofit/>
          </a:bodyPr>
          <a:lstStyle/>
          <a:p>
            <a:pPr algn="l"/>
            <a:r>
              <a:rPr lang="en-US" sz="5100">
                <a:cs typeface="Calibri Light"/>
              </a:rPr>
              <a:t>AI Ethics Board Game</a:t>
            </a:r>
            <a:br>
              <a:rPr lang="en-US" sz="5100">
                <a:cs typeface="Calibri Light"/>
              </a:rPr>
            </a:br>
            <a:r>
              <a:rPr lang="en-US" sz="5100" i="1">
                <a:cs typeface="Calibri Light"/>
              </a:rPr>
              <a:t>(Appendix for AI Ethics)</a:t>
            </a:r>
            <a:endParaRPr lang="en-US" sz="5100" i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7F288F-94D4-B962-11BF-CE38E3103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4700588"/>
            <a:ext cx="6339840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>
                <a:cs typeface="Calibri"/>
              </a:rPr>
              <a:t>Jessica Robinson &amp; Cristina Morales</a:t>
            </a:r>
          </a:p>
          <a:p>
            <a:pPr algn="l"/>
            <a:r>
              <a:rPr lang="en-US">
                <a:cs typeface="Calibri"/>
              </a:rPr>
              <a:t>NASA Langley Data Science Summit</a:t>
            </a:r>
          </a:p>
          <a:p>
            <a:pPr algn="l"/>
            <a:r>
              <a:rPr lang="en-US">
                <a:cs typeface="Calibri"/>
              </a:rPr>
              <a:t>November 2022</a:t>
            </a:r>
          </a:p>
          <a:p>
            <a:pPr algn="l"/>
            <a:endParaRPr lang="en-US">
              <a:cs typeface="Calibri"/>
            </a:endParaRPr>
          </a:p>
        </p:txBody>
      </p:sp>
      <p:cxnSp>
        <p:nvCxnSpPr>
          <p:cNvPr id="14" name="Straight Connector 12">
            <a:extLst>
              <a:ext uri="{FF2B5EF4-FFF2-40B4-BE49-F238E27FC236}">
                <a16:creationId xmlns:a16="http://schemas.microsoft.com/office/drawing/2014/main" id="{D598FBE3-48D2-40A2-B7E6-F485834C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2540" y="4450080"/>
            <a:ext cx="1234440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C191AC1E-9FB9-12CD-E5E3-1453ADEDC0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4" b="-1"/>
          <a:stretch/>
        </p:blipFill>
        <p:spPr>
          <a:xfrm>
            <a:off x="7500599" y="-1373140"/>
            <a:ext cx="6169243" cy="6169243"/>
          </a:xfrm>
          <a:custGeom>
            <a:avLst/>
            <a:gdLst/>
            <a:ahLst/>
            <a:cxnLst/>
            <a:rect l="l" t="t" r="r" b="b"/>
            <a:pathLst>
              <a:path w="3444236" h="3444236">
                <a:moveTo>
                  <a:pt x="1722118" y="0"/>
                </a:moveTo>
                <a:cubicBezTo>
                  <a:pt x="2673218" y="0"/>
                  <a:pt x="3444236" y="771018"/>
                  <a:pt x="3444236" y="1722118"/>
                </a:cubicBezTo>
                <a:cubicBezTo>
                  <a:pt x="3444236" y="2673218"/>
                  <a:pt x="2673218" y="3444236"/>
                  <a:pt x="1722118" y="3444236"/>
                </a:cubicBezTo>
                <a:cubicBezTo>
                  <a:pt x="771018" y="3444236"/>
                  <a:pt x="0" y="2673218"/>
                  <a:pt x="0" y="1722118"/>
                </a:cubicBezTo>
                <a:cubicBezTo>
                  <a:pt x="0" y="771018"/>
                  <a:pt x="771018" y="0"/>
                  <a:pt x="1722118" y="0"/>
                </a:cubicBezTo>
                <a:close/>
              </a:path>
            </a:pathLst>
          </a:custGeom>
          <a:ln w="57150">
            <a:solidFill>
              <a:srgbClr val="673A96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onnsiteX0" fmla="*/ 3169920 w 6339840"/>
                      <a:gd name="connsiteY0" fmla="*/ 0 h 6339840"/>
                      <a:gd name="connsiteX1" fmla="*/ 6339840 w 6339840"/>
                      <a:gd name="connsiteY1" fmla="*/ 3169920 h 6339840"/>
                      <a:gd name="connsiteX2" fmla="*/ 3169920 w 6339840"/>
                      <a:gd name="connsiteY2" fmla="*/ 6339840 h 6339840"/>
                      <a:gd name="connsiteX3" fmla="*/ 0 w 6339840"/>
                      <a:gd name="connsiteY3" fmla="*/ 3169920 h 6339840"/>
                      <a:gd name="connsiteX4" fmla="*/ 3169920 w 6339840"/>
                      <a:gd name="connsiteY4" fmla="*/ 0 h 63398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39840" h="6339840" fill="none" extrusionOk="0">
                        <a:moveTo>
                          <a:pt x="3169920" y="0"/>
                        </a:moveTo>
                        <a:cubicBezTo>
                          <a:pt x="4959801" y="32744"/>
                          <a:pt x="6213540" y="1260834"/>
                          <a:pt x="6339840" y="3169920"/>
                        </a:cubicBezTo>
                        <a:cubicBezTo>
                          <a:pt x="6018834" y="4940775"/>
                          <a:pt x="4813413" y="6773069"/>
                          <a:pt x="3169920" y="6339840"/>
                        </a:cubicBezTo>
                        <a:cubicBezTo>
                          <a:pt x="1419935" y="6126738"/>
                          <a:pt x="-171704" y="4979380"/>
                          <a:pt x="0" y="3169920"/>
                        </a:cubicBezTo>
                        <a:cubicBezTo>
                          <a:pt x="-307698" y="1021094"/>
                          <a:pt x="1596682" y="-99532"/>
                          <a:pt x="3169920" y="0"/>
                        </a:cubicBezTo>
                        <a:close/>
                      </a:path>
                      <a:path w="6339840" h="6339840" stroke="0" extrusionOk="0">
                        <a:moveTo>
                          <a:pt x="3169920" y="0"/>
                        </a:moveTo>
                        <a:cubicBezTo>
                          <a:pt x="4727169" y="-356727"/>
                          <a:pt x="6696261" y="1260273"/>
                          <a:pt x="6339840" y="3169920"/>
                        </a:cubicBezTo>
                        <a:cubicBezTo>
                          <a:pt x="6508901" y="5279017"/>
                          <a:pt x="4679323" y="6452341"/>
                          <a:pt x="3169920" y="6339840"/>
                        </a:cubicBezTo>
                        <a:cubicBezTo>
                          <a:pt x="1243588" y="6187432"/>
                          <a:pt x="103178" y="4882272"/>
                          <a:pt x="0" y="3169920"/>
                        </a:cubicBezTo>
                        <a:cubicBezTo>
                          <a:pt x="-151402" y="1261420"/>
                          <a:pt x="1821061" y="304496"/>
                          <a:pt x="316992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2BA1818-8F6D-4F96-B699-0E908A3AC4E4}"/>
              </a:ext>
            </a:extLst>
          </p:cNvPr>
          <p:cNvSpPr/>
          <p:nvPr/>
        </p:nvSpPr>
        <p:spPr>
          <a:xfrm>
            <a:off x="-223245" y="-404198"/>
            <a:ext cx="2113005" cy="21130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9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51FB5-E543-C05F-CCB4-23FC90E0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Background and Motivation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8C6C3D4-E3A7-8ABE-84CD-016EA2908639}"/>
              </a:ext>
            </a:extLst>
          </p:cNvPr>
          <p:cNvSpPr txBox="1">
            <a:spLocks/>
          </p:cNvSpPr>
          <p:nvPr/>
        </p:nvSpPr>
        <p:spPr>
          <a:xfrm>
            <a:off x="4335694" y="319088"/>
            <a:ext cx="7856306" cy="6348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u="sng" dirty="0"/>
              <a:t>Goal</a:t>
            </a:r>
            <a:r>
              <a:rPr lang="en-US" sz="1800" dirty="0"/>
              <a:t>:  </a:t>
            </a:r>
          </a:p>
          <a:p>
            <a:r>
              <a:rPr lang="en-US" sz="1800" dirty="0"/>
              <a:t>To create an </a:t>
            </a:r>
            <a:r>
              <a:rPr lang="en-US" sz="1800" b="1" dirty="0"/>
              <a:t>immersive experience</a:t>
            </a:r>
            <a:r>
              <a:rPr lang="en-US" sz="1800" dirty="0"/>
              <a:t> for deliberation of uncertain </a:t>
            </a:r>
            <a:r>
              <a:rPr lang="en-US" sz="1800" b="1" dirty="0"/>
              <a:t>ethical AI </a:t>
            </a:r>
            <a:r>
              <a:rPr lang="en-US" sz="1800" dirty="0"/>
              <a:t>scenarios.</a:t>
            </a:r>
          </a:p>
          <a:p>
            <a:pPr marL="0"/>
            <a:endParaRPr lang="en-US" sz="1800" dirty="0"/>
          </a:p>
          <a:p>
            <a:pPr marL="0" indent="0">
              <a:buNone/>
            </a:pPr>
            <a:r>
              <a:rPr lang="en-US" sz="1800" u="sng" dirty="0"/>
              <a:t>Using</a:t>
            </a:r>
            <a:r>
              <a:rPr lang="en-US" sz="1800" dirty="0"/>
              <a:t>:  NASA Framework for the Ethical Use of AI</a:t>
            </a:r>
            <a:r>
              <a:rPr lang="en-US" sz="1800" baseline="30000" dirty="0"/>
              <a:t>[2]</a:t>
            </a:r>
          </a:p>
          <a:p>
            <a:r>
              <a:rPr lang="en-US" sz="1800" dirty="0"/>
              <a:t>Fair</a:t>
            </a:r>
          </a:p>
          <a:p>
            <a:r>
              <a:rPr lang="en-US" sz="1800" dirty="0"/>
              <a:t>Explainable &amp; Transparent</a:t>
            </a:r>
          </a:p>
          <a:p>
            <a:r>
              <a:rPr lang="en-US" sz="1800" dirty="0"/>
              <a:t>Accountable</a:t>
            </a:r>
          </a:p>
          <a:p>
            <a:r>
              <a:rPr lang="en-US" sz="1800" dirty="0"/>
              <a:t>Secure &amp; Safe</a:t>
            </a:r>
          </a:p>
          <a:p>
            <a:r>
              <a:rPr lang="en-US" sz="1800" dirty="0"/>
              <a:t>Human-Centric &amp; Societally Beneficial</a:t>
            </a:r>
          </a:p>
          <a:p>
            <a:r>
              <a:rPr lang="en-US" sz="1800" dirty="0"/>
              <a:t>Scientifically &amp; Technically Robust</a:t>
            </a:r>
          </a:p>
          <a:p>
            <a:pPr marL="0"/>
            <a:endParaRPr lang="en-US" sz="1800" dirty="0"/>
          </a:p>
          <a:p>
            <a:pPr marL="0" indent="0">
              <a:buNone/>
            </a:pPr>
            <a:r>
              <a:rPr lang="en-US" sz="1800" u="sng" dirty="0"/>
              <a:t>Method</a:t>
            </a:r>
            <a:r>
              <a:rPr lang="en-US" sz="1800" dirty="0"/>
              <a:t>:  Design Fiction</a:t>
            </a:r>
            <a:r>
              <a:rPr lang="en-US" sz="1800" baseline="30000" dirty="0"/>
              <a:t>[1]</a:t>
            </a:r>
          </a:p>
          <a:p>
            <a:pPr marL="628650" indent="-342900">
              <a:buAutoNum type="arabicPeriod"/>
            </a:pPr>
            <a:r>
              <a:rPr lang="en-US" sz="1800" dirty="0"/>
              <a:t>Something that creates a story world</a:t>
            </a:r>
            <a:endParaRPr lang="en-US" sz="1800" dirty="0">
              <a:cs typeface="Calibri" panose="020F0502020204030204"/>
            </a:endParaRPr>
          </a:p>
          <a:p>
            <a:pPr marL="628650" indent="-342900">
              <a:buAutoNum type="arabicPeriod"/>
            </a:pPr>
            <a:r>
              <a:rPr lang="en-US" sz="1800" dirty="0"/>
              <a:t>With something being prototyped in that story world</a:t>
            </a:r>
            <a:endParaRPr lang="en-US" sz="1800" dirty="0">
              <a:cs typeface="Calibri" panose="020F0502020204030204"/>
            </a:endParaRPr>
          </a:p>
          <a:p>
            <a:pPr marL="628650" indent="-342900">
              <a:buAutoNum type="arabicPeriod"/>
            </a:pPr>
            <a:r>
              <a:rPr lang="en-US" sz="1800" dirty="0"/>
              <a:t>Does so in order create a discursive space</a:t>
            </a:r>
            <a:endParaRPr lang="en-US" sz="18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7456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6DB631-6933-4FEF-BA2F-A42790C69DCB}"/>
              </a:ext>
            </a:extLst>
          </p:cNvPr>
          <p:cNvSpPr/>
          <p:nvPr/>
        </p:nvSpPr>
        <p:spPr>
          <a:xfrm>
            <a:off x="320040" y="519199"/>
            <a:ext cx="10780775" cy="10174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51FB5-E543-C05F-CCB4-23FC90E0D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1383D-4EA8-4571-BE30-7038A3A818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cs typeface="Calibri"/>
              </a:rPr>
              <a:t>Questions for AI ethics:</a:t>
            </a:r>
            <a:endParaRPr lang="en-US" dirty="0"/>
          </a:p>
          <a:p>
            <a:r>
              <a:rPr lang="en-US" dirty="0">
                <a:cs typeface="Calibri"/>
              </a:rPr>
              <a:t>Q1.1: What are common </a:t>
            </a:r>
            <a:r>
              <a:rPr lang="en-US" b="1" dirty="0">
                <a:cs typeface="Calibri"/>
              </a:rPr>
              <a:t>use cases </a:t>
            </a:r>
            <a:r>
              <a:rPr lang="en-US" dirty="0">
                <a:cs typeface="Calibri"/>
              </a:rPr>
              <a:t>of AI and how is ethics involved?</a:t>
            </a:r>
          </a:p>
          <a:p>
            <a:r>
              <a:rPr lang="en-US" dirty="0">
                <a:cs typeface="Calibri"/>
              </a:rPr>
              <a:t>Q1.2: Who are the primary </a:t>
            </a:r>
            <a:r>
              <a:rPr lang="en-US" b="1" dirty="0">
                <a:cs typeface="Calibri"/>
              </a:rPr>
              <a:t>stakeholders </a:t>
            </a:r>
            <a:r>
              <a:rPr lang="en-US" dirty="0">
                <a:cs typeface="Calibri"/>
              </a:rPr>
              <a:t>in the development of ethically-sound AI?</a:t>
            </a:r>
          </a:p>
          <a:p>
            <a:r>
              <a:rPr lang="en-US" dirty="0">
                <a:cs typeface="Calibri"/>
              </a:rPr>
              <a:t>Q1.3: What influences ethics-based </a:t>
            </a:r>
            <a:r>
              <a:rPr lang="en-US" b="1" dirty="0">
                <a:cs typeface="Calibri"/>
              </a:rPr>
              <a:t>decisions</a:t>
            </a:r>
            <a:r>
              <a:rPr lang="en-US" dirty="0">
                <a:cs typeface="Calibri"/>
              </a:rPr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2185C-9031-4730-9AA1-BB50CE1006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cs typeface="Calibri"/>
              </a:rPr>
              <a:t>Questions for immersivity:</a:t>
            </a:r>
            <a:endParaRPr lang="en-US" dirty="0"/>
          </a:p>
          <a:p>
            <a:r>
              <a:rPr lang="en-US" dirty="0">
                <a:cs typeface="Calibri"/>
              </a:rPr>
              <a:t>Q2.1: Where/What is a </a:t>
            </a:r>
            <a:r>
              <a:rPr lang="en-US" b="1" dirty="0">
                <a:cs typeface="Calibri"/>
              </a:rPr>
              <a:t>story world</a:t>
            </a:r>
            <a:r>
              <a:rPr lang="en-US" dirty="0">
                <a:cs typeface="Calibri"/>
              </a:rPr>
              <a:t> that supports our questions about uncertain AI Ethics?</a:t>
            </a:r>
          </a:p>
          <a:p>
            <a:r>
              <a:rPr lang="en-US" dirty="0">
                <a:cs typeface="Calibri"/>
              </a:rPr>
              <a:t>Q2.2: How can we develop </a:t>
            </a:r>
            <a:r>
              <a:rPr lang="en-US" b="1" dirty="0">
                <a:cs typeface="Calibri"/>
              </a:rPr>
              <a:t>meaningful interaction</a:t>
            </a:r>
            <a:r>
              <a:rPr lang="en-US" dirty="0">
                <a:cs typeface="Calibri"/>
              </a:rPr>
              <a:t> regarding uncertain AI Ethics?</a:t>
            </a:r>
          </a:p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8C6C3D4-E3A7-8ABE-84CD-016EA2908639}"/>
              </a:ext>
            </a:extLst>
          </p:cNvPr>
          <p:cNvSpPr txBox="1">
            <a:spLocks/>
          </p:cNvSpPr>
          <p:nvPr/>
        </p:nvSpPr>
        <p:spPr>
          <a:xfrm>
            <a:off x="1077448" y="1712750"/>
            <a:ext cx="10292171" cy="22125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467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2F560571-A04F-40A5-BCA2-C0D4B364B50D}"/>
              </a:ext>
            </a:extLst>
          </p:cNvPr>
          <p:cNvSpPr/>
          <p:nvPr/>
        </p:nvSpPr>
        <p:spPr>
          <a:xfrm>
            <a:off x="-563160" y="482452"/>
            <a:ext cx="7364185" cy="997504"/>
          </a:xfrm>
          <a:prstGeom prst="roundRect">
            <a:avLst>
              <a:gd name="adj" fmla="val 50000"/>
            </a:avLst>
          </a:prstGeom>
          <a:solidFill>
            <a:srgbClr val="673A96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51FB5-E543-C05F-CCB4-23FC90E0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cs typeface="Calibri Light"/>
              </a:rPr>
              <a:t>Virtual Reality</a:t>
            </a:r>
            <a:endParaRPr lang="en-US" kern="1200">
              <a:solidFill>
                <a:schemeClr val="bg1"/>
              </a:solidFill>
              <a:latin typeface="+mj-lt"/>
              <a:cs typeface="Calibri Light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D6CC6953-D657-46ED-887C-3B7E429EB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315" y="2821722"/>
            <a:ext cx="5490033" cy="2905243"/>
          </a:xfrm>
          <a:prstGeom prst="roundRect">
            <a:avLst/>
          </a:prstGeom>
          <a:ln w="76200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101349027">
                  <a:custGeom>
                    <a:avLst/>
                    <a:gdLst>
                      <a:gd name="connsiteX0" fmla="*/ 0 w 5490033"/>
                      <a:gd name="connsiteY0" fmla="*/ 484217 h 2905243"/>
                      <a:gd name="connsiteX1" fmla="*/ 484217 w 5490033"/>
                      <a:gd name="connsiteY1" fmla="*/ 0 h 2905243"/>
                      <a:gd name="connsiteX2" fmla="*/ 1049417 w 5490033"/>
                      <a:gd name="connsiteY2" fmla="*/ 0 h 2905243"/>
                      <a:gd name="connsiteX3" fmla="*/ 1659833 w 5490033"/>
                      <a:gd name="connsiteY3" fmla="*/ 0 h 2905243"/>
                      <a:gd name="connsiteX4" fmla="*/ 2089385 w 5490033"/>
                      <a:gd name="connsiteY4" fmla="*/ 0 h 2905243"/>
                      <a:gd name="connsiteX5" fmla="*/ 2699801 w 5490033"/>
                      <a:gd name="connsiteY5" fmla="*/ 0 h 2905243"/>
                      <a:gd name="connsiteX6" fmla="*/ 3174568 w 5490033"/>
                      <a:gd name="connsiteY6" fmla="*/ 0 h 2905243"/>
                      <a:gd name="connsiteX7" fmla="*/ 3784984 w 5490033"/>
                      <a:gd name="connsiteY7" fmla="*/ 0 h 2905243"/>
                      <a:gd name="connsiteX8" fmla="*/ 4304968 w 5490033"/>
                      <a:gd name="connsiteY8" fmla="*/ 0 h 2905243"/>
                      <a:gd name="connsiteX9" fmla="*/ 5005816 w 5490033"/>
                      <a:gd name="connsiteY9" fmla="*/ 0 h 2905243"/>
                      <a:gd name="connsiteX10" fmla="*/ 5490033 w 5490033"/>
                      <a:gd name="connsiteY10" fmla="*/ 484217 h 2905243"/>
                      <a:gd name="connsiteX11" fmla="*/ 5490033 w 5490033"/>
                      <a:gd name="connsiteY11" fmla="*/ 929683 h 2905243"/>
                      <a:gd name="connsiteX12" fmla="*/ 5490033 w 5490033"/>
                      <a:gd name="connsiteY12" fmla="*/ 1355781 h 2905243"/>
                      <a:gd name="connsiteX13" fmla="*/ 5490033 w 5490033"/>
                      <a:gd name="connsiteY13" fmla="*/ 1801247 h 2905243"/>
                      <a:gd name="connsiteX14" fmla="*/ 5490033 w 5490033"/>
                      <a:gd name="connsiteY14" fmla="*/ 2421026 h 2905243"/>
                      <a:gd name="connsiteX15" fmla="*/ 5005816 w 5490033"/>
                      <a:gd name="connsiteY15" fmla="*/ 2905243 h 2905243"/>
                      <a:gd name="connsiteX16" fmla="*/ 4350184 w 5490033"/>
                      <a:gd name="connsiteY16" fmla="*/ 2905243 h 2905243"/>
                      <a:gd name="connsiteX17" fmla="*/ 3694552 w 5490033"/>
                      <a:gd name="connsiteY17" fmla="*/ 2905243 h 2905243"/>
                      <a:gd name="connsiteX18" fmla="*/ 3265000 w 5490033"/>
                      <a:gd name="connsiteY18" fmla="*/ 2905243 h 2905243"/>
                      <a:gd name="connsiteX19" fmla="*/ 2745017 w 5490033"/>
                      <a:gd name="connsiteY19" fmla="*/ 2905243 h 2905243"/>
                      <a:gd name="connsiteX20" fmla="*/ 2179817 w 5490033"/>
                      <a:gd name="connsiteY20" fmla="*/ 2905243 h 2905243"/>
                      <a:gd name="connsiteX21" fmla="*/ 1524185 w 5490033"/>
                      <a:gd name="connsiteY21" fmla="*/ 2905243 h 2905243"/>
                      <a:gd name="connsiteX22" fmla="*/ 1049417 w 5490033"/>
                      <a:gd name="connsiteY22" fmla="*/ 2905243 h 2905243"/>
                      <a:gd name="connsiteX23" fmla="*/ 484217 w 5490033"/>
                      <a:gd name="connsiteY23" fmla="*/ 2905243 h 2905243"/>
                      <a:gd name="connsiteX24" fmla="*/ 0 w 5490033"/>
                      <a:gd name="connsiteY24" fmla="*/ 2421026 h 2905243"/>
                      <a:gd name="connsiteX25" fmla="*/ 0 w 5490033"/>
                      <a:gd name="connsiteY25" fmla="*/ 1975560 h 2905243"/>
                      <a:gd name="connsiteX26" fmla="*/ 0 w 5490033"/>
                      <a:gd name="connsiteY26" fmla="*/ 1471990 h 2905243"/>
                      <a:gd name="connsiteX27" fmla="*/ 0 w 5490033"/>
                      <a:gd name="connsiteY27" fmla="*/ 949051 h 2905243"/>
                      <a:gd name="connsiteX28" fmla="*/ 0 w 5490033"/>
                      <a:gd name="connsiteY28" fmla="*/ 484217 h 2905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5490033" h="2905243" fill="none" extrusionOk="0">
                        <a:moveTo>
                          <a:pt x="0" y="484217"/>
                        </a:moveTo>
                        <a:cubicBezTo>
                          <a:pt x="-32790" y="212559"/>
                          <a:pt x="260353" y="37604"/>
                          <a:pt x="484217" y="0"/>
                        </a:cubicBezTo>
                        <a:cubicBezTo>
                          <a:pt x="721507" y="-21949"/>
                          <a:pt x="846560" y="65422"/>
                          <a:pt x="1049417" y="0"/>
                        </a:cubicBezTo>
                        <a:cubicBezTo>
                          <a:pt x="1252274" y="-65422"/>
                          <a:pt x="1503372" y="72265"/>
                          <a:pt x="1659833" y="0"/>
                        </a:cubicBezTo>
                        <a:cubicBezTo>
                          <a:pt x="1816294" y="-72265"/>
                          <a:pt x="1978558" y="32708"/>
                          <a:pt x="2089385" y="0"/>
                        </a:cubicBezTo>
                        <a:cubicBezTo>
                          <a:pt x="2200212" y="-32708"/>
                          <a:pt x="2490401" y="1086"/>
                          <a:pt x="2699801" y="0"/>
                        </a:cubicBezTo>
                        <a:cubicBezTo>
                          <a:pt x="2909201" y="-1086"/>
                          <a:pt x="2969173" y="48715"/>
                          <a:pt x="3174568" y="0"/>
                        </a:cubicBezTo>
                        <a:cubicBezTo>
                          <a:pt x="3379963" y="-48715"/>
                          <a:pt x="3522115" y="27035"/>
                          <a:pt x="3784984" y="0"/>
                        </a:cubicBezTo>
                        <a:cubicBezTo>
                          <a:pt x="4047853" y="-27035"/>
                          <a:pt x="4078763" y="48332"/>
                          <a:pt x="4304968" y="0"/>
                        </a:cubicBezTo>
                        <a:cubicBezTo>
                          <a:pt x="4531173" y="-48332"/>
                          <a:pt x="4714259" y="27126"/>
                          <a:pt x="5005816" y="0"/>
                        </a:cubicBezTo>
                        <a:cubicBezTo>
                          <a:pt x="5270901" y="-16113"/>
                          <a:pt x="5472621" y="249897"/>
                          <a:pt x="5490033" y="484217"/>
                        </a:cubicBezTo>
                        <a:cubicBezTo>
                          <a:pt x="5523114" y="601581"/>
                          <a:pt x="5475578" y="754938"/>
                          <a:pt x="5490033" y="929683"/>
                        </a:cubicBezTo>
                        <a:cubicBezTo>
                          <a:pt x="5504488" y="1104428"/>
                          <a:pt x="5468011" y="1164601"/>
                          <a:pt x="5490033" y="1355781"/>
                        </a:cubicBezTo>
                        <a:cubicBezTo>
                          <a:pt x="5512055" y="1546961"/>
                          <a:pt x="5466418" y="1629152"/>
                          <a:pt x="5490033" y="1801247"/>
                        </a:cubicBezTo>
                        <a:cubicBezTo>
                          <a:pt x="5513648" y="1973342"/>
                          <a:pt x="5420423" y="2166531"/>
                          <a:pt x="5490033" y="2421026"/>
                        </a:cubicBezTo>
                        <a:cubicBezTo>
                          <a:pt x="5515826" y="2686588"/>
                          <a:pt x="5246618" y="2850609"/>
                          <a:pt x="5005816" y="2905243"/>
                        </a:cubicBezTo>
                        <a:cubicBezTo>
                          <a:pt x="4734748" y="2905824"/>
                          <a:pt x="4648105" y="2867800"/>
                          <a:pt x="4350184" y="2905243"/>
                        </a:cubicBezTo>
                        <a:cubicBezTo>
                          <a:pt x="4052263" y="2942686"/>
                          <a:pt x="3947461" y="2863167"/>
                          <a:pt x="3694552" y="2905243"/>
                        </a:cubicBezTo>
                        <a:cubicBezTo>
                          <a:pt x="3441643" y="2947319"/>
                          <a:pt x="3429814" y="2887784"/>
                          <a:pt x="3265000" y="2905243"/>
                        </a:cubicBezTo>
                        <a:cubicBezTo>
                          <a:pt x="3100186" y="2922702"/>
                          <a:pt x="2903626" y="2856192"/>
                          <a:pt x="2745017" y="2905243"/>
                        </a:cubicBezTo>
                        <a:cubicBezTo>
                          <a:pt x="2586408" y="2954294"/>
                          <a:pt x="2300613" y="2855796"/>
                          <a:pt x="2179817" y="2905243"/>
                        </a:cubicBezTo>
                        <a:cubicBezTo>
                          <a:pt x="2059021" y="2954690"/>
                          <a:pt x="1793592" y="2834903"/>
                          <a:pt x="1524185" y="2905243"/>
                        </a:cubicBezTo>
                        <a:cubicBezTo>
                          <a:pt x="1254778" y="2975583"/>
                          <a:pt x="1225661" y="2884006"/>
                          <a:pt x="1049417" y="2905243"/>
                        </a:cubicBezTo>
                        <a:cubicBezTo>
                          <a:pt x="873173" y="2926480"/>
                          <a:pt x="650699" y="2863013"/>
                          <a:pt x="484217" y="2905243"/>
                        </a:cubicBezTo>
                        <a:cubicBezTo>
                          <a:pt x="214288" y="2918600"/>
                          <a:pt x="-13740" y="2679671"/>
                          <a:pt x="0" y="2421026"/>
                        </a:cubicBezTo>
                        <a:cubicBezTo>
                          <a:pt x="-31392" y="2258366"/>
                          <a:pt x="37616" y="2170014"/>
                          <a:pt x="0" y="1975560"/>
                        </a:cubicBezTo>
                        <a:cubicBezTo>
                          <a:pt x="-37616" y="1781106"/>
                          <a:pt x="43047" y="1680660"/>
                          <a:pt x="0" y="1471990"/>
                        </a:cubicBezTo>
                        <a:cubicBezTo>
                          <a:pt x="-43047" y="1263320"/>
                          <a:pt x="33589" y="1121594"/>
                          <a:pt x="0" y="949051"/>
                        </a:cubicBezTo>
                        <a:cubicBezTo>
                          <a:pt x="-33589" y="776508"/>
                          <a:pt x="41532" y="614009"/>
                          <a:pt x="0" y="484217"/>
                        </a:cubicBezTo>
                        <a:close/>
                      </a:path>
                      <a:path w="5490033" h="2905243" stroke="0" extrusionOk="0">
                        <a:moveTo>
                          <a:pt x="0" y="484217"/>
                        </a:moveTo>
                        <a:cubicBezTo>
                          <a:pt x="-33582" y="288689"/>
                          <a:pt x="160759" y="21482"/>
                          <a:pt x="484217" y="0"/>
                        </a:cubicBezTo>
                        <a:cubicBezTo>
                          <a:pt x="725067" y="-32629"/>
                          <a:pt x="795430" y="27093"/>
                          <a:pt x="1049417" y="0"/>
                        </a:cubicBezTo>
                        <a:cubicBezTo>
                          <a:pt x="1303404" y="-27093"/>
                          <a:pt x="1490484" y="16256"/>
                          <a:pt x="1659833" y="0"/>
                        </a:cubicBezTo>
                        <a:cubicBezTo>
                          <a:pt x="1829182" y="-16256"/>
                          <a:pt x="2018519" y="28455"/>
                          <a:pt x="2225033" y="0"/>
                        </a:cubicBezTo>
                        <a:cubicBezTo>
                          <a:pt x="2431547" y="-28455"/>
                          <a:pt x="2513825" y="12974"/>
                          <a:pt x="2699801" y="0"/>
                        </a:cubicBezTo>
                        <a:cubicBezTo>
                          <a:pt x="2885777" y="-12974"/>
                          <a:pt x="3141346" y="65879"/>
                          <a:pt x="3355432" y="0"/>
                        </a:cubicBezTo>
                        <a:cubicBezTo>
                          <a:pt x="3569518" y="-65879"/>
                          <a:pt x="3666734" y="62068"/>
                          <a:pt x="3875416" y="0"/>
                        </a:cubicBezTo>
                        <a:cubicBezTo>
                          <a:pt x="4084098" y="-62068"/>
                          <a:pt x="4325099" y="63934"/>
                          <a:pt x="4485832" y="0"/>
                        </a:cubicBezTo>
                        <a:cubicBezTo>
                          <a:pt x="4646565" y="-63934"/>
                          <a:pt x="4793667" y="43472"/>
                          <a:pt x="5005816" y="0"/>
                        </a:cubicBezTo>
                        <a:cubicBezTo>
                          <a:pt x="5208958" y="-1134"/>
                          <a:pt x="5447076" y="203489"/>
                          <a:pt x="5490033" y="484217"/>
                        </a:cubicBezTo>
                        <a:cubicBezTo>
                          <a:pt x="5512602" y="673424"/>
                          <a:pt x="5445458" y="767595"/>
                          <a:pt x="5490033" y="929683"/>
                        </a:cubicBezTo>
                        <a:cubicBezTo>
                          <a:pt x="5534608" y="1091771"/>
                          <a:pt x="5442074" y="1285329"/>
                          <a:pt x="5490033" y="1394517"/>
                        </a:cubicBezTo>
                        <a:cubicBezTo>
                          <a:pt x="5537992" y="1503705"/>
                          <a:pt x="5437770" y="1731175"/>
                          <a:pt x="5490033" y="1878719"/>
                        </a:cubicBezTo>
                        <a:cubicBezTo>
                          <a:pt x="5542296" y="2026263"/>
                          <a:pt x="5425638" y="2265358"/>
                          <a:pt x="5490033" y="2421026"/>
                        </a:cubicBezTo>
                        <a:cubicBezTo>
                          <a:pt x="5516672" y="2712822"/>
                          <a:pt x="5261978" y="2923977"/>
                          <a:pt x="5005816" y="2905243"/>
                        </a:cubicBezTo>
                        <a:cubicBezTo>
                          <a:pt x="4774697" y="2957821"/>
                          <a:pt x="4506070" y="2876000"/>
                          <a:pt x="4350184" y="2905243"/>
                        </a:cubicBezTo>
                        <a:cubicBezTo>
                          <a:pt x="4194298" y="2934486"/>
                          <a:pt x="3984124" y="2905024"/>
                          <a:pt x="3739768" y="2905243"/>
                        </a:cubicBezTo>
                        <a:cubicBezTo>
                          <a:pt x="3495412" y="2905462"/>
                          <a:pt x="3465318" y="2903917"/>
                          <a:pt x="3310216" y="2905243"/>
                        </a:cubicBezTo>
                        <a:cubicBezTo>
                          <a:pt x="3155114" y="2906569"/>
                          <a:pt x="2880222" y="2904482"/>
                          <a:pt x="2699801" y="2905243"/>
                        </a:cubicBezTo>
                        <a:cubicBezTo>
                          <a:pt x="2519380" y="2906004"/>
                          <a:pt x="2439874" y="2869207"/>
                          <a:pt x="2270249" y="2905243"/>
                        </a:cubicBezTo>
                        <a:cubicBezTo>
                          <a:pt x="2100624" y="2941279"/>
                          <a:pt x="1999984" y="2844148"/>
                          <a:pt x="1750265" y="2905243"/>
                        </a:cubicBezTo>
                        <a:cubicBezTo>
                          <a:pt x="1500546" y="2966338"/>
                          <a:pt x="1361289" y="2853115"/>
                          <a:pt x="1185065" y="2905243"/>
                        </a:cubicBezTo>
                        <a:cubicBezTo>
                          <a:pt x="1008841" y="2957371"/>
                          <a:pt x="759736" y="2850785"/>
                          <a:pt x="484217" y="2905243"/>
                        </a:cubicBezTo>
                        <a:cubicBezTo>
                          <a:pt x="234884" y="2846840"/>
                          <a:pt x="-4999" y="2643555"/>
                          <a:pt x="0" y="2421026"/>
                        </a:cubicBezTo>
                        <a:cubicBezTo>
                          <a:pt x="-23866" y="2322177"/>
                          <a:pt x="3377" y="2085639"/>
                          <a:pt x="0" y="1975560"/>
                        </a:cubicBezTo>
                        <a:cubicBezTo>
                          <a:pt x="-3377" y="1865481"/>
                          <a:pt x="18094" y="1628698"/>
                          <a:pt x="0" y="1510726"/>
                        </a:cubicBezTo>
                        <a:cubicBezTo>
                          <a:pt x="-18094" y="1392754"/>
                          <a:pt x="27304" y="1214177"/>
                          <a:pt x="0" y="1065260"/>
                        </a:cubicBezTo>
                        <a:cubicBezTo>
                          <a:pt x="-27304" y="916343"/>
                          <a:pt x="28935" y="717266"/>
                          <a:pt x="0" y="4842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47A619D1-22B3-4FD4-B2A7-CE6A7B2C8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485" y="310088"/>
            <a:ext cx="3477165" cy="2616130"/>
          </a:xfrm>
          <a:prstGeom prst="ellipse">
            <a:avLst/>
          </a:prstGeom>
          <a:ln w="38100">
            <a:solidFill>
              <a:schemeClr val="accent1"/>
            </a:solidFill>
            <a:prstDash val="dash"/>
          </a:ln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C55F0051-B295-40C2-82FC-CE50F3A8B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258" y="3429000"/>
            <a:ext cx="3485614" cy="2624579"/>
          </a:xfrm>
          <a:prstGeom prst="ellipse">
            <a:avLst/>
          </a:prstGeom>
          <a:ln w="38100">
            <a:solidFill>
              <a:srgbClr val="92D050"/>
            </a:solidFill>
            <a:prstDash val="dash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4C6C56-BBDE-4A92-B995-0FBF151B3B6F}"/>
              </a:ext>
            </a:extLst>
          </p:cNvPr>
          <p:cNvSpPr txBox="1"/>
          <p:nvPr/>
        </p:nvSpPr>
        <p:spPr>
          <a:xfrm>
            <a:off x="2098620" y="5798050"/>
            <a:ext cx="4702405" cy="3774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Figure 1: VR prototype space in Unreal Engine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BF92DB-5849-4BA2-AE68-5EA7AD35CB94}"/>
              </a:ext>
            </a:extLst>
          </p:cNvPr>
          <p:cNvSpPr txBox="1"/>
          <p:nvPr/>
        </p:nvSpPr>
        <p:spPr>
          <a:xfrm>
            <a:off x="7590618" y="2926218"/>
            <a:ext cx="45442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Figure 2: Concept sketch of "Cloud" story word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F6E21BD-1A31-4821-8788-B45BBF2C3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698" y="1618153"/>
            <a:ext cx="5411638" cy="11741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Windows Mixed Reality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Unreal 5</a:t>
            </a:r>
          </a:p>
          <a:p>
            <a:pPr lvl="1"/>
            <a:endParaRPr lang="en-US" dirty="0"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7AEA68-74E9-4303-81FE-7AC5205C668B}"/>
              </a:ext>
            </a:extLst>
          </p:cNvPr>
          <p:cNvSpPr txBox="1"/>
          <p:nvPr/>
        </p:nvSpPr>
        <p:spPr>
          <a:xfrm>
            <a:off x="7459038" y="6169709"/>
            <a:ext cx="50218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Figure 3: Concept sketch of "Space" story world</a:t>
            </a:r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376B0A86-D6FE-427B-B079-DFB90EF0EDF0}"/>
              </a:ext>
            </a:extLst>
          </p:cNvPr>
          <p:cNvCxnSpPr>
            <a:cxnSpLocks/>
            <a:endCxn id="13" idx="2"/>
          </p:cNvCxnSpPr>
          <p:nvPr/>
        </p:nvCxnSpPr>
        <p:spPr>
          <a:xfrm rot="5400000" flipH="1" flipV="1">
            <a:off x="7464161" y="4875629"/>
            <a:ext cx="1200436" cy="931758"/>
          </a:xfrm>
          <a:prstGeom prst="curvedConnector2">
            <a:avLst/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10468E7F-B355-4558-97D9-466CBF1C258C}"/>
              </a:ext>
            </a:extLst>
          </p:cNvPr>
          <p:cNvCxnSpPr>
            <a:cxnSpLocks/>
            <a:endCxn id="11" idx="6"/>
          </p:cNvCxnSpPr>
          <p:nvPr/>
        </p:nvCxnSpPr>
        <p:spPr>
          <a:xfrm rot="16200000" flipV="1">
            <a:off x="10499749" y="1785055"/>
            <a:ext cx="1223091" cy="889287"/>
          </a:xfrm>
          <a:prstGeom prst="curvedConnector2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row: Circular 51">
            <a:extLst>
              <a:ext uri="{FF2B5EF4-FFF2-40B4-BE49-F238E27FC236}">
                <a16:creationId xmlns:a16="http://schemas.microsoft.com/office/drawing/2014/main" id="{D38F9B71-2C67-4764-886C-5EEBCF132310}"/>
              </a:ext>
            </a:extLst>
          </p:cNvPr>
          <p:cNvSpPr/>
          <p:nvPr/>
        </p:nvSpPr>
        <p:spPr>
          <a:xfrm rot="17277982">
            <a:off x="-1750" y="3372760"/>
            <a:ext cx="1993830" cy="1179535"/>
          </a:xfrm>
          <a:prstGeom prst="circularArrow">
            <a:avLst>
              <a:gd name="adj1" fmla="val 12500"/>
              <a:gd name="adj2" fmla="val 606375"/>
              <a:gd name="adj3" fmla="val 20457681"/>
              <a:gd name="adj4" fmla="val 15115603"/>
              <a:gd name="adj5" fmla="val 1538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24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27AC92E-38FD-4184-89D7-8DE2B7BD7CC4}"/>
              </a:ext>
            </a:extLst>
          </p:cNvPr>
          <p:cNvSpPr/>
          <p:nvPr/>
        </p:nvSpPr>
        <p:spPr>
          <a:xfrm>
            <a:off x="-1161287" y="338329"/>
            <a:ext cx="6419088" cy="16234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6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2" name="Graphic 21" descr="Astronaut">
            <a:extLst>
              <a:ext uri="{FF2B5EF4-FFF2-40B4-BE49-F238E27FC236}">
                <a16:creationId xmlns:a16="http://schemas.microsoft.com/office/drawing/2014/main" id="{68CA1625-6760-3D5B-1C17-E2CEA728F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053" y="953955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29" name="Arc 28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51FB5-E543-C05F-CCB4-23FC90E0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79493"/>
            <a:ext cx="346862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cs typeface="Calibri Light"/>
              </a:rPr>
              <a:t>Board Game </a:t>
            </a:r>
            <a:r>
              <a:rPr lang="en-US" dirty="0">
                <a:ea typeface="+mj-lt"/>
                <a:cs typeface="+mj-lt"/>
              </a:rPr>
              <a:t>Mechanics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8C6C3D4-E3A7-8ABE-84CD-016EA2908639}"/>
              </a:ext>
            </a:extLst>
          </p:cNvPr>
          <p:cNvSpPr txBox="1">
            <a:spLocks/>
          </p:cNvSpPr>
          <p:nvPr/>
        </p:nvSpPr>
        <p:spPr>
          <a:xfrm>
            <a:off x="732368" y="2428943"/>
            <a:ext cx="5257800" cy="4192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cs typeface="Calibri"/>
              </a:rPr>
              <a:t>Migrated into a Board Game</a:t>
            </a:r>
          </a:p>
          <a:p>
            <a:pPr lvl="1"/>
            <a:r>
              <a:rPr lang="en-US" i="1" dirty="0">
                <a:cs typeface="Calibri"/>
              </a:rPr>
              <a:t>Mural </a:t>
            </a:r>
            <a:r>
              <a:rPr lang="en-US" dirty="0">
                <a:cs typeface="Calibri"/>
              </a:rPr>
              <a:t>for playtesting</a:t>
            </a:r>
          </a:p>
          <a:p>
            <a:pPr lvl="1"/>
            <a:r>
              <a:rPr lang="en-US" dirty="0">
                <a:cs typeface="Calibri"/>
              </a:rPr>
              <a:t>Creation of Physical Game Assets</a:t>
            </a:r>
          </a:p>
          <a:p>
            <a:pPr lvl="1"/>
            <a:r>
              <a:rPr lang="en-US" dirty="0">
                <a:cs typeface="Calibri"/>
              </a:rPr>
              <a:t>Digital Version</a:t>
            </a:r>
          </a:p>
          <a:p>
            <a:pPr marL="457200" lvl="1" indent="0">
              <a:buNone/>
            </a:pPr>
            <a:endParaRPr lang="en-US" dirty="0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" dirty="0">
                <a:cs typeface="Calibri"/>
              </a:rPr>
              <a:t>Game Mechanics</a:t>
            </a:r>
            <a:r>
              <a:rPr lang="en" baseline="30000" dirty="0">
                <a:cs typeface="Calibri"/>
              </a:rPr>
              <a:t>[1]</a:t>
            </a:r>
            <a:endParaRPr lang="en-US" baseline="30000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" dirty="0">
                <a:cs typeface="Calibri"/>
              </a:rPr>
              <a:t>  Space</a:t>
            </a:r>
            <a:endParaRPr lang="en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" dirty="0">
                <a:cs typeface="Calibri"/>
              </a:rPr>
              <a:t>  Objects, Attributes, and States</a:t>
            </a:r>
            <a:endParaRPr lang="en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" dirty="0">
                <a:cs typeface="Calibri"/>
              </a:rPr>
              <a:t>  Actions</a:t>
            </a:r>
            <a:endParaRPr lang="en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" dirty="0">
                <a:cs typeface="Calibri"/>
              </a:rPr>
              <a:t>  Rules</a:t>
            </a:r>
            <a:endParaRPr lang="en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" dirty="0">
                <a:cs typeface="Calibri"/>
              </a:rPr>
              <a:t>  Skill</a:t>
            </a:r>
            <a:endParaRPr lang="en" dirty="0">
              <a:ea typeface="+mn-lt"/>
              <a:cs typeface="+mn-lt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" dirty="0">
                <a:cs typeface="Calibri"/>
              </a:rPr>
              <a:t>  Chance</a:t>
            </a:r>
            <a:endParaRPr lang="en" dirty="0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47EDC6-C9C1-4BC8-A512-1E98185B8C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9886" y="1221564"/>
            <a:ext cx="4979714" cy="4242162"/>
          </a:xfrm>
          <a:prstGeom prst="round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6973AAC-7606-4A22-8296-1A36DC802B86}"/>
              </a:ext>
            </a:extLst>
          </p:cNvPr>
          <p:cNvSpPr txBox="1"/>
          <p:nvPr/>
        </p:nvSpPr>
        <p:spPr>
          <a:xfrm>
            <a:off x="6757224" y="5546669"/>
            <a:ext cx="47125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Figure 4: Online playtest environment in </a:t>
            </a:r>
            <a:r>
              <a:rPr lang="en-US" i="1" dirty="0"/>
              <a:t>Mural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57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21FCEF-9B22-4DDE-B4F4-63E48DC8188B}"/>
              </a:ext>
            </a:extLst>
          </p:cNvPr>
          <p:cNvSpPr/>
          <p:nvPr/>
        </p:nvSpPr>
        <p:spPr>
          <a:xfrm>
            <a:off x="-563160" y="482452"/>
            <a:ext cx="6914533" cy="99750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425FB1-B640-7CB9-0EA6-B8DCF8988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Delivery</a:t>
            </a:r>
          </a:p>
        </p:txBody>
      </p:sp>
      <p:pic>
        <p:nvPicPr>
          <p:cNvPr id="8" name="Picture 8" descr="FullPackage.PNG">
            <a:extLst>
              <a:ext uri="{FF2B5EF4-FFF2-40B4-BE49-F238E27FC236}">
                <a16:creationId xmlns:a16="http://schemas.microsoft.com/office/drawing/2014/main" id="{432E904A-686F-30A9-BE1F-82AB63C51B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27" r="19591"/>
          <a:stretch/>
        </p:blipFill>
        <p:spPr>
          <a:xfrm>
            <a:off x="7910316" y="3735585"/>
            <a:ext cx="3810358" cy="2951583"/>
          </a:xfrm>
          <a:prstGeom prst="rect">
            <a:avLst/>
          </a:prstGeom>
        </p:spPr>
      </p:pic>
      <p:pic>
        <p:nvPicPr>
          <p:cNvPr id="9" name="Picture 9" descr="AugmentCardBackTemplate.jpg">
            <a:extLst>
              <a:ext uri="{FF2B5EF4-FFF2-40B4-BE49-F238E27FC236}">
                <a16:creationId xmlns:a16="http://schemas.microsoft.com/office/drawing/2014/main" id="{01FB6B77-8F47-359A-3F61-0A3DB25B4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748" y="1949144"/>
            <a:ext cx="797379" cy="1189265"/>
          </a:xfrm>
          <a:prstGeom prst="rect">
            <a:avLst/>
          </a:prstGeom>
        </p:spPr>
      </p:pic>
      <p:pic>
        <p:nvPicPr>
          <p:cNvPr id="10" name="Picture 10" descr="ScenarioA1.jpg">
            <a:extLst>
              <a:ext uri="{FF2B5EF4-FFF2-40B4-BE49-F238E27FC236}">
                <a16:creationId xmlns:a16="http://schemas.microsoft.com/office/drawing/2014/main" id="{74D5028B-0343-996B-6067-54BCF2F34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186" y="1951248"/>
            <a:ext cx="797379" cy="1189265"/>
          </a:xfrm>
          <a:prstGeom prst="rect">
            <a:avLst/>
          </a:prstGeom>
        </p:spPr>
      </p:pic>
      <p:pic>
        <p:nvPicPr>
          <p:cNvPr id="11" name="Picture 11" descr="ScenarioA2.jpg">
            <a:extLst>
              <a:ext uri="{FF2B5EF4-FFF2-40B4-BE49-F238E27FC236}">
                <a16:creationId xmlns:a16="http://schemas.microsoft.com/office/drawing/2014/main" id="{BEBEAB19-FC00-FBD3-C21A-9B6BA969E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2953" y="495604"/>
            <a:ext cx="797379" cy="1175658"/>
          </a:xfrm>
          <a:prstGeom prst="rect">
            <a:avLst/>
          </a:prstGeom>
        </p:spPr>
      </p:pic>
      <p:pic>
        <p:nvPicPr>
          <p:cNvPr id="13" name="Picture 13" descr="ScenarioA4.jpg">
            <a:extLst>
              <a:ext uri="{FF2B5EF4-FFF2-40B4-BE49-F238E27FC236}">
                <a16:creationId xmlns:a16="http://schemas.microsoft.com/office/drawing/2014/main" id="{4A63CFF2-BF2E-9FE5-73C0-8590887CBE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76333" y="493720"/>
            <a:ext cx="797379" cy="1189265"/>
          </a:xfrm>
          <a:prstGeom prst="rect">
            <a:avLst/>
          </a:prstGeom>
        </p:spPr>
      </p:pic>
      <p:pic>
        <p:nvPicPr>
          <p:cNvPr id="12" name="Picture 12" descr="ScenarioA3.jpg">
            <a:extLst>
              <a:ext uri="{FF2B5EF4-FFF2-40B4-BE49-F238E27FC236}">
                <a16:creationId xmlns:a16="http://schemas.microsoft.com/office/drawing/2014/main" id="{8E661A03-99FD-8A42-2B2C-BB4C6918C7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7133" y="493001"/>
            <a:ext cx="1858735" cy="27540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C472083-BB8C-0BD2-021B-4687E5AE9317}"/>
              </a:ext>
            </a:extLst>
          </p:cNvPr>
          <p:cNvSpPr txBox="1"/>
          <p:nvPr/>
        </p:nvSpPr>
        <p:spPr>
          <a:xfrm>
            <a:off x="6539345" y="3366654"/>
            <a:ext cx="50014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Figure 5: Example "Scenario" and "Augment" cards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D287D-2DC1-FFBF-F731-F4680F9A0C9E}"/>
              </a:ext>
            </a:extLst>
          </p:cNvPr>
          <p:cNvSpPr txBox="1"/>
          <p:nvPr/>
        </p:nvSpPr>
        <p:spPr>
          <a:xfrm>
            <a:off x="5866101" y="6390113"/>
            <a:ext cx="54876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Figure 7: Game packaging in assets model in Fusion360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4B893624-B7C8-AC9D-FDDD-CA017F3ABFB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720" t="5572" r="14238" b="578"/>
          <a:stretch/>
        </p:blipFill>
        <p:spPr>
          <a:xfrm>
            <a:off x="5177262" y="4102962"/>
            <a:ext cx="3223494" cy="224864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78B26E3-83B4-2718-1506-86D9D896F540}"/>
              </a:ext>
            </a:extLst>
          </p:cNvPr>
          <p:cNvSpPr txBox="1"/>
          <p:nvPr/>
        </p:nvSpPr>
        <p:spPr>
          <a:xfrm>
            <a:off x="474022" y="5983513"/>
            <a:ext cx="4333008" cy="3784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Figure 6: 3D printed game assets</a:t>
            </a: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0F5867E5-BC14-4628-BA05-C7FC6ADC7319}"/>
              </a:ext>
            </a:extLst>
          </p:cNvPr>
          <p:cNvCxnSpPr>
            <a:cxnSpLocks/>
            <a:stCxn id="17" idx="1"/>
            <a:endCxn id="12" idx="1"/>
          </p:cNvCxnSpPr>
          <p:nvPr/>
        </p:nvCxnSpPr>
        <p:spPr>
          <a:xfrm rot="10800000" flipH="1">
            <a:off x="6539345" y="1870044"/>
            <a:ext cx="647788" cy="1681276"/>
          </a:xfrm>
          <a:prstGeom prst="curvedConnector3">
            <a:avLst>
              <a:gd name="adj1" fmla="val -98238"/>
            </a:avLst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55041128-0C53-4EA0-9E67-9A890BD137D7}"/>
              </a:ext>
            </a:extLst>
          </p:cNvPr>
          <p:cNvCxnSpPr>
            <a:cxnSpLocks/>
          </p:cNvCxnSpPr>
          <p:nvPr/>
        </p:nvCxnSpPr>
        <p:spPr>
          <a:xfrm flipV="1">
            <a:off x="11230233" y="5211377"/>
            <a:ext cx="324928" cy="1412829"/>
          </a:xfrm>
          <a:prstGeom prst="curvedConnector3">
            <a:avLst>
              <a:gd name="adj1" fmla="val 246412"/>
            </a:avLst>
          </a:prstGeom>
          <a:ln w="762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 descr="PXL_20221031_182232448.jpg">
            <a:extLst>
              <a:ext uri="{FF2B5EF4-FFF2-40B4-BE49-F238E27FC236}">
                <a16:creationId xmlns:a16="http://schemas.microsoft.com/office/drawing/2014/main" id="{5B183686-B361-0F28-AB71-7B4D91DC80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472" y="2790371"/>
            <a:ext cx="4194628" cy="3136900"/>
          </a:xfrm>
          <a:prstGeom prst="rect">
            <a:avLst/>
          </a:prstGeom>
          <a:ln w="57150">
            <a:solidFill>
              <a:schemeClr val="accent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816385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F7E9410-0C17-F7C3-EA39-1A67B16622E8}"/>
              </a:ext>
            </a:extLst>
          </p:cNvPr>
          <p:cNvSpPr/>
          <p:nvPr/>
        </p:nvSpPr>
        <p:spPr>
          <a:xfrm>
            <a:off x="-1161287" y="365542"/>
            <a:ext cx="9594087" cy="1124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C17534-F334-FBD4-D5B3-09FB98D34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Future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107AE-0B44-9C9C-D162-EBE949020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cs typeface="Calibri"/>
              </a:rPr>
              <a:t>"Open Source Board Game"</a:t>
            </a:r>
          </a:p>
          <a:p>
            <a:pPr lvl="1"/>
            <a:r>
              <a:rPr lang="en-US" dirty="0">
                <a:cs typeface="Calibri"/>
              </a:rPr>
              <a:t>Online Repository or Access</a:t>
            </a:r>
            <a:endParaRPr lang="en-US" dirty="0"/>
          </a:p>
          <a:p>
            <a:pPr lvl="2"/>
            <a:r>
              <a:rPr lang="en-US" dirty="0">
                <a:cs typeface="Calibri"/>
              </a:rPr>
              <a:t>Library to physical assets for in-person play</a:t>
            </a:r>
          </a:p>
          <a:p>
            <a:pPr lvl="2"/>
            <a:r>
              <a:rPr lang="en-US" dirty="0">
                <a:ea typeface="+mn-lt"/>
                <a:cs typeface="+mn-lt"/>
              </a:rPr>
              <a:t>Instructions for creating your own physical copy</a:t>
            </a:r>
          </a:p>
          <a:p>
            <a:pPr lvl="2"/>
            <a:r>
              <a:rPr lang="en-US" dirty="0">
                <a:cs typeface="Calibri"/>
              </a:rPr>
              <a:t>Library to scenarios and digital content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5A5DB9B-D4D7-E50F-DFEF-5A1A33AAF497}"/>
              </a:ext>
            </a:extLst>
          </p:cNvPr>
          <p:cNvSpPr/>
          <p:nvPr/>
        </p:nvSpPr>
        <p:spPr>
          <a:xfrm>
            <a:off x="8176898" y="3342302"/>
            <a:ext cx="4507862" cy="45078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45F27C3-3B2D-FA90-CF8B-9E0CCCE56482}"/>
              </a:ext>
            </a:extLst>
          </p:cNvPr>
          <p:cNvSpPr/>
          <p:nvPr/>
        </p:nvSpPr>
        <p:spPr>
          <a:xfrm>
            <a:off x="9864184" y="2525873"/>
            <a:ext cx="2113005" cy="21130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48DC39-D84D-6AC9-18FE-29805ED2E646}"/>
              </a:ext>
            </a:extLst>
          </p:cNvPr>
          <p:cNvSpPr/>
          <p:nvPr/>
        </p:nvSpPr>
        <p:spPr>
          <a:xfrm>
            <a:off x="6271898" y="4648587"/>
            <a:ext cx="3183433" cy="28205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15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D5D550F-0BE7-8097-B718-AC2D0AD859D0}"/>
              </a:ext>
            </a:extLst>
          </p:cNvPr>
          <p:cNvSpPr/>
          <p:nvPr/>
        </p:nvSpPr>
        <p:spPr>
          <a:xfrm>
            <a:off x="-847488" y="3428095"/>
            <a:ext cx="9894293" cy="12477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296B2-A011-C794-6D58-984502CB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Demonstration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12D1D36-F808-1FC7-2EA6-FE3A39CD60B7}"/>
              </a:ext>
            </a:extLst>
          </p:cNvPr>
          <p:cNvSpPr/>
          <p:nvPr/>
        </p:nvSpPr>
        <p:spPr>
          <a:xfrm>
            <a:off x="8421827" y="-1129912"/>
            <a:ext cx="4507862" cy="45078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0178D2E-6823-17FF-E21F-0604A6C17172}"/>
              </a:ext>
            </a:extLst>
          </p:cNvPr>
          <p:cNvSpPr/>
          <p:nvPr/>
        </p:nvSpPr>
        <p:spPr>
          <a:xfrm>
            <a:off x="6580327" y="-422341"/>
            <a:ext cx="3183433" cy="28205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25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798CD6-7519-C10C-7FF0-1F193FA1BF1E}"/>
              </a:ext>
            </a:extLst>
          </p:cNvPr>
          <p:cNvSpPr/>
          <p:nvPr/>
        </p:nvSpPr>
        <p:spPr>
          <a:xfrm>
            <a:off x="-1161287" y="365542"/>
            <a:ext cx="9594087" cy="1124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C17534-F334-FBD4-D5B3-09FB98D34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References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107AE-0B44-9C9C-D162-EBE949020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lvl="1" indent="-457200">
              <a:buNone/>
            </a:pPr>
            <a:r>
              <a:rPr lang="en-US">
                <a:cs typeface="Calibri"/>
              </a:rPr>
              <a:t>[1] Lindley, J., &amp; Coulton, P. (2015). Back to the future: 10 years of design fiction. Proceedings of the 2015 British HCI Conference, 210–211. https://doi.org/10.1145/2783446.2783592 </a:t>
            </a:r>
          </a:p>
          <a:p>
            <a:pPr marL="457200" lvl="1" indent="-457200">
              <a:buNone/>
            </a:pPr>
            <a:r>
              <a:rPr lang="en-US">
                <a:cs typeface="Calibri"/>
              </a:rPr>
              <a:t>[2] Mclarney, E., </a:t>
            </a:r>
            <a:r>
              <a:rPr lang="en-US" err="1">
                <a:cs typeface="Calibri"/>
              </a:rPr>
              <a:t>Gawdiak</a:t>
            </a:r>
            <a:r>
              <a:rPr lang="en-US">
                <a:cs typeface="Calibri"/>
              </a:rPr>
              <a:t>, Y., Oza, N., </a:t>
            </a:r>
            <a:r>
              <a:rPr lang="en-US" err="1">
                <a:cs typeface="Calibri"/>
              </a:rPr>
              <a:t>Mattmann</a:t>
            </a:r>
            <a:r>
              <a:rPr lang="en-US">
                <a:cs typeface="Calibri"/>
              </a:rPr>
              <a:t>, C., Garcia, M., Maskey, M., </a:t>
            </a:r>
            <a:r>
              <a:rPr lang="en-US" err="1">
                <a:cs typeface="Calibri"/>
              </a:rPr>
              <a:t>Tashakkor</a:t>
            </a:r>
            <a:r>
              <a:rPr lang="en-US">
                <a:cs typeface="Calibri"/>
              </a:rPr>
              <a:t>, S., Meza, D., Sprague, J., Hestnes, P., Wolfe, P., Illingworth, J., Shyam, V., Rydeen, P., Prokop, L., Powell, L., Brown, T., Miller, W., &amp; Little, C. (2021). NASA Framework for the Ethical Use of Artificial Intelligence (AI). https://ntrs.nasa.gov/citations/20210012886 </a:t>
            </a:r>
          </a:p>
          <a:p>
            <a:pPr marL="457200" lvl="1" indent="-457200">
              <a:buNone/>
            </a:pPr>
            <a:r>
              <a:rPr lang="en-US">
                <a:cs typeface="Calibri"/>
              </a:rPr>
              <a:t>[3] Schell, J. (2008). The art of game design: A book of lenses. Elsevier/Morgan Kaufmann. </a:t>
            </a:r>
          </a:p>
        </p:txBody>
      </p:sp>
    </p:spTree>
    <p:extLst>
      <p:ext uri="{BB962C8B-B14F-4D97-AF65-F5344CB8AC3E}">
        <p14:creationId xmlns:p14="http://schemas.microsoft.com/office/powerpoint/2010/main" val="2743859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7CA5CA-B340-E0F5-339E-76184B5B73E0}"/>
              </a:ext>
            </a:extLst>
          </p:cNvPr>
          <p:cNvSpPr/>
          <p:nvPr/>
        </p:nvSpPr>
        <p:spPr>
          <a:xfrm>
            <a:off x="3198369" y="361953"/>
            <a:ext cx="5794008" cy="1247712"/>
          </a:xfrm>
          <a:prstGeom prst="roundRect">
            <a:avLst>
              <a:gd name="adj" fmla="val 50000"/>
            </a:avLst>
          </a:prstGeom>
          <a:solidFill>
            <a:srgbClr val="673A96"/>
          </a:solidFill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C17534-F334-FBD4-D5B3-09FB98D34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cs typeface="Calibri Light"/>
              </a:rPr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107AE-0B44-9C9C-D162-EBE949020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3196"/>
            <a:ext cx="10515600" cy="36437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cs typeface="Calibri"/>
              </a:rPr>
              <a:t>Jessica (Jessie) Robinson</a:t>
            </a:r>
          </a:p>
          <a:p>
            <a:pPr marL="0" indent="0" algn="ctr">
              <a:buNone/>
            </a:pPr>
            <a:r>
              <a:rPr lang="en-US" dirty="0">
                <a:cs typeface="Calibri"/>
                <a:hlinkClick r:id="rId2"/>
              </a:rPr>
              <a:t>jr010014@ohio.edu</a:t>
            </a:r>
            <a:endParaRPr lang="en-US" dirty="0">
              <a:cs typeface="Calibri"/>
            </a:endParaRPr>
          </a:p>
          <a:p>
            <a:pPr marL="0" indent="0" algn="ctr">
              <a:buNone/>
            </a:pPr>
            <a:endParaRPr lang="en-US">
              <a:cs typeface="Calibri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Cristina Morales Mojica</a:t>
            </a:r>
          </a:p>
          <a:p>
            <a:pPr marL="0" indent="0" algn="ctr">
              <a:buNone/>
            </a:pPr>
            <a:r>
              <a:rPr lang="en-US" dirty="0">
                <a:cs typeface="Calibri"/>
                <a:hlinkClick r:id="rId3"/>
              </a:rPr>
              <a:t>cristina.m.moralesmojica@nasa.gov</a:t>
            </a:r>
            <a:endParaRPr lang="en-US" dirty="0"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EF8D7C7-EFB4-992D-DD9F-F5C6E689E312}"/>
              </a:ext>
            </a:extLst>
          </p:cNvPr>
          <p:cNvSpPr/>
          <p:nvPr/>
        </p:nvSpPr>
        <p:spPr>
          <a:xfrm>
            <a:off x="-1357173" y="-794269"/>
            <a:ext cx="4507862" cy="45078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20D1715-40F1-2EEB-0ECB-ECD210EBE9B3}"/>
              </a:ext>
            </a:extLst>
          </p:cNvPr>
          <p:cNvSpPr/>
          <p:nvPr/>
        </p:nvSpPr>
        <p:spPr>
          <a:xfrm>
            <a:off x="9047756" y="3823088"/>
            <a:ext cx="4507862" cy="45078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2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D2290"/>
      </a:accent1>
      <a:accent2>
        <a:srgbClr val="673A96"/>
      </a:accent2>
      <a:accent3>
        <a:srgbClr val="44ABE0"/>
      </a:accent3>
      <a:accent4>
        <a:srgbClr val="FFC000"/>
      </a:accent4>
      <a:accent5>
        <a:srgbClr val="6ABD45"/>
      </a:accent5>
      <a:accent6>
        <a:srgbClr val="F9ED23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6652BFA210E94C97F9BBCC8CDF8468" ma:contentTypeVersion="8" ma:contentTypeDescription="Create a new document." ma:contentTypeScope="" ma:versionID="c28bad212d7371253f5b9715980cd764">
  <xsd:schema xmlns:xsd="http://www.w3.org/2001/XMLSchema" xmlns:xs="http://www.w3.org/2001/XMLSchema" xmlns:p="http://schemas.microsoft.com/office/2006/metadata/properties" xmlns:ns2="c64a2919-ef63-4678-8c3e-563657c76621" xmlns:ns3="eae09dbb-073e-41f8-9e1a-c51a250c5033" targetNamespace="http://schemas.microsoft.com/office/2006/metadata/properties" ma:root="true" ma:fieldsID="67516f467381841c62fabf7c65d86473" ns2:_="" ns3:_="">
    <xsd:import namespace="c64a2919-ef63-4678-8c3e-563657c76621"/>
    <xsd:import namespace="eae09dbb-073e-41f8-9e1a-c51a250c50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4a2919-ef63-4678-8c3e-563657c766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e09dbb-073e-41f8-9e1a-c51a250c503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feee4d9-a8dd-4d1e-8509-34ce09392b1e}" ma:internalName="TaxCatchAll" ma:showField="CatchAllData" ma:web="eae09dbb-073e-41f8-9e1a-c51a250c50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4a2919-ef63-4678-8c3e-563657c76621">
      <Terms xmlns="http://schemas.microsoft.com/office/infopath/2007/PartnerControls"/>
    </lcf76f155ced4ddcb4097134ff3c332f>
    <TaxCatchAll xmlns="eae09dbb-073e-41f8-9e1a-c51a250c503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C0E66B-74EB-4CF3-9198-1FE944609ACF}">
  <ds:schemaRefs>
    <ds:schemaRef ds:uri="c64a2919-ef63-4678-8c3e-563657c76621"/>
    <ds:schemaRef ds:uri="eae09dbb-073e-41f8-9e1a-c51a250c503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4F1D509-70FA-465F-A0B9-5644B390C314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c64a2919-ef63-4678-8c3e-563657c76621"/>
    <ds:schemaRef ds:uri="http://www.w3.org/XML/1998/namespace"/>
    <ds:schemaRef ds:uri="http://schemas.openxmlformats.org/package/2006/metadata/core-properties"/>
    <ds:schemaRef ds:uri="eae09dbb-073e-41f8-9e1a-c51a250c5033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5640BEE-9209-4280-91FE-40B2EDA424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860</Words>
  <Application>Microsoft Office PowerPoint</Application>
  <PresentationFormat>Widescreen</PresentationFormat>
  <Paragraphs>131</Paragraphs>
  <Slides>10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AI Ethics Board Game (Appendix for AI Ethics)</vt:lpstr>
      <vt:lpstr>Background and Motivation</vt:lpstr>
      <vt:lpstr>Research Questions</vt:lpstr>
      <vt:lpstr>Virtual Reality</vt:lpstr>
      <vt:lpstr>Board Game Mechanics</vt:lpstr>
      <vt:lpstr>Delivery</vt:lpstr>
      <vt:lpstr>Future Work</vt:lpstr>
      <vt:lpstr>Demonstration</vt:lpstr>
      <vt:lpstr>References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Robinson, Jessica A. (LARC-B7)[UNIVERSITIES SPACE RESEARCH ASSOCIATION]</cp:lastModifiedBy>
  <cp:revision>94</cp:revision>
  <dcterms:created xsi:type="dcterms:W3CDTF">2013-07-15T20:26:40Z</dcterms:created>
  <dcterms:modified xsi:type="dcterms:W3CDTF">2022-10-31T19:46:38Z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0x010100786652BFA210E94C97F9BBCC8CDF8468</vt:lpwstr>
  </property>
  <property fmtid="{D5CDD505-2E9C-101B-9397-08002B2CF9AE}" pid="3" name="MediaServiceImageTags">
    <vt:lpwstr/>
  </property>
</Properties>
</file>