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69" r:id="rId4"/>
    <p:sldId id="270" r:id="rId5"/>
    <p:sldId id="265" r:id="rId6"/>
    <p:sldId id="266" r:id="rId7"/>
    <p:sldId id="256" r:id="rId8"/>
    <p:sldId id="271" r:id="rId9"/>
    <p:sldId id="27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F5E3AC-4E52-4EA6-9BCD-FB2B029061B1}" v="14" dt="2022-10-31T13:22:59.1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248" d="100"/>
          <a:sy n="248" d="100"/>
        </p:scale>
        <p:origin x="18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ornhill, Kenneth L. (LARC-E303)[Science Systems &amp; Applications, Inc.]" userId="08ac7257-d880-464f-b9d2-444eb3063244" providerId="ADAL" clId="{B5F5E3AC-4E52-4EA6-9BCD-FB2B029061B1}"/>
    <pc:docChg chg="custSel addSld modSld sldOrd">
      <pc:chgData name="Thornhill, Kenneth L. (LARC-E303)[Science Systems &amp; Applications, Inc.]" userId="08ac7257-d880-464f-b9d2-444eb3063244" providerId="ADAL" clId="{B5F5E3AC-4E52-4EA6-9BCD-FB2B029061B1}" dt="2022-10-31T13:23:13.730" v="2127" actId="14100"/>
      <pc:docMkLst>
        <pc:docMk/>
      </pc:docMkLst>
      <pc:sldChg chg="addSp delSp mod ord">
        <pc:chgData name="Thornhill, Kenneth L. (LARC-E303)[Science Systems &amp; Applications, Inc.]" userId="08ac7257-d880-464f-b9d2-444eb3063244" providerId="ADAL" clId="{B5F5E3AC-4E52-4EA6-9BCD-FB2B029061B1}" dt="2022-10-31T13:15:43.746" v="2070" actId="22"/>
        <pc:sldMkLst>
          <pc:docMk/>
          <pc:sldMk cId="1618641699" sldId="256"/>
        </pc:sldMkLst>
        <pc:picChg chg="add del">
          <ac:chgData name="Thornhill, Kenneth L. (LARC-E303)[Science Systems &amp; Applications, Inc.]" userId="08ac7257-d880-464f-b9d2-444eb3063244" providerId="ADAL" clId="{B5F5E3AC-4E52-4EA6-9BCD-FB2B029061B1}" dt="2022-10-28T19:12:49.257" v="4" actId="21"/>
          <ac:picMkLst>
            <pc:docMk/>
            <pc:sldMk cId="1618641699" sldId="256"/>
            <ac:picMk id="5" creationId="{545E61B4-049C-4586-BDEA-F93DDF47C03F}"/>
          </ac:picMkLst>
        </pc:picChg>
        <pc:picChg chg="add">
          <ac:chgData name="Thornhill, Kenneth L. (LARC-E303)[Science Systems &amp; Applications, Inc.]" userId="08ac7257-d880-464f-b9d2-444eb3063244" providerId="ADAL" clId="{B5F5E3AC-4E52-4EA6-9BCD-FB2B029061B1}" dt="2022-10-31T13:15:43.746" v="2070" actId="22"/>
          <ac:picMkLst>
            <pc:docMk/>
            <pc:sldMk cId="1618641699" sldId="256"/>
            <ac:picMk id="7" creationId="{BA9A77CA-4DEF-4080-A15E-71D87733C999}"/>
          </ac:picMkLst>
        </pc:picChg>
      </pc:sldChg>
      <pc:sldChg chg="addSp delSp modSp add mod ord">
        <pc:chgData name="Thornhill, Kenneth L. (LARC-E303)[Science Systems &amp; Applications, Inc.]" userId="08ac7257-d880-464f-b9d2-444eb3063244" providerId="ADAL" clId="{B5F5E3AC-4E52-4EA6-9BCD-FB2B029061B1}" dt="2022-10-31T13:06:25.204" v="2034" actId="20577"/>
        <pc:sldMkLst>
          <pc:docMk/>
          <pc:sldMk cId="815638072" sldId="257"/>
        </pc:sldMkLst>
        <pc:spChg chg="mod">
          <ac:chgData name="Thornhill, Kenneth L. (LARC-E303)[Science Systems &amp; Applications, Inc.]" userId="08ac7257-d880-464f-b9d2-444eb3063244" providerId="ADAL" clId="{B5F5E3AC-4E52-4EA6-9BCD-FB2B029061B1}" dt="2022-10-31T13:06:25.204" v="2034" actId="20577"/>
          <ac:spMkLst>
            <pc:docMk/>
            <pc:sldMk cId="815638072" sldId="257"/>
            <ac:spMk id="4" creationId="{5E902570-B470-435C-A7A7-6E701B4CFABA}"/>
          </ac:spMkLst>
        </pc:spChg>
        <pc:picChg chg="del">
          <ac:chgData name="Thornhill, Kenneth L. (LARC-E303)[Science Systems &amp; Applications, Inc.]" userId="08ac7257-d880-464f-b9d2-444eb3063244" providerId="ADAL" clId="{B5F5E3AC-4E52-4EA6-9BCD-FB2B029061B1}" dt="2022-10-28T19:31:36.707" v="386" actId="478"/>
          <ac:picMkLst>
            <pc:docMk/>
            <pc:sldMk cId="815638072" sldId="257"/>
            <ac:picMk id="3" creationId="{7782CB90-52E5-4BDE-90AA-BED2F58C4BCA}"/>
          </ac:picMkLst>
        </pc:picChg>
        <pc:picChg chg="del">
          <ac:chgData name="Thornhill, Kenneth L. (LARC-E303)[Science Systems &amp; Applications, Inc.]" userId="08ac7257-d880-464f-b9d2-444eb3063244" providerId="ADAL" clId="{B5F5E3AC-4E52-4EA6-9BCD-FB2B029061B1}" dt="2022-10-28T19:12:52.420" v="5" actId="478"/>
          <ac:picMkLst>
            <pc:docMk/>
            <pc:sldMk cId="815638072" sldId="257"/>
            <ac:picMk id="5" creationId="{65E4024D-E0A5-4728-9A98-C8BE41E07CDF}"/>
          </ac:picMkLst>
        </pc:picChg>
        <pc:picChg chg="add mod">
          <ac:chgData name="Thornhill, Kenneth L. (LARC-E303)[Science Systems &amp; Applications, Inc.]" userId="08ac7257-d880-464f-b9d2-444eb3063244" providerId="ADAL" clId="{B5F5E3AC-4E52-4EA6-9BCD-FB2B029061B1}" dt="2022-10-28T19:34:09.415" v="424" actId="1076"/>
          <ac:picMkLst>
            <pc:docMk/>
            <pc:sldMk cId="815638072" sldId="257"/>
            <ac:picMk id="6" creationId="{12D6CBA9-5075-4B57-8C38-4DFFA0DA622C}"/>
          </ac:picMkLst>
        </pc:picChg>
        <pc:picChg chg="add del mod">
          <ac:chgData name="Thornhill, Kenneth L. (LARC-E303)[Science Systems &amp; Applications, Inc.]" userId="08ac7257-d880-464f-b9d2-444eb3063244" providerId="ADAL" clId="{B5F5E3AC-4E52-4EA6-9BCD-FB2B029061B1}" dt="2022-10-28T19:31:09.278" v="377" actId="478"/>
          <ac:picMkLst>
            <pc:docMk/>
            <pc:sldMk cId="815638072" sldId="257"/>
            <ac:picMk id="7" creationId="{E6B4C4F6-DCFD-4E61-8677-1FA3AF8D9E5F}"/>
          </ac:picMkLst>
        </pc:picChg>
        <pc:picChg chg="add del mod">
          <ac:chgData name="Thornhill, Kenneth L. (LARC-E303)[Science Systems &amp; Applications, Inc.]" userId="08ac7257-d880-464f-b9d2-444eb3063244" providerId="ADAL" clId="{B5F5E3AC-4E52-4EA6-9BCD-FB2B029061B1}" dt="2022-10-28T19:31:25.135" v="381" actId="478"/>
          <ac:picMkLst>
            <pc:docMk/>
            <pc:sldMk cId="815638072" sldId="257"/>
            <ac:picMk id="9" creationId="{D89A5F0F-13CB-488B-B10D-1718562D7847}"/>
          </ac:picMkLst>
        </pc:picChg>
        <pc:picChg chg="add mod ord modCrop">
          <ac:chgData name="Thornhill, Kenneth L. (LARC-E303)[Science Systems &amp; Applications, Inc.]" userId="08ac7257-d880-464f-b9d2-444eb3063244" providerId="ADAL" clId="{B5F5E3AC-4E52-4EA6-9BCD-FB2B029061B1}" dt="2022-10-28T19:34:15.030" v="432" actId="1037"/>
          <ac:picMkLst>
            <pc:docMk/>
            <pc:sldMk cId="815638072" sldId="257"/>
            <ac:picMk id="11" creationId="{0CC49012-76D8-45DA-87F8-D44AEE1330CD}"/>
          </ac:picMkLst>
        </pc:picChg>
      </pc:sldChg>
      <pc:sldChg chg="modSp add mod">
        <pc:chgData name="Thornhill, Kenneth L. (LARC-E303)[Science Systems &amp; Applications, Inc.]" userId="08ac7257-d880-464f-b9d2-444eb3063244" providerId="ADAL" clId="{B5F5E3AC-4E52-4EA6-9BCD-FB2B029061B1}" dt="2022-10-31T13:08:05.835" v="2065" actId="255"/>
        <pc:sldMkLst>
          <pc:docMk/>
          <pc:sldMk cId="3895220152" sldId="264"/>
        </pc:sldMkLst>
        <pc:spChg chg="mod">
          <ac:chgData name="Thornhill, Kenneth L. (LARC-E303)[Science Systems &amp; Applications, Inc.]" userId="08ac7257-d880-464f-b9d2-444eb3063244" providerId="ADAL" clId="{B5F5E3AC-4E52-4EA6-9BCD-FB2B029061B1}" dt="2022-10-31T13:08:05.835" v="2065" actId="255"/>
          <ac:spMkLst>
            <pc:docMk/>
            <pc:sldMk cId="3895220152" sldId="264"/>
            <ac:spMk id="8" creationId="{950B3C25-65C3-4B67-9F35-41D76B5F23F8}"/>
          </ac:spMkLst>
        </pc:spChg>
      </pc:sldChg>
      <pc:sldChg chg="modSp add mod">
        <pc:chgData name="Thornhill, Kenneth L. (LARC-E303)[Science Systems &amp; Applications, Inc.]" userId="08ac7257-d880-464f-b9d2-444eb3063244" providerId="ADAL" clId="{B5F5E3AC-4E52-4EA6-9BCD-FB2B029061B1}" dt="2022-10-28T19:38:55.447" v="469" actId="20577"/>
        <pc:sldMkLst>
          <pc:docMk/>
          <pc:sldMk cId="260314211" sldId="265"/>
        </pc:sldMkLst>
        <pc:spChg chg="mod">
          <ac:chgData name="Thornhill, Kenneth L. (LARC-E303)[Science Systems &amp; Applications, Inc.]" userId="08ac7257-d880-464f-b9d2-444eb3063244" providerId="ADAL" clId="{B5F5E3AC-4E52-4EA6-9BCD-FB2B029061B1}" dt="2022-10-28T19:38:55.447" v="469" actId="20577"/>
          <ac:spMkLst>
            <pc:docMk/>
            <pc:sldMk cId="260314211" sldId="265"/>
            <ac:spMk id="4" creationId="{1DA17A10-524F-4734-B6EB-0C39706DF606}"/>
          </ac:spMkLst>
        </pc:spChg>
        <pc:spChg chg="mod">
          <ac:chgData name="Thornhill, Kenneth L. (LARC-E303)[Science Systems &amp; Applications, Inc.]" userId="08ac7257-d880-464f-b9d2-444eb3063244" providerId="ADAL" clId="{B5F5E3AC-4E52-4EA6-9BCD-FB2B029061B1}" dt="2022-10-28T19:38:04.552" v="441" actId="1076"/>
          <ac:spMkLst>
            <pc:docMk/>
            <pc:sldMk cId="260314211" sldId="265"/>
            <ac:spMk id="5" creationId="{F6E3F1F8-BA30-472F-959D-8308121E87CD}"/>
          </ac:spMkLst>
        </pc:spChg>
      </pc:sldChg>
      <pc:sldChg chg="delSp modSp add mod">
        <pc:chgData name="Thornhill, Kenneth L. (LARC-E303)[Science Systems &amp; Applications, Inc.]" userId="08ac7257-d880-464f-b9d2-444eb3063244" providerId="ADAL" clId="{B5F5E3AC-4E52-4EA6-9BCD-FB2B029061B1}" dt="2022-10-31T13:11:47.216" v="2069" actId="114"/>
        <pc:sldMkLst>
          <pc:docMk/>
          <pc:sldMk cId="2474051811" sldId="266"/>
        </pc:sldMkLst>
        <pc:spChg chg="mod">
          <ac:chgData name="Thornhill, Kenneth L. (LARC-E303)[Science Systems &amp; Applications, Inc.]" userId="08ac7257-d880-464f-b9d2-444eb3063244" providerId="ADAL" clId="{B5F5E3AC-4E52-4EA6-9BCD-FB2B029061B1}" dt="2022-10-28T19:39:49.345" v="503" actId="20577"/>
          <ac:spMkLst>
            <pc:docMk/>
            <pc:sldMk cId="2474051811" sldId="266"/>
            <ac:spMk id="2" creationId="{C09F11B5-BA93-4EB2-A743-ECC1D3DEDB57}"/>
          </ac:spMkLst>
        </pc:spChg>
        <pc:spChg chg="mod">
          <ac:chgData name="Thornhill, Kenneth L. (LARC-E303)[Science Systems &amp; Applications, Inc.]" userId="08ac7257-d880-464f-b9d2-444eb3063244" providerId="ADAL" clId="{B5F5E3AC-4E52-4EA6-9BCD-FB2B029061B1}" dt="2022-10-28T19:43:35.377" v="1158" actId="20577"/>
          <ac:spMkLst>
            <pc:docMk/>
            <pc:sldMk cId="2474051811" sldId="266"/>
            <ac:spMk id="3" creationId="{97A372C3-D8A2-4D62-A6CA-33E72DB739B5}"/>
          </ac:spMkLst>
        </pc:spChg>
        <pc:spChg chg="mod">
          <ac:chgData name="Thornhill, Kenneth L. (LARC-E303)[Science Systems &amp; Applications, Inc.]" userId="08ac7257-d880-464f-b9d2-444eb3063244" providerId="ADAL" clId="{B5F5E3AC-4E52-4EA6-9BCD-FB2B029061B1}" dt="2022-10-31T13:11:47.216" v="2069" actId="114"/>
          <ac:spMkLst>
            <pc:docMk/>
            <pc:sldMk cId="2474051811" sldId="266"/>
            <ac:spMk id="4" creationId="{C9B0AF5B-0057-408B-8328-BDEFA0F64109}"/>
          </ac:spMkLst>
        </pc:spChg>
        <pc:spChg chg="del">
          <ac:chgData name="Thornhill, Kenneth L. (LARC-E303)[Science Systems &amp; Applications, Inc.]" userId="08ac7257-d880-464f-b9d2-444eb3063244" providerId="ADAL" clId="{B5F5E3AC-4E52-4EA6-9BCD-FB2B029061B1}" dt="2022-10-28T19:43:49.828" v="1159" actId="478"/>
          <ac:spMkLst>
            <pc:docMk/>
            <pc:sldMk cId="2474051811" sldId="266"/>
            <ac:spMk id="5" creationId="{7C5635D5-379C-4108-91A6-A6580950CE00}"/>
          </ac:spMkLst>
        </pc:spChg>
      </pc:sldChg>
      <pc:sldChg chg="addSp delSp modSp add mod">
        <pc:chgData name="Thornhill, Kenneth L. (LARC-E303)[Science Systems &amp; Applications, Inc.]" userId="08ac7257-d880-464f-b9d2-444eb3063244" providerId="ADAL" clId="{B5F5E3AC-4E52-4EA6-9BCD-FB2B029061B1}" dt="2022-10-28T19:35:04.162" v="435" actId="1076"/>
        <pc:sldMkLst>
          <pc:docMk/>
          <pc:sldMk cId="395110546" sldId="269"/>
        </pc:sldMkLst>
        <pc:spChg chg="mod">
          <ac:chgData name="Thornhill, Kenneth L. (LARC-E303)[Science Systems &amp; Applications, Inc.]" userId="08ac7257-d880-464f-b9d2-444eb3063244" providerId="ADAL" clId="{B5F5E3AC-4E52-4EA6-9BCD-FB2B029061B1}" dt="2022-10-28T19:21:50.789" v="373" actId="14100"/>
          <ac:spMkLst>
            <pc:docMk/>
            <pc:sldMk cId="395110546" sldId="269"/>
            <ac:spMk id="3" creationId="{0309E24C-D31E-4835-A23A-D8EC9B65C1B5}"/>
          </ac:spMkLst>
        </pc:spChg>
        <pc:picChg chg="add mod">
          <ac:chgData name="Thornhill, Kenneth L. (LARC-E303)[Science Systems &amp; Applications, Inc.]" userId="08ac7257-d880-464f-b9d2-444eb3063244" providerId="ADAL" clId="{B5F5E3AC-4E52-4EA6-9BCD-FB2B029061B1}" dt="2022-10-28T19:35:04.162" v="435" actId="1076"/>
          <ac:picMkLst>
            <pc:docMk/>
            <pc:sldMk cId="395110546" sldId="269"/>
            <ac:picMk id="6" creationId="{1B78538A-1197-4213-9C8B-C1FFF916EBD5}"/>
          </ac:picMkLst>
        </pc:picChg>
        <pc:cxnChg chg="del">
          <ac:chgData name="Thornhill, Kenneth L. (LARC-E303)[Science Systems &amp; Applications, Inc.]" userId="08ac7257-d880-464f-b9d2-444eb3063244" providerId="ADAL" clId="{B5F5E3AC-4E52-4EA6-9BCD-FB2B029061B1}" dt="2022-10-28T19:17:17.774" v="75" actId="478"/>
          <ac:cxnSpMkLst>
            <pc:docMk/>
            <pc:sldMk cId="395110546" sldId="269"/>
            <ac:cxnSpMk id="24" creationId="{A2EC0E15-CFFC-44FB-BEF0-BD7F0D412FA3}"/>
          </ac:cxnSpMkLst>
        </pc:cxnChg>
        <pc:cxnChg chg="del">
          <ac:chgData name="Thornhill, Kenneth L. (LARC-E303)[Science Systems &amp; Applications, Inc.]" userId="08ac7257-d880-464f-b9d2-444eb3063244" providerId="ADAL" clId="{B5F5E3AC-4E52-4EA6-9BCD-FB2B029061B1}" dt="2022-10-28T19:17:19.777" v="76" actId="478"/>
          <ac:cxnSpMkLst>
            <pc:docMk/>
            <pc:sldMk cId="395110546" sldId="269"/>
            <ac:cxnSpMk id="25" creationId="{97DC178C-CE10-4BA6-99A0-DF7744D43E36}"/>
          </ac:cxnSpMkLst>
        </pc:cxnChg>
      </pc:sldChg>
      <pc:sldChg chg="addSp delSp modSp add mod">
        <pc:chgData name="Thornhill, Kenneth L. (LARC-E303)[Science Systems &amp; Applications, Inc.]" userId="08ac7257-d880-464f-b9d2-444eb3063244" providerId="ADAL" clId="{B5F5E3AC-4E52-4EA6-9BCD-FB2B029061B1}" dt="2022-10-31T13:09:45.760" v="2067" actId="20577"/>
        <pc:sldMkLst>
          <pc:docMk/>
          <pc:sldMk cId="72578275" sldId="270"/>
        </pc:sldMkLst>
        <pc:spChg chg="mod">
          <ac:chgData name="Thornhill, Kenneth L. (LARC-E303)[Science Systems &amp; Applications, Inc.]" userId="08ac7257-d880-464f-b9d2-444eb3063244" providerId="ADAL" clId="{B5F5E3AC-4E52-4EA6-9BCD-FB2B029061B1}" dt="2022-10-31T13:09:45.760" v="2067" actId="20577"/>
          <ac:spMkLst>
            <pc:docMk/>
            <pc:sldMk cId="72578275" sldId="270"/>
            <ac:spMk id="3" creationId="{06277ACB-B9DB-45AD-95D7-828B24C5B8A1}"/>
          </ac:spMkLst>
        </pc:spChg>
        <pc:picChg chg="add mod">
          <ac:chgData name="Thornhill, Kenneth L. (LARC-E303)[Science Systems &amp; Applications, Inc.]" userId="08ac7257-d880-464f-b9d2-444eb3063244" providerId="ADAL" clId="{B5F5E3AC-4E52-4EA6-9BCD-FB2B029061B1}" dt="2022-10-28T19:36:53.768" v="439" actId="167"/>
          <ac:picMkLst>
            <pc:docMk/>
            <pc:sldMk cId="72578275" sldId="270"/>
            <ac:picMk id="4" creationId="{5D42EA4A-CE55-4661-A8CE-8CF86054F173}"/>
          </ac:picMkLst>
        </pc:picChg>
        <pc:picChg chg="del">
          <ac:chgData name="Thornhill, Kenneth L. (LARC-E303)[Science Systems &amp; Applications, Inc.]" userId="08ac7257-d880-464f-b9d2-444eb3063244" providerId="ADAL" clId="{B5F5E3AC-4E52-4EA6-9BCD-FB2B029061B1}" dt="2022-10-28T19:36:45.398" v="436" actId="478"/>
          <ac:picMkLst>
            <pc:docMk/>
            <pc:sldMk cId="72578275" sldId="270"/>
            <ac:picMk id="1026" creationId="{226B3BBD-82E2-4FDF-9F0F-EFD8DCD04F6D}"/>
          </ac:picMkLst>
        </pc:picChg>
      </pc:sldChg>
      <pc:sldChg chg="addSp new mod">
        <pc:chgData name="Thornhill, Kenneth L. (LARC-E303)[Science Systems &amp; Applications, Inc.]" userId="08ac7257-d880-464f-b9d2-444eb3063244" providerId="ADAL" clId="{B5F5E3AC-4E52-4EA6-9BCD-FB2B029061B1}" dt="2022-10-31T13:18:20.793" v="2073" actId="22"/>
        <pc:sldMkLst>
          <pc:docMk/>
          <pc:sldMk cId="3499553422" sldId="271"/>
        </pc:sldMkLst>
        <pc:picChg chg="add">
          <ac:chgData name="Thornhill, Kenneth L. (LARC-E303)[Science Systems &amp; Applications, Inc.]" userId="08ac7257-d880-464f-b9d2-444eb3063244" providerId="ADAL" clId="{B5F5E3AC-4E52-4EA6-9BCD-FB2B029061B1}" dt="2022-10-31T13:18:20.793" v="2073" actId="22"/>
          <ac:picMkLst>
            <pc:docMk/>
            <pc:sldMk cId="3499553422" sldId="271"/>
            <ac:picMk id="3" creationId="{C8EE4BFB-303B-4BE1-8878-3472D59E77E3}"/>
          </ac:picMkLst>
        </pc:picChg>
      </pc:sldChg>
      <pc:sldChg chg="addSp modSp new mod">
        <pc:chgData name="Thornhill, Kenneth L. (LARC-E303)[Science Systems &amp; Applications, Inc.]" userId="08ac7257-d880-464f-b9d2-444eb3063244" providerId="ADAL" clId="{B5F5E3AC-4E52-4EA6-9BCD-FB2B029061B1}" dt="2022-10-31T13:23:13.730" v="2127" actId="14100"/>
        <pc:sldMkLst>
          <pc:docMk/>
          <pc:sldMk cId="3626277477" sldId="272"/>
        </pc:sldMkLst>
        <pc:spChg chg="add mod">
          <ac:chgData name="Thornhill, Kenneth L. (LARC-E303)[Science Systems &amp; Applications, Inc.]" userId="08ac7257-d880-464f-b9d2-444eb3063244" providerId="ADAL" clId="{B5F5E3AC-4E52-4EA6-9BCD-FB2B029061B1}" dt="2022-10-31T13:18:38.343" v="2090" actId="20577"/>
          <ac:spMkLst>
            <pc:docMk/>
            <pc:sldMk cId="3626277477" sldId="272"/>
            <ac:spMk id="2" creationId="{9FE282EA-A2D6-4BA1-9FF2-4B4EA06A7E67}"/>
          </ac:spMkLst>
        </pc:spChg>
        <pc:spChg chg="add mod">
          <ac:chgData name="Thornhill, Kenneth L. (LARC-E303)[Science Systems &amp; Applications, Inc.]" userId="08ac7257-d880-464f-b9d2-444eb3063244" providerId="ADAL" clId="{B5F5E3AC-4E52-4EA6-9BCD-FB2B029061B1}" dt="2022-10-31T13:22:50.940" v="2106" actId="122"/>
          <ac:spMkLst>
            <pc:docMk/>
            <pc:sldMk cId="3626277477" sldId="272"/>
            <ac:spMk id="7" creationId="{2CFA6059-FA5A-4A64-A4E0-66434CC0EE89}"/>
          </ac:spMkLst>
        </pc:spChg>
        <pc:spChg chg="add mod">
          <ac:chgData name="Thornhill, Kenneth L. (LARC-E303)[Science Systems &amp; Applications, Inc.]" userId="08ac7257-d880-464f-b9d2-444eb3063244" providerId="ADAL" clId="{B5F5E3AC-4E52-4EA6-9BCD-FB2B029061B1}" dt="2022-10-31T13:23:13.730" v="2127" actId="14100"/>
          <ac:spMkLst>
            <pc:docMk/>
            <pc:sldMk cId="3626277477" sldId="272"/>
            <ac:spMk id="8" creationId="{1DECC4C8-C70C-41F5-AE7C-A1F4F827FE46}"/>
          </ac:spMkLst>
        </pc:spChg>
        <pc:picChg chg="add mod">
          <ac:chgData name="Thornhill, Kenneth L. (LARC-E303)[Science Systems &amp; Applications, Inc.]" userId="08ac7257-d880-464f-b9d2-444eb3063244" providerId="ADAL" clId="{B5F5E3AC-4E52-4EA6-9BCD-FB2B029061B1}" dt="2022-10-31T13:22:55.856" v="2107" actId="1076"/>
          <ac:picMkLst>
            <pc:docMk/>
            <pc:sldMk cId="3626277477" sldId="272"/>
            <ac:picMk id="4" creationId="{FAD2CC35-0580-406B-891E-325E8C639D04}"/>
          </ac:picMkLst>
        </pc:picChg>
        <pc:picChg chg="add mod">
          <ac:chgData name="Thornhill, Kenneth L. (LARC-E303)[Science Systems &amp; Applications, Inc.]" userId="08ac7257-d880-464f-b9d2-444eb3063244" providerId="ADAL" clId="{B5F5E3AC-4E52-4EA6-9BCD-FB2B029061B1}" dt="2022-10-31T13:22:27.589" v="2094" actId="1076"/>
          <ac:picMkLst>
            <pc:docMk/>
            <pc:sldMk cId="3626277477" sldId="272"/>
            <ac:picMk id="6" creationId="{D7065330-D44F-4338-953E-2557CDD3FF6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9552-1D2D-41D5-966E-00E9ED875B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8C8133-04BB-47FC-BE64-401BD9D9B0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53AED-E035-45F5-A4FB-8B2182909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C068-EDB5-47B6-9353-AFF31367357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7AC2BF-E52F-4A41-BA1B-EA4B6A19CF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D7B5C-4DB3-429F-8F55-120B7D704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A455-23B5-459D-B6DE-767DFB7AF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539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3D752-0F5B-43D0-868E-DAA210029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A4B874-012A-4546-BB45-F6F410820B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A07DD-F6FE-44AA-877E-065EBE3BE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C068-EDB5-47B6-9353-AFF31367357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032756-C77A-43E1-935E-475C6BAA0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25224-0022-409E-ADD1-4FA2E4D22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A455-23B5-459D-B6DE-767DFB7AF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4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8E0DF-2008-4D98-AF2A-112CBD94D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343DB9-C193-488D-AB9D-7FA610389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B3D62-FDB1-4589-947E-DB0C9A285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C068-EDB5-47B6-9353-AFF31367357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3ADCC8-6791-4FC0-A983-69F245B30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1E730-3728-4436-99C7-36CC6143B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A455-23B5-459D-B6DE-767DFB7AF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65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0A57F-1A8C-4FDA-9B66-11FB0E78E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46E0C-A731-453E-80C1-06E23FDD31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DE8DF-77CE-4183-B55B-91835A428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B6F14D-9E14-43F3-B55E-434C9793A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C068-EDB5-47B6-9353-AFF31367357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9A5967-0C2B-4767-AB4E-2FBBB7FFF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042CE4-CEA4-4AF0-A82F-6A92397F4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A455-23B5-459D-B6DE-767DFB7AF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218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CA636-80E8-45BC-AC2C-A0DC88758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5680D-499C-4787-A6C5-73633D9AB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4CCE38-6FFE-4030-A626-058D1BB5E8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CB6CA4-B4A4-4C3D-B039-6B27922EFB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FC8FCB-BA31-4123-8AE6-A0C32F2E15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8791EB-DC93-4527-8FD5-BAA3C978C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C068-EDB5-47B6-9353-AFF31367357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BC592F-3E1F-4272-B325-09A2D41C5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55B468-2EB6-4D40-ABE6-40A5F5B3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A455-23B5-459D-B6DE-767DFB7AF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2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64F86-4A02-4B6D-A5A9-9021575AB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BF21E6-6CF3-4DF6-B99E-C945F8CFE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C068-EDB5-47B6-9353-AFF31367357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4E1524-7DB4-404D-8694-C629D162A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81CCF3-AE1D-4569-A7F5-A97AB639D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A455-23B5-459D-B6DE-767DFB7AF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372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E728DB-0906-400B-87F6-CCA6D923C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C068-EDB5-47B6-9353-AFF31367357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8180F0-F922-450F-AE7E-445EAB954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6B950F-9992-4994-8343-84557805E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A455-23B5-459D-B6DE-767DFB7AF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372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2E271-70E2-436C-AC34-06CCFA69E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B384D-333A-4FFC-8EF0-21C401F37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409C3-7CE2-4738-ADA1-45A54C0913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0EFB70-B57A-43B8-8B6E-9B42804FF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C068-EDB5-47B6-9353-AFF31367357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44BBB8-2DE5-438F-BBAF-AD4482025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9A3CAC-9E1F-41BE-95DE-55DB5F413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A455-23B5-459D-B6DE-767DFB7AF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687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9408B-F713-4697-825B-B305B6750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950A54-3D37-4DD1-A0D5-CE1D5697C0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1CF6D-83EB-4134-B210-A53D778409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BB7AD4-E28C-4109-B387-B1392887D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C068-EDB5-47B6-9353-AFF31367357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E4F917-FF02-499A-B097-D1B0C5CB4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02758A-7ACB-4E87-89B8-33A7B0743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A455-23B5-459D-B6DE-767DFB7AF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43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F2A89-DFD5-47D5-9388-C2BE15AC4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226EE6-0A77-4F0E-A7C7-2B6C4FB3B5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C8CCF-19D7-4A76-896B-205A93BBA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C068-EDB5-47B6-9353-AFF31367357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893D6-DC1D-46A6-8F10-ACA028E43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92E40-50A0-4879-B9D5-EE7B2CBB5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A455-23B5-459D-B6DE-767DFB7AF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706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52C290-B1EB-434E-92D5-2FA4492941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86222C-13E3-4ADC-B4E3-7CFCB2646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32748-D8FF-4E3B-B6CE-DF9531DA9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FC068-EDB5-47B6-9353-AFF31367357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7CBE2-7595-4897-B569-14C2DB12F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834BF-0C6D-429C-B3FD-ECC4ECE4E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DAA455-23B5-459D-B6DE-767DFB7AF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195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EB5331-2F7F-40E9-80BF-E5F9AD717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95C673-A1F8-4C9C-ABCE-627306314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96D76-36AC-40A3-AF81-446C3F91F9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7FC068-EDB5-47B6-9353-AFF313673576}" type="datetimeFigureOut">
              <a:rPr lang="en-US" smtClean="0"/>
              <a:t>10/28/2022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36825-09C8-458F-B13A-9130126D7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2A9E8A-FAE3-4DF8-A0EC-E1D42A1224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AA455-23B5-459D-B6DE-767DFB7AF6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29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icture containing sky, outdoor, plane, ground&#10;&#10;Description automatically generated">
            <a:extLst>
              <a:ext uri="{FF2B5EF4-FFF2-40B4-BE49-F238E27FC236}">
                <a16:creationId xmlns:a16="http://schemas.microsoft.com/office/drawing/2014/main" id="{0CC49012-76D8-45DA-87F8-D44AEE1330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0" t="25000" r="1000" b="-25000"/>
          <a:stretch/>
        </p:blipFill>
        <p:spPr>
          <a:xfrm>
            <a:off x="-87088" y="0"/>
            <a:ext cx="12192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902570-B470-435C-A7A7-6E701B4CFABA}"/>
              </a:ext>
            </a:extLst>
          </p:cNvPr>
          <p:cNvSpPr txBox="1"/>
          <p:nvPr/>
        </p:nvSpPr>
        <p:spPr>
          <a:xfrm>
            <a:off x="7021293" y="3626806"/>
            <a:ext cx="5057496" cy="30469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b="1" dirty="0"/>
              <a:t>TAMMS Data Status Post Mission</a:t>
            </a:r>
          </a:p>
          <a:p>
            <a:endParaRPr lang="en-US" sz="1000" dirty="0"/>
          </a:p>
          <a:p>
            <a:r>
              <a:rPr lang="en-US" sz="2400" dirty="0"/>
              <a:t>Lee Thornhill – Instrument PI</a:t>
            </a:r>
          </a:p>
          <a:p>
            <a:r>
              <a:rPr lang="en-US" sz="2400" dirty="0"/>
              <a:t>John Barrick – the real brains</a:t>
            </a:r>
          </a:p>
          <a:p>
            <a:r>
              <a:rPr lang="en-US" sz="2400" dirty="0"/>
              <a:t>NASA Langley / SSAI</a:t>
            </a:r>
          </a:p>
          <a:p>
            <a:endParaRPr lang="en-US" sz="1000" dirty="0"/>
          </a:p>
          <a:p>
            <a:r>
              <a:rPr lang="en-US" sz="2400" dirty="0"/>
              <a:t>Contact Info:</a:t>
            </a:r>
          </a:p>
          <a:p>
            <a:r>
              <a:rPr lang="en-US" sz="2400" dirty="0"/>
              <a:t>Kenneth.l.Thornhill@nasa.gov</a:t>
            </a:r>
          </a:p>
          <a:p>
            <a:r>
              <a:rPr lang="en-US" sz="2400" dirty="0"/>
              <a:t>757 869-2109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D6CBA9-5075-4B57-8C38-4DFFA0DA6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394" y="3691002"/>
            <a:ext cx="3875314" cy="2918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380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25A378-79B6-4087-93EB-6C4DD5C7E272}"/>
              </a:ext>
            </a:extLst>
          </p:cNvPr>
          <p:cNvSpPr txBox="1"/>
          <p:nvPr/>
        </p:nvSpPr>
        <p:spPr>
          <a:xfrm>
            <a:off x="0" y="-769"/>
            <a:ext cx="12192000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How do you compute the 3-D winds????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D05E10EB-7ACB-46AD-B8B0-DDA0D42D2E8C}"/>
              </a:ext>
            </a:extLst>
          </p:cNvPr>
          <p:cNvSpPr/>
          <p:nvPr/>
        </p:nvSpPr>
        <p:spPr>
          <a:xfrm>
            <a:off x="426720" y="5455920"/>
            <a:ext cx="1889760" cy="1402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50B3C25-65C3-4B67-9F35-41D76B5F23F8}"/>
              </a:ext>
            </a:extLst>
          </p:cNvPr>
          <p:cNvSpPr txBox="1"/>
          <p:nvPr/>
        </p:nvSpPr>
        <p:spPr>
          <a:xfrm>
            <a:off x="126788" y="615285"/>
            <a:ext cx="11788284" cy="5416868"/>
          </a:xfrm>
          <a:prstGeom prst="rect">
            <a:avLst/>
          </a:prstGeom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u="sng" dirty="0"/>
              <a:t>The ambient wind speed components are computed as the difference between two vectors: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Velocity of the aircraft with respect to the Earth (inertial)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Velocity of the air with respect to the aircraft (differential pressures &amp; static P&amp;T)</a:t>
            </a:r>
          </a:p>
          <a:p>
            <a:endParaRPr lang="en-US" sz="2400" dirty="0"/>
          </a:p>
          <a:p>
            <a:r>
              <a:rPr lang="en-US" sz="2400" b="1" u="sng" dirty="0"/>
              <a:t>Important Notes</a:t>
            </a:r>
            <a:r>
              <a:rPr lang="en-US" sz="2400" b="1" dirty="0"/>
              <a:t>:</a:t>
            </a:r>
            <a:r>
              <a:rPr lang="en-US" sz="24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These tend to be an order of magnitude higher than the resulting air speed (either horizontal or vertical)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True Airspeed (</a:t>
            </a:r>
            <a:r>
              <a:rPr lang="en-US" sz="2400" dirty="0" err="1"/>
              <a:t>U</a:t>
            </a:r>
            <a:r>
              <a:rPr lang="en-US" sz="2400" baseline="-25000" dirty="0" err="1"/>
              <a:t>a</a:t>
            </a:r>
            <a:r>
              <a:rPr lang="en-US" sz="2400" dirty="0"/>
              <a:t>) is a function of the Mach Number and the total air temperature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Mach Number is a function of static and impact pressure and is subject to how well the static pressure is calibrated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r>
              <a:rPr lang="en-US" sz="2800" b="1" dirty="0"/>
              <a:t>So at its most basic level its just geometry 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84D672D-1ABF-4901-AE87-36D1F01BC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0702" y="4590046"/>
            <a:ext cx="4752975" cy="20574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5220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25A378-79B6-4087-93EB-6C4DD5C7E272}"/>
              </a:ext>
            </a:extLst>
          </p:cNvPr>
          <p:cNvSpPr txBox="1"/>
          <p:nvPr/>
        </p:nvSpPr>
        <p:spPr>
          <a:xfrm>
            <a:off x="0" y="-769"/>
            <a:ext cx="12192000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Measurements Overview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C6DF13C-64E4-473F-993C-BAAD9613B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5328"/>
            <a:ext cx="12192000" cy="5147343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05E10EB-7ACB-46AD-B8B0-DDA0D42D2E8C}"/>
              </a:ext>
            </a:extLst>
          </p:cNvPr>
          <p:cNvSpPr/>
          <p:nvPr/>
        </p:nvSpPr>
        <p:spPr>
          <a:xfrm>
            <a:off x="426720" y="5455920"/>
            <a:ext cx="1889760" cy="1402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09E24C-D31E-4835-A23A-D8EC9B65C1B5}"/>
              </a:ext>
            </a:extLst>
          </p:cNvPr>
          <p:cNvSpPr txBox="1"/>
          <p:nvPr/>
        </p:nvSpPr>
        <p:spPr>
          <a:xfrm>
            <a:off x="3026491" y="4189583"/>
            <a:ext cx="6404892" cy="258532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INTERNAL COMPONENTS: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real-time data system from UEI is used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 Applanix 610 is used for the Inertial data (better accuracy and precision especially for Vertical Platform velocities)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data is collected and an IWG1 data string is broadcast to the other computers in the aircraft and to the ground.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 time server provides a common time 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is downlinked to the ground to check instrument health during flight.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78538A-1197-4213-9C8B-C1FFF916E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097191" y="3774531"/>
            <a:ext cx="3429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10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3-slot, Gigabit Ethernet-based I/O, Data Acquisition and Control Cube with PowerPC CPU">
            <a:extLst>
              <a:ext uri="{FF2B5EF4-FFF2-40B4-BE49-F238E27FC236}">
                <a16:creationId xmlns:a16="http://schemas.microsoft.com/office/drawing/2014/main" id="{5D42EA4A-CE55-4661-A8CE-8CF86054F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818" y="2071687"/>
            <a:ext cx="4762500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09F11B5-BA93-4EB2-A743-ECC1D3DEDB57}"/>
              </a:ext>
            </a:extLst>
          </p:cNvPr>
          <p:cNvSpPr txBox="1"/>
          <p:nvPr/>
        </p:nvSpPr>
        <p:spPr>
          <a:xfrm>
            <a:off x="0" y="-769"/>
            <a:ext cx="12192000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Real time Data System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277ACB-B9DB-45AD-95D7-828B24C5B8A1}"/>
              </a:ext>
            </a:extLst>
          </p:cNvPr>
          <p:cNvSpPr txBox="1"/>
          <p:nvPr/>
        </p:nvSpPr>
        <p:spPr>
          <a:xfrm>
            <a:off x="4301288" y="671691"/>
            <a:ext cx="6472991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Data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Manufactured by UEI (ueidaq.com)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Linux Based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Real-time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Rugged 50g shock, 3 g vibration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Small (4” x 4” x 4”)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Runs at powerup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24-bit 16 channel analog card (with separate timers on each channel)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8 channel ARINC-429 card (all receive) with independent timestamps for each incoming sample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than 60 data streams are individually sampled at &gt; 100 Hz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Entire setup takes up about ½ of a single bay rack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Other components include: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Analog / ARINC-429 breakout box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5 channel Ethernet switch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Applanix 610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UPS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is broadcast over Ethernet to be monitored remotely</a:t>
            </a:r>
          </a:p>
        </p:txBody>
      </p:sp>
    </p:spTree>
    <p:extLst>
      <p:ext uri="{BB962C8B-B14F-4D97-AF65-F5344CB8AC3E}">
        <p14:creationId xmlns:p14="http://schemas.microsoft.com/office/powerpoint/2010/main" val="725782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9F11B5-BA93-4EB2-A743-ECC1D3DEDB57}"/>
              </a:ext>
            </a:extLst>
          </p:cNvPr>
          <p:cNvSpPr txBox="1"/>
          <p:nvPr/>
        </p:nvSpPr>
        <p:spPr>
          <a:xfrm>
            <a:off x="0" y="-769"/>
            <a:ext cx="12192000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Full vertical winds Equation (from </a:t>
            </a:r>
            <a:r>
              <a:rPr lang="en-US" sz="3200" dirty="0" err="1"/>
              <a:t>Lenschow</a:t>
            </a:r>
            <a:r>
              <a:rPr lang="en-US" sz="3200" dirty="0"/>
              <a:t>, 1986)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A17A10-524F-4734-B6EB-0C39706DF606}"/>
              </a:ext>
            </a:extLst>
          </p:cNvPr>
          <p:cNvSpPr txBox="1"/>
          <p:nvPr/>
        </p:nvSpPr>
        <p:spPr>
          <a:xfrm>
            <a:off x="648702" y="1401965"/>
            <a:ext cx="10971797" cy="4413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Measurements Needed (and source)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*** Data Recorded at </a:t>
            </a:r>
            <a:r>
              <a:rPr lang="en-US" sz="24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least 100 Hz ***</a:t>
            </a:r>
          </a:p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2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Wp = Aircraft vertical velocity 		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Applanix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True Airspeed 			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i="1" dirty="0" err="1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fn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Pressure and Temperature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Alpha &amp; Beta 				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AOA and sideslip differential pressures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 = sqrt(1 + tan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(alpha) + tan</a:t>
            </a:r>
            <a:r>
              <a:rPr lang="en-US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(beta)) 	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differential pressures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T1c = sin(Pitch) 				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Applanix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T2c = cos(Pitch) * sin(Roll) 			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Applanix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T3c = cos(Pitch) * cos(Roll) 		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Applanix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T4c = </a:t>
            </a:r>
            <a:r>
              <a:rPr lang="en-US" sz="24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dPitch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* sin(Pitch) 			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Applanix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 = separation distance (m) 			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400" i="1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pressure port to transducer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2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E3F1F8-BA30-472F-959D-8308121E87CD}"/>
              </a:ext>
            </a:extLst>
          </p:cNvPr>
          <p:cNvSpPr txBox="1"/>
          <p:nvPr/>
        </p:nvSpPr>
        <p:spPr>
          <a:xfrm>
            <a:off x="648702" y="700598"/>
            <a:ext cx="10894595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= Wp – </a:t>
            </a:r>
            <a:r>
              <a:rPr lang="en-US" sz="32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Ua</a:t>
            </a:r>
            <a:r>
              <a:rPr lang="en-US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/D *(t1c – tan(beta) * t2c – tan(alpha)*t3c) + L*t4c</a:t>
            </a:r>
          </a:p>
        </p:txBody>
      </p:sp>
    </p:spTree>
    <p:extLst>
      <p:ext uri="{BB962C8B-B14F-4D97-AF65-F5344CB8AC3E}">
        <p14:creationId xmlns:p14="http://schemas.microsoft.com/office/powerpoint/2010/main" val="260314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09F11B5-BA93-4EB2-A743-ECC1D3DEDB57}"/>
              </a:ext>
            </a:extLst>
          </p:cNvPr>
          <p:cNvSpPr txBox="1"/>
          <p:nvPr/>
        </p:nvSpPr>
        <p:spPr>
          <a:xfrm>
            <a:off x="0" y="-769"/>
            <a:ext cx="12192000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Current Data Summary and Archive Status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A372C3-D8A2-4D62-A6CA-33E72DB739B5}"/>
              </a:ext>
            </a:extLst>
          </p:cNvPr>
          <p:cNvSpPr txBox="1"/>
          <p:nvPr/>
        </p:nvSpPr>
        <p:spPr>
          <a:xfrm>
            <a:off x="838543" y="808350"/>
            <a:ext cx="98381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FFFF00"/>
                </a:highlight>
              </a:rPr>
              <a:t>Summary of Measurements</a:t>
            </a:r>
            <a:endParaRPr lang="en-US" dirty="0">
              <a:highlight>
                <a:srgbClr val="FFFF00"/>
              </a:highligh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First year data collected with a PC-based </a:t>
            </a:r>
            <a:r>
              <a:rPr lang="en-US" dirty="0" err="1"/>
              <a:t>LabWindows</a:t>
            </a:r>
            <a:r>
              <a:rPr lang="en-US" dirty="0"/>
              <a:t>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Post year-1 we switched the real time data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System was responsible for our data collection as well as the KT-19 (surface IR temp) and for collecting and broadcasting an IWG1 file to the other computers on the Falcon and on the ground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Minimal data loss due to acquisition issues (part of flight early with the RT system there was a hiccup)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Primary issues leading to data loss was icing messing with the TAT or </a:t>
            </a:r>
            <a:r>
              <a:rPr lang="en-US" dirty="0" err="1"/>
              <a:t>dP</a:t>
            </a:r>
            <a:r>
              <a:rPr lang="en-US" dirty="0"/>
              <a:t> ports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B0AF5B-0057-408B-8328-BDEFA0F64109}"/>
              </a:ext>
            </a:extLst>
          </p:cNvPr>
          <p:cNvSpPr txBox="1"/>
          <p:nvPr/>
        </p:nvSpPr>
        <p:spPr>
          <a:xfrm>
            <a:off x="838543" y="3279525"/>
            <a:ext cx="1080733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highlight>
                  <a:srgbClr val="FFFF00"/>
                </a:highlight>
              </a:rPr>
              <a:t>Where are we as of today…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for all 3 campaigns are in the archive and are final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 have gone back and made the files consistent from year to year for simplicity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Two data files are in the archive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1-s Summary Files: Aircraft position and attitude, Pressure, Temperature,, and horizontal winds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20-hz Winds Files: Aircraft position and attitude, 3-D winds, pressure, temperature and surface temp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u="sng" dirty="0"/>
              <a:t>Note</a:t>
            </a:r>
            <a:r>
              <a:rPr lang="en-US" dirty="0"/>
              <a:t>: for moisture data, use DLH not dew point (hence why its not in my archive files)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Data is in ICARTT format, so text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Winds are filtered to remove non-SL data. Undoubtably some made it but most are out. There are artifacts introduced for non-SL wind data and caution needs to be used. If you want to use it email me and we can discuss ….</a:t>
            </a:r>
          </a:p>
        </p:txBody>
      </p:sp>
    </p:spTree>
    <p:extLst>
      <p:ext uri="{BB962C8B-B14F-4D97-AF65-F5344CB8AC3E}">
        <p14:creationId xmlns:p14="http://schemas.microsoft.com/office/powerpoint/2010/main" val="2474051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A9A77CA-4DEF-4080-A15E-71D87733C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366"/>
            <a:ext cx="12192000" cy="6397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41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EE4BFB-303B-4BE1-8878-3472D59E7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6989"/>
            <a:ext cx="12192000" cy="644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553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E282EA-A2D6-4BA1-9FF2-4B4EA06A7E67}"/>
              </a:ext>
            </a:extLst>
          </p:cNvPr>
          <p:cNvSpPr txBox="1"/>
          <p:nvPr/>
        </p:nvSpPr>
        <p:spPr>
          <a:xfrm>
            <a:off x="0" y="-769"/>
            <a:ext cx="12192000" cy="584775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Current Uses of the Data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D2CC35-0580-406B-891E-325E8C639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3644" y="694564"/>
            <a:ext cx="6534150" cy="3228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065330-D44F-4338-953E-2557CDD3F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895" y="4893786"/>
            <a:ext cx="12192000" cy="12158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CFA6059-FA5A-4A64-A4E0-66434CC0EE89}"/>
              </a:ext>
            </a:extLst>
          </p:cNvPr>
          <p:cNvSpPr txBox="1"/>
          <p:nvPr/>
        </p:nvSpPr>
        <p:spPr>
          <a:xfrm>
            <a:off x="112618" y="694564"/>
            <a:ext cx="99772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Papers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ECC4C8-C70C-41F5-AE7C-A1F4F827FE46}"/>
              </a:ext>
            </a:extLst>
          </p:cNvPr>
          <p:cNvSpPr txBox="1"/>
          <p:nvPr/>
        </p:nvSpPr>
        <p:spPr>
          <a:xfrm>
            <a:off x="112618" y="4443092"/>
            <a:ext cx="165855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And Posters …</a:t>
            </a:r>
          </a:p>
        </p:txBody>
      </p:sp>
    </p:spTree>
    <p:extLst>
      <p:ext uri="{BB962C8B-B14F-4D97-AF65-F5344CB8AC3E}">
        <p14:creationId xmlns:p14="http://schemas.microsoft.com/office/powerpoint/2010/main" val="3626277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3972</TotalTime>
  <Words>796</Words>
  <Application>Microsoft Office PowerPoint</Application>
  <PresentationFormat>Widescreen</PresentationFormat>
  <Paragraphs>84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Thornhill, Kenneth L. (LARC-E303)[Science Systems &amp; Applications, Inc.]</dc:creator>
  <cp:lastModifiedBy>Thornhill, Kenneth L. (LARC-E303)[Science Systems &amp; Applications, Inc.]</cp:lastModifiedBy>
  <cp:revision>1</cp:revision>
  <dcterms:created xsi:type="dcterms:W3CDTF">2022-10-28T19:10:17Z</dcterms:created>
  <dcterms:modified xsi:type="dcterms:W3CDTF">2022-10-31T13:23:16Z</dcterms:modified>
</cp:coreProperties>
</file>