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3" r:id="rId2"/>
  </p:sldMasterIdLst>
  <p:notesMasterIdLst>
    <p:notesMasterId r:id="rId4"/>
  </p:notesMasterIdLst>
  <p:sldIdLst>
    <p:sldId id="261" r:id="rId3"/>
  </p:sldIdLst>
  <p:sldSz cx="384048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56">
          <p15:clr>
            <a:srgbClr val="A4A3A4"/>
          </p15:clr>
        </p15:guide>
        <p15:guide id="2" pos="8064">
          <p15:clr>
            <a:srgbClr val="A4A3A4"/>
          </p15:clr>
        </p15:guide>
        <p15:guide id="3" pos="23304">
          <p15:clr>
            <a:srgbClr val="A4A3A4"/>
          </p15:clr>
        </p15:guide>
        <p15:guide id="4" orient="horz" pos="6912">
          <p15:clr>
            <a:srgbClr val="A4A3A4"/>
          </p15:clr>
        </p15:guide>
        <p15:guide id="5" pos="4032">
          <p15:clr>
            <a:srgbClr val="A4A3A4"/>
          </p15:clr>
        </p15:guide>
        <p15:guide id="6" orient="horz" pos="10368">
          <p15:clr>
            <a:srgbClr val="A4A3A4"/>
          </p15:clr>
        </p15:guide>
        <p15:guide id="7" pos="16152">
          <p15:clr>
            <a:srgbClr val="A4A3A4"/>
          </p15:clr>
        </p15:guide>
        <p15:guide id="8" pos="20160">
          <p15:clr>
            <a:srgbClr val="A4A3A4"/>
          </p15:clr>
        </p15:guide>
        <p15:guide id="9" orient="horz" pos="13824">
          <p15:clr>
            <a:srgbClr val="A4A3A4"/>
          </p15:clr>
        </p15:guide>
        <p15:guide id="10" orient="horz" pos="17328" userDrawn="1">
          <p15:clr>
            <a:srgbClr val="A4A3A4"/>
          </p15:clr>
        </p15:guide>
        <p15:guide id="11" pos="8904">
          <p15:clr>
            <a:srgbClr val="A4A3A4"/>
          </p15:clr>
        </p15:guide>
        <p15:guide id="12" pos="12096">
          <p15:clr>
            <a:srgbClr val="A4A3A4"/>
          </p15:clr>
        </p15:guide>
        <p15:guide id="13" pos="91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P1nKJ1Uqe7z3oZ0949sOaC0FsM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D91010-BC97-1BCF-CBBC-EDE38C1176DA}" name="Mishra, Vikalp (MSFC-ST11)[UAH]" initials="MV(S" userId="S::vmishra2@ndc.nasa.gov::349537d1-9a0b-4270-b031-d748bcb7baf1" providerId="AD"/>
  <p188:author id="{34543C87-A477-4447-3E71-DEE6F8D1BDA6}" name="Kucera, Leah Margaret (MSFC-ST11)[UAH]" initials="KLM(S" userId="S::lkucera@ndc.nasa.gov::d3b0272b-0099-436e-8e81-10e8fee44d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CAC"/>
    <a:srgbClr val="056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8"/>
    <p:restoredTop sz="93852" autoAdjust="0"/>
  </p:normalViewPr>
  <p:slideViewPr>
    <p:cSldViewPr snapToGrid="0">
      <p:cViewPr>
        <p:scale>
          <a:sx n="75" d="100"/>
          <a:sy n="75" d="100"/>
        </p:scale>
        <p:origin x="-3528" y="-10608"/>
      </p:cViewPr>
      <p:guideLst>
        <p:guide orient="horz" pos="3456"/>
        <p:guide pos="8064"/>
        <p:guide pos="23304"/>
        <p:guide orient="horz" pos="6912"/>
        <p:guide pos="4032"/>
        <p:guide orient="horz" pos="10368"/>
        <p:guide pos="16152"/>
        <p:guide pos="20160"/>
        <p:guide orient="horz" pos="13824"/>
        <p:guide orient="horz" pos="17328"/>
        <p:guide pos="8904"/>
        <p:guide pos="12096"/>
        <p:guide pos="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customschemas.google.com/relationships/presentationmetadata" Target="metadata"/><Relationship Id="rId18" Type="http://schemas.microsoft.com/office/2018/10/relationships/authors" Target="authors.xml"/><Relationship Id="rId3" Type="http://schemas.openxmlformats.org/officeDocument/2006/relationships/slide" Target="slides/slide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15" Type="http://schemas.openxmlformats.org/officeDocument/2006/relationships/viewProps" Target="viewProps.xml"/><Relationship Id="rId4"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05b6c38aaa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4" name="Google Shape;394;g105b6c38aaa_2_75:notes"/>
          <p:cNvSpPr>
            <a:spLocks noGrp="1" noRot="1" noChangeAspect="1"/>
          </p:cNvSpPr>
          <p:nvPr>
            <p:ph type="sldImg" idx="2"/>
          </p:nvPr>
        </p:nvSpPr>
        <p:spPr>
          <a:xfrm>
            <a:off x="1428750" y="685800"/>
            <a:ext cx="4000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17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Image">
  <p:cSld name="Background Image">
    <p:spTree>
      <p:nvGrpSpPr>
        <p:cNvPr id="1" name="Shape 84"/>
        <p:cNvGrpSpPr/>
        <p:nvPr/>
      </p:nvGrpSpPr>
      <p:grpSpPr>
        <a:xfrm>
          <a:off x="0" y="0"/>
          <a:ext cx="0" cy="0"/>
          <a:chOff x="0" y="0"/>
          <a:chExt cx="0" cy="0"/>
        </a:xfrm>
      </p:grpSpPr>
      <p:cxnSp>
        <p:nvCxnSpPr>
          <p:cNvPr id="85" name="Google Shape;85;p18"/>
          <p:cNvCxnSpPr/>
          <p:nvPr/>
        </p:nvCxnSpPr>
        <p:spPr>
          <a:xfrm>
            <a:off x="9894293" y="8594728"/>
            <a:ext cx="800100" cy="914400"/>
          </a:xfrm>
          <a:prstGeom prst="straightConnector1">
            <a:avLst/>
          </a:prstGeom>
          <a:noFill/>
          <a:ln>
            <a:noFill/>
          </a:ln>
        </p:spPr>
      </p:cxnSp>
      <p:sp>
        <p:nvSpPr>
          <p:cNvPr id="86" name="Google Shape;86;p18"/>
          <p:cNvSpPr txBox="1">
            <a:spLocks noGrp="1"/>
          </p:cNvSpPr>
          <p:nvPr>
            <p:ph type="body" idx="1"/>
          </p:nvPr>
        </p:nvSpPr>
        <p:spPr>
          <a:xfrm>
            <a:off x="800100" y="7734303"/>
            <a:ext cx="8573294" cy="1630135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7" name="Google Shape;87;p18"/>
          <p:cNvSpPr>
            <a:spLocks noGrp="1"/>
          </p:cNvSpPr>
          <p:nvPr>
            <p:ph type="pic" idx="2"/>
          </p:nvPr>
        </p:nvSpPr>
        <p:spPr>
          <a:xfrm>
            <a:off x="800100" y="24551641"/>
            <a:ext cx="8573294" cy="7452360"/>
          </a:xfrm>
          <a:prstGeom prst="rect">
            <a:avLst/>
          </a:prstGeom>
          <a:solidFill>
            <a:srgbClr val="D8D8D8"/>
          </a:solidFill>
          <a:ln>
            <a:noFill/>
          </a:ln>
        </p:spPr>
      </p:sp>
      <p:sp>
        <p:nvSpPr>
          <p:cNvPr id="88" name="Google Shape;88;p18"/>
          <p:cNvSpPr>
            <a:spLocks noGrp="1"/>
          </p:cNvSpPr>
          <p:nvPr>
            <p:ph type="pic" idx="3"/>
          </p:nvPr>
        </p:nvSpPr>
        <p:spPr>
          <a:xfrm>
            <a:off x="29045297" y="19869150"/>
            <a:ext cx="8573294" cy="7452360"/>
          </a:xfrm>
          <a:prstGeom prst="rect">
            <a:avLst/>
          </a:prstGeom>
          <a:solidFill>
            <a:srgbClr val="D8D8D8"/>
          </a:solidFill>
          <a:ln>
            <a:noFill/>
          </a:ln>
        </p:spPr>
      </p:sp>
      <p:sp>
        <p:nvSpPr>
          <p:cNvPr id="89" name="Google Shape;89;p18"/>
          <p:cNvSpPr txBox="1">
            <a:spLocks noGrp="1"/>
          </p:cNvSpPr>
          <p:nvPr>
            <p:ph type="body" idx="4"/>
          </p:nvPr>
        </p:nvSpPr>
        <p:spPr>
          <a:xfrm>
            <a:off x="10215165" y="7734300"/>
            <a:ext cx="8573294" cy="242697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0" name="Google Shape;90;p18"/>
          <p:cNvSpPr txBox="1">
            <a:spLocks noGrp="1"/>
          </p:cNvSpPr>
          <p:nvPr>
            <p:ph type="body" idx="5"/>
          </p:nvPr>
        </p:nvSpPr>
        <p:spPr>
          <a:xfrm>
            <a:off x="19616342" y="7737767"/>
            <a:ext cx="8573294" cy="697576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1" name="Google Shape;91;p18"/>
          <p:cNvSpPr txBox="1">
            <a:spLocks noGrp="1"/>
          </p:cNvSpPr>
          <p:nvPr>
            <p:ph type="body" idx="6"/>
          </p:nvPr>
        </p:nvSpPr>
        <p:spPr>
          <a:xfrm>
            <a:off x="29045297" y="7734303"/>
            <a:ext cx="8573294" cy="1130184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2" name="Google Shape;92;p18"/>
          <p:cNvSpPr txBox="1">
            <a:spLocks noGrp="1"/>
          </p:cNvSpPr>
          <p:nvPr>
            <p:ph type="body" idx="7"/>
          </p:nvPr>
        </p:nvSpPr>
        <p:spPr>
          <a:xfrm>
            <a:off x="29045297" y="28154519"/>
            <a:ext cx="8573294" cy="384948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3" name="Google Shape;93;p18"/>
          <p:cNvSpPr>
            <a:spLocks noGrp="1"/>
          </p:cNvSpPr>
          <p:nvPr>
            <p:ph type="chart" idx="8"/>
          </p:nvPr>
        </p:nvSpPr>
        <p:spPr>
          <a:xfrm>
            <a:off x="19731631" y="15565077"/>
            <a:ext cx="8458005" cy="6942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4" name="Google Shape;94;p18"/>
          <p:cNvSpPr txBox="1">
            <a:spLocks noGrp="1"/>
          </p:cNvSpPr>
          <p:nvPr>
            <p:ph type="body" idx="9"/>
          </p:nvPr>
        </p:nvSpPr>
        <p:spPr>
          <a:xfrm>
            <a:off x="19731631" y="23432542"/>
            <a:ext cx="8573294" cy="857146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6"/>
        <p:cNvGrpSpPr/>
        <p:nvPr/>
      </p:nvGrpSpPr>
      <p:grpSpPr>
        <a:xfrm>
          <a:off x="0" y="0"/>
          <a:ext cx="0" cy="0"/>
          <a:chOff x="0" y="0"/>
          <a:chExt cx="0" cy="0"/>
        </a:xfrm>
      </p:grpSpPr>
      <p:sp>
        <p:nvSpPr>
          <p:cNvPr id="157" name="Google Shape;157;g105b6c38aaa_2_49"/>
          <p:cNvSpPr txBox="1">
            <a:spLocks noGrp="1"/>
          </p:cNvSpPr>
          <p:nvPr>
            <p:ph type="title"/>
          </p:nvPr>
        </p:nvSpPr>
        <p:spPr>
          <a:xfrm>
            <a:off x="2645332" y="2194560"/>
            <a:ext cx="12386549"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440"/>
              <a:buFont typeface="Calibri"/>
              <a:buNone/>
              <a:defRPr sz="134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g105b6c38aaa_2_49"/>
          <p:cNvSpPr txBox="1">
            <a:spLocks noGrp="1"/>
          </p:cNvSpPr>
          <p:nvPr>
            <p:ph type="body" idx="1"/>
          </p:nvPr>
        </p:nvSpPr>
        <p:spPr>
          <a:xfrm>
            <a:off x="16327042" y="4739647"/>
            <a:ext cx="19442430" cy="23393400"/>
          </a:xfrm>
          <a:prstGeom prst="rect">
            <a:avLst/>
          </a:prstGeom>
          <a:noFill/>
          <a:ln>
            <a:noFill/>
          </a:ln>
        </p:spPr>
        <p:txBody>
          <a:bodyPr spcFirstLastPara="1" wrap="square" lIns="91425" tIns="45700" rIns="91425" bIns="45700" anchor="t" anchorCtr="0">
            <a:normAutofit/>
          </a:bodyPr>
          <a:lstStyle>
            <a:lvl1pPr marL="457200" lvl="0" indent="-1082040" algn="l">
              <a:lnSpc>
                <a:spcPct val="90000"/>
              </a:lnSpc>
              <a:spcBef>
                <a:spcPts val="4200"/>
              </a:spcBef>
              <a:spcAft>
                <a:spcPts val="0"/>
              </a:spcAft>
              <a:buClr>
                <a:schemeClr val="dk1"/>
              </a:buClr>
              <a:buSzPts val="13440"/>
              <a:buChar char="•"/>
              <a:defRPr sz="13439"/>
            </a:lvl1pPr>
            <a:lvl2pPr marL="914400" lvl="1" indent="-975360" algn="l">
              <a:lnSpc>
                <a:spcPct val="90000"/>
              </a:lnSpc>
              <a:spcBef>
                <a:spcPts val="2100"/>
              </a:spcBef>
              <a:spcAft>
                <a:spcPts val="0"/>
              </a:spcAft>
              <a:buClr>
                <a:schemeClr val="dk1"/>
              </a:buClr>
              <a:buSzPts val="11760"/>
              <a:buChar char="•"/>
              <a:defRPr sz="11760"/>
            </a:lvl2pPr>
            <a:lvl3pPr marL="1371600" lvl="2" indent="-868680" algn="l">
              <a:lnSpc>
                <a:spcPct val="90000"/>
              </a:lnSpc>
              <a:spcBef>
                <a:spcPts val="2100"/>
              </a:spcBef>
              <a:spcAft>
                <a:spcPts val="0"/>
              </a:spcAft>
              <a:buClr>
                <a:schemeClr val="dk1"/>
              </a:buClr>
              <a:buSzPts val="10080"/>
              <a:buChar char="•"/>
              <a:defRPr sz="10080"/>
            </a:lvl3pPr>
            <a:lvl4pPr marL="1828800" lvl="3" indent="-762000" algn="l">
              <a:lnSpc>
                <a:spcPct val="90000"/>
              </a:lnSpc>
              <a:spcBef>
                <a:spcPts val="2100"/>
              </a:spcBef>
              <a:spcAft>
                <a:spcPts val="0"/>
              </a:spcAft>
              <a:buClr>
                <a:schemeClr val="dk1"/>
              </a:buClr>
              <a:buSzPts val="8400"/>
              <a:buChar char="•"/>
              <a:defRPr sz="8400"/>
            </a:lvl4pPr>
            <a:lvl5pPr marL="2286000" lvl="4" indent="-762000" algn="l">
              <a:lnSpc>
                <a:spcPct val="90000"/>
              </a:lnSpc>
              <a:spcBef>
                <a:spcPts val="2100"/>
              </a:spcBef>
              <a:spcAft>
                <a:spcPts val="0"/>
              </a:spcAft>
              <a:buClr>
                <a:schemeClr val="dk1"/>
              </a:buClr>
              <a:buSzPts val="8400"/>
              <a:buChar char="•"/>
              <a:defRPr sz="8400"/>
            </a:lvl5pPr>
            <a:lvl6pPr marL="2743200" lvl="5" indent="-762000" algn="l">
              <a:lnSpc>
                <a:spcPct val="90000"/>
              </a:lnSpc>
              <a:spcBef>
                <a:spcPts val="2100"/>
              </a:spcBef>
              <a:spcAft>
                <a:spcPts val="0"/>
              </a:spcAft>
              <a:buClr>
                <a:schemeClr val="dk1"/>
              </a:buClr>
              <a:buSzPts val="8400"/>
              <a:buChar char="•"/>
              <a:defRPr sz="8400"/>
            </a:lvl6pPr>
            <a:lvl7pPr marL="3200400" lvl="6" indent="-762000" algn="l">
              <a:lnSpc>
                <a:spcPct val="90000"/>
              </a:lnSpc>
              <a:spcBef>
                <a:spcPts val="2100"/>
              </a:spcBef>
              <a:spcAft>
                <a:spcPts val="0"/>
              </a:spcAft>
              <a:buClr>
                <a:schemeClr val="dk1"/>
              </a:buClr>
              <a:buSzPts val="8400"/>
              <a:buChar char="•"/>
              <a:defRPr sz="8400"/>
            </a:lvl7pPr>
            <a:lvl8pPr marL="3657600" lvl="7" indent="-762000" algn="l">
              <a:lnSpc>
                <a:spcPct val="90000"/>
              </a:lnSpc>
              <a:spcBef>
                <a:spcPts val="2100"/>
              </a:spcBef>
              <a:spcAft>
                <a:spcPts val="0"/>
              </a:spcAft>
              <a:buClr>
                <a:schemeClr val="dk1"/>
              </a:buClr>
              <a:buSzPts val="8400"/>
              <a:buChar char="•"/>
              <a:defRPr sz="8400"/>
            </a:lvl8pPr>
            <a:lvl9pPr marL="4114800" lvl="8" indent="-762000" algn="l">
              <a:lnSpc>
                <a:spcPct val="90000"/>
              </a:lnSpc>
              <a:spcBef>
                <a:spcPts val="2100"/>
              </a:spcBef>
              <a:spcAft>
                <a:spcPts val="0"/>
              </a:spcAft>
              <a:buClr>
                <a:schemeClr val="dk1"/>
              </a:buClr>
              <a:buSzPts val="8400"/>
              <a:buChar char="•"/>
              <a:defRPr sz="8400"/>
            </a:lvl9pPr>
          </a:lstStyle>
          <a:p>
            <a:endParaRPr/>
          </a:p>
        </p:txBody>
      </p:sp>
      <p:sp>
        <p:nvSpPr>
          <p:cNvPr id="159" name="Google Shape;159;g105b6c38aaa_2_49"/>
          <p:cNvSpPr txBox="1">
            <a:spLocks noGrp="1"/>
          </p:cNvSpPr>
          <p:nvPr>
            <p:ph type="body" idx="2"/>
          </p:nvPr>
        </p:nvSpPr>
        <p:spPr>
          <a:xfrm>
            <a:off x="2645332" y="9875520"/>
            <a:ext cx="12386549"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6720"/>
              <a:buNone/>
              <a:defRPr sz="6719"/>
            </a:lvl1pPr>
            <a:lvl2pPr marL="914400" lvl="1" indent="-228600" algn="l">
              <a:lnSpc>
                <a:spcPct val="90000"/>
              </a:lnSpc>
              <a:spcBef>
                <a:spcPts val="2100"/>
              </a:spcBef>
              <a:spcAft>
                <a:spcPts val="0"/>
              </a:spcAft>
              <a:buClr>
                <a:schemeClr val="dk1"/>
              </a:buClr>
              <a:buSzPts val="5880"/>
              <a:buNone/>
              <a:defRPr sz="5880"/>
            </a:lvl2pPr>
            <a:lvl3pPr marL="1371600" lvl="2" indent="-228600" algn="l">
              <a:lnSpc>
                <a:spcPct val="90000"/>
              </a:lnSpc>
              <a:spcBef>
                <a:spcPts val="2100"/>
              </a:spcBef>
              <a:spcAft>
                <a:spcPts val="0"/>
              </a:spcAft>
              <a:buClr>
                <a:schemeClr val="dk1"/>
              </a:buClr>
              <a:buSzPts val="5040"/>
              <a:buNone/>
              <a:defRPr sz="504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160" name="Google Shape;160;g105b6c38aaa_2_49"/>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g105b6c38aaa_2_49"/>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g105b6c38aaa_2_49"/>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3"/>
        <p:cNvGrpSpPr/>
        <p:nvPr/>
      </p:nvGrpSpPr>
      <p:grpSpPr>
        <a:xfrm>
          <a:off x="0" y="0"/>
          <a:ext cx="0" cy="0"/>
          <a:chOff x="0" y="0"/>
          <a:chExt cx="0" cy="0"/>
        </a:xfrm>
      </p:grpSpPr>
      <p:sp>
        <p:nvSpPr>
          <p:cNvPr id="164" name="Google Shape;164;g105b6c38aaa_2_56"/>
          <p:cNvSpPr txBox="1">
            <a:spLocks noGrp="1"/>
          </p:cNvSpPr>
          <p:nvPr>
            <p:ph type="title"/>
          </p:nvPr>
        </p:nvSpPr>
        <p:spPr>
          <a:xfrm>
            <a:off x="2645332" y="2194560"/>
            <a:ext cx="12386549"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3440"/>
              <a:buFont typeface="Calibri"/>
              <a:buNone/>
              <a:defRPr sz="1343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g105b6c38aaa_2_56"/>
          <p:cNvSpPr>
            <a:spLocks noGrp="1"/>
          </p:cNvSpPr>
          <p:nvPr>
            <p:ph type="pic" idx="2"/>
          </p:nvPr>
        </p:nvSpPr>
        <p:spPr>
          <a:xfrm>
            <a:off x="16327042" y="4739647"/>
            <a:ext cx="19442430" cy="23393400"/>
          </a:xfrm>
          <a:prstGeom prst="rect">
            <a:avLst/>
          </a:prstGeom>
          <a:noFill/>
          <a:ln>
            <a:noFill/>
          </a:ln>
        </p:spPr>
      </p:sp>
      <p:sp>
        <p:nvSpPr>
          <p:cNvPr id="166" name="Google Shape;166;g105b6c38aaa_2_56"/>
          <p:cNvSpPr txBox="1">
            <a:spLocks noGrp="1"/>
          </p:cNvSpPr>
          <p:nvPr>
            <p:ph type="body" idx="1"/>
          </p:nvPr>
        </p:nvSpPr>
        <p:spPr>
          <a:xfrm>
            <a:off x="2645332" y="9875520"/>
            <a:ext cx="12386549"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6720"/>
              <a:buNone/>
              <a:defRPr sz="6719"/>
            </a:lvl1pPr>
            <a:lvl2pPr marL="914400" lvl="1" indent="-228600" algn="l">
              <a:lnSpc>
                <a:spcPct val="90000"/>
              </a:lnSpc>
              <a:spcBef>
                <a:spcPts val="2100"/>
              </a:spcBef>
              <a:spcAft>
                <a:spcPts val="0"/>
              </a:spcAft>
              <a:buClr>
                <a:schemeClr val="dk1"/>
              </a:buClr>
              <a:buSzPts val="5880"/>
              <a:buNone/>
              <a:defRPr sz="5880"/>
            </a:lvl2pPr>
            <a:lvl3pPr marL="1371600" lvl="2" indent="-228600" algn="l">
              <a:lnSpc>
                <a:spcPct val="90000"/>
              </a:lnSpc>
              <a:spcBef>
                <a:spcPts val="2100"/>
              </a:spcBef>
              <a:spcAft>
                <a:spcPts val="0"/>
              </a:spcAft>
              <a:buClr>
                <a:schemeClr val="dk1"/>
              </a:buClr>
              <a:buSzPts val="5040"/>
              <a:buNone/>
              <a:defRPr sz="5040"/>
            </a:lvl3pPr>
            <a:lvl4pPr marL="1828800" lvl="3" indent="-228600" algn="l">
              <a:lnSpc>
                <a:spcPct val="90000"/>
              </a:lnSpc>
              <a:spcBef>
                <a:spcPts val="2100"/>
              </a:spcBef>
              <a:spcAft>
                <a:spcPts val="0"/>
              </a:spcAft>
              <a:buClr>
                <a:schemeClr val="dk1"/>
              </a:buClr>
              <a:buSzPts val="4200"/>
              <a:buNone/>
              <a:defRPr sz="4200"/>
            </a:lvl4pPr>
            <a:lvl5pPr marL="2286000" lvl="4" indent="-228600" algn="l">
              <a:lnSpc>
                <a:spcPct val="90000"/>
              </a:lnSpc>
              <a:spcBef>
                <a:spcPts val="2100"/>
              </a:spcBef>
              <a:spcAft>
                <a:spcPts val="0"/>
              </a:spcAft>
              <a:buClr>
                <a:schemeClr val="dk1"/>
              </a:buClr>
              <a:buSzPts val="4200"/>
              <a:buNone/>
              <a:defRPr sz="4200"/>
            </a:lvl5pPr>
            <a:lvl6pPr marL="2743200" lvl="5" indent="-228600" algn="l">
              <a:lnSpc>
                <a:spcPct val="90000"/>
              </a:lnSpc>
              <a:spcBef>
                <a:spcPts val="2100"/>
              </a:spcBef>
              <a:spcAft>
                <a:spcPts val="0"/>
              </a:spcAft>
              <a:buClr>
                <a:schemeClr val="dk1"/>
              </a:buClr>
              <a:buSzPts val="4200"/>
              <a:buNone/>
              <a:defRPr sz="4200"/>
            </a:lvl6pPr>
            <a:lvl7pPr marL="3200400" lvl="6" indent="-228600" algn="l">
              <a:lnSpc>
                <a:spcPct val="90000"/>
              </a:lnSpc>
              <a:spcBef>
                <a:spcPts val="2100"/>
              </a:spcBef>
              <a:spcAft>
                <a:spcPts val="0"/>
              </a:spcAft>
              <a:buClr>
                <a:schemeClr val="dk1"/>
              </a:buClr>
              <a:buSzPts val="4200"/>
              <a:buNone/>
              <a:defRPr sz="4200"/>
            </a:lvl7pPr>
            <a:lvl8pPr marL="3657600" lvl="7" indent="-228600" algn="l">
              <a:lnSpc>
                <a:spcPct val="90000"/>
              </a:lnSpc>
              <a:spcBef>
                <a:spcPts val="2100"/>
              </a:spcBef>
              <a:spcAft>
                <a:spcPts val="0"/>
              </a:spcAft>
              <a:buClr>
                <a:schemeClr val="dk1"/>
              </a:buClr>
              <a:buSzPts val="4200"/>
              <a:buNone/>
              <a:defRPr sz="4200"/>
            </a:lvl8pPr>
            <a:lvl9pPr marL="4114800" lvl="8" indent="-228600" algn="l">
              <a:lnSpc>
                <a:spcPct val="90000"/>
              </a:lnSpc>
              <a:spcBef>
                <a:spcPts val="2100"/>
              </a:spcBef>
              <a:spcAft>
                <a:spcPts val="0"/>
              </a:spcAft>
              <a:buClr>
                <a:schemeClr val="dk1"/>
              </a:buClr>
              <a:buSzPts val="4200"/>
              <a:buNone/>
              <a:defRPr sz="4200"/>
            </a:lvl9pPr>
          </a:lstStyle>
          <a:p>
            <a:endParaRPr/>
          </a:p>
        </p:txBody>
      </p:sp>
      <p:sp>
        <p:nvSpPr>
          <p:cNvPr id="167" name="Google Shape;167;g105b6c38aaa_2_56"/>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g105b6c38aaa_2_56"/>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g105b6c38aaa_2_56"/>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0"/>
        <p:cNvGrpSpPr/>
        <p:nvPr/>
      </p:nvGrpSpPr>
      <p:grpSpPr>
        <a:xfrm>
          <a:off x="0" y="0"/>
          <a:ext cx="0" cy="0"/>
          <a:chOff x="0" y="0"/>
          <a:chExt cx="0" cy="0"/>
        </a:xfrm>
      </p:grpSpPr>
      <p:sp>
        <p:nvSpPr>
          <p:cNvPr id="171" name="Google Shape;171;g105b6c38aaa_2_63"/>
          <p:cNvSpPr txBox="1">
            <a:spLocks noGrp="1"/>
          </p:cNvSpPr>
          <p:nvPr>
            <p:ph type="title"/>
          </p:nvPr>
        </p:nvSpPr>
        <p:spPr>
          <a:xfrm>
            <a:off x="2640330" y="1752607"/>
            <a:ext cx="3312414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g105b6c38aaa_2_63"/>
          <p:cNvSpPr txBox="1">
            <a:spLocks noGrp="1"/>
          </p:cNvSpPr>
          <p:nvPr>
            <p:ph type="body" idx="1"/>
          </p:nvPr>
        </p:nvSpPr>
        <p:spPr>
          <a:xfrm rot="5400000">
            <a:off x="8759188" y="2644141"/>
            <a:ext cx="20886422" cy="331241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73" name="Google Shape;173;g105b6c38aaa_2_63"/>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105b6c38aaa_2_63"/>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g105b6c38aaa_2_63"/>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6"/>
        <p:cNvGrpSpPr/>
        <p:nvPr/>
      </p:nvGrpSpPr>
      <p:grpSpPr>
        <a:xfrm>
          <a:off x="0" y="0"/>
          <a:ext cx="0" cy="0"/>
          <a:chOff x="0" y="0"/>
          <a:chExt cx="0" cy="0"/>
        </a:xfrm>
      </p:grpSpPr>
      <p:sp>
        <p:nvSpPr>
          <p:cNvPr id="177" name="Google Shape;177;g105b6c38aaa_2_69"/>
          <p:cNvSpPr txBox="1">
            <a:spLocks noGrp="1"/>
          </p:cNvSpPr>
          <p:nvPr>
            <p:ph type="title"/>
          </p:nvPr>
        </p:nvSpPr>
        <p:spPr>
          <a:xfrm rot="5400000">
            <a:off x="17675543" y="11560494"/>
            <a:ext cx="27896822" cy="82810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g105b6c38aaa_2_69"/>
          <p:cNvSpPr txBox="1">
            <a:spLocks noGrp="1"/>
          </p:cNvSpPr>
          <p:nvPr>
            <p:ph type="body" idx="1"/>
          </p:nvPr>
        </p:nvSpPr>
        <p:spPr>
          <a:xfrm rot="5400000">
            <a:off x="873445" y="3519489"/>
            <a:ext cx="27896822" cy="243630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79" name="Google Shape;179;g105b6c38aaa_2_69"/>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105b6c38aaa_2_69"/>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g105b6c38aaa_2_69"/>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p:cSld name="Blank Background">
    <p:spTree>
      <p:nvGrpSpPr>
        <p:cNvPr id="1" name="Shape 95"/>
        <p:cNvGrpSpPr/>
        <p:nvPr/>
      </p:nvGrpSpPr>
      <p:grpSpPr>
        <a:xfrm>
          <a:off x="0" y="0"/>
          <a:ext cx="0" cy="0"/>
          <a:chOff x="0" y="0"/>
          <a:chExt cx="0" cy="0"/>
        </a:xfrm>
      </p:grpSpPr>
      <p:sp>
        <p:nvSpPr>
          <p:cNvPr id="96" name="Google Shape;96;p19"/>
          <p:cNvSpPr/>
          <p:nvPr/>
        </p:nvSpPr>
        <p:spPr>
          <a:xfrm>
            <a:off x="0" y="5486400"/>
            <a:ext cx="38404801" cy="27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014">
              <a:solidFill>
                <a:schemeClr val="lt1"/>
              </a:solidFill>
              <a:latin typeface="Arial"/>
              <a:ea typeface="Arial"/>
              <a:cs typeface="Arial"/>
              <a:sym typeface="Arial"/>
            </a:endParaRPr>
          </a:p>
        </p:txBody>
      </p:sp>
      <p:cxnSp>
        <p:nvCxnSpPr>
          <p:cNvPr id="97" name="Google Shape;97;p19"/>
          <p:cNvCxnSpPr/>
          <p:nvPr/>
        </p:nvCxnSpPr>
        <p:spPr>
          <a:xfrm>
            <a:off x="9894293" y="8594728"/>
            <a:ext cx="800100" cy="914400"/>
          </a:xfrm>
          <a:prstGeom prst="straightConnector1">
            <a:avLst/>
          </a:prstGeom>
          <a:noFill/>
          <a:ln>
            <a:noFill/>
          </a:ln>
        </p:spPr>
      </p:cxnSp>
      <p:sp>
        <p:nvSpPr>
          <p:cNvPr id="98" name="Google Shape;98;p19"/>
          <p:cNvSpPr txBox="1">
            <a:spLocks noGrp="1"/>
          </p:cNvSpPr>
          <p:nvPr>
            <p:ph type="body" idx="1"/>
          </p:nvPr>
        </p:nvSpPr>
        <p:spPr>
          <a:xfrm>
            <a:off x="800100" y="7734303"/>
            <a:ext cx="8573294" cy="16301356"/>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9" name="Google Shape;99;p19"/>
          <p:cNvSpPr>
            <a:spLocks noGrp="1"/>
          </p:cNvSpPr>
          <p:nvPr>
            <p:ph type="pic" idx="2"/>
          </p:nvPr>
        </p:nvSpPr>
        <p:spPr>
          <a:xfrm>
            <a:off x="800100" y="24551641"/>
            <a:ext cx="8573294" cy="7452360"/>
          </a:xfrm>
          <a:prstGeom prst="rect">
            <a:avLst/>
          </a:prstGeom>
          <a:solidFill>
            <a:srgbClr val="D8D8D8"/>
          </a:solidFill>
          <a:ln>
            <a:noFill/>
          </a:ln>
        </p:spPr>
      </p:sp>
      <p:sp>
        <p:nvSpPr>
          <p:cNvPr id="100" name="Google Shape;100;p19"/>
          <p:cNvSpPr>
            <a:spLocks noGrp="1"/>
          </p:cNvSpPr>
          <p:nvPr>
            <p:ph type="pic" idx="3"/>
          </p:nvPr>
        </p:nvSpPr>
        <p:spPr>
          <a:xfrm>
            <a:off x="29045297" y="19869150"/>
            <a:ext cx="8573294" cy="7452360"/>
          </a:xfrm>
          <a:prstGeom prst="rect">
            <a:avLst/>
          </a:prstGeom>
          <a:solidFill>
            <a:srgbClr val="D8D8D8"/>
          </a:solidFill>
          <a:ln>
            <a:noFill/>
          </a:ln>
        </p:spPr>
      </p:sp>
      <p:sp>
        <p:nvSpPr>
          <p:cNvPr id="101" name="Google Shape;101;p19"/>
          <p:cNvSpPr txBox="1">
            <a:spLocks noGrp="1"/>
          </p:cNvSpPr>
          <p:nvPr>
            <p:ph type="body" idx="4"/>
          </p:nvPr>
        </p:nvSpPr>
        <p:spPr>
          <a:xfrm>
            <a:off x="10215165" y="7734300"/>
            <a:ext cx="8573294" cy="242697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2" name="Google Shape;102;p19"/>
          <p:cNvSpPr txBox="1">
            <a:spLocks noGrp="1"/>
          </p:cNvSpPr>
          <p:nvPr>
            <p:ph type="body" idx="5"/>
          </p:nvPr>
        </p:nvSpPr>
        <p:spPr>
          <a:xfrm>
            <a:off x="19616342" y="7737767"/>
            <a:ext cx="8573294" cy="697576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3" name="Google Shape;103;p19"/>
          <p:cNvSpPr txBox="1">
            <a:spLocks noGrp="1"/>
          </p:cNvSpPr>
          <p:nvPr>
            <p:ph type="body" idx="6"/>
          </p:nvPr>
        </p:nvSpPr>
        <p:spPr>
          <a:xfrm>
            <a:off x="29045297" y="7734303"/>
            <a:ext cx="8573294" cy="1130184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4" name="Google Shape;104;p19"/>
          <p:cNvSpPr txBox="1">
            <a:spLocks noGrp="1"/>
          </p:cNvSpPr>
          <p:nvPr>
            <p:ph type="body" idx="7"/>
          </p:nvPr>
        </p:nvSpPr>
        <p:spPr>
          <a:xfrm>
            <a:off x="29045297" y="28154519"/>
            <a:ext cx="8573294" cy="384948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5" name="Google Shape;105;p19"/>
          <p:cNvSpPr>
            <a:spLocks noGrp="1"/>
          </p:cNvSpPr>
          <p:nvPr>
            <p:ph type="chart" idx="8"/>
          </p:nvPr>
        </p:nvSpPr>
        <p:spPr>
          <a:xfrm>
            <a:off x="19731631" y="15565077"/>
            <a:ext cx="8458005" cy="6942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6" name="Google Shape;106;p19"/>
          <p:cNvSpPr txBox="1">
            <a:spLocks noGrp="1"/>
          </p:cNvSpPr>
          <p:nvPr>
            <p:ph type="body" idx="9"/>
          </p:nvPr>
        </p:nvSpPr>
        <p:spPr>
          <a:xfrm>
            <a:off x="19731631" y="23432542"/>
            <a:ext cx="8573294" cy="857146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1pPr>
            <a:lvl2pPr marL="914400" marR="0" lvl="1"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2pPr>
            <a:lvl3pPr marL="1371600" marR="0" lvl="2"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3pPr>
            <a:lvl4pPr marL="1828800" marR="0" lvl="3" indent="-361950" algn="l" rtl="0">
              <a:lnSpc>
                <a:spcPct val="164285"/>
              </a:lnSpc>
              <a:spcBef>
                <a:spcPts val="0"/>
              </a:spcBef>
              <a:spcAft>
                <a:spcPts val="0"/>
              </a:spcAft>
              <a:buClr>
                <a:srgbClr val="7F7F7F"/>
              </a:buClr>
              <a:buSzPts val="2100"/>
              <a:buFont typeface="Arial"/>
              <a:buChar char="•"/>
              <a:defRPr sz="2100" b="0" i="0" u="none" strike="noStrike" cap="none">
                <a:solidFill>
                  <a:srgbClr val="7F7F7F"/>
                </a:solidFill>
                <a:latin typeface="Arial"/>
                <a:ea typeface="Arial"/>
                <a:cs typeface="Arial"/>
                <a:sym typeface="Arial"/>
              </a:defRPr>
            </a:lvl4pPr>
            <a:lvl5pPr marL="2286000" marR="0" lvl="4" indent="-361950" algn="l" rtl="0">
              <a:lnSpc>
                <a:spcPct val="164285"/>
              </a:lnSpc>
              <a:spcBef>
                <a:spcPts val="0"/>
              </a:spcBef>
              <a:spcAft>
                <a:spcPts val="0"/>
              </a:spcAft>
              <a:buClr>
                <a:srgbClr val="245EAC"/>
              </a:buClr>
              <a:buSzPts val="2100"/>
              <a:buFont typeface="Arial"/>
              <a:buChar char="•"/>
              <a:defRPr sz="2100" b="0" i="0" u="none" strike="noStrike" cap="none">
                <a:solidFill>
                  <a:srgbClr val="7F7F7F"/>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g105b6c38aaa_2_6"/>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g105b6c38aaa_2_6"/>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g105b6c38aaa_2_6"/>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g105b6c38aaa_2_10"/>
          <p:cNvSpPr txBox="1">
            <a:spLocks noGrp="1"/>
          </p:cNvSpPr>
          <p:nvPr>
            <p:ph type="ctrTitle"/>
          </p:nvPr>
        </p:nvSpPr>
        <p:spPr>
          <a:xfrm>
            <a:off x="2880360" y="5387342"/>
            <a:ext cx="32644080"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5200"/>
              <a:buFont typeface="Calibri"/>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g105b6c38aaa_2_10"/>
          <p:cNvSpPr txBox="1">
            <a:spLocks noGrp="1"/>
          </p:cNvSpPr>
          <p:nvPr>
            <p:ph type="subTitle" idx="1"/>
          </p:nvPr>
        </p:nvSpPr>
        <p:spPr>
          <a:xfrm>
            <a:off x="4800600" y="17289781"/>
            <a:ext cx="28803600"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200"/>
              </a:spcBef>
              <a:spcAft>
                <a:spcPts val="0"/>
              </a:spcAft>
              <a:buClr>
                <a:schemeClr val="dk1"/>
              </a:buClr>
              <a:buSzPts val="10080"/>
              <a:buNone/>
              <a:defRPr sz="10080"/>
            </a:lvl1pPr>
            <a:lvl2pPr lvl="1" algn="ctr">
              <a:lnSpc>
                <a:spcPct val="90000"/>
              </a:lnSpc>
              <a:spcBef>
                <a:spcPts val="2100"/>
              </a:spcBef>
              <a:spcAft>
                <a:spcPts val="0"/>
              </a:spcAft>
              <a:buClr>
                <a:schemeClr val="dk1"/>
              </a:buClr>
              <a:buSzPts val="8400"/>
              <a:buNone/>
              <a:defRPr sz="8400"/>
            </a:lvl2pPr>
            <a:lvl3pPr lvl="2" algn="ctr">
              <a:lnSpc>
                <a:spcPct val="90000"/>
              </a:lnSpc>
              <a:spcBef>
                <a:spcPts val="2100"/>
              </a:spcBef>
              <a:spcAft>
                <a:spcPts val="0"/>
              </a:spcAft>
              <a:buClr>
                <a:schemeClr val="dk1"/>
              </a:buClr>
              <a:buSzPts val="7560"/>
              <a:buNone/>
              <a:defRPr sz="7560"/>
            </a:lvl3pPr>
            <a:lvl4pPr lvl="3" algn="ctr">
              <a:lnSpc>
                <a:spcPct val="90000"/>
              </a:lnSpc>
              <a:spcBef>
                <a:spcPts val="2100"/>
              </a:spcBef>
              <a:spcAft>
                <a:spcPts val="0"/>
              </a:spcAft>
              <a:buClr>
                <a:schemeClr val="dk1"/>
              </a:buClr>
              <a:buSzPts val="6720"/>
              <a:buNone/>
              <a:defRPr sz="6719"/>
            </a:lvl4pPr>
            <a:lvl5pPr lvl="4" algn="ctr">
              <a:lnSpc>
                <a:spcPct val="90000"/>
              </a:lnSpc>
              <a:spcBef>
                <a:spcPts val="2100"/>
              </a:spcBef>
              <a:spcAft>
                <a:spcPts val="0"/>
              </a:spcAft>
              <a:buClr>
                <a:schemeClr val="dk1"/>
              </a:buClr>
              <a:buSzPts val="6720"/>
              <a:buNone/>
              <a:defRPr sz="6719"/>
            </a:lvl5pPr>
            <a:lvl6pPr lvl="5" algn="ctr">
              <a:lnSpc>
                <a:spcPct val="90000"/>
              </a:lnSpc>
              <a:spcBef>
                <a:spcPts val="2100"/>
              </a:spcBef>
              <a:spcAft>
                <a:spcPts val="0"/>
              </a:spcAft>
              <a:buClr>
                <a:schemeClr val="dk1"/>
              </a:buClr>
              <a:buSzPts val="6720"/>
              <a:buNone/>
              <a:defRPr sz="6719"/>
            </a:lvl6pPr>
            <a:lvl7pPr lvl="6" algn="ctr">
              <a:lnSpc>
                <a:spcPct val="90000"/>
              </a:lnSpc>
              <a:spcBef>
                <a:spcPts val="2100"/>
              </a:spcBef>
              <a:spcAft>
                <a:spcPts val="0"/>
              </a:spcAft>
              <a:buClr>
                <a:schemeClr val="dk1"/>
              </a:buClr>
              <a:buSzPts val="6720"/>
              <a:buNone/>
              <a:defRPr sz="6719"/>
            </a:lvl7pPr>
            <a:lvl8pPr lvl="7" algn="ctr">
              <a:lnSpc>
                <a:spcPct val="90000"/>
              </a:lnSpc>
              <a:spcBef>
                <a:spcPts val="2100"/>
              </a:spcBef>
              <a:spcAft>
                <a:spcPts val="0"/>
              </a:spcAft>
              <a:buClr>
                <a:schemeClr val="dk1"/>
              </a:buClr>
              <a:buSzPts val="6720"/>
              <a:buNone/>
              <a:defRPr sz="6719"/>
            </a:lvl8pPr>
            <a:lvl9pPr lvl="8" algn="ctr">
              <a:lnSpc>
                <a:spcPct val="90000"/>
              </a:lnSpc>
              <a:spcBef>
                <a:spcPts val="2100"/>
              </a:spcBef>
              <a:spcAft>
                <a:spcPts val="0"/>
              </a:spcAft>
              <a:buClr>
                <a:schemeClr val="dk1"/>
              </a:buClr>
              <a:buSzPts val="6720"/>
              <a:buNone/>
              <a:defRPr sz="6719"/>
            </a:lvl9pPr>
          </a:lstStyle>
          <a:p>
            <a:endParaRPr/>
          </a:p>
        </p:txBody>
      </p:sp>
      <p:sp>
        <p:nvSpPr>
          <p:cNvPr id="120" name="Google Shape;120;g105b6c38aaa_2_10"/>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g105b6c38aaa_2_10"/>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g105b6c38aaa_2_10"/>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g105b6c38aaa_2_16"/>
          <p:cNvSpPr txBox="1">
            <a:spLocks noGrp="1"/>
          </p:cNvSpPr>
          <p:nvPr>
            <p:ph type="title"/>
          </p:nvPr>
        </p:nvSpPr>
        <p:spPr>
          <a:xfrm>
            <a:off x="2640330" y="1752607"/>
            <a:ext cx="3312414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g105b6c38aaa_2_16"/>
          <p:cNvSpPr txBox="1">
            <a:spLocks noGrp="1"/>
          </p:cNvSpPr>
          <p:nvPr>
            <p:ph type="body" idx="1"/>
          </p:nvPr>
        </p:nvSpPr>
        <p:spPr>
          <a:xfrm>
            <a:off x="2640330" y="8763000"/>
            <a:ext cx="3312414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26" name="Google Shape;126;g105b6c38aaa_2_16"/>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105b6c38aaa_2_16"/>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g105b6c38aaa_2_16"/>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g105b6c38aaa_2_22"/>
          <p:cNvSpPr txBox="1">
            <a:spLocks noGrp="1"/>
          </p:cNvSpPr>
          <p:nvPr>
            <p:ph type="title"/>
          </p:nvPr>
        </p:nvSpPr>
        <p:spPr>
          <a:xfrm>
            <a:off x="2620330" y="8206749"/>
            <a:ext cx="3312414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200"/>
              <a:buFont typeface="Calibri"/>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g105b6c38aaa_2_22"/>
          <p:cNvSpPr txBox="1">
            <a:spLocks noGrp="1"/>
          </p:cNvSpPr>
          <p:nvPr>
            <p:ph type="body" idx="1"/>
          </p:nvPr>
        </p:nvSpPr>
        <p:spPr>
          <a:xfrm>
            <a:off x="2620330" y="22029430"/>
            <a:ext cx="3312414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0"/>
              </a:spcBef>
              <a:spcAft>
                <a:spcPts val="0"/>
              </a:spcAft>
              <a:buClr>
                <a:schemeClr val="dk1"/>
              </a:buClr>
              <a:buSzPts val="10080"/>
              <a:buNone/>
              <a:defRPr sz="10080">
                <a:solidFill>
                  <a:schemeClr val="dk1"/>
                </a:solidFill>
              </a:defRPr>
            </a:lvl1pPr>
            <a:lvl2pPr marL="914400" lvl="1" indent="-228600" algn="l">
              <a:lnSpc>
                <a:spcPct val="90000"/>
              </a:lnSpc>
              <a:spcBef>
                <a:spcPts val="2100"/>
              </a:spcBef>
              <a:spcAft>
                <a:spcPts val="0"/>
              </a:spcAft>
              <a:buClr>
                <a:srgbClr val="888888"/>
              </a:buClr>
              <a:buSzPts val="8400"/>
              <a:buNone/>
              <a:defRPr sz="8400">
                <a:solidFill>
                  <a:srgbClr val="888888"/>
                </a:solidFill>
              </a:defRPr>
            </a:lvl2pPr>
            <a:lvl3pPr marL="1371600" lvl="2" indent="-228600" algn="l">
              <a:lnSpc>
                <a:spcPct val="90000"/>
              </a:lnSpc>
              <a:spcBef>
                <a:spcPts val="2100"/>
              </a:spcBef>
              <a:spcAft>
                <a:spcPts val="0"/>
              </a:spcAft>
              <a:buClr>
                <a:srgbClr val="888888"/>
              </a:buClr>
              <a:buSzPts val="7560"/>
              <a:buNone/>
              <a:defRPr sz="7560">
                <a:solidFill>
                  <a:srgbClr val="888888"/>
                </a:solidFill>
              </a:defRPr>
            </a:lvl3pPr>
            <a:lvl4pPr marL="1828800" lvl="3" indent="-228600" algn="l">
              <a:lnSpc>
                <a:spcPct val="90000"/>
              </a:lnSpc>
              <a:spcBef>
                <a:spcPts val="2100"/>
              </a:spcBef>
              <a:spcAft>
                <a:spcPts val="0"/>
              </a:spcAft>
              <a:buClr>
                <a:srgbClr val="888888"/>
              </a:buClr>
              <a:buSzPts val="6720"/>
              <a:buNone/>
              <a:defRPr sz="6719">
                <a:solidFill>
                  <a:srgbClr val="888888"/>
                </a:solidFill>
              </a:defRPr>
            </a:lvl4pPr>
            <a:lvl5pPr marL="2286000" lvl="4" indent="-228600" algn="l">
              <a:lnSpc>
                <a:spcPct val="90000"/>
              </a:lnSpc>
              <a:spcBef>
                <a:spcPts val="2100"/>
              </a:spcBef>
              <a:spcAft>
                <a:spcPts val="0"/>
              </a:spcAft>
              <a:buClr>
                <a:srgbClr val="888888"/>
              </a:buClr>
              <a:buSzPts val="6720"/>
              <a:buNone/>
              <a:defRPr sz="6719">
                <a:solidFill>
                  <a:srgbClr val="888888"/>
                </a:solidFill>
              </a:defRPr>
            </a:lvl5pPr>
            <a:lvl6pPr marL="2743200" lvl="5" indent="-228600" algn="l">
              <a:lnSpc>
                <a:spcPct val="90000"/>
              </a:lnSpc>
              <a:spcBef>
                <a:spcPts val="2100"/>
              </a:spcBef>
              <a:spcAft>
                <a:spcPts val="0"/>
              </a:spcAft>
              <a:buClr>
                <a:srgbClr val="888888"/>
              </a:buClr>
              <a:buSzPts val="6720"/>
              <a:buNone/>
              <a:defRPr sz="6719">
                <a:solidFill>
                  <a:srgbClr val="888888"/>
                </a:solidFill>
              </a:defRPr>
            </a:lvl6pPr>
            <a:lvl7pPr marL="3200400" lvl="6" indent="-228600" algn="l">
              <a:lnSpc>
                <a:spcPct val="90000"/>
              </a:lnSpc>
              <a:spcBef>
                <a:spcPts val="2100"/>
              </a:spcBef>
              <a:spcAft>
                <a:spcPts val="0"/>
              </a:spcAft>
              <a:buClr>
                <a:srgbClr val="888888"/>
              </a:buClr>
              <a:buSzPts val="6720"/>
              <a:buNone/>
              <a:defRPr sz="6719">
                <a:solidFill>
                  <a:srgbClr val="888888"/>
                </a:solidFill>
              </a:defRPr>
            </a:lvl7pPr>
            <a:lvl8pPr marL="3657600" lvl="7" indent="-228600" algn="l">
              <a:lnSpc>
                <a:spcPct val="90000"/>
              </a:lnSpc>
              <a:spcBef>
                <a:spcPts val="2100"/>
              </a:spcBef>
              <a:spcAft>
                <a:spcPts val="0"/>
              </a:spcAft>
              <a:buClr>
                <a:srgbClr val="888888"/>
              </a:buClr>
              <a:buSzPts val="6720"/>
              <a:buNone/>
              <a:defRPr sz="6719">
                <a:solidFill>
                  <a:srgbClr val="888888"/>
                </a:solidFill>
              </a:defRPr>
            </a:lvl8pPr>
            <a:lvl9pPr marL="4114800" lvl="8" indent="-228600" algn="l">
              <a:lnSpc>
                <a:spcPct val="90000"/>
              </a:lnSpc>
              <a:spcBef>
                <a:spcPts val="2100"/>
              </a:spcBef>
              <a:spcAft>
                <a:spcPts val="0"/>
              </a:spcAft>
              <a:buClr>
                <a:srgbClr val="888888"/>
              </a:buClr>
              <a:buSzPts val="6720"/>
              <a:buNone/>
              <a:defRPr sz="6719">
                <a:solidFill>
                  <a:srgbClr val="888888"/>
                </a:solidFill>
              </a:defRPr>
            </a:lvl9pPr>
          </a:lstStyle>
          <a:p>
            <a:endParaRPr/>
          </a:p>
        </p:txBody>
      </p:sp>
      <p:sp>
        <p:nvSpPr>
          <p:cNvPr id="132" name="Google Shape;132;g105b6c38aaa_2_22"/>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g105b6c38aaa_2_22"/>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g105b6c38aaa_2_22"/>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g105b6c38aaa_2_28"/>
          <p:cNvSpPr txBox="1">
            <a:spLocks noGrp="1"/>
          </p:cNvSpPr>
          <p:nvPr>
            <p:ph type="title"/>
          </p:nvPr>
        </p:nvSpPr>
        <p:spPr>
          <a:xfrm>
            <a:off x="2640330" y="1752607"/>
            <a:ext cx="3312414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g105b6c38aaa_2_28"/>
          <p:cNvSpPr txBox="1">
            <a:spLocks noGrp="1"/>
          </p:cNvSpPr>
          <p:nvPr>
            <p:ph type="body" idx="1"/>
          </p:nvPr>
        </p:nvSpPr>
        <p:spPr>
          <a:xfrm>
            <a:off x="2640330" y="8763000"/>
            <a:ext cx="1632204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38" name="Google Shape;138;g105b6c38aaa_2_28"/>
          <p:cNvSpPr txBox="1">
            <a:spLocks noGrp="1"/>
          </p:cNvSpPr>
          <p:nvPr>
            <p:ph type="body" idx="2"/>
          </p:nvPr>
        </p:nvSpPr>
        <p:spPr>
          <a:xfrm>
            <a:off x="19442430" y="8763000"/>
            <a:ext cx="1632204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39" name="Google Shape;139;g105b6c38aaa_2_28"/>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g105b6c38aaa_2_28"/>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105b6c38aaa_2_28"/>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2"/>
        <p:cNvGrpSpPr/>
        <p:nvPr/>
      </p:nvGrpSpPr>
      <p:grpSpPr>
        <a:xfrm>
          <a:off x="0" y="0"/>
          <a:ext cx="0" cy="0"/>
          <a:chOff x="0" y="0"/>
          <a:chExt cx="0" cy="0"/>
        </a:xfrm>
      </p:grpSpPr>
      <p:sp>
        <p:nvSpPr>
          <p:cNvPr id="143" name="Google Shape;143;g105b6c38aaa_2_35"/>
          <p:cNvSpPr txBox="1">
            <a:spLocks noGrp="1"/>
          </p:cNvSpPr>
          <p:nvPr>
            <p:ph type="title"/>
          </p:nvPr>
        </p:nvSpPr>
        <p:spPr>
          <a:xfrm>
            <a:off x="2645332" y="1752607"/>
            <a:ext cx="3312414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g105b6c38aaa_2_35"/>
          <p:cNvSpPr txBox="1">
            <a:spLocks noGrp="1"/>
          </p:cNvSpPr>
          <p:nvPr>
            <p:ph type="body" idx="1"/>
          </p:nvPr>
        </p:nvSpPr>
        <p:spPr>
          <a:xfrm>
            <a:off x="2645336" y="8069582"/>
            <a:ext cx="16247028"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00"/>
              </a:spcBef>
              <a:spcAft>
                <a:spcPts val="0"/>
              </a:spcAft>
              <a:buClr>
                <a:schemeClr val="dk1"/>
              </a:buClr>
              <a:buSzPts val="10080"/>
              <a:buNone/>
              <a:defRPr sz="1008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560"/>
              <a:buNone/>
              <a:defRPr sz="7560" b="1"/>
            </a:lvl3pPr>
            <a:lvl4pPr marL="1828800" lvl="3" indent="-228600" algn="l">
              <a:lnSpc>
                <a:spcPct val="90000"/>
              </a:lnSpc>
              <a:spcBef>
                <a:spcPts val="2100"/>
              </a:spcBef>
              <a:spcAft>
                <a:spcPts val="0"/>
              </a:spcAft>
              <a:buClr>
                <a:schemeClr val="dk1"/>
              </a:buClr>
              <a:buSzPts val="6720"/>
              <a:buNone/>
              <a:defRPr sz="6719" b="1"/>
            </a:lvl4pPr>
            <a:lvl5pPr marL="2286000" lvl="4" indent="-228600" algn="l">
              <a:lnSpc>
                <a:spcPct val="90000"/>
              </a:lnSpc>
              <a:spcBef>
                <a:spcPts val="2100"/>
              </a:spcBef>
              <a:spcAft>
                <a:spcPts val="0"/>
              </a:spcAft>
              <a:buClr>
                <a:schemeClr val="dk1"/>
              </a:buClr>
              <a:buSzPts val="6720"/>
              <a:buNone/>
              <a:defRPr sz="6719" b="1"/>
            </a:lvl5pPr>
            <a:lvl6pPr marL="2743200" lvl="5" indent="-228600" algn="l">
              <a:lnSpc>
                <a:spcPct val="90000"/>
              </a:lnSpc>
              <a:spcBef>
                <a:spcPts val="2100"/>
              </a:spcBef>
              <a:spcAft>
                <a:spcPts val="0"/>
              </a:spcAft>
              <a:buClr>
                <a:schemeClr val="dk1"/>
              </a:buClr>
              <a:buSzPts val="6720"/>
              <a:buNone/>
              <a:defRPr sz="6719" b="1"/>
            </a:lvl6pPr>
            <a:lvl7pPr marL="3200400" lvl="6" indent="-228600" algn="l">
              <a:lnSpc>
                <a:spcPct val="90000"/>
              </a:lnSpc>
              <a:spcBef>
                <a:spcPts val="2100"/>
              </a:spcBef>
              <a:spcAft>
                <a:spcPts val="0"/>
              </a:spcAft>
              <a:buClr>
                <a:schemeClr val="dk1"/>
              </a:buClr>
              <a:buSzPts val="6720"/>
              <a:buNone/>
              <a:defRPr sz="6719" b="1"/>
            </a:lvl7pPr>
            <a:lvl8pPr marL="3657600" lvl="7" indent="-228600" algn="l">
              <a:lnSpc>
                <a:spcPct val="90000"/>
              </a:lnSpc>
              <a:spcBef>
                <a:spcPts val="2100"/>
              </a:spcBef>
              <a:spcAft>
                <a:spcPts val="0"/>
              </a:spcAft>
              <a:buClr>
                <a:schemeClr val="dk1"/>
              </a:buClr>
              <a:buSzPts val="6720"/>
              <a:buNone/>
              <a:defRPr sz="6719" b="1"/>
            </a:lvl8pPr>
            <a:lvl9pPr marL="4114800" lvl="8" indent="-228600" algn="l">
              <a:lnSpc>
                <a:spcPct val="90000"/>
              </a:lnSpc>
              <a:spcBef>
                <a:spcPts val="2100"/>
              </a:spcBef>
              <a:spcAft>
                <a:spcPts val="0"/>
              </a:spcAft>
              <a:buClr>
                <a:schemeClr val="dk1"/>
              </a:buClr>
              <a:buSzPts val="6720"/>
              <a:buNone/>
              <a:defRPr sz="6719" b="1"/>
            </a:lvl9pPr>
          </a:lstStyle>
          <a:p>
            <a:endParaRPr/>
          </a:p>
        </p:txBody>
      </p:sp>
      <p:sp>
        <p:nvSpPr>
          <p:cNvPr id="145" name="Google Shape;145;g105b6c38aaa_2_35"/>
          <p:cNvSpPr txBox="1">
            <a:spLocks noGrp="1"/>
          </p:cNvSpPr>
          <p:nvPr>
            <p:ph type="body" idx="2"/>
          </p:nvPr>
        </p:nvSpPr>
        <p:spPr>
          <a:xfrm>
            <a:off x="2645336" y="12024360"/>
            <a:ext cx="16247028"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46" name="Google Shape;146;g105b6c38aaa_2_35"/>
          <p:cNvSpPr txBox="1">
            <a:spLocks noGrp="1"/>
          </p:cNvSpPr>
          <p:nvPr>
            <p:ph type="body" idx="3"/>
          </p:nvPr>
        </p:nvSpPr>
        <p:spPr>
          <a:xfrm>
            <a:off x="19442431" y="8069582"/>
            <a:ext cx="16327043"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200"/>
              </a:spcBef>
              <a:spcAft>
                <a:spcPts val="0"/>
              </a:spcAft>
              <a:buClr>
                <a:schemeClr val="dk1"/>
              </a:buClr>
              <a:buSzPts val="10080"/>
              <a:buNone/>
              <a:defRPr sz="10080" b="1"/>
            </a:lvl1pPr>
            <a:lvl2pPr marL="914400" lvl="1" indent="-228600" algn="l">
              <a:lnSpc>
                <a:spcPct val="90000"/>
              </a:lnSpc>
              <a:spcBef>
                <a:spcPts val="2100"/>
              </a:spcBef>
              <a:spcAft>
                <a:spcPts val="0"/>
              </a:spcAft>
              <a:buClr>
                <a:schemeClr val="dk1"/>
              </a:buClr>
              <a:buSzPts val="8400"/>
              <a:buNone/>
              <a:defRPr sz="8400" b="1"/>
            </a:lvl2pPr>
            <a:lvl3pPr marL="1371600" lvl="2" indent="-228600" algn="l">
              <a:lnSpc>
                <a:spcPct val="90000"/>
              </a:lnSpc>
              <a:spcBef>
                <a:spcPts val="2100"/>
              </a:spcBef>
              <a:spcAft>
                <a:spcPts val="0"/>
              </a:spcAft>
              <a:buClr>
                <a:schemeClr val="dk1"/>
              </a:buClr>
              <a:buSzPts val="7560"/>
              <a:buNone/>
              <a:defRPr sz="7560" b="1"/>
            </a:lvl3pPr>
            <a:lvl4pPr marL="1828800" lvl="3" indent="-228600" algn="l">
              <a:lnSpc>
                <a:spcPct val="90000"/>
              </a:lnSpc>
              <a:spcBef>
                <a:spcPts val="2100"/>
              </a:spcBef>
              <a:spcAft>
                <a:spcPts val="0"/>
              </a:spcAft>
              <a:buClr>
                <a:schemeClr val="dk1"/>
              </a:buClr>
              <a:buSzPts val="6720"/>
              <a:buNone/>
              <a:defRPr sz="6719" b="1"/>
            </a:lvl4pPr>
            <a:lvl5pPr marL="2286000" lvl="4" indent="-228600" algn="l">
              <a:lnSpc>
                <a:spcPct val="90000"/>
              </a:lnSpc>
              <a:spcBef>
                <a:spcPts val="2100"/>
              </a:spcBef>
              <a:spcAft>
                <a:spcPts val="0"/>
              </a:spcAft>
              <a:buClr>
                <a:schemeClr val="dk1"/>
              </a:buClr>
              <a:buSzPts val="6720"/>
              <a:buNone/>
              <a:defRPr sz="6719" b="1"/>
            </a:lvl5pPr>
            <a:lvl6pPr marL="2743200" lvl="5" indent="-228600" algn="l">
              <a:lnSpc>
                <a:spcPct val="90000"/>
              </a:lnSpc>
              <a:spcBef>
                <a:spcPts val="2100"/>
              </a:spcBef>
              <a:spcAft>
                <a:spcPts val="0"/>
              </a:spcAft>
              <a:buClr>
                <a:schemeClr val="dk1"/>
              </a:buClr>
              <a:buSzPts val="6720"/>
              <a:buNone/>
              <a:defRPr sz="6719" b="1"/>
            </a:lvl6pPr>
            <a:lvl7pPr marL="3200400" lvl="6" indent="-228600" algn="l">
              <a:lnSpc>
                <a:spcPct val="90000"/>
              </a:lnSpc>
              <a:spcBef>
                <a:spcPts val="2100"/>
              </a:spcBef>
              <a:spcAft>
                <a:spcPts val="0"/>
              </a:spcAft>
              <a:buClr>
                <a:schemeClr val="dk1"/>
              </a:buClr>
              <a:buSzPts val="6720"/>
              <a:buNone/>
              <a:defRPr sz="6719" b="1"/>
            </a:lvl7pPr>
            <a:lvl8pPr marL="3657600" lvl="7" indent="-228600" algn="l">
              <a:lnSpc>
                <a:spcPct val="90000"/>
              </a:lnSpc>
              <a:spcBef>
                <a:spcPts val="2100"/>
              </a:spcBef>
              <a:spcAft>
                <a:spcPts val="0"/>
              </a:spcAft>
              <a:buClr>
                <a:schemeClr val="dk1"/>
              </a:buClr>
              <a:buSzPts val="6720"/>
              <a:buNone/>
              <a:defRPr sz="6719" b="1"/>
            </a:lvl8pPr>
            <a:lvl9pPr marL="4114800" lvl="8" indent="-228600" algn="l">
              <a:lnSpc>
                <a:spcPct val="90000"/>
              </a:lnSpc>
              <a:spcBef>
                <a:spcPts val="2100"/>
              </a:spcBef>
              <a:spcAft>
                <a:spcPts val="0"/>
              </a:spcAft>
              <a:buClr>
                <a:schemeClr val="dk1"/>
              </a:buClr>
              <a:buSzPts val="6720"/>
              <a:buNone/>
              <a:defRPr sz="6719" b="1"/>
            </a:lvl9pPr>
          </a:lstStyle>
          <a:p>
            <a:endParaRPr/>
          </a:p>
        </p:txBody>
      </p:sp>
      <p:sp>
        <p:nvSpPr>
          <p:cNvPr id="147" name="Google Shape;147;g105b6c38aaa_2_35"/>
          <p:cNvSpPr txBox="1">
            <a:spLocks noGrp="1"/>
          </p:cNvSpPr>
          <p:nvPr>
            <p:ph type="body" idx="4"/>
          </p:nvPr>
        </p:nvSpPr>
        <p:spPr>
          <a:xfrm>
            <a:off x="19442431" y="12024360"/>
            <a:ext cx="16327043"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2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0"/>
              </a:spcAft>
              <a:buClr>
                <a:schemeClr val="dk1"/>
              </a:buClr>
              <a:buSzPts val="1800"/>
              <a:buChar char="•"/>
              <a:defRPr/>
            </a:lvl9pPr>
          </a:lstStyle>
          <a:p>
            <a:endParaRPr/>
          </a:p>
        </p:txBody>
      </p:sp>
      <p:sp>
        <p:nvSpPr>
          <p:cNvPr id="148" name="Google Shape;148;g105b6c38aaa_2_35"/>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g105b6c38aaa_2_35"/>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g105b6c38aaa_2_35"/>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g105b6c38aaa_2_44"/>
          <p:cNvSpPr txBox="1">
            <a:spLocks noGrp="1"/>
          </p:cNvSpPr>
          <p:nvPr>
            <p:ph type="title"/>
          </p:nvPr>
        </p:nvSpPr>
        <p:spPr>
          <a:xfrm>
            <a:off x="2640330" y="1752607"/>
            <a:ext cx="3312414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g105b6c38aaa_2_44"/>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105b6c38aaa_2_44"/>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105b6c38aaa_2_44"/>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rotWithShape="1">
          <a:blip r:embed="rId4">
            <a:alphaModFix/>
          </a:blip>
          <a:srcRect/>
          <a:stretch/>
        </p:blipFill>
        <p:spPr>
          <a:xfrm>
            <a:off x="0" y="0"/>
            <a:ext cx="38404801" cy="32918401"/>
          </a:xfrm>
          <a:prstGeom prst="rect">
            <a:avLst/>
          </a:prstGeom>
          <a:noFill/>
          <a:ln>
            <a:noFill/>
          </a:ln>
        </p:spPr>
      </p:pic>
      <p:sp>
        <p:nvSpPr>
          <p:cNvPr id="82" name="Google Shape;82;p17"/>
          <p:cNvSpPr/>
          <p:nvPr/>
        </p:nvSpPr>
        <p:spPr>
          <a:xfrm>
            <a:off x="0" y="0"/>
            <a:ext cx="38404801" cy="5486400"/>
          </a:xfrm>
          <a:prstGeom prst="rect">
            <a:avLst/>
          </a:prstGeom>
          <a:solidFill>
            <a:srgbClr val="005BB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175" b="0" i="0">
              <a:solidFill>
                <a:schemeClr val="dk1"/>
              </a:solidFill>
              <a:latin typeface="Arial"/>
              <a:ea typeface="Arial"/>
              <a:cs typeface="Arial"/>
              <a:sym typeface="Arial"/>
            </a:endParaRPr>
          </a:p>
        </p:txBody>
      </p:sp>
      <p:cxnSp>
        <p:nvCxnSpPr>
          <p:cNvPr id="83" name="Google Shape;83;p17"/>
          <p:cNvCxnSpPr/>
          <p:nvPr/>
        </p:nvCxnSpPr>
        <p:spPr>
          <a:xfrm>
            <a:off x="-495299" y="4920343"/>
            <a:ext cx="39243001" cy="0"/>
          </a:xfrm>
          <a:prstGeom prst="straightConnector1">
            <a:avLst/>
          </a:prstGeom>
          <a:noFill/>
          <a:ln w="31750" cap="flat" cmpd="sng">
            <a:solidFill>
              <a:schemeClr val="lt1"/>
            </a:solidFill>
            <a:prstDash val="dash"/>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g105b6c38aaa_2_0"/>
          <p:cNvSpPr txBox="1">
            <a:spLocks noGrp="1"/>
          </p:cNvSpPr>
          <p:nvPr>
            <p:ph type="title"/>
          </p:nvPr>
        </p:nvSpPr>
        <p:spPr>
          <a:xfrm>
            <a:off x="2640330" y="1752607"/>
            <a:ext cx="3312414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g105b6c38aaa_2_0"/>
          <p:cNvSpPr txBox="1">
            <a:spLocks noGrp="1"/>
          </p:cNvSpPr>
          <p:nvPr>
            <p:ph type="body" idx="1"/>
          </p:nvPr>
        </p:nvSpPr>
        <p:spPr>
          <a:xfrm>
            <a:off x="2640330" y="8763000"/>
            <a:ext cx="33124140" cy="20886422"/>
          </a:xfrm>
          <a:prstGeom prst="rect">
            <a:avLst/>
          </a:prstGeom>
          <a:noFill/>
          <a:ln>
            <a:noFill/>
          </a:ln>
        </p:spPr>
        <p:txBody>
          <a:bodyPr spcFirstLastPara="1" wrap="square" lIns="91425" tIns="45700" rIns="91425" bIns="45700" anchor="t" anchorCtr="0">
            <a:normAutofit/>
          </a:bodyPr>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110" name="Google Shape;110;g105b6c38aaa_2_0"/>
          <p:cNvSpPr txBox="1">
            <a:spLocks noGrp="1"/>
          </p:cNvSpPr>
          <p:nvPr>
            <p:ph type="dt" idx="10"/>
          </p:nvPr>
        </p:nvSpPr>
        <p:spPr>
          <a:xfrm>
            <a:off x="2640330" y="30510488"/>
            <a:ext cx="864108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9pPr>
          </a:lstStyle>
          <a:p>
            <a:endParaRPr/>
          </a:p>
        </p:txBody>
      </p:sp>
      <p:sp>
        <p:nvSpPr>
          <p:cNvPr id="111" name="Google Shape;111;g105b6c38aaa_2_0"/>
          <p:cNvSpPr txBox="1">
            <a:spLocks noGrp="1"/>
          </p:cNvSpPr>
          <p:nvPr>
            <p:ph type="ftr" idx="11"/>
          </p:nvPr>
        </p:nvSpPr>
        <p:spPr>
          <a:xfrm>
            <a:off x="12721590" y="30510488"/>
            <a:ext cx="1296162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7" b="0" i="0" u="none" strike="noStrike" cap="none">
                <a:solidFill>
                  <a:schemeClr val="dk1"/>
                </a:solidFill>
                <a:latin typeface="Calibri"/>
                <a:ea typeface="Calibri"/>
                <a:cs typeface="Calibri"/>
                <a:sym typeface="Calibri"/>
              </a:defRPr>
            </a:lvl9pPr>
          </a:lstStyle>
          <a:p>
            <a:endParaRPr/>
          </a:p>
        </p:txBody>
      </p:sp>
      <p:sp>
        <p:nvSpPr>
          <p:cNvPr id="112" name="Google Shape;112;g105b6c38aaa_2_0"/>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b="0" i="0" u="none" strike="noStrike" cap="none">
                <a:solidFill>
                  <a:srgbClr val="888888"/>
                </a:solidFill>
                <a:latin typeface="Calibri"/>
                <a:ea typeface="Calibri"/>
                <a:cs typeface="Calibri"/>
                <a:sym typeface="Calibri"/>
              </a:defRPr>
            </a:lvl1pPr>
            <a:lvl2pPr marL="0" marR="0" lvl="1" indent="0" algn="r" rtl="0">
              <a:spcBef>
                <a:spcPts val="0"/>
              </a:spcBef>
              <a:buNone/>
              <a:defRPr sz="5040" b="0" i="0" u="none" strike="noStrike" cap="none">
                <a:solidFill>
                  <a:srgbClr val="888888"/>
                </a:solidFill>
                <a:latin typeface="Calibri"/>
                <a:ea typeface="Calibri"/>
                <a:cs typeface="Calibri"/>
                <a:sym typeface="Calibri"/>
              </a:defRPr>
            </a:lvl2pPr>
            <a:lvl3pPr marL="0" marR="0" lvl="2" indent="0" algn="r" rtl="0">
              <a:spcBef>
                <a:spcPts val="0"/>
              </a:spcBef>
              <a:buNone/>
              <a:defRPr sz="5040" b="0" i="0" u="none" strike="noStrike" cap="none">
                <a:solidFill>
                  <a:srgbClr val="888888"/>
                </a:solidFill>
                <a:latin typeface="Calibri"/>
                <a:ea typeface="Calibri"/>
                <a:cs typeface="Calibri"/>
                <a:sym typeface="Calibri"/>
              </a:defRPr>
            </a:lvl3pPr>
            <a:lvl4pPr marL="0" marR="0" lvl="3" indent="0" algn="r" rtl="0">
              <a:spcBef>
                <a:spcPts val="0"/>
              </a:spcBef>
              <a:buNone/>
              <a:defRPr sz="5040" b="0" i="0" u="none" strike="noStrike" cap="none">
                <a:solidFill>
                  <a:srgbClr val="888888"/>
                </a:solidFill>
                <a:latin typeface="Calibri"/>
                <a:ea typeface="Calibri"/>
                <a:cs typeface="Calibri"/>
                <a:sym typeface="Calibri"/>
              </a:defRPr>
            </a:lvl4pPr>
            <a:lvl5pPr marL="0" marR="0" lvl="4" indent="0" algn="r" rtl="0">
              <a:spcBef>
                <a:spcPts val="0"/>
              </a:spcBef>
              <a:buNone/>
              <a:defRPr sz="5040" b="0" i="0" u="none" strike="noStrike" cap="none">
                <a:solidFill>
                  <a:srgbClr val="888888"/>
                </a:solidFill>
                <a:latin typeface="Calibri"/>
                <a:ea typeface="Calibri"/>
                <a:cs typeface="Calibri"/>
                <a:sym typeface="Calibri"/>
              </a:defRPr>
            </a:lvl5pPr>
            <a:lvl6pPr marL="0" marR="0" lvl="5" indent="0" algn="r" rtl="0">
              <a:spcBef>
                <a:spcPts val="0"/>
              </a:spcBef>
              <a:buNone/>
              <a:defRPr sz="5040" b="0" i="0" u="none" strike="noStrike" cap="none">
                <a:solidFill>
                  <a:srgbClr val="888888"/>
                </a:solidFill>
                <a:latin typeface="Calibri"/>
                <a:ea typeface="Calibri"/>
                <a:cs typeface="Calibri"/>
                <a:sym typeface="Calibri"/>
              </a:defRPr>
            </a:lvl6pPr>
            <a:lvl7pPr marL="0" marR="0" lvl="6" indent="0" algn="r" rtl="0">
              <a:spcBef>
                <a:spcPts val="0"/>
              </a:spcBef>
              <a:buNone/>
              <a:defRPr sz="5040" b="0" i="0" u="none" strike="noStrike" cap="none">
                <a:solidFill>
                  <a:srgbClr val="888888"/>
                </a:solidFill>
                <a:latin typeface="Calibri"/>
                <a:ea typeface="Calibri"/>
                <a:cs typeface="Calibri"/>
                <a:sym typeface="Calibri"/>
              </a:defRPr>
            </a:lvl7pPr>
            <a:lvl8pPr marL="0" marR="0" lvl="7" indent="0" algn="r" rtl="0">
              <a:spcBef>
                <a:spcPts val="0"/>
              </a:spcBef>
              <a:buNone/>
              <a:defRPr sz="5040" b="0" i="0" u="none" strike="noStrike" cap="none">
                <a:solidFill>
                  <a:srgbClr val="888888"/>
                </a:solidFill>
                <a:latin typeface="Calibri"/>
                <a:ea typeface="Calibri"/>
                <a:cs typeface="Calibri"/>
                <a:sym typeface="Calibri"/>
              </a:defRPr>
            </a:lvl8pPr>
            <a:lvl9pPr marL="0" marR="0" lvl="8" indent="0" algn="r" rtl="0">
              <a:spcBef>
                <a:spcPts val="0"/>
              </a:spcBef>
              <a:buNone/>
              <a:defRPr sz="50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ekong-swat.servirglobal.net/" TargetMode="Externa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hyperlink" Target="https://doi.org/10.1016/j.envsoft.2019.104499" TargetMode="External"/><Relationship Id="rId12" Type="http://schemas.openxmlformats.org/officeDocument/2006/relationships/hyperlink" Target="https://rheasviewer.servirglobal.net/" TargetMode="External"/><Relationship Id="rId17"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github.com/nasa/nasaaccess" TargetMode="External"/><Relationship Id="rId11" Type="http://schemas.openxmlformats.org/officeDocument/2006/relationships/hyperlink" Target="https://aqatmekong-servir.adpc.net/en/map/" TargetMode="External"/><Relationship Id="rId24" Type="http://schemas.openxmlformats.org/officeDocument/2006/relationships/image" Target="../media/image14.png"/><Relationship Id="rId5" Type="http://schemas.openxmlformats.org/officeDocument/2006/relationships/hyperlink" Target="https://github.com/SERVIR/mekong-swat-django" TargetMode="External"/><Relationship Id="rId15" Type="http://schemas.openxmlformats.org/officeDocument/2006/relationships/image" Target="../media/image5.png"/><Relationship Id="rId23" Type="http://schemas.openxmlformats.org/officeDocument/2006/relationships/image" Target="../media/image13.png"/><Relationship Id="rId10" Type="http://schemas.openxmlformats.org/officeDocument/2006/relationships/hyperlink" Target="https://tethys.servirglobal.net/apps/swat2/" TargetMode="External"/><Relationship Id="rId19" Type="http://schemas.openxmlformats.org/officeDocument/2006/relationships/image" Target="../media/image9.PNG"/><Relationship Id="rId4" Type="http://schemas.openxmlformats.org/officeDocument/2006/relationships/hyperlink" Target="https://github.com/SERVIR/SWAT2.0" TargetMode="External"/><Relationship Id="rId9" Type="http://schemas.openxmlformats.org/officeDocument/2006/relationships/hyperlink" Target="https://swat.tamu.edu/" TargetMode="External"/><Relationship Id="rId14" Type="http://schemas.openxmlformats.org/officeDocument/2006/relationships/image" Target="../media/image4.PNG"/><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pSp>
        <p:nvGrpSpPr>
          <p:cNvPr id="26" name="Google Shape;418;g105b6c38aaa_2_75">
            <a:extLst>
              <a:ext uri="{FF2B5EF4-FFF2-40B4-BE49-F238E27FC236}">
                <a16:creationId xmlns:a16="http://schemas.microsoft.com/office/drawing/2014/main" id="{2A3DB92D-F6A2-A444-BBBC-466C314DCDD4}"/>
              </a:ext>
            </a:extLst>
          </p:cNvPr>
          <p:cNvGrpSpPr/>
          <p:nvPr/>
        </p:nvGrpSpPr>
        <p:grpSpPr>
          <a:xfrm>
            <a:off x="-2491258" y="0"/>
            <a:ext cx="40896058" cy="7864012"/>
            <a:chOff x="-2491258" y="-176090"/>
            <a:chExt cx="40896058" cy="7864012"/>
          </a:xfrm>
        </p:grpSpPr>
        <p:sp>
          <p:nvSpPr>
            <p:cNvPr id="27" name="Google Shape;419;g105b6c38aaa_2_75">
              <a:extLst>
                <a:ext uri="{FF2B5EF4-FFF2-40B4-BE49-F238E27FC236}">
                  <a16:creationId xmlns:a16="http://schemas.microsoft.com/office/drawing/2014/main" id="{058C9F31-37E2-CB4C-9379-E4FEB96A7A36}"/>
                </a:ext>
              </a:extLst>
            </p:cNvPr>
            <p:cNvSpPr/>
            <p:nvPr/>
          </p:nvSpPr>
          <p:spPr>
            <a:xfrm>
              <a:off x="-31596" y="1"/>
              <a:ext cx="38436396" cy="5486399"/>
            </a:xfrm>
            <a:prstGeom prst="rect">
              <a:avLst/>
            </a:prstGeom>
            <a:solidFill>
              <a:srgbClr val="113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8" name="Google Shape;420;g105b6c38aaa_2_75">
              <a:extLst>
                <a:ext uri="{FF2B5EF4-FFF2-40B4-BE49-F238E27FC236}">
                  <a16:creationId xmlns:a16="http://schemas.microsoft.com/office/drawing/2014/main" id="{85CA5664-B057-DB43-86B6-DD535FFDA38D}"/>
                </a:ext>
              </a:extLst>
            </p:cNvPr>
            <p:cNvPicPr preferRelativeResize="0"/>
            <p:nvPr/>
          </p:nvPicPr>
          <p:blipFill rotWithShape="1">
            <a:blip r:embed="rId3">
              <a:alphaModFix amt="18000"/>
            </a:blip>
            <a:srcRect l="78806" t="-2967" r="1" b="-1"/>
            <a:stretch/>
          </p:blipFill>
          <p:spPr>
            <a:xfrm>
              <a:off x="-2491258" y="-176090"/>
              <a:ext cx="8059378" cy="7864012"/>
            </a:xfrm>
            <a:prstGeom prst="rect">
              <a:avLst/>
            </a:prstGeom>
            <a:noFill/>
            <a:ln>
              <a:noFill/>
            </a:ln>
          </p:spPr>
        </p:pic>
      </p:grpSp>
      <p:sp>
        <p:nvSpPr>
          <p:cNvPr id="396" name="Google Shape;396;g105b6c38aaa_2_75"/>
          <p:cNvSpPr txBox="1"/>
          <p:nvPr/>
        </p:nvSpPr>
        <p:spPr>
          <a:xfrm>
            <a:off x="26414570" y="6505512"/>
            <a:ext cx="10987340" cy="10772139"/>
          </a:xfrm>
          <a:prstGeom prst="rect">
            <a:avLst/>
          </a:prstGeom>
          <a:noFill/>
          <a:ln>
            <a:noFill/>
          </a:ln>
        </p:spPr>
        <p:txBody>
          <a:bodyPr spcFirstLastPara="1" wrap="square" lIns="91425" tIns="45700" rIns="91425" bIns="45700" anchor="t" anchorCtr="0">
            <a:spAutoFit/>
          </a:bodyPr>
          <a:lstStyle/>
          <a:p>
            <a:pPr lvl="0" algn="just"/>
            <a:endParaRPr sz="2550" b="1" i="0" u="none" strike="noStrike" cap="none" dirty="0">
              <a:solidFill>
                <a:srgbClr val="176CAC"/>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r>
              <a:rPr lang="en-US" sz="3600" b="1" i="0" u="none" strike="noStrike" cap="none" dirty="0">
                <a:solidFill>
                  <a:srgbClr val="176CAC"/>
                </a:solidFill>
                <a:latin typeface="Open Sans" panose="020B0606030504020204" pitchFamily="34" charset="0"/>
                <a:ea typeface="Open Sans" panose="020B0606030504020204" pitchFamily="34" charset="0"/>
                <a:cs typeface="Open Sans" panose="020B0606030504020204" pitchFamily="34" charset="0"/>
                <a:sym typeface="Open Sans"/>
              </a:rPr>
              <a:t>IV. Conclusions</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spcBef>
                <a:spcPts val="0"/>
              </a:spcBef>
              <a:spcAft>
                <a:spcPts val="0"/>
              </a:spcAft>
              <a:buNone/>
            </a:pPr>
            <a:endParaRPr sz="2550" b="0" i="0" u="none" strike="noStrike" cap="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spcBef>
                <a:spcPts val="1200"/>
              </a:spcBef>
            </a:pP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We are working on improving the visualization tool to further streamline the GUI and to more effectively and concisely  deliver the outputs of the SWAT model to end users</a:t>
            </a:r>
            <a:r>
              <a:rPr lang="en-US" sz="255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Following </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are links to additional resources:</a:t>
            </a:r>
          </a:p>
          <a:p>
            <a:pPr lvl="0">
              <a:spcBef>
                <a:spcPts val="1200"/>
              </a:spcBef>
            </a:pPr>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spcBef>
                <a:spcPts val="1200"/>
              </a:spcBef>
              <a:spcAft>
                <a:spcPts val="1200"/>
              </a:spcAft>
            </a:pPr>
            <a:r>
              <a:rPr lang="en-US" sz="2550" b="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SWATOnline</a:t>
            </a:r>
            <a:r>
              <a:rPr lang="en-US" sz="2550" b="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GITHUB PAGE</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hlinkClick r:id="rId4"/>
              </a:rPr>
              <a:t>https://github.com/SERVIR/SWAT2.0</a:t>
            </a:r>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spcBef>
                <a:spcPts val="1200"/>
              </a:spcBef>
              <a:spcAft>
                <a:spcPts val="1200"/>
              </a:spcAft>
            </a:pPr>
            <a:r>
              <a:rPr lang="en-US" sz="2550" b="1" dirty="0">
                <a:solidFill>
                  <a:schemeClr val="tx1"/>
                </a:solidFill>
                <a:latin typeface="Roboto Mono" pitchFamily="49" charset="0"/>
                <a:ea typeface="Roboto Mono" pitchFamily="49" charset="0"/>
                <a:cs typeface="Open Sans" panose="020B0606030504020204" pitchFamily="34" charset="0"/>
                <a:sym typeface="Open Sans"/>
              </a:rPr>
              <a:t>LMHDSs GITHUB PAGE:</a:t>
            </a:r>
            <a:r>
              <a:rPr lang="en-US" sz="2550" dirty="0">
                <a:solidFill>
                  <a:srgbClr val="0562C1"/>
                </a:solidFill>
                <a:latin typeface="Roboto Mono" pitchFamily="49" charset="0"/>
                <a:ea typeface="Roboto Mono" pitchFamily="49" charset="0"/>
                <a:cs typeface="Open Sans" panose="020B0606030504020204" pitchFamily="34" charset="0"/>
                <a:sym typeface="Open Sans"/>
              </a:rPr>
              <a:t>  </a:t>
            </a:r>
            <a:r>
              <a:rPr lang="en-US" sz="2550" dirty="0">
                <a:solidFill>
                  <a:srgbClr val="0562C1"/>
                </a:solidFill>
                <a:latin typeface="Open Sans" panose="020B0606030504020204" pitchFamily="34" charset="0"/>
                <a:ea typeface="Open Sans" panose="020B0606030504020204" pitchFamily="34" charset="0"/>
                <a:cs typeface="Open Sans" panose="020B0606030504020204" pitchFamily="34" charset="0"/>
                <a:sym typeface="Open Sans"/>
                <a:hlinkClick r:id="rId5"/>
              </a:rPr>
              <a:t>https://github.com/SERVIR/mekong-swat-django</a:t>
            </a:r>
            <a:r>
              <a:rPr lang="en-US" sz="2550" dirty="0">
                <a:solidFill>
                  <a:srgbClr val="0562C1"/>
                </a:solidFill>
                <a:latin typeface="Open Sans" panose="020B0606030504020204" pitchFamily="34" charset="0"/>
                <a:ea typeface="Open Sans" panose="020B0606030504020204" pitchFamily="34" charset="0"/>
                <a:cs typeface="Open Sans" panose="020B0606030504020204" pitchFamily="34" charset="0"/>
                <a:sym typeface="Open Sans"/>
              </a:rPr>
              <a:t> </a:t>
            </a:r>
          </a:p>
          <a:p>
            <a:pPr lvl="0" algn="just">
              <a:spcBef>
                <a:spcPts val="1200"/>
              </a:spcBef>
              <a:spcAft>
                <a:spcPts val="1200"/>
              </a:spcAft>
            </a:pPr>
            <a:r>
              <a:rPr lang="en-US" sz="2550" b="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NASAaccess</a:t>
            </a:r>
            <a:r>
              <a:rPr lang="en-US" sz="2550" b="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GITHUB PAGE: </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hlinkClick r:id="rId6"/>
              </a:rPr>
              <a:t>https://github.com/nasa/nasaaccess</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a:t>
            </a:r>
          </a:p>
          <a:p>
            <a:pPr lvl="0" algn="just">
              <a:spcBef>
                <a:spcPts val="1200"/>
              </a:spcBef>
              <a:spcAft>
                <a:spcPts val="1200"/>
              </a:spcAft>
            </a:pPr>
            <a:r>
              <a:rPr lang="en-US" sz="2550" b="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SWATOnline</a:t>
            </a:r>
            <a:r>
              <a:rPr lang="en-US" sz="2550" b="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JOURNAL PUBLICATION: </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Spencer McDonald, Ibrahim </a:t>
            </a:r>
            <a:r>
              <a:rPr lang="en-US" sz="2800" i="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Nourein</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Mohammed, John D. Bolten, Sarva Pulla, </a:t>
            </a:r>
            <a:r>
              <a:rPr lang="en-US" sz="2800" i="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Chinaporn</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800" i="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Meechaiya</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Amanda Markert, E. James Nelson, Raghavan Srinivasan, Venkat Lakshmi, Web-based decision support system tools: The Soil and Water Assessment Tool Online visualization and analyses (</a:t>
            </a:r>
            <a:r>
              <a:rPr lang="en-US" sz="2800" i="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SWATOnline</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and NASA earth observation data downloading and reformatting tool (</a:t>
            </a:r>
            <a:r>
              <a:rPr lang="en-US" sz="2800" i="1"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NASAaccess</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Environmental Modelling &amp; Software, Volume 120, 2019, 104499, ISSN 1364-8152, </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hlinkClick r:id="rId7"/>
              </a:rPr>
              <a:t>https://doi.org/10.1016/j.envsoft.2019.104499</a:t>
            </a:r>
            <a:r>
              <a:rPr lang="en-US" sz="2800" i="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a:t>
            </a:r>
          </a:p>
        </p:txBody>
      </p:sp>
      <p:sp>
        <p:nvSpPr>
          <p:cNvPr id="397" name="Google Shape;397;g105b6c38aaa_2_75"/>
          <p:cNvSpPr txBox="1"/>
          <p:nvPr/>
        </p:nvSpPr>
        <p:spPr>
          <a:xfrm>
            <a:off x="1369436" y="6505512"/>
            <a:ext cx="13866646" cy="155580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i="0" u="none" strike="noStrike" cap="none" dirty="0">
                <a:solidFill>
                  <a:srgbClr val="176CAC"/>
                </a:solidFill>
                <a:latin typeface="Open Sans" panose="020B0606030504020204" pitchFamily="34" charset="0"/>
                <a:ea typeface="Open Sans" panose="020B0606030504020204" pitchFamily="34" charset="0"/>
                <a:cs typeface="Open Sans" panose="020B0606030504020204" pitchFamily="34" charset="0"/>
                <a:sym typeface="Open Sans"/>
              </a:rPr>
              <a:t>I. Introduction</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spcBef>
                <a:spcPts val="0"/>
              </a:spcBef>
              <a:spcAft>
                <a:spcPts val="0"/>
              </a:spcAft>
              <a:buNone/>
            </a:pPr>
            <a:endParaRPr sz="2550" dirty="0">
              <a:latin typeface="Open Sans" panose="020B0606030504020204" pitchFamily="34" charset="0"/>
              <a:ea typeface="Open Sans" panose="020B0606030504020204" pitchFamily="34" charset="0"/>
              <a:cs typeface="Open Sans" panose="020B0606030504020204" pitchFamily="34" charset="0"/>
            </a:endParaRPr>
          </a:p>
          <a:p>
            <a:pPr lvl="0" algn="just"/>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The Lower Mekong Hydrological Decision Support system (LMHDSs - </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hlinkClick r:id="rId8"/>
              </a:rPr>
              <a:t>https://mekong-swat.servirglobal.net/</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is an environmental data analysis tool developed at the NASA Goddard Space Flight Center with funding from the SERVIR Applied Sciences Team and technical support from SERVIR Science Coordination Office (SCO). The web application allows stakeholders and decision-makers to view and download the inputs and outputs of the Soil and Water Assessment Tool (SWAT, </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hlinkClick r:id="rId9"/>
              </a:rPr>
              <a:t>https://swat.tamu.edu/</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model temporally and spatially. The front end is developed using JavaScript libraries like </a:t>
            </a:r>
            <a:r>
              <a:rPr lang="en-US" sz="2550"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OpenLayers</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and Stock charts and the backend uses Django, a Python-based web framework. The web app provides several features, including visualizing map products, time-series plots, land-use/land-cover and associated soil information, and a data cart for downloading data. In addition, LMHDSs incorporates the </a:t>
            </a:r>
            <a:r>
              <a:rPr lang="en-US" sz="2550" dirty="0" err="1">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NASAaccess</a:t>
            </a:r>
            <a:r>
              <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 software package, which provides seamless access to various climate and weather data products from NASA’s Earth observations portfolio.</a:t>
            </a: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lvl="0" algn="just"/>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lang="en-US"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lang="en-US" sz="2550"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endParaRPr sz="2550" b="0" i="0" u="none" strike="noStrike" cap="none"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21" name="Google Shape;421;g105b6c38aaa_2_75"/>
          <p:cNvSpPr txBox="1"/>
          <p:nvPr/>
        </p:nvSpPr>
        <p:spPr>
          <a:xfrm>
            <a:off x="6352497" y="218872"/>
            <a:ext cx="30682865" cy="5486400"/>
          </a:xfrm>
          <a:prstGeom prst="rect">
            <a:avLst/>
          </a:prstGeom>
          <a:noFill/>
          <a:ln>
            <a:noFill/>
          </a:ln>
        </p:spPr>
        <p:txBody>
          <a:bodyPr spcFirstLastPara="1" wrap="square" lIns="91425" tIns="45700" rIns="91425" bIns="45700" anchor="ctr" anchorCtr="0">
            <a:noAutofit/>
          </a:bodyPr>
          <a:lstStyle/>
          <a:p>
            <a:pPr lvl="0"/>
            <a:r>
              <a:rPr lang="en-US" sz="88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Lower Mekong Hydrological Decision Support system</a:t>
            </a:r>
          </a:p>
          <a:p>
            <a:pPr lvl="0"/>
            <a:r>
              <a:rPr lang="en-US" sz="2400" b="1"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Githika Tondapu</a:t>
            </a:r>
            <a:r>
              <a:rPr lang="en-US" sz="2400" b="1"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1</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Ibrahim </a:t>
            </a:r>
            <a:r>
              <a:rPr lang="en-US" sz="2400" i="1"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Nourein</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Mohammed</a:t>
            </a:r>
            <a:r>
              <a:rPr lang="en-US" sz="2400"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2</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John D Bolten</a:t>
            </a:r>
            <a:r>
              <a:rPr lang="en-US" sz="2400"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2</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Jim Nelson</a:t>
            </a:r>
            <a:r>
              <a:rPr lang="en-US" sz="2400"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3</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Ashutosh S Limaye</a:t>
            </a:r>
            <a:r>
              <a:rPr lang="en-US" sz="2400"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4</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400" i="1"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Biplov</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Bhandari</a:t>
            </a:r>
            <a:r>
              <a:rPr lang="en-US" sz="2400"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5</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Francisco Jose Delgado</a:t>
            </a:r>
            <a:r>
              <a:rPr lang="en-US" sz="2400"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6</a:t>
            </a:r>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and Aparna Phalke</a:t>
            </a:r>
            <a:r>
              <a:rPr lang="en-US" sz="2400" i="1" baseline="30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5</a:t>
            </a:r>
          </a:p>
          <a:p>
            <a:pPr lvl="0"/>
            <a:r>
              <a:rPr lang="en-US" sz="2400" i="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(1)NASA SERVIR - USRA, Huntsville, United States, (2) NASA GSFC, Greenbelt, MD, United States, (3)Brigham Young University, Civil and Environmental Engineering, Provo, UT, United States, (4)NASA Marshall Space Flight Center, SERVIR Science Coordination Office, Huntsville, AL, United States, (5)University of Alabama in Huntsville, Earth System Science Center, Huntsville, AL, United States, (6)USRA, NASA-SERVIR, Huntsville, United States</a:t>
            </a:r>
            <a:endParaRPr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31" name="Google Shape;431;g105b6c38aaa_2_75"/>
          <p:cNvSpPr txBox="1"/>
          <p:nvPr/>
        </p:nvSpPr>
        <p:spPr>
          <a:xfrm>
            <a:off x="16545831" y="6505512"/>
            <a:ext cx="9095470" cy="12026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u="none" dirty="0">
                <a:solidFill>
                  <a:srgbClr val="176CAC"/>
                </a:solidFill>
                <a:latin typeface="Open Sans" panose="020B0606030504020204" pitchFamily="34" charset="0"/>
                <a:ea typeface="Open Sans" panose="020B0606030504020204" pitchFamily="34" charset="0"/>
                <a:cs typeface="Open Sans" panose="020B0606030504020204" pitchFamily="34" charset="0"/>
                <a:sym typeface="Open Sans"/>
              </a:rPr>
              <a:t>II. </a:t>
            </a:r>
            <a:r>
              <a:rPr lang="en-US" sz="3600" b="1" dirty="0">
                <a:solidFill>
                  <a:srgbClr val="176CAC"/>
                </a:solidFill>
                <a:latin typeface="Open Sans" panose="020B0606030504020204" pitchFamily="34" charset="0"/>
                <a:ea typeface="Open Sans" panose="020B0606030504020204" pitchFamily="34" charset="0"/>
                <a:cs typeface="Open Sans" panose="020B0606030504020204" pitchFamily="34" charset="0"/>
                <a:sym typeface="Open Sans"/>
              </a:rPr>
              <a:t>The Django web app: LMHDSs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spcBef>
                <a:spcPts val="0"/>
              </a:spcBef>
              <a:spcAft>
                <a:spcPts val="0"/>
              </a:spcAft>
              <a:buNone/>
            </a:pPr>
            <a:endPar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just" rtl="0">
              <a:spcBef>
                <a:spcPts val="0"/>
              </a:spcBef>
              <a:spcAft>
                <a:spcPts val="0"/>
              </a:spcAft>
              <a:buNone/>
            </a:pP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This app is based on the </a:t>
            </a:r>
            <a:r>
              <a:rPr lang="en-US" sz="2550" b="0" u="none" dirty="0" err="1">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SWATOnline</a:t>
            </a: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 visualization tool. </a:t>
            </a:r>
            <a:b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b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The Lower Mekong Hydrological Decision Support system (LMHDSs) web app has several functionalities. In the left navigation panel of the home page (Fig.1), there are toggle buttons to switch between the layers of basins, watersheds, stations and visualize the Land Use/Land Cover and Soil layers. The user can select a stream or station on the map to view details and explore the various SWAT model inputs and outputs. In the RCH/SUB tab (Fig.2, Fig.3), user can </a:t>
            </a:r>
            <a:r>
              <a:rPr lang="en-US" sz="255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s</a:t>
            </a: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elect a variable (or multiple), date range and there is a toggle button to switch between Daily and Monthly data. By clicking the "Get {RCH or SUB} Data" button, one can query the model outputs for the selected parameters. The resultant time series data can be added  to a .csv file by clicking the "Add Data to Cart" button. In order to view land use and soil coverage information, user should click the "Clip and Compute" button In LULC/Soil tabs(Fig.4, Fig.5) to see a pie chart depicting the coverage distribution of different land cover and soil classes. To access GPM (precipitation) and GLDAS (air temperature) data products from NASA, user can navigate to </a:t>
            </a:r>
            <a:r>
              <a:rPr lang="en-US" sz="2550" b="0" u="none" dirty="0" err="1">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NASAaccess</a:t>
            </a: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 tab (Fig.6), then select a date range and select at least one of the </a:t>
            </a:r>
            <a:r>
              <a:rPr lang="en-US" sz="2550" b="0" u="none" dirty="0" err="1">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NASAaccess</a:t>
            </a: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 functions. By clicking the "Run </a:t>
            </a:r>
            <a:r>
              <a:rPr lang="en-US" sz="2550" b="0" u="none" dirty="0" err="1">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nasaaccess</a:t>
            </a: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 button, user will get an email to the email address provided when the data is ready. The last tab is the </a:t>
            </a:r>
            <a:r>
              <a:rPr lang="en-US" sz="2550"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“Data Cart” (Fig.7), where all the t</a:t>
            </a:r>
            <a:r>
              <a:rPr lang="en-US" sz="2550" b="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ime-series data, upstream subbasin and stream layers and supporting files are available for download.</a:t>
            </a:r>
          </a:p>
        </p:txBody>
      </p:sp>
      <p:sp>
        <p:nvSpPr>
          <p:cNvPr id="39" name="Google Shape;432;g105b6c38aaa_2_75">
            <a:extLst>
              <a:ext uri="{FF2B5EF4-FFF2-40B4-BE49-F238E27FC236}">
                <a16:creationId xmlns:a16="http://schemas.microsoft.com/office/drawing/2014/main" id="{1C673F90-DF99-4CF2-8621-9C4302E0F620}"/>
              </a:ext>
            </a:extLst>
          </p:cNvPr>
          <p:cNvSpPr txBox="1"/>
          <p:nvPr/>
        </p:nvSpPr>
        <p:spPr>
          <a:xfrm>
            <a:off x="2094758" y="25929005"/>
            <a:ext cx="5254250" cy="415458"/>
          </a:xfrm>
          <a:prstGeom prst="rect">
            <a:avLst/>
          </a:prstGeom>
          <a:solidFill>
            <a:srgbClr val="FFFFFF">
              <a:alpha val="6274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FIGURE </a:t>
            </a:r>
            <a:r>
              <a:rPr lang="en-US" sz="2100" b="1"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2</a:t>
            </a: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2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Time series from the Reach tab</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Google Shape;432;g105b6c38aaa_2_75">
            <a:extLst>
              <a:ext uri="{FF2B5EF4-FFF2-40B4-BE49-F238E27FC236}">
                <a16:creationId xmlns:a16="http://schemas.microsoft.com/office/drawing/2014/main" id="{4DDEC1BC-3E99-4183-ABB1-EF03E9A2E6D6}"/>
              </a:ext>
            </a:extLst>
          </p:cNvPr>
          <p:cNvSpPr txBox="1"/>
          <p:nvPr/>
        </p:nvSpPr>
        <p:spPr>
          <a:xfrm>
            <a:off x="1538431" y="30773780"/>
            <a:ext cx="6891925" cy="415498"/>
          </a:xfrm>
          <a:prstGeom prst="rect">
            <a:avLst/>
          </a:prstGeom>
          <a:solidFill>
            <a:srgbClr val="FFFFFF">
              <a:alpha val="6274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FIGURE 3: </a:t>
            </a:r>
            <a:r>
              <a:rPr lang="en-US" sz="2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Time series from the Subbasin tab</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432;g105b6c38aaa_2_75">
            <a:extLst>
              <a:ext uri="{FF2B5EF4-FFF2-40B4-BE49-F238E27FC236}">
                <a16:creationId xmlns:a16="http://schemas.microsoft.com/office/drawing/2014/main" id="{AD9DD98D-E9B8-4CA0-A4CF-302A15994D6E}"/>
              </a:ext>
            </a:extLst>
          </p:cNvPr>
          <p:cNvSpPr txBox="1"/>
          <p:nvPr/>
        </p:nvSpPr>
        <p:spPr>
          <a:xfrm>
            <a:off x="2139961" y="21244755"/>
            <a:ext cx="11430000" cy="415498"/>
          </a:xfrm>
          <a:prstGeom prst="rect">
            <a:avLst/>
          </a:prstGeom>
          <a:solidFill>
            <a:srgbClr val="FFFFFF">
              <a:alpha val="6274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FIGURE 1: </a:t>
            </a:r>
            <a:r>
              <a:rPr lang="en-US" sz="2100"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LMHDSs</a:t>
            </a:r>
            <a:r>
              <a:rPr lang="en-US" sz="2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 home page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BD8618B9-86D4-E648-B597-E7AA85C366ED}"/>
              </a:ext>
            </a:extLst>
          </p:cNvPr>
          <p:cNvSpPr/>
          <p:nvPr/>
        </p:nvSpPr>
        <p:spPr>
          <a:xfrm>
            <a:off x="28599983" y="20065969"/>
            <a:ext cx="5586778" cy="584775"/>
          </a:xfrm>
          <a:prstGeom prst="rect">
            <a:avLst/>
          </a:prstGeom>
          <a:solidFill>
            <a:srgbClr val="176CAC"/>
          </a:solidFill>
        </p:spPr>
        <p:txBody>
          <a:bodyPr wrap="square">
            <a:spAutoFit/>
          </a:bodyPr>
          <a:lstStyle/>
          <a:p>
            <a:pPr lvl="0">
              <a:spcBef>
                <a:spcPts val="1200"/>
              </a:spcBef>
            </a:pP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Open Sans"/>
              </a:rPr>
              <a:t>  SCAN TO ACCESS THE APP</a:t>
            </a:r>
          </a:p>
        </p:txBody>
      </p:sp>
      <p:sp>
        <p:nvSpPr>
          <p:cNvPr id="8" name="Rectangle 7">
            <a:extLst>
              <a:ext uri="{FF2B5EF4-FFF2-40B4-BE49-F238E27FC236}">
                <a16:creationId xmlns:a16="http://schemas.microsoft.com/office/drawing/2014/main" id="{10A6A76F-EF20-1040-9D4E-B14BA822BF20}"/>
              </a:ext>
            </a:extLst>
          </p:cNvPr>
          <p:cNvSpPr/>
          <p:nvPr/>
        </p:nvSpPr>
        <p:spPr>
          <a:xfrm>
            <a:off x="27798984" y="25640112"/>
            <a:ext cx="9455780" cy="3939540"/>
          </a:xfrm>
          <a:prstGeom prst="rect">
            <a:avLst/>
          </a:prstGeom>
        </p:spPr>
        <p:txBody>
          <a:bodyPr wrap="square">
            <a:spAutoFit/>
          </a:bodyPr>
          <a:lstStyle/>
          <a:p>
            <a:pPr lvl="0">
              <a:spcBef>
                <a:spcPts val="1200"/>
              </a:spcBef>
            </a:pPr>
            <a:r>
              <a:rPr lang="en-US" sz="3200" b="1" dirty="0">
                <a:solidFill>
                  <a:srgbClr val="262626"/>
                </a:solidFill>
                <a:latin typeface="Open Sans" panose="020B0606030504020204" pitchFamily="34" charset="0"/>
                <a:ea typeface="Open Sans" panose="020B0606030504020204" pitchFamily="34" charset="0"/>
                <a:cs typeface="Open Sans" panose="020B0606030504020204" pitchFamily="34" charset="0"/>
                <a:sym typeface="Open Sans"/>
              </a:rPr>
              <a:t>ADDITIONAL SERVIR APPLICATIONS OF INTEREST:</a:t>
            </a:r>
          </a:p>
          <a:p>
            <a:pPr lvl="0">
              <a:spcBef>
                <a:spcPts val="1200"/>
              </a:spcBef>
            </a:pPr>
            <a:r>
              <a:rPr lang="en-US" sz="3200" dirty="0">
                <a:solidFill>
                  <a:srgbClr val="0562C1"/>
                </a:solidFill>
                <a:latin typeface="Roboto Mono" pitchFamily="49" charset="0"/>
                <a:ea typeface="Roboto Mono" pitchFamily="49" charset="0"/>
                <a:cs typeface="Open Sans" panose="020B0606030504020204" pitchFamily="34" charset="0"/>
                <a:sym typeface="Open Sans"/>
                <a:hlinkClick r:id="rId10">
                  <a:extLst>
                    <a:ext uri="{A12FA001-AC4F-418D-AE19-62706E023703}">
                      <ahyp:hlinkClr xmlns:ahyp="http://schemas.microsoft.com/office/drawing/2018/hyperlinkcolor" val="tx"/>
                    </a:ext>
                  </a:extLst>
                </a:hlinkClick>
              </a:rPr>
              <a:t>https://tethys.servirglobal.net/apps/swat2/</a:t>
            </a:r>
            <a:r>
              <a:rPr lang="en-US" sz="3200" dirty="0">
                <a:solidFill>
                  <a:srgbClr val="0562C1"/>
                </a:solidFill>
                <a:latin typeface="Roboto Mono" pitchFamily="49" charset="0"/>
                <a:ea typeface="Roboto Mono" pitchFamily="49" charset="0"/>
                <a:cs typeface="Open Sans" panose="020B0606030504020204" pitchFamily="34" charset="0"/>
                <a:sym typeface="Open Sans"/>
              </a:rPr>
              <a:t> </a:t>
            </a:r>
          </a:p>
          <a:p>
            <a:pPr lvl="0">
              <a:spcBef>
                <a:spcPts val="1200"/>
              </a:spcBef>
            </a:pPr>
            <a:r>
              <a:rPr lang="en-US" sz="3200" dirty="0">
                <a:solidFill>
                  <a:srgbClr val="0562C1"/>
                </a:solidFill>
                <a:latin typeface="Roboto Mono" pitchFamily="49" charset="0"/>
                <a:ea typeface="Roboto Mono" pitchFamily="49" charset="0"/>
                <a:cs typeface="Open Sans" panose="020B0606030504020204" pitchFamily="34" charset="0"/>
                <a:sym typeface="Open Sans"/>
                <a:hlinkClick r:id="rId11">
                  <a:extLst>
                    <a:ext uri="{A12FA001-AC4F-418D-AE19-62706E023703}">
                      <ahyp:hlinkClr xmlns:ahyp="http://schemas.microsoft.com/office/drawing/2018/hyperlinkcolor" val="tx"/>
                    </a:ext>
                  </a:extLst>
                </a:hlinkClick>
              </a:rPr>
              <a:t>https://aqatmekong-servir.adpc.net/en/map/</a:t>
            </a:r>
            <a:r>
              <a:rPr lang="en-US" sz="3200" dirty="0">
                <a:solidFill>
                  <a:srgbClr val="0562C1"/>
                </a:solidFill>
                <a:latin typeface="Roboto Mono" pitchFamily="49" charset="0"/>
                <a:ea typeface="Roboto Mono" pitchFamily="49" charset="0"/>
                <a:cs typeface="Open Sans" panose="020B0606030504020204" pitchFamily="34" charset="0"/>
                <a:sym typeface="Open Sans"/>
              </a:rPr>
              <a:t> </a:t>
            </a:r>
          </a:p>
          <a:p>
            <a:pPr lvl="0">
              <a:spcBef>
                <a:spcPts val="1200"/>
              </a:spcBef>
            </a:pPr>
            <a:r>
              <a:rPr lang="en-US" sz="3200" dirty="0">
                <a:solidFill>
                  <a:srgbClr val="0562C1"/>
                </a:solidFill>
                <a:latin typeface="Roboto Mono" pitchFamily="49" charset="0"/>
                <a:ea typeface="Roboto Mono" pitchFamily="49" charset="0"/>
                <a:cs typeface="Open Sans" panose="020B0606030504020204" pitchFamily="34" charset="0"/>
                <a:sym typeface="Open Sans"/>
                <a:hlinkClick r:id="rId12"/>
              </a:rPr>
              <a:t>https://rheasviewer.servirglobal.net/</a:t>
            </a:r>
            <a:endParaRPr lang="en-US" sz="3200" dirty="0">
              <a:solidFill>
                <a:srgbClr val="0562C1"/>
              </a:solidFill>
              <a:latin typeface="Roboto Mono" pitchFamily="49" charset="0"/>
              <a:ea typeface="Roboto Mono" pitchFamily="49" charset="0"/>
              <a:cs typeface="Open Sans" panose="020B0606030504020204" pitchFamily="34" charset="0"/>
              <a:sym typeface="Open Sans"/>
            </a:endParaRPr>
          </a:p>
          <a:p>
            <a:pPr lvl="0">
              <a:spcBef>
                <a:spcPts val="1200"/>
              </a:spcBef>
            </a:pPr>
            <a:endParaRPr lang="en-US" sz="2000" dirty="0">
              <a:solidFill>
                <a:srgbClr val="0562C1"/>
              </a:solidFill>
              <a:latin typeface="Roboto Mono" pitchFamily="49" charset="0"/>
              <a:ea typeface="Roboto Mono" pitchFamily="49" charset="0"/>
              <a:cs typeface="Open Sans" panose="020B0606030504020204" pitchFamily="34" charset="0"/>
              <a:sym typeface="Open Sans"/>
            </a:endParaRPr>
          </a:p>
          <a:p>
            <a:pPr lvl="0">
              <a:spcBef>
                <a:spcPts val="1200"/>
              </a:spcBef>
            </a:pPr>
            <a:endParaRPr lang="en-US" sz="2000" dirty="0">
              <a:solidFill>
                <a:srgbClr val="0562C1"/>
              </a:solidFill>
              <a:latin typeface="Roboto Mono" pitchFamily="49" charset="0"/>
              <a:ea typeface="Roboto Mono" pitchFamily="49" charset="0"/>
              <a:cs typeface="Open Sans" panose="020B0606030504020204" pitchFamily="34" charset="0"/>
              <a:sym typeface="Open Sans"/>
            </a:endParaRPr>
          </a:p>
        </p:txBody>
      </p:sp>
      <p:sp>
        <p:nvSpPr>
          <p:cNvPr id="9" name="Rectangle 8">
            <a:extLst>
              <a:ext uri="{FF2B5EF4-FFF2-40B4-BE49-F238E27FC236}">
                <a16:creationId xmlns:a16="http://schemas.microsoft.com/office/drawing/2014/main" id="{544E033E-58A1-F248-AE7C-0803CF7C6056}"/>
              </a:ext>
            </a:extLst>
          </p:cNvPr>
          <p:cNvSpPr/>
          <p:nvPr/>
        </p:nvSpPr>
        <p:spPr>
          <a:xfrm>
            <a:off x="27451676" y="25233258"/>
            <a:ext cx="8686511" cy="3939540"/>
          </a:xfrm>
          <a:prstGeom prst="rect">
            <a:avLst/>
          </a:prstGeom>
          <a:noFill/>
          <a:ln>
            <a:solidFill>
              <a:srgbClr val="176CA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C9BE75-F5B2-314B-8006-6901EB73EBC5}"/>
              </a:ext>
            </a:extLst>
          </p:cNvPr>
          <p:cNvSpPr txBox="1"/>
          <p:nvPr/>
        </p:nvSpPr>
        <p:spPr>
          <a:xfrm>
            <a:off x="41221152" y="9576122"/>
            <a:ext cx="184731" cy="307777"/>
          </a:xfrm>
          <a:prstGeom prst="rect">
            <a:avLst/>
          </a:prstGeom>
          <a:noFill/>
        </p:spPr>
        <p:txBody>
          <a:bodyPr wrap="none" rtlCol="0">
            <a:spAutoFit/>
          </a:bodyPr>
          <a:lstStyle/>
          <a:p>
            <a:endParaRPr lang="en-US"/>
          </a:p>
        </p:txBody>
      </p:sp>
      <p:sp>
        <p:nvSpPr>
          <p:cNvPr id="37" name="TextBox 36">
            <a:extLst>
              <a:ext uri="{FF2B5EF4-FFF2-40B4-BE49-F238E27FC236}">
                <a16:creationId xmlns:a16="http://schemas.microsoft.com/office/drawing/2014/main" id="{6C53436D-31D3-4387-BE8F-05C197BAD1A8}"/>
              </a:ext>
            </a:extLst>
          </p:cNvPr>
          <p:cNvSpPr txBox="1"/>
          <p:nvPr/>
        </p:nvSpPr>
        <p:spPr>
          <a:xfrm>
            <a:off x="404037" y="539515"/>
            <a:ext cx="3381443" cy="584775"/>
          </a:xfrm>
          <a:prstGeom prst="rect">
            <a:avLst/>
          </a:prstGeom>
          <a:noFill/>
        </p:spPr>
        <p:txBody>
          <a:bodyPr wrap="square" rtlCol="0">
            <a:spAutoFit/>
          </a:bodyPr>
          <a:lstStyle/>
          <a:p>
            <a:r>
              <a:rPr lang="en-US" sz="3200" dirty="0">
                <a:solidFill>
                  <a:schemeClr val="bg1"/>
                </a:solidFill>
                <a:effectLst/>
                <a:latin typeface="Verdana" panose="020B0604030504040204" pitchFamily="34" charset="0"/>
                <a:ea typeface="Calibri" panose="020F0502020204030204" pitchFamily="34" charset="0"/>
                <a:cs typeface="Calibri" panose="020F0502020204030204" pitchFamily="34" charset="0"/>
              </a:rPr>
              <a:t>H42J-1415</a:t>
            </a:r>
            <a:r>
              <a:rPr lang="en-US" sz="1800"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 </a:t>
            </a:r>
            <a:r>
              <a:rPr lang="en-US" sz="3000" dirty="0">
                <a:solidFill>
                  <a:schemeClr val="bg1"/>
                </a:solidFill>
              </a:rPr>
              <a:t> </a:t>
            </a:r>
          </a:p>
        </p:txBody>
      </p:sp>
      <p:pic>
        <p:nvPicPr>
          <p:cNvPr id="5" name="Picture 4" descr="Map&#10;&#10;Description automatically generated">
            <a:extLst>
              <a:ext uri="{FF2B5EF4-FFF2-40B4-BE49-F238E27FC236}">
                <a16:creationId xmlns:a16="http://schemas.microsoft.com/office/drawing/2014/main" id="{05BEB228-C64F-4523-AC44-E6514C5D713F}"/>
              </a:ext>
            </a:extLst>
          </p:cNvPr>
          <p:cNvPicPr>
            <a:picLocks noChangeAspect="1"/>
          </p:cNvPicPr>
          <p:nvPr/>
        </p:nvPicPr>
        <p:blipFill>
          <a:blip r:embed="rId13"/>
          <a:stretch>
            <a:fillRect/>
          </a:stretch>
        </p:blipFill>
        <p:spPr>
          <a:xfrm>
            <a:off x="1203306" y="12545205"/>
            <a:ext cx="13954520" cy="8514949"/>
          </a:xfrm>
          <a:prstGeom prst="rect">
            <a:avLst/>
          </a:prstGeom>
          <a:ln>
            <a:solidFill>
              <a:schemeClr val="tx1"/>
            </a:solidFill>
          </a:ln>
        </p:spPr>
      </p:pic>
      <p:pic>
        <p:nvPicPr>
          <p:cNvPr id="12" name="Picture 11" descr="Graphical user interface&#10;&#10;Description automatically generated">
            <a:extLst>
              <a:ext uri="{FF2B5EF4-FFF2-40B4-BE49-F238E27FC236}">
                <a16:creationId xmlns:a16="http://schemas.microsoft.com/office/drawing/2014/main" id="{824FF4F6-2A6C-43E2-B540-A90F90345A5D}"/>
              </a:ext>
            </a:extLst>
          </p:cNvPr>
          <p:cNvPicPr>
            <a:picLocks noChangeAspect="1"/>
          </p:cNvPicPr>
          <p:nvPr/>
        </p:nvPicPr>
        <p:blipFill>
          <a:blip r:embed="rId14"/>
          <a:stretch>
            <a:fillRect/>
          </a:stretch>
        </p:blipFill>
        <p:spPr>
          <a:xfrm>
            <a:off x="919209" y="22362223"/>
            <a:ext cx="7974076" cy="3499065"/>
          </a:xfrm>
          <a:prstGeom prst="rect">
            <a:avLst/>
          </a:prstGeom>
          <a:ln>
            <a:solidFill>
              <a:schemeClr val="tx1"/>
            </a:solidFill>
          </a:ln>
        </p:spPr>
      </p:pic>
      <p:pic>
        <p:nvPicPr>
          <p:cNvPr id="14" name="Picture 13" descr="Graphical user interface, application, PowerPoint&#10;&#10;Description automatically generated">
            <a:extLst>
              <a:ext uri="{FF2B5EF4-FFF2-40B4-BE49-F238E27FC236}">
                <a16:creationId xmlns:a16="http://schemas.microsoft.com/office/drawing/2014/main" id="{F2B176F6-4568-4DCB-BBDA-C71D7079CA24}"/>
              </a:ext>
            </a:extLst>
          </p:cNvPr>
          <p:cNvPicPr>
            <a:picLocks noChangeAspect="1"/>
          </p:cNvPicPr>
          <p:nvPr/>
        </p:nvPicPr>
        <p:blipFill>
          <a:blip r:embed="rId15"/>
          <a:stretch>
            <a:fillRect/>
          </a:stretch>
        </p:blipFill>
        <p:spPr>
          <a:xfrm>
            <a:off x="1150036" y="27243097"/>
            <a:ext cx="7562163" cy="3471395"/>
          </a:xfrm>
          <a:prstGeom prst="rect">
            <a:avLst/>
          </a:prstGeom>
          <a:ln>
            <a:solidFill>
              <a:schemeClr val="tx1"/>
            </a:solidFill>
          </a:ln>
        </p:spPr>
      </p:pic>
      <p:pic>
        <p:nvPicPr>
          <p:cNvPr id="16" name="Picture 15" descr="Graphical user interface, application&#10;&#10;Description automatically generated">
            <a:extLst>
              <a:ext uri="{FF2B5EF4-FFF2-40B4-BE49-F238E27FC236}">
                <a16:creationId xmlns:a16="http://schemas.microsoft.com/office/drawing/2014/main" id="{701BFB69-D8F8-4F44-9F3D-898C0079F3BF}"/>
              </a:ext>
            </a:extLst>
          </p:cNvPr>
          <p:cNvPicPr>
            <a:picLocks noChangeAspect="1"/>
          </p:cNvPicPr>
          <p:nvPr/>
        </p:nvPicPr>
        <p:blipFill>
          <a:blip r:embed="rId16"/>
          <a:stretch>
            <a:fillRect/>
          </a:stretch>
        </p:blipFill>
        <p:spPr>
          <a:xfrm>
            <a:off x="18518107" y="22349677"/>
            <a:ext cx="7825463" cy="3666233"/>
          </a:xfrm>
          <a:prstGeom prst="rect">
            <a:avLst/>
          </a:prstGeom>
          <a:ln>
            <a:solidFill>
              <a:schemeClr val="tx1"/>
            </a:solidFill>
          </a:ln>
        </p:spPr>
      </p:pic>
      <p:pic>
        <p:nvPicPr>
          <p:cNvPr id="3" name="Picture 2" descr="Graphical user interface&#10;&#10;Description automatically generated">
            <a:extLst>
              <a:ext uri="{FF2B5EF4-FFF2-40B4-BE49-F238E27FC236}">
                <a16:creationId xmlns:a16="http://schemas.microsoft.com/office/drawing/2014/main" id="{0208F062-61B7-4BE3-AAA1-998A31EF43AA}"/>
              </a:ext>
            </a:extLst>
          </p:cNvPr>
          <p:cNvPicPr>
            <a:picLocks noChangeAspect="1"/>
          </p:cNvPicPr>
          <p:nvPr/>
        </p:nvPicPr>
        <p:blipFill>
          <a:blip r:embed="rId17"/>
          <a:stretch>
            <a:fillRect/>
          </a:stretch>
        </p:blipFill>
        <p:spPr>
          <a:xfrm>
            <a:off x="9551158" y="22556559"/>
            <a:ext cx="8216377" cy="3184788"/>
          </a:xfrm>
          <a:prstGeom prst="rect">
            <a:avLst/>
          </a:prstGeom>
          <a:ln>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A20C4713-8667-4EB6-8187-C056ACE201DF}"/>
              </a:ext>
            </a:extLst>
          </p:cNvPr>
          <p:cNvPicPr>
            <a:picLocks noChangeAspect="1"/>
          </p:cNvPicPr>
          <p:nvPr/>
        </p:nvPicPr>
        <p:blipFill>
          <a:blip r:embed="rId18"/>
          <a:stretch>
            <a:fillRect/>
          </a:stretch>
        </p:blipFill>
        <p:spPr>
          <a:xfrm>
            <a:off x="9461770" y="27365726"/>
            <a:ext cx="8395151" cy="3226136"/>
          </a:xfrm>
          <a:prstGeom prst="rect">
            <a:avLst/>
          </a:prstGeom>
          <a:ln>
            <a:solidFill>
              <a:schemeClr val="tx1"/>
            </a:solidFill>
          </a:ln>
        </p:spPr>
      </p:pic>
      <p:pic>
        <p:nvPicPr>
          <p:cNvPr id="13" name="Picture 12" descr="Table&#10;&#10;Description automatically generated">
            <a:extLst>
              <a:ext uri="{FF2B5EF4-FFF2-40B4-BE49-F238E27FC236}">
                <a16:creationId xmlns:a16="http://schemas.microsoft.com/office/drawing/2014/main" id="{A7E7AF43-0974-429B-835C-780D8296B9E6}"/>
              </a:ext>
            </a:extLst>
          </p:cNvPr>
          <p:cNvPicPr>
            <a:picLocks noChangeAspect="1"/>
          </p:cNvPicPr>
          <p:nvPr/>
        </p:nvPicPr>
        <p:blipFill>
          <a:blip r:embed="rId19"/>
          <a:stretch>
            <a:fillRect/>
          </a:stretch>
        </p:blipFill>
        <p:spPr>
          <a:xfrm>
            <a:off x="18306953" y="27394506"/>
            <a:ext cx="8304765" cy="3319986"/>
          </a:xfrm>
          <a:prstGeom prst="rect">
            <a:avLst/>
          </a:prstGeom>
          <a:ln>
            <a:solidFill>
              <a:schemeClr val="tx1"/>
            </a:solidFill>
          </a:ln>
        </p:spPr>
      </p:pic>
      <p:sp>
        <p:nvSpPr>
          <p:cNvPr id="40" name="Google Shape;432;g105b6c38aaa_2_75">
            <a:extLst>
              <a:ext uri="{FF2B5EF4-FFF2-40B4-BE49-F238E27FC236}">
                <a16:creationId xmlns:a16="http://schemas.microsoft.com/office/drawing/2014/main" id="{5157481B-BBEE-44D3-983D-A2D556CC4341}"/>
              </a:ext>
            </a:extLst>
          </p:cNvPr>
          <p:cNvSpPr txBox="1"/>
          <p:nvPr/>
        </p:nvSpPr>
        <p:spPr>
          <a:xfrm>
            <a:off x="11440985" y="25808181"/>
            <a:ext cx="4257952" cy="415458"/>
          </a:xfrm>
          <a:prstGeom prst="rect">
            <a:avLst/>
          </a:prstGeom>
          <a:solidFill>
            <a:srgbClr val="FFFFFF">
              <a:alpha val="6274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FIGURE 4: </a:t>
            </a:r>
            <a:r>
              <a:rPr lang="en-US" sz="2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Pie chart from LULC tab</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Google Shape;432;g105b6c38aaa_2_75">
            <a:extLst>
              <a:ext uri="{FF2B5EF4-FFF2-40B4-BE49-F238E27FC236}">
                <a16:creationId xmlns:a16="http://schemas.microsoft.com/office/drawing/2014/main" id="{587A8297-F36B-4F58-81FA-91C9EB265F4E}"/>
              </a:ext>
            </a:extLst>
          </p:cNvPr>
          <p:cNvSpPr txBox="1"/>
          <p:nvPr/>
        </p:nvSpPr>
        <p:spPr>
          <a:xfrm>
            <a:off x="11176957" y="30654031"/>
            <a:ext cx="5101892" cy="415458"/>
          </a:xfrm>
          <a:prstGeom prst="rect">
            <a:avLst/>
          </a:prstGeom>
          <a:solidFill>
            <a:srgbClr val="FFFFFF">
              <a:alpha val="6274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FIGURE 5: </a:t>
            </a:r>
            <a:r>
              <a:rPr lang="en-US" sz="2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Pie chart from the Soil tab</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Google Shape;432;g105b6c38aaa_2_75">
            <a:extLst>
              <a:ext uri="{FF2B5EF4-FFF2-40B4-BE49-F238E27FC236}">
                <a16:creationId xmlns:a16="http://schemas.microsoft.com/office/drawing/2014/main" id="{A1266C7F-F583-4C76-BC19-5CDB39167D82}"/>
              </a:ext>
            </a:extLst>
          </p:cNvPr>
          <p:cNvSpPr txBox="1"/>
          <p:nvPr/>
        </p:nvSpPr>
        <p:spPr>
          <a:xfrm>
            <a:off x="20315683" y="26099384"/>
            <a:ext cx="4780364" cy="415458"/>
          </a:xfrm>
          <a:prstGeom prst="rect">
            <a:avLst/>
          </a:prstGeom>
          <a:solidFill>
            <a:srgbClr val="FFFFFF">
              <a:alpha val="6274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FIGURE 6: </a:t>
            </a:r>
            <a:r>
              <a:rPr lang="en-US" sz="2100" i="1" dirty="0" err="1">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NASAaccess</a:t>
            </a:r>
            <a:r>
              <a:rPr lang="en-US" sz="2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 functions tab</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Google Shape;432;g105b6c38aaa_2_75">
            <a:extLst>
              <a:ext uri="{FF2B5EF4-FFF2-40B4-BE49-F238E27FC236}">
                <a16:creationId xmlns:a16="http://schemas.microsoft.com/office/drawing/2014/main" id="{809A115B-81E3-4F9D-A3BE-093B5844B035}"/>
              </a:ext>
            </a:extLst>
          </p:cNvPr>
          <p:cNvSpPr txBox="1"/>
          <p:nvPr/>
        </p:nvSpPr>
        <p:spPr>
          <a:xfrm>
            <a:off x="20402880" y="30738300"/>
            <a:ext cx="4257952" cy="415458"/>
          </a:xfrm>
          <a:prstGeom prst="rect">
            <a:avLst/>
          </a:prstGeom>
          <a:solidFill>
            <a:srgbClr val="FFFFFF">
              <a:alpha val="62745"/>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1" i="1" u="none"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FIGURE 7: </a:t>
            </a:r>
            <a:r>
              <a:rPr lang="en-US" sz="2100" i="1" dirty="0">
                <a:solidFill>
                  <a:srgbClr val="666666"/>
                </a:solidFill>
                <a:latin typeface="Open Sans" panose="020B0606030504020204" pitchFamily="34" charset="0"/>
                <a:ea typeface="Open Sans" panose="020B0606030504020204" pitchFamily="34" charset="0"/>
                <a:cs typeface="Open Sans" panose="020B0606030504020204" pitchFamily="34" charset="0"/>
                <a:sym typeface="Open Sans"/>
              </a:rPr>
              <a:t>Data cart tab</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183FD796-7F9F-4C32-B306-D60A0E22F9C3}"/>
              </a:ext>
            </a:extLst>
          </p:cNvPr>
          <p:cNvPicPr>
            <a:picLocks noChangeAspect="1"/>
          </p:cNvPicPr>
          <p:nvPr/>
        </p:nvPicPr>
        <p:blipFill>
          <a:blip r:embed="rId20"/>
          <a:stretch>
            <a:fillRect/>
          </a:stretch>
        </p:blipFill>
        <p:spPr>
          <a:xfrm>
            <a:off x="30379908" y="21060154"/>
            <a:ext cx="2209800" cy="2171700"/>
          </a:xfrm>
          <a:prstGeom prst="rect">
            <a:avLst/>
          </a:prstGeom>
        </p:spPr>
      </p:pic>
      <p:pic>
        <p:nvPicPr>
          <p:cNvPr id="24" name="Picture 23">
            <a:extLst>
              <a:ext uri="{FF2B5EF4-FFF2-40B4-BE49-F238E27FC236}">
                <a16:creationId xmlns:a16="http://schemas.microsoft.com/office/drawing/2014/main" id="{A99BE964-03FA-4059-B774-2F891F4F587D}"/>
              </a:ext>
            </a:extLst>
          </p:cNvPr>
          <p:cNvPicPr>
            <a:picLocks noChangeAspect="1"/>
          </p:cNvPicPr>
          <p:nvPr/>
        </p:nvPicPr>
        <p:blipFill>
          <a:blip r:embed="rId21"/>
          <a:stretch>
            <a:fillRect/>
          </a:stretch>
        </p:blipFill>
        <p:spPr>
          <a:xfrm>
            <a:off x="27172869" y="30312319"/>
            <a:ext cx="2374531" cy="1514475"/>
          </a:xfrm>
          <a:prstGeom prst="rect">
            <a:avLst/>
          </a:prstGeom>
        </p:spPr>
      </p:pic>
      <p:pic>
        <p:nvPicPr>
          <p:cNvPr id="29" name="Picture 28">
            <a:extLst>
              <a:ext uri="{FF2B5EF4-FFF2-40B4-BE49-F238E27FC236}">
                <a16:creationId xmlns:a16="http://schemas.microsoft.com/office/drawing/2014/main" id="{1737E234-7D92-4CF4-80AC-2868320DB1AD}"/>
              </a:ext>
            </a:extLst>
          </p:cNvPr>
          <p:cNvPicPr>
            <a:picLocks noChangeAspect="1"/>
          </p:cNvPicPr>
          <p:nvPr/>
        </p:nvPicPr>
        <p:blipFill>
          <a:blip r:embed="rId22"/>
          <a:stretch>
            <a:fillRect/>
          </a:stretch>
        </p:blipFill>
        <p:spPr>
          <a:xfrm>
            <a:off x="29634561" y="30247623"/>
            <a:ext cx="2034054" cy="1579171"/>
          </a:xfrm>
          <a:prstGeom prst="rect">
            <a:avLst/>
          </a:prstGeom>
        </p:spPr>
      </p:pic>
      <p:pic>
        <p:nvPicPr>
          <p:cNvPr id="34" name="Picture 33">
            <a:extLst>
              <a:ext uri="{FF2B5EF4-FFF2-40B4-BE49-F238E27FC236}">
                <a16:creationId xmlns:a16="http://schemas.microsoft.com/office/drawing/2014/main" id="{282E34BE-A2A3-451C-AC95-9C8D3EF11692}"/>
              </a:ext>
            </a:extLst>
          </p:cNvPr>
          <p:cNvPicPr>
            <a:picLocks noChangeAspect="1"/>
          </p:cNvPicPr>
          <p:nvPr/>
        </p:nvPicPr>
        <p:blipFill>
          <a:blip r:embed="rId23"/>
          <a:stretch>
            <a:fillRect/>
          </a:stretch>
        </p:blipFill>
        <p:spPr>
          <a:xfrm>
            <a:off x="31943640" y="30594576"/>
            <a:ext cx="2890684" cy="1022667"/>
          </a:xfrm>
          <a:prstGeom prst="rect">
            <a:avLst/>
          </a:prstGeom>
        </p:spPr>
      </p:pic>
      <p:pic>
        <p:nvPicPr>
          <p:cNvPr id="36" name="Picture 35">
            <a:extLst>
              <a:ext uri="{FF2B5EF4-FFF2-40B4-BE49-F238E27FC236}">
                <a16:creationId xmlns:a16="http://schemas.microsoft.com/office/drawing/2014/main" id="{86C9C6C2-19ED-4C79-B9AB-688FE60DABCF}"/>
              </a:ext>
            </a:extLst>
          </p:cNvPr>
          <p:cNvPicPr>
            <a:picLocks noChangeAspect="1"/>
          </p:cNvPicPr>
          <p:nvPr/>
        </p:nvPicPr>
        <p:blipFill>
          <a:blip r:embed="rId24"/>
          <a:stretch>
            <a:fillRect/>
          </a:stretch>
        </p:blipFill>
        <p:spPr>
          <a:xfrm>
            <a:off x="34604296" y="30159918"/>
            <a:ext cx="2258132" cy="1457325"/>
          </a:xfrm>
          <a:prstGeom prst="rect">
            <a:avLst/>
          </a:prstGeom>
        </p:spPr>
      </p:pic>
      <p:sp>
        <p:nvSpPr>
          <p:cNvPr id="2" name="TextBox 1">
            <a:extLst>
              <a:ext uri="{FF2B5EF4-FFF2-40B4-BE49-F238E27FC236}">
                <a16:creationId xmlns:a16="http://schemas.microsoft.com/office/drawing/2014/main" id="{062137B9-88FF-4E42-A3AE-509DAED8465C}"/>
              </a:ext>
            </a:extLst>
          </p:cNvPr>
          <p:cNvSpPr txBox="1"/>
          <p:nvPr/>
        </p:nvSpPr>
        <p:spPr>
          <a:xfrm rot="10800000" flipV="1">
            <a:off x="27946130" y="19458755"/>
            <a:ext cx="9455780" cy="484748"/>
          </a:xfrm>
          <a:prstGeom prst="rect">
            <a:avLst/>
          </a:prstGeom>
          <a:noFill/>
        </p:spPr>
        <p:txBody>
          <a:bodyPr wrap="square" rtlCol="0">
            <a:spAutoFit/>
          </a:bodyPr>
          <a:lstStyle/>
          <a:p>
            <a:r>
              <a:rPr lang="en-US" sz="255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App URL:  </a:t>
            </a:r>
            <a:r>
              <a:rPr lang="en-US" sz="2550" dirty="0">
                <a:solidFill>
                  <a:srgbClr val="0563C1"/>
                </a:solidFill>
                <a:latin typeface="Open Sans" panose="020B0606030504020204" pitchFamily="34" charset="0"/>
                <a:ea typeface="Open Sans" panose="020B0606030504020204" pitchFamily="34" charset="0"/>
                <a:cs typeface="Open Sans" panose="020B0606030504020204" pitchFamily="34" charset="0"/>
                <a:sym typeface="Open Sans"/>
                <a:hlinkClick r:id="rId8">
                  <a:extLst>
                    <a:ext uri="{A12FA001-AC4F-418D-AE19-62706E023703}">
                      <ahyp:hlinkClr xmlns:ahyp="http://schemas.microsoft.com/office/drawing/2018/hyperlinkcolor" val="tx"/>
                    </a:ext>
                  </a:extLst>
                </a:hlinkClick>
              </a:rPr>
              <a:t>https://mekong-swat.servirglobal.net/</a:t>
            </a:r>
            <a:endParaRPr lang="en-US" sz="2550" dirty="0"/>
          </a:p>
        </p:txBody>
      </p:sp>
    </p:spTree>
    <p:extLst>
      <p:ext uri="{BB962C8B-B14F-4D97-AF65-F5344CB8AC3E}">
        <p14:creationId xmlns:p14="http://schemas.microsoft.com/office/powerpoint/2010/main" val="1494642356"/>
      </p:ext>
    </p:extLst>
  </p:cSld>
  <p:clrMapOvr>
    <a:masterClrMapping/>
  </p:clrMapOvr>
</p:sld>
</file>

<file path=ppt/theme/theme1.xml><?xml version="1.0" encoding="utf-8"?>
<a:theme xmlns:a="http://schemas.openxmlformats.org/drawingml/2006/main" name="Research Poster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931</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Open Sans</vt:lpstr>
      <vt:lpstr>Roboto Mono</vt:lpstr>
      <vt:lpstr>Verdana</vt:lpstr>
      <vt:lpstr>Research Poster Template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Tondapu, Githika (MSFC-ST11)[USRA]</dc:creator>
  <cp:lastModifiedBy>Tondapu, Githika (MSFC-ST11)[USRA]</cp:lastModifiedBy>
  <cp:revision>40</cp:revision>
  <dcterms:created xsi:type="dcterms:W3CDTF">2019-11-24T20:48:55Z</dcterms:created>
  <dcterms:modified xsi:type="dcterms:W3CDTF">2022-11-01T14:36:19Z</dcterms:modified>
</cp:coreProperties>
</file>