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4"/>
  </p:sldMasterIdLst>
  <p:notesMasterIdLst>
    <p:notesMasterId r:id="rId26"/>
  </p:notesMasterIdLst>
  <p:handoutMasterIdLst>
    <p:handoutMasterId r:id="rId27"/>
  </p:handoutMasterIdLst>
  <p:sldIdLst>
    <p:sldId id="316" r:id="rId5"/>
    <p:sldId id="294" r:id="rId6"/>
    <p:sldId id="305" r:id="rId7"/>
    <p:sldId id="311" r:id="rId8"/>
    <p:sldId id="299" r:id="rId9"/>
    <p:sldId id="291" r:id="rId10"/>
    <p:sldId id="300" r:id="rId11"/>
    <p:sldId id="310" r:id="rId12"/>
    <p:sldId id="293" r:id="rId13"/>
    <p:sldId id="295" r:id="rId14"/>
    <p:sldId id="313" r:id="rId15"/>
    <p:sldId id="314" r:id="rId16"/>
    <p:sldId id="317" r:id="rId17"/>
    <p:sldId id="296" r:id="rId18"/>
    <p:sldId id="301" r:id="rId19"/>
    <p:sldId id="302" r:id="rId20"/>
    <p:sldId id="304" r:id="rId21"/>
    <p:sldId id="312" r:id="rId22"/>
    <p:sldId id="308" r:id="rId23"/>
    <p:sldId id="297" r:id="rId24"/>
    <p:sldId id="31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B7558"/>
    <a:srgbClr val="FFE662"/>
    <a:srgbClr val="DD8047"/>
    <a:srgbClr val="EAE8E8"/>
    <a:srgbClr val="7D97D5"/>
    <a:srgbClr val="15458D"/>
    <a:srgbClr val="4FB4FF"/>
    <a:srgbClr val="90231C"/>
    <a:srgbClr val="86A5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2529C6-8B11-1C48-8176-62355A135563}" v="2" dt="2022-11-02T17:49:03.692"/>
    <p1510:client id="{C9E615AA-C368-F740-AF36-F20BE1EDFBB5}" v="581" dt="2022-11-07T21:48:24.7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nyder, Steven M. (LARC-D316)" userId="S::smsnyde1@ndc.nasa.gov::1e799a99-88f2-48de-85d8-73b561e3fcec" providerId="AD" clId="Web-{6817156C-0ADB-4963-AEF0-7C63379C7530}"/>
    <pc:docChg chg="modSld">
      <pc:chgData name="Snyder, Steven M. (LARC-D316)" userId="S::smsnyde1@ndc.nasa.gov::1e799a99-88f2-48de-85d8-73b561e3fcec" providerId="AD" clId="Web-{6817156C-0ADB-4963-AEF0-7C63379C7530}" dt="2022-04-04T19:26:32.635" v="11" actId="20577"/>
      <pc:docMkLst>
        <pc:docMk/>
      </pc:docMkLst>
      <pc:sldChg chg="modSp">
        <pc:chgData name="Snyder, Steven M. (LARC-D316)" userId="S::smsnyde1@ndc.nasa.gov::1e799a99-88f2-48de-85d8-73b561e3fcec" providerId="AD" clId="Web-{6817156C-0ADB-4963-AEF0-7C63379C7530}" dt="2022-04-04T19:25:13.915" v="9" actId="20577"/>
        <pc:sldMkLst>
          <pc:docMk/>
          <pc:sldMk cId="856594990" sldId="267"/>
        </pc:sldMkLst>
        <pc:spChg chg="mod">
          <ac:chgData name="Snyder, Steven M. (LARC-D316)" userId="S::smsnyde1@ndc.nasa.gov::1e799a99-88f2-48de-85d8-73b561e3fcec" providerId="AD" clId="Web-{6817156C-0ADB-4963-AEF0-7C63379C7530}" dt="2022-04-04T19:25:13.915" v="9" actId="20577"/>
          <ac:spMkLst>
            <pc:docMk/>
            <pc:sldMk cId="856594990" sldId="267"/>
            <ac:spMk id="7" creationId="{50D88F86-1A95-4788-BF96-28D965D8AABA}"/>
          </ac:spMkLst>
        </pc:spChg>
      </pc:sldChg>
      <pc:sldChg chg="modSp">
        <pc:chgData name="Snyder, Steven M. (LARC-D316)" userId="S::smsnyde1@ndc.nasa.gov::1e799a99-88f2-48de-85d8-73b561e3fcec" providerId="AD" clId="Web-{6817156C-0ADB-4963-AEF0-7C63379C7530}" dt="2022-04-04T19:26:32.635" v="11" actId="20577"/>
        <pc:sldMkLst>
          <pc:docMk/>
          <pc:sldMk cId="3361586889" sldId="270"/>
        </pc:sldMkLst>
        <pc:spChg chg="mod">
          <ac:chgData name="Snyder, Steven M. (LARC-D316)" userId="S::smsnyde1@ndc.nasa.gov::1e799a99-88f2-48de-85d8-73b561e3fcec" providerId="AD" clId="Web-{6817156C-0ADB-4963-AEF0-7C63379C7530}" dt="2022-04-04T19:26:32.635" v="11" actId="20577"/>
          <ac:spMkLst>
            <pc:docMk/>
            <pc:sldMk cId="3361586889" sldId="270"/>
            <ac:spMk id="3" creationId="{CBDCB101-9A29-4620-884A-607911D2936A}"/>
          </ac:spMkLst>
        </pc:spChg>
      </pc:sldChg>
    </pc:docChg>
  </pc:docChgLst>
  <pc:docChgLst>
    <pc:chgData name="Scoggins, James B. (LARC-D305)" userId="S::jscoggi1@ndc.nasa.gov::b648b8f1-32b6-4433-b937-433abfb004cd" providerId="AD" clId="Web-{298AC789-4D06-4E40-B788-89BE30EED053}"/>
    <pc:docChg chg="addSld modSld sldOrd">
      <pc:chgData name="Scoggins, James B. (LARC-D305)" userId="S::jscoggi1@ndc.nasa.gov::b648b8f1-32b6-4433-b937-433abfb004cd" providerId="AD" clId="Web-{298AC789-4D06-4E40-B788-89BE30EED053}" dt="2022-04-07T20:31:08.796" v="1468"/>
      <pc:docMkLst>
        <pc:docMk/>
      </pc:docMkLst>
      <pc:sldChg chg="modSp">
        <pc:chgData name="Scoggins, James B. (LARC-D305)" userId="S::jscoggi1@ndc.nasa.gov::b648b8f1-32b6-4433-b937-433abfb004cd" providerId="AD" clId="Web-{298AC789-4D06-4E40-B788-89BE30EED053}" dt="2022-04-07T19:45:47.875" v="781" actId="20577"/>
        <pc:sldMkLst>
          <pc:docMk/>
          <pc:sldMk cId="3588052888" sldId="279"/>
        </pc:sldMkLst>
        <pc:spChg chg="mod">
          <ac:chgData name="Scoggins, James B. (LARC-D305)" userId="S::jscoggi1@ndc.nasa.gov::b648b8f1-32b6-4433-b937-433abfb004cd" providerId="AD" clId="Web-{298AC789-4D06-4E40-B788-89BE30EED053}" dt="2022-04-07T19:45:47.875" v="781" actId="20577"/>
          <ac:spMkLst>
            <pc:docMk/>
            <pc:sldMk cId="3588052888" sldId="279"/>
            <ac:spMk id="3" creationId="{60548D01-D775-4B30-8A91-D698269F27E0}"/>
          </ac:spMkLst>
        </pc:spChg>
      </pc:sldChg>
      <pc:sldChg chg="addSp delSp modSp addAnim delAnim modAnim">
        <pc:chgData name="Scoggins, James B. (LARC-D305)" userId="S::jscoggi1@ndc.nasa.gov::b648b8f1-32b6-4433-b937-433abfb004cd" providerId="AD" clId="Web-{298AC789-4D06-4E40-B788-89BE30EED053}" dt="2022-04-07T20:28:18.951" v="1407"/>
        <pc:sldMkLst>
          <pc:docMk/>
          <pc:sldMk cId="813206838" sldId="280"/>
        </pc:sldMkLst>
        <pc:spChg chg="mod">
          <ac:chgData name="Scoggins, James B. (LARC-D305)" userId="S::jscoggi1@ndc.nasa.gov::b648b8f1-32b6-4433-b937-433abfb004cd" providerId="AD" clId="Web-{298AC789-4D06-4E40-B788-89BE30EED053}" dt="2022-04-07T19:50:43.097" v="838" actId="14100"/>
          <ac:spMkLst>
            <pc:docMk/>
            <pc:sldMk cId="813206838" sldId="280"/>
            <ac:spMk id="2" creationId="{6E3F68A1-6940-4BCF-AC50-D82741A35BDB}"/>
          </ac:spMkLst>
        </pc:spChg>
        <pc:spChg chg="mod">
          <ac:chgData name="Scoggins, James B. (LARC-D305)" userId="S::jscoggi1@ndc.nasa.gov::b648b8f1-32b6-4433-b937-433abfb004cd" providerId="AD" clId="Web-{298AC789-4D06-4E40-B788-89BE30EED053}" dt="2022-04-07T20:04:51.982" v="1335" actId="20577"/>
          <ac:spMkLst>
            <pc:docMk/>
            <pc:sldMk cId="813206838" sldId="280"/>
            <ac:spMk id="3" creationId="{7587A31F-9A1A-4AC3-900B-D44F9891FF35}"/>
          </ac:spMkLst>
        </pc:spChg>
        <pc:spChg chg="add mod">
          <ac:chgData name="Scoggins, James B. (LARC-D305)" userId="S::jscoggi1@ndc.nasa.gov::b648b8f1-32b6-4433-b937-433abfb004cd" providerId="AD" clId="Web-{298AC789-4D06-4E40-B788-89BE30EED053}" dt="2022-04-07T20:19:13.507" v="1390"/>
          <ac:spMkLst>
            <pc:docMk/>
            <pc:sldMk cId="813206838" sldId="280"/>
            <ac:spMk id="6" creationId="{502CDF1F-6489-1905-F396-2494385CD0DA}"/>
          </ac:spMkLst>
        </pc:spChg>
        <pc:grpChg chg="add">
          <ac:chgData name="Scoggins, James B. (LARC-D305)" userId="S::jscoggi1@ndc.nasa.gov::b648b8f1-32b6-4433-b937-433abfb004cd" providerId="AD" clId="Web-{298AC789-4D06-4E40-B788-89BE30EED053}" dt="2022-04-07T20:18:43.522" v="1389"/>
          <ac:grpSpMkLst>
            <pc:docMk/>
            <pc:sldMk cId="813206838" sldId="280"/>
            <ac:grpSpMk id="7" creationId="{94641AB2-FD37-EF1F-91BF-D8CB73F677B7}"/>
          </ac:grpSpMkLst>
        </pc:grpChg>
        <pc:picChg chg="del mod ord">
          <ac:chgData name="Scoggins, James B. (LARC-D305)" userId="S::jscoggi1@ndc.nasa.gov::b648b8f1-32b6-4433-b937-433abfb004cd" providerId="AD" clId="Web-{298AC789-4D06-4E40-B788-89BE30EED053}" dt="2022-04-07T20:14:15.832" v="1336"/>
          <ac:picMkLst>
            <pc:docMk/>
            <pc:sldMk cId="813206838" sldId="280"/>
            <ac:picMk id="4" creationId="{88DA6B2B-6C3C-BAE2-3F61-312D149A68A2}"/>
          </ac:picMkLst>
        </pc:picChg>
        <pc:picChg chg="add mod">
          <ac:chgData name="Scoggins, James B. (LARC-D305)" userId="S::jscoggi1@ndc.nasa.gov::b648b8f1-32b6-4433-b937-433abfb004cd" providerId="AD" clId="Web-{298AC789-4D06-4E40-B788-89BE30EED053}" dt="2022-04-07T20:14:36.270" v="1341" actId="1076"/>
          <ac:picMkLst>
            <pc:docMk/>
            <pc:sldMk cId="813206838" sldId="280"/>
            <ac:picMk id="5" creationId="{5E00B754-6376-7079-3803-75B4853436C5}"/>
          </ac:picMkLst>
        </pc:picChg>
        <pc:picChg chg="add mod ord">
          <ac:chgData name="Scoggins, James B. (LARC-D305)" userId="S::jscoggi1@ndc.nasa.gov::b648b8f1-32b6-4433-b937-433abfb004cd" providerId="AD" clId="Web-{298AC789-4D06-4E40-B788-89BE30EED053}" dt="2022-04-07T20:23:19.354" v="1402"/>
          <ac:picMkLst>
            <pc:docMk/>
            <pc:sldMk cId="813206838" sldId="280"/>
            <ac:picMk id="8" creationId="{22CEC765-91B4-E684-CDF4-131ACCEE6299}"/>
          </ac:picMkLst>
        </pc:picChg>
      </pc:sldChg>
      <pc:sldChg chg="addSp delSp modSp add ord replId delAnim">
        <pc:chgData name="Scoggins, James B. (LARC-D305)" userId="S::jscoggi1@ndc.nasa.gov::b648b8f1-32b6-4433-b937-433abfb004cd" providerId="AD" clId="Web-{298AC789-4D06-4E40-B788-89BE30EED053}" dt="2022-04-07T20:31:08.796" v="1468"/>
        <pc:sldMkLst>
          <pc:docMk/>
          <pc:sldMk cId="954513381" sldId="282"/>
        </pc:sldMkLst>
        <pc:spChg chg="add mod">
          <ac:chgData name="Scoggins, James B. (LARC-D305)" userId="S::jscoggi1@ndc.nasa.gov::b648b8f1-32b6-4433-b937-433abfb004cd" providerId="AD" clId="Web-{298AC789-4D06-4E40-B788-89BE30EED053}" dt="2022-04-07T20:31:08.796" v="1468"/>
          <ac:spMkLst>
            <pc:docMk/>
            <pc:sldMk cId="954513381" sldId="282"/>
            <ac:spMk id="4" creationId="{519AEE32-F082-B2B5-4228-188FC6C07E70}"/>
          </ac:spMkLst>
        </pc:spChg>
        <pc:grpChg chg="del">
          <ac:chgData name="Scoggins, James B. (LARC-D305)" userId="S::jscoggi1@ndc.nasa.gov::b648b8f1-32b6-4433-b937-433abfb004cd" providerId="AD" clId="Web-{298AC789-4D06-4E40-B788-89BE30EED053}" dt="2022-04-07T20:27:56.638" v="1404"/>
          <ac:grpSpMkLst>
            <pc:docMk/>
            <pc:sldMk cId="954513381" sldId="282"/>
            <ac:grpSpMk id="7" creationId="{94641AB2-FD37-EF1F-91BF-D8CB73F677B7}"/>
          </ac:grpSpMkLst>
        </pc:grpChg>
      </pc:sldChg>
    </pc:docChg>
  </pc:docChgLst>
  <pc:docChgLst>
    <pc:chgData name="Nakamura-Zimmerer, Tenavi (LARC-D317)" userId="6697bd95-7441-409f-bdbc-aa915c67f952" providerId="ADAL" clId="{63C73885-BF91-CC40-A619-7A6ECC3ACA62}"/>
    <pc:docChg chg="undo redo custSel addSld delSld modSld">
      <pc:chgData name="Nakamura-Zimmerer, Tenavi (LARC-D317)" userId="6697bd95-7441-409f-bdbc-aa915c67f952" providerId="ADAL" clId="{63C73885-BF91-CC40-A619-7A6ECC3ACA62}" dt="2022-04-12T19:56:57.920" v="3977" actId="1076"/>
      <pc:docMkLst>
        <pc:docMk/>
      </pc:docMkLst>
      <pc:sldChg chg="modSp">
        <pc:chgData name="Nakamura-Zimmerer, Tenavi (LARC-D317)" userId="6697bd95-7441-409f-bdbc-aa915c67f952" providerId="ADAL" clId="{63C73885-BF91-CC40-A619-7A6ECC3ACA62}" dt="2022-04-11T19:41:52.664" v="3816" actId="931"/>
        <pc:sldMkLst>
          <pc:docMk/>
          <pc:sldMk cId="1103975298" sldId="269"/>
        </pc:sldMkLst>
        <pc:spChg chg="mod">
          <ac:chgData name="Nakamura-Zimmerer, Tenavi (LARC-D317)" userId="6697bd95-7441-409f-bdbc-aa915c67f952" providerId="ADAL" clId="{63C73885-BF91-CC40-A619-7A6ECC3ACA62}" dt="2022-04-11T19:41:52.664" v="3816" actId="931"/>
          <ac:spMkLst>
            <pc:docMk/>
            <pc:sldMk cId="1103975298" sldId="269"/>
            <ac:spMk id="3" creationId="{CAEF7A18-60DD-4ED6-8F9D-5449AB7B8CC2}"/>
          </ac:spMkLst>
        </pc:spChg>
      </pc:sldChg>
      <pc:sldChg chg="modSp mod">
        <pc:chgData name="Nakamura-Zimmerer, Tenavi (LARC-D317)" userId="6697bd95-7441-409f-bdbc-aa915c67f952" providerId="ADAL" clId="{63C73885-BF91-CC40-A619-7A6ECC3ACA62}" dt="2022-04-12T19:49:19.523" v="3966" actId="20577"/>
        <pc:sldMkLst>
          <pc:docMk/>
          <pc:sldMk cId="1292691945" sldId="270"/>
        </pc:sldMkLst>
        <pc:spChg chg="mod">
          <ac:chgData name="Nakamura-Zimmerer, Tenavi (LARC-D317)" userId="6697bd95-7441-409f-bdbc-aa915c67f952" providerId="ADAL" clId="{63C73885-BF91-CC40-A619-7A6ECC3ACA62}" dt="2022-04-12T19:49:19.523" v="3966" actId="20577"/>
          <ac:spMkLst>
            <pc:docMk/>
            <pc:sldMk cId="1292691945" sldId="270"/>
            <ac:spMk id="3" creationId="{CBDCB101-9A29-4620-884A-607911D2936A}"/>
          </ac:spMkLst>
        </pc:spChg>
      </pc:sldChg>
      <pc:sldChg chg="modSp mod">
        <pc:chgData name="Nakamura-Zimmerer, Tenavi (LARC-D317)" userId="6697bd95-7441-409f-bdbc-aa915c67f952" providerId="ADAL" clId="{63C73885-BF91-CC40-A619-7A6ECC3ACA62}" dt="2022-03-28T19:55:12.510" v="9" actId="20577"/>
        <pc:sldMkLst>
          <pc:docMk/>
          <pc:sldMk cId="3361586889" sldId="270"/>
        </pc:sldMkLst>
        <pc:spChg chg="mod">
          <ac:chgData name="Nakamura-Zimmerer, Tenavi (LARC-D317)" userId="6697bd95-7441-409f-bdbc-aa915c67f952" providerId="ADAL" clId="{63C73885-BF91-CC40-A619-7A6ECC3ACA62}" dt="2022-03-28T19:55:12.510" v="9" actId="20577"/>
          <ac:spMkLst>
            <pc:docMk/>
            <pc:sldMk cId="3361586889" sldId="270"/>
            <ac:spMk id="3" creationId="{CBDCB101-9A29-4620-884A-607911D2936A}"/>
          </ac:spMkLst>
        </pc:spChg>
      </pc:sldChg>
      <pc:sldChg chg="addSp delSp modSp mod modAnim modNotesTx">
        <pc:chgData name="Nakamura-Zimmerer, Tenavi (LARC-D317)" userId="6697bd95-7441-409f-bdbc-aa915c67f952" providerId="ADAL" clId="{63C73885-BF91-CC40-A619-7A6ECC3ACA62}" dt="2022-04-12T19:52:10.158" v="3970"/>
        <pc:sldMkLst>
          <pc:docMk/>
          <pc:sldMk cId="4209357456" sldId="274"/>
        </pc:sldMkLst>
        <pc:spChg chg="mod">
          <ac:chgData name="Nakamura-Zimmerer, Tenavi (LARC-D317)" userId="6697bd95-7441-409f-bdbc-aa915c67f952" providerId="ADAL" clId="{63C73885-BF91-CC40-A619-7A6ECC3ACA62}" dt="2022-04-07T16:32:49.684" v="1161" actId="20577"/>
          <ac:spMkLst>
            <pc:docMk/>
            <pc:sldMk cId="4209357456" sldId="274"/>
            <ac:spMk id="2" creationId="{EDF77EBD-82C8-4D52-B352-D058D79401F7}"/>
          </ac:spMkLst>
        </pc:spChg>
        <pc:spChg chg="mod">
          <ac:chgData name="Nakamura-Zimmerer, Tenavi (LARC-D317)" userId="6697bd95-7441-409f-bdbc-aa915c67f952" providerId="ADAL" clId="{63C73885-BF91-CC40-A619-7A6ECC3ACA62}" dt="2022-04-07T17:45:45.449" v="2535" actId="20577"/>
          <ac:spMkLst>
            <pc:docMk/>
            <pc:sldMk cId="4209357456" sldId="274"/>
            <ac:spMk id="3" creationId="{60548D01-D775-4B30-8A91-D698269F27E0}"/>
          </ac:spMkLst>
        </pc:spChg>
        <pc:spChg chg="add del mod">
          <ac:chgData name="Nakamura-Zimmerer, Tenavi (LARC-D317)" userId="6697bd95-7441-409f-bdbc-aa915c67f952" providerId="ADAL" clId="{63C73885-BF91-CC40-A619-7A6ECC3ACA62}" dt="2022-03-28T20:16:49.299" v="461"/>
          <ac:spMkLst>
            <pc:docMk/>
            <pc:sldMk cId="4209357456" sldId="274"/>
            <ac:spMk id="4" creationId="{383F59BC-FF27-324B-84A0-ED8CAD35208B}"/>
          </ac:spMkLst>
        </pc:spChg>
        <pc:spChg chg="add mod topLvl">
          <ac:chgData name="Nakamura-Zimmerer, Tenavi (LARC-D317)" userId="6697bd95-7441-409f-bdbc-aa915c67f952" providerId="ADAL" clId="{63C73885-BF91-CC40-A619-7A6ECC3ACA62}" dt="2022-04-07T16:54:24.931" v="1582" actId="165"/>
          <ac:spMkLst>
            <pc:docMk/>
            <pc:sldMk cId="4209357456" sldId="274"/>
            <ac:spMk id="4" creationId="{E1B6FB35-384B-404E-863E-C2CB328BF720}"/>
          </ac:spMkLst>
        </pc:spChg>
        <pc:spChg chg="add del mod">
          <ac:chgData name="Nakamura-Zimmerer, Tenavi (LARC-D317)" userId="6697bd95-7441-409f-bdbc-aa915c67f952" providerId="ADAL" clId="{63C73885-BF91-CC40-A619-7A6ECC3ACA62}" dt="2022-03-28T20:16:49.299" v="461"/>
          <ac:spMkLst>
            <pc:docMk/>
            <pc:sldMk cId="4209357456" sldId="274"/>
            <ac:spMk id="5" creationId="{CCE766B8-9EFB-D840-9B4F-BFEDBDA747DA}"/>
          </ac:spMkLst>
        </pc:spChg>
        <pc:spChg chg="add mod topLvl">
          <ac:chgData name="Nakamura-Zimmerer, Tenavi (LARC-D317)" userId="6697bd95-7441-409f-bdbc-aa915c67f952" providerId="ADAL" clId="{63C73885-BF91-CC40-A619-7A6ECC3ACA62}" dt="2022-04-07T16:54:24.931" v="1582" actId="165"/>
          <ac:spMkLst>
            <pc:docMk/>
            <pc:sldMk cId="4209357456" sldId="274"/>
            <ac:spMk id="5" creationId="{E17317C6-A846-984D-9DAF-5993FD495C3F}"/>
          </ac:spMkLst>
        </pc:spChg>
        <pc:spChg chg="add del mod">
          <ac:chgData name="Nakamura-Zimmerer, Tenavi (LARC-D317)" userId="6697bd95-7441-409f-bdbc-aa915c67f952" providerId="ADAL" clId="{63C73885-BF91-CC40-A619-7A6ECC3ACA62}" dt="2022-03-28T20:16:49.299" v="461"/>
          <ac:spMkLst>
            <pc:docMk/>
            <pc:sldMk cId="4209357456" sldId="274"/>
            <ac:spMk id="6" creationId="{444FDB89-EBB6-6A44-BB3C-1F19D385D4A4}"/>
          </ac:spMkLst>
        </pc:spChg>
        <pc:spChg chg="add mod topLvl">
          <ac:chgData name="Nakamura-Zimmerer, Tenavi (LARC-D317)" userId="6697bd95-7441-409f-bdbc-aa915c67f952" providerId="ADAL" clId="{63C73885-BF91-CC40-A619-7A6ECC3ACA62}" dt="2022-04-07T16:54:24.931" v="1582" actId="165"/>
          <ac:spMkLst>
            <pc:docMk/>
            <pc:sldMk cId="4209357456" sldId="274"/>
            <ac:spMk id="6" creationId="{D09BFE83-386C-E54B-AF9C-2D95BD0DF7F2}"/>
          </ac:spMkLst>
        </pc:spChg>
        <pc:spChg chg="add mod topLvl">
          <ac:chgData name="Nakamura-Zimmerer, Tenavi (LARC-D317)" userId="6697bd95-7441-409f-bdbc-aa915c67f952" providerId="ADAL" clId="{63C73885-BF91-CC40-A619-7A6ECC3ACA62}" dt="2022-04-07T16:54:24.931" v="1582" actId="165"/>
          <ac:spMkLst>
            <pc:docMk/>
            <pc:sldMk cId="4209357456" sldId="274"/>
            <ac:spMk id="7" creationId="{51197DD2-9EB3-8B46-9C70-91C78E641BF2}"/>
          </ac:spMkLst>
        </pc:spChg>
        <pc:spChg chg="add del mod">
          <ac:chgData name="Nakamura-Zimmerer, Tenavi (LARC-D317)" userId="6697bd95-7441-409f-bdbc-aa915c67f952" providerId="ADAL" clId="{63C73885-BF91-CC40-A619-7A6ECC3ACA62}" dt="2022-03-28T20:16:49.299" v="461"/>
          <ac:spMkLst>
            <pc:docMk/>
            <pc:sldMk cId="4209357456" sldId="274"/>
            <ac:spMk id="7" creationId="{7D41A06D-BD91-2645-96F2-BEC6BF9335A4}"/>
          </ac:spMkLst>
        </pc:spChg>
        <pc:spChg chg="add del mod">
          <ac:chgData name="Nakamura-Zimmerer, Tenavi (LARC-D317)" userId="6697bd95-7441-409f-bdbc-aa915c67f952" providerId="ADAL" clId="{63C73885-BF91-CC40-A619-7A6ECC3ACA62}" dt="2022-03-28T20:16:49.299" v="461"/>
          <ac:spMkLst>
            <pc:docMk/>
            <pc:sldMk cId="4209357456" sldId="274"/>
            <ac:spMk id="8" creationId="{439FDEB2-8166-3340-9AD6-9DE7EA7CD348}"/>
          </ac:spMkLst>
        </pc:spChg>
        <pc:spChg chg="add mod topLvl">
          <ac:chgData name="Nakamura-Zimmerer, Tenavi (LARC-D317)" userId="6697bd95-7441-409f-bdbc-aa915c67f952" providerId="ADAL" clId="{63C73885-BF91-CC40-A619-7A6ECC3ACA62}" dt="2022-04-07T16:54:24.931" v="1582" actId="165"/>
          <ac:spMkLst>
            <pc:docMk/>
            <pc:sldMk cId="4209357456" sldId="274"/>
            <ac:spMk id="8" creationId="{B48563EF-258F-6045-8F0B-183B3EA22CF9}"/>
          </ac:spMkLst>
        </pc:spChg>
        <pc:spChg chg="add del mod">
          <ac:chgData name="Nakamura-Zimmerer, Tenavi (LARC-D317)" userId="6697bd95-7441-409f-bdbc-aa915c67f952" providerId="ADAL" clId="{63C73885-BF91-CC40-A619-7A6ECC3ACA62}" dt="2022-03-28T20:16:49.299" v="461"/>
          <ac:spMkLst>
            <pc:docMk/>
            <pc:sldMk cId="4209357456" sldId="274"/>
            <ac:spMk id="9" creationId="{052A64C1-15CC-474B-896E-EAB418813637}"/>
          </ac:spMkLst>
        </pc:spChg>
        <pc:spChg chg="add mod topLvl">
          <ac:chgData name="Nakamura-Zimmerer, Tenavi (LARC-D317)" userId="6697bd95-7441-409f-bdbc-aa915c67f952" providerId="ADAL" clId="{63C73885-BF91-CC40-A619-7A6ECC3ACA62}" dt="2022-04-07T16:54:24.931" v="1582" actId="165"/>
          <ac:spMkLst>
            <pc:docMk/>
            <pc:sldMk cId="4209357456" sldId="274"/>
            <ac:spMk id="9" creationId="{60AADD79-0C7C-1B4D-B028-3CCFDF3F393F}"/>
          </ac:spMkLst>
        </pc:spChg>
        <pc:spChg chg="add mod topLvl">
          <ac:chgData name="Nakamura-Zimmerer, Tenavi (LARC-D317)" userId="6697bd95-7441-409f-bdbc-aa915c67f952" providerId="ADAL" clId="{63C73885-BF91-CC40-A619-7A6ECC3ACA62}" dt="2022-04-07T16:54:24.931" v="1582" actId="165"/>
          <ac:spMkLst>
            <pc:docMk/>
            <pc:sldMk cId="4209357456" sldId="274"/>
            <ac:spMk id="10" creationId="{2B0194FA-7FA0-DE49-8441-6863E593196F}"/>
          </ac:spMkLst>
        </pc:spChg>
        <pc:spChg chg="add del mod">
          <ac:chgData name="Nakamura-Zimmerer, Tenavi (LARC-D317)" userId="6697bd95-7441-409f-bdbc-aa915c67f952" providerId="ADAL" clId="{63C73885-BF91-CC40-A619-7A6ECC3ACA62}" dt="2022-03-28T20:16:49.299" v="461"/>
          <ac:spMkLst>
            <pc:docMk/>
            <pc:sldMk cId="4209357456" sldId="274"/>
            <ac:spMk id="10" creationId="{6E7D9E42-8CF5-AD4C-91FE-DAD87FB0D302}"/>
          </ac:spMkLst>
        </pc:spChg>
        <pc:spChg chg="add del mod">
          <ac:chgData name="Nakamura-Zimmerer, Tenavi (LARC-D317)" userId="6697bd95-7441-409f-bdbc-aa915c67f952" providerId="ADAL" clId="{63C73885-BF91-CC40-A619-7A6ECC3ACA62}" dt="2022-03-28T20:16:49.299" v="461"/>
          <ac:spMkLst>
            <pc:docMk/>
            <pc:sldMk cId="4209357456" sldId="274"/>
            <ac:spMk id="11" creationId="{69A63E40-EA0A-FB47-9D56-CEA841EE0888}"/>
          </ac:spMkLst>
        </pc:spChg>
        <pc:spChg chg="add mod topLvl">
          <ac:chgData name="Nakamura-Zimmerer, Tenavi (LARC-D317)" userId="6697bd95-7441-409f-bdbc-aa915c67f952" providerId="ADAL" clId="{63C73885-BF91-CC40-A619-7A6ECC3ACA62}" dt="2022-04-07T16:54:24.931" v="1582" actId="165"/>
          <ac:spMkLst>
            <pc:docMk/>
            <pc:sldMk cId="4209357456" sldId="274"/>
            <ac:spMk id="11" creationId="{8FB96D96-E204-7E4A-A871-EFB451511854}"/>
          </ac:spMkLst>
        </pc:spChg>
        <pc:spChg chg="add mod topLvl">
          <ac:chgData name="Nakamura-Zimmerer, Tenavi (LARC-D317)" userId="6697bd95-7441-409f-bdbc-aa915c67f952" providerId="ADAL" clId="{63C73885-BF91-CC40-A619-7A6ECC3ACA62}" dt="2022-04-07T16:54:24.931" v="1582" actId="165"/>
          <ac:spMkLst>
            <pc:docMk/>
            <pc:sldMk cId="4209357456" sldId="274"/>
            <ac:spMk id="12" creationId="{31328AAE-6AC4-0847-AE2D-8A644E705B61}"/>
          </ac:spMkLst>
        </pc:spChg>
        <pc:spChg chg="add del mod">
          <ac:chgData name="Nakamura-Zimmerer, Tenavi (LARC-D317)" userId="6697bd95-7441-409f-bdbc-aa915c67f952" providerId="ADAL" clId="{63C73885-BF91-CC40-A619-7A6ECC3ACA62}" dt="2022-03-28T20:16:49.299" v="461"/>
          <ac:spMkLst>
            <pc:docMk/>
            <pc:sldMk cId="4209357456" sldId="274"/>
            <ac:spMk id="13" creationId="{A5552DAF-08DE-D645-AA3C-1E4D16CBA84A}"/>
          </ac:spMkLst>
        </pc:spChg>
        <pc:spChg chg="add mod topLvl">
          <ac:chgData name="Nakamura-Zimmerer, Tenavi (LARC-D317)" userId="6697bd95-7441-409f-bdbc-aa915c67f952" providerId="ADAL" clId="{63C73885-BF91-CC40-A619-7A6ECC3ACA62}" dt="2022-04-07T16:54:24.931" v="1582" actId="165"/>
          <ac:spMkLst>
            <pc:docMk/>
            <pc:sldMk cId="4209357456" sldId="274"/>
            <ac:spMk id="13" creationId="{E6D0B1DC-C67A-AB42-B5BD-C247CD6BE2A7}"/>
          </ac:spMkLst>
        </pc:spChg>
        <pc:spChg chg="add del mod">
          <ac:chgData name="Nakamura-Zimmerer, Tenavi (LARC-D317)" userId="6697bd95-7441-409f-bdbc-aa915c67f952" providerId="ADAL" clId="{63C73885-BF91-CC40-A619-7A6ECC3ACA62}" dt="2022-03-28T20:16:49.299" v="461"/>
          <ac:spMkLst>
            <pc:docMk/>
            <pc:sldMk cId="4209357456" sldId="274"/>
            <ac:spMk id="14" creationId="{485DA54A-4210-A24A-9336-F22A0DF410A0}"/>
          </ac:spMkLst>
        </pc:spChg>
        <pc:spChg chg="add del mod">
          <ac:chgData name="Nakamura-Zimmerer, Tenavi (LARC-D317)" userId="6697bd95-7441-409f-bdbc-aa915c67f952" providerId="ADAL" clId="{63C73885-BF91-CC40-A619-7A6ECC3ACA62}" dt="2022-03-28T20:16:49.299" v="461"/>
          <ac:spMkLst>
            <pc:docMk/>
            <pc:sldMk cId="4209357456" sldId="274"/>
            <ac:spMk id="15" creationId="{D0A4303B-4D97-8843-A837-21F3CB480900}"/>
          </ac:spMkLst>
        </pc:spChg>
        <pc:spChg chg="add del mod">
          <ac:chgData name="Nakamura-Zimmerer, Tenavi (LARC-D317)" userId="6697bd95-7441-409f-bdbc-aa915c67f952" providerId="ADAL" clId="{63C73885-BF91-CC40-A619-7A6ECC3ACA62}" dt="2022-03-28T20:16:49.299" v="461"/>
          <ac:spMkLst>
            <pc:docMk/>
            <pc:sldMk cId="4209357456" sldId="274"/>
            <ac:spMk id="16" creationId="{A40C471B-A5C7-834D-9F09-CD6279375C41}"/>
          </ac:spMkLst>
        </pc:spChg>
        <pc:spChg chg="add del mod">
          <ac:chgData name="Nakamura-Zimmerer, Tenavi (LARC-D317)" userId="6697bd95-7441-409f-bdbc-aa915c67f952" providerId="ADAL" clId="{63C73885-BF91-CC40-A619-7A6ECC3ACA62}" dt="2022-03-28T20:16:49.299" v="461"/>
          <ac:spMkLst>
            <pc:docMk/>
            <pc:sldMk cId="4209357456" sldId="274"/>
            <ac:spMk id="17" creationId="{5AF89B65-F3BD-3047-8C18-DA76151ACDA9}"/>
          </ac:spMkLst>
        </pc:spChg>
        <pc:spChg chg="add del mod">
          <ac:chgData name="Nakamura-Zimmerer, Tenavi (LARC-D317)" userId="6697bd95-7441-409f-bdbc-aa915c67f952" providerId="ADAL" clId="{63C73885-BF91-CC40-A619-7A6ECC3ACA62}" dt="2022-03-28T20:16:49.299" v="461"/>
          <ac:spMkLst>
            <pc:docMk/>
            <pc:sldMk cId="4209357456" sldId="274"/>
            <ac:spMk id="18" creationId="{CDD4DBA0-0EF0-B14C-93BF-C9351E3072C0}"/>
          </ac:spMkLst>
        </pc:spChg>
        <pc:spChg chg="add del mod">
          <ac:chgData name="Nakamura-Zimmerer, Tenavi (LARC-D317)" userId="6697bd95-7441-409f-bdbc-aa915c67f952" providerId="ADAL" clId="{63C73885-BF91-CC40-A619-7A6ECC3ACA62}" dt="2022-03-28T20:16:49.299" v="461"/>
          <ac:spMkLst>
            <pc:docMk/>
            <pc:sldMk cId="4209357456" sldId="274"/>
            <ac:spMk id="19" creationId="{3D34B3AD-5EA0-904A-90CB-5499C0BB5977}"/>
          </ac:spMkLst>
        </pc:spChg>
        <pc:spChg chg="add mod topLvl">
          <ac:chgData name="Nakamura-Zimmerer, Tenavi (LARC-D317)" userId="6697bd95-7441-409f-bdbc-aa915c67f952" providerId="ADAL" clId="{63C73885-BF91-CC40-A619-7A6ECC3ACA62}" dt="2022-04-07T16:54:24.931" v="1582" actId="165"/>
          <ac:spMkLst>
            <pc:docMk/>
            <pc:sldMk cId="4209357456" sldId="274"/>
            <ac:spMk id="34" creationId="{2D4189D6-F27F-D349-A112-E7D8324DAD4F}"/>
          </ac:spMkLst>
        </pc:spChg>
        <pc:spChg chg="add mod topLvl">
          <ac:chgData name="Nakamura-Zimmerer, Tenavi (LARC-D317)" userId="6697bd95-7441-409f-bdbc-aa915c67f952" providerId="ADAL" clId="{63C73885-BF91-CC40-A619-7A6ECC3ACA62}" dt="2022-04-07T16:54:24.931" v="1582" actId="165"/>
          <ac:spMkLst>
            <pc:docMk/>
            <pc:sldMk cId="4209357456" sldId="274"/>
            <ac:spMk id="35" creationId="{8BD901E7-4681-2B43-9BBF-173BEFC8014F}"/>
          </ac:spMkLst>
        </pc:spChg>
        <pc:spChg chg="add mod topLvl">
          <ac:chgData name="Nakamura-Zimmerer, Tenavi (LARC-D317)" userId="6697bd95-7441-409f-bdbc-aa915c67f952" providerId="ADAL" clId="{63C73885-BF91-CC40-A619-7A6ECC3ACA62}" dt="2022-04-07T16:54:24.931" v="1582" actId="165"/>
          <ac:spMkLst>
            <pc:docMk/>
            <pc:sldMk cId="4209357456" sldId="274"/>
            <ac:spMk id="36" creationId="{4C332E1A-DE65-5342-B338-5D759876428B}"/>
          </ac:spMkLst>
        </pc:spChg>
        <pc:spChg chg="add mod topLvl">
          <ac:chgData name="Nakamura-Zimmerer, Tenavi (LARC-D317)" userId="6697bd95-7441-409f-bdbc-aa915c67f952" providerId="ADAL" clId="{63C73885-BF91-CC40-A619-7A6ECC3ACA62}" dt="2022-04-07T16:54:24.931" v="1582" actId="165"/>
          <ac:spMkLst>
            <pc:docMk/>
            <pc:sldMk cId="4209357456" sldId="274"/>
            <ac:spMk id="37" creationId="{CBBD1A89-00A4-F540-B104-F4F13EFA3DD0}"/>
          </ac:spMkLst>
        </pc:spChg>
        <pc:spChg chg="del mod topLvl">
          <ac:chgData name="Nakamura-Zimmerer, Tenavi (LARC-D317)" userId="6697bd95-7441-409f-bdbc-aa915c67f952" providerId="ADAL" clId="{63C73885-BF91-CC40-A619-7A6ECC3ACA62}" dt="2022-04-07T16:46:26.664" v="1468" actId="478"/>
          <ac:spMkLst>
            <pc:docMk/>
            <pc:sldMk cId="4209357456" sldId="274"/>
            <ac:spMk id="60" creationId="{3F68ED9C-43AB-834B-9540-9A969A7A224F}"/>
          </ac:spMkLst>
        </pc:spChg>
        <pc:spChg chg="del mod topLvl">
          <ac:chgData name="Nakamura-Zimmerer, Tenavi (LARC-D317)" userId="6697bd95-7441-409f-bdbc-aa915c67f952" providerId="ADAL" clId="{63C73885-BF91-CC40-A619-7A6ECC3ACA62}" dt="2022-04-07T16:46:26.664" v="1468" actId="478"/>
          <ac:spMkLst>
            <pc:docMk/>
            <pc:sldMk cId="4209357456" sldId="274"/>
            <ac:spMk id="61" creationId="{B930886C-F127-0749-8271-9258258D9959}"/>
          </ac:spMkLst>
        </pc:spChg>
        <pc:spChg chg="del mod topLvl">
          <ac:chgData name="Nakamura-Zimmerer, Tenavi (LARC-D317)" userId="6697bd95-7441-409f-bdbc-aa915c67f952" providerId="ADAL" clId="{63C73885-BF91-CC40-A619-7A6ECC3ACA62}" dt="2022-04-07T16:46:26.664" v="1468" actId="478"/>
          <ac:spMkLst>
            <pc:docMk/>
            <pc:sldMk cId="4209357456" sldId="274"/>
            <ac:spMk id="62" creationId="{6B82822B-C3C4-5741-9ADF-11FAF5A8D45B}"/>
          </ac:spMkLst>
        </pc:spChg>
        <pc:spChg chg="del mod topLvl">
          <ac:chgData name="Nakamura-Zimmerer, Tenavi (LARC-D317)" userId="6697bd95-7441-409f-bdbc-aa915c67f952" providerId="ADAL" clId="{63C73885-BF91-CC40-A619-7A6ECC3ACA62}" dt="2022-04-07T16:46:26.664" v="1468" actId="478"/>
          <ac:spMkLst>
            <pc:docMk/>
            <pc:sldMk cId="4209357456" sldId="274"/>
            <ac:spMk id="63" creationId="{ADC7B582-F5F0-524E-BD0B-18FD07CF100C}"/>
          </ac:spMkLst>
        </pc:spChg>
        <pc:spChg chg="del mod topLvl">
          <ac:chgData name="Nakamura-Zimmerer, Tenavi (LARC-D317)" userId="6697bd95-7441-409f-bdbc-aa915c67f952" providerId="ADAL" clId="{63C73885-BF91-CC40-A619-7A6ECC3ACA62}" dt="2022-04-07T16:46:26.664" v="1468" actId="478"/>
          <ac:spMkLst>
            <pc:docMk/>
            <pc:sldMk cId="4209357456" sldId="274"/>
            <ac:spMk id="64" creationId="{D6C5F8E0-389D-0B47-9E14-8DA9E6FAC2F3}"/>
          </ac:spMkLst>
        </pc:spChg>
        <pc:spChg chg="del mod topLvl">
          <ac:chgData name="Nakamura-Zimmerer, Tenavi (LARC-D317)" userId="6697bd95-7441-409f-bdbc-aa915c67f952" providerId="ADAL" clId="{63C73885-BF91-CC40-A619-7A6ECC3ACA62}" dt="2022-04-07T16:46:26.664" v="1468" actId="478"/>
          <ac:spMkLst>
            <pc:docMk/>
            <pc:sldMk cId="4209357456" sldId="274"/>
            <ac:spMk id="65" creationId="{09B74FFB-2309-9040-9FE9-DEC251A58924}"/>
          </ac:spMkLst>
        </pc:spChg>
        <pc:spChg chg="del mod topLvl">
          <ac:chgData name="Nakamura-Zimmerer, Tenavi (LARC-D317)" userId="6697bd95-7441-409f-bdbc-aa915c67f952" providerId="ADAL" clId="{63C73885-BF91-CC40-A619-7A6ECC3ACA62}" dt="2022-04-07T16:46:26.664" v="1468" actId="478"/>
          <ac:spMkLst>
            <pc:docMk/>
            <pc:sldMk cId="4209357456" sldId="274"/>
            <ac:spMk id="66" creationId="{C076B7C0-BCDF-804B-9738-08B69A07F6E8}"/>
          </ac:spMkLst>
        </pc:spChg>
        <pc:spChg chg="del mod topLvl">
          <ac:chgData name="Nakamura-Zimmerer, Tenavi (LARC-D317)" userId="6697bd95-7441-409f-bdbc-aa915c67f952" providerId="ADAL" clId="{63C73885-BF91-CC40-A619-7A6ECC3ACA62}" dt="2022-04-07T16:46:26.664" v="1468" actId="478"/>
          <ac:spMkLst>
            <pc:docMk/>
            <pc:sldMk cId="4209357456" sldId="274"/>
            <ac:spMk id="67" creationId="{6D8B55F4-86BB-AB4A-8F08-C84ADA567C51}"/>
          </ac:spMkLst>
        </pc:spChg>
        <pc:spChg chg="del mod topLvl">
          <ac:chgData name="Nakamura-Zimmerer, Tenavi (LARC-D317)" userId="6697bd95-7441-409f-bdbc-aa915c67f952" providerId="ADAL" clId="{63C73885-BF91-CC40-A619-7A6ECC3ACA62}" dt="2022-04-07T16:46:26.664" v="1468" actId="478"/>
          <ac:spMkLst>
            <pc:docMk/>
            <pc:sldMk cId="4209357456" sldId="274"/>
            <ac:spMk id="68" creationId="{D4D35731-2A5D-3241-8FEE-8BEC8A58A987}"/>
          </ac:spMkLst>
        </pc:spChg>
        <pc:spChg chg="del mod topLvl">
          <ac:chgData name="Nakamura-Zimmerer, Tenavi (LARC-D317)" userId="6697bd95-7441-409f-bdbc-aa915c67f952" providerId="ADAL" clId="{63C73885-BF91-CC40-A619-7A6ECC3ACA62}" dt="2022-04-07T16:46:26.664" v="1468" actId="478"/>
          <ac:spMkLst>
            <pc:docMk/>
            <pc:sldMk cId="4209357456" sldId="274"/>
            <ac:spMk id="69" creationId="{D3909B9C-A652-5E4E-A054-6A5CD6A7C948}"/>
          </ac:spMkLst>
        </pc:spChg>
        <pc:spChg chg="del mod topLvl">
          <ac:chgData name="Nakamura-Zimmerer, Tenavi (LARC-D317)" userId="6697bd95-7441-409f-bdbc-aa915c67f952" providerId="ADAL" clId="{63C73885-BF91-CC40-A619-7A6ECC3ACA62}" dt="2022-04-07T16:46:26.664" v="1468" actId="478"/>
          <ac:spMkLst>
            <pc:docMk/>
            <pc:sldMk cId="4209357456" sldId="274"/>
            <ac:spMk id="90" creationId="{57A17C8D-9016-D147-A561-DCC2BCEABA9C}"/>
          </ac:spMkLst>
        </pc:spChg>
        <pc:spChg chg="del mod topLvl">
          <ac:chgData name="Nakamura-Zimmerer, Tenavi (LARC-D317)" userId="6697bd95-7441-409f-bdbc-aa915c67f952" providerId="ADAL" clId="{63C73885-BF91-CC40-A619-7A6ECC3ACA62}" dt="2022-04-07T16:46:26.664" v="1468" actId="478"/>
          <ac:spMkLst>
            <pc:docMk/>
            <pc:sldMk cId="4209357456" sldId="274"/>
            <ac:spMk id="91" creationId="{8995B4BD-FFD4-DE41-91AC-2FC7F60D93AD}"/>
          </ac:spMkLst>
        </pc:spChg>
        <pc:spChg chg="del mod topLvl">
          <ac:chgData name="Nakamura-Zimmerer, Tenavi (LARC-D317)" userId="6697bd95-7441-409f-bdbc-aa915c67f952" providerId="ADAL" clId="{63C73885-BF91-CC40-A619-7A6ECC3ACA62}" dt="2022-04-07T16:46:26.664" v="1468" actId="478"/>
          <ac:spMkLst>
            <pc:docMk/>
            <pc:sldMk cId="4209357456" sldId="274"/>
            <ac:spMk id="92" creationId="{C815680E-ED02-5448-A560-1D83E1DCCEC2}"/>
          </ac:spMkLst>
        </pc:spChg>
        <pc:spChg chg="del mod topLvl">
          <ac:chgData name="Nakamura-Zimmerer, Tenavi (LARC-D317)" userId="6697bd95-7441-409f-bdbc-aa915c67f952" providerId="ADAL" clId="{63C73885-BF91-CC40-A619-7A6ECC3ACA62}" dt="2022-04-07T16:46:26.664" v="1468" actId="478"/>
          <ac:spMkLst>
            <pc:docMk/>
            <pc:sldMk cId="4209357456" sldId="274"/>
            <ac:spMk id="93" creationId="{B4956146-4137-154F-83D2-90E2047C6C04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6:29.338" v="1469" actId="478"/>
          <ac:spMkLst>
            <pc:docMk/>
            <pc:sldMk cId="4209357456" sldId="274"/>
            <ac:spMk id="114" creationId="{114EA6DF-C2C4-1E4E-8718-BBD16E073803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6:29.338" v="1469" actId="478"/>
          <ac:spMkLst>
            <pc:docMk/>
            <pc:sldMk cId="4209357456" sldId="274"/>
            <ac:spMk id="115" creationId="{4C7CDA62-FA0C-124D-A271-6C726FC32823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6:29.338" v="1469" actId="478"/>
          <ac:spMkLst>
            <pc:docMk/>
            <pc:sldMk cId="4209357456" sldId="274"/>
            <ac:spMk id="116" creationId="{E76B71D7-555A-A94A-8E8B-A40407C69813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6:29.338" v="1469" actId="478"/>
          <ac:spMkLst>
            <pc:docMk/>
            <pc:sldMk cId="4209357456" sldId="274"/>
            <ac:spMk id="117" creationId="{DE7A20F7-6B43-D545-A826-22264F49E76F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6:29.338" v="1469" actId="478"/>
          <ac:spMkLst>
            <pc:docMk/>
            <pc:sldMk cId="4209357456" sldId="274"/>
            <ac:spMk id="118" creationId="{9069797C-2178-E44F-AB35-06A38CF08B6D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6:29.338" v="1469" actId="478"/>
          <ac:spMkLst>
            <pc:docMk/>
            <pc:sldMk cId="4209357456" sldId="274"/>
            <ac:spMk id="119" creationId="{F0FB905A-5E36-E347-97EB-5C06BDE3635B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6:29.338" v="1469" actId="478"/>
          <ac:spMkLst>
            <pc:docMk/>
            <pc:sldMk cId="4209357456" sldId="274"/>
            <ac:spMk id="120" creationId="{0781EB0F-3413-F948-9153-E4181073E59E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6:29.338" v="1469" actId="478"/>
          <ac:spMkLst>
            <pc:docMk/>
            <pc:sldMk cId="4209357456" sldId="274"/>
            <ac:spMk id="121" creationId="{450ADDB5-A04C-354D-AA44-2847CAC7E14E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6:29.338" v="1469" actId="478"/>
          <ac:spMkLst>
            <pc:docMk/>
            <pc:sldMk cId="4209357456" sldId="274"/>
            <ac:spMk id="122" creationId="{419A03F4-CEEB-0D4F-BE57-007A2387FBD3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6:29.338" v="1469" actId="478"/>
          <ac:spMkLst>
            <pc:docMk/>
            <pc:sldMk cId="4209357456" sldId="274"/>
            <ac:spMk id="123" creationId="{8474F439-2F56-C64B-88B8-EF68EE814ACE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6:29.338" v="1469" actId="478"/>
          <ac:spMkLst>
            <pc:docMk/>
            <pc:sldMk cId="4209357456" sldId="274"/>
            <ac:spMk id="144" creationId="{460C0522-9DED-2E41-8EF3-2BCFFF71A125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6:29.338" v="1469" actId="478"/>
          <ac:spMkLst>
            <pc:docMk/>
            <pc:sldMk cId="4209357456" sldId="274"/>
            <ac:spMk id="145" creationId="{A8D694A2-156A-654A-A699-4B14A6363B37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6:29.338" v="1469" actId="478"/>
          <ac:spMkLst>
            <pc:docMk/>
            <pc:sldMk cId="4209357456" sldId="274"/>
            <ac:spMk id="146" creationId="{4D045EE0-AAD1-4949-822F-E39BAABA2E22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6:29.338" v="1469" actId="478"/>
          <ac:spMkLst>
            <pc:docMk/>
            <pc:sldMk cId="4209357456" sldId="274"/>
            <ac:spMk id="147" creationId="{35B9ECED-6F73-8F44-90F7-4EC657121241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18.655" v="1567" actId="164"/>
          <ac:spMkLst>
            <pc:docMk/>
            <pc:sldMk cId="4209357456" sldId="274"/>
            <ac:spMk id="168" creationId="{AB9BE021-FA50-274C-A94C-C09B59430911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18.655" v="1567" actId="164"/>
          <ac:spMkLst>
            <pc:docMk/>
            <pc:sldMk cId="4209357456" sldId="274"/>
            <ac:spMk id="169" creationId="{491EB6A7-FDE0-7549-B664-BE99C6A4F8AD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18.655" v="1567" actId="164"/>
          <ac:spMkLst>
            <pc:docMk/>
            <pc:sldMk cId="4209357456" sldId="274"/>
            <ac:spMk id="170" creationId="{A3281001-FE41-2949-8BF8-A4FC37215FD5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8:33.986" v="1503" actId="478"/>
          <ac:spMkLst>
            <pc:docMk/>
            <pc:sldMk cId="4209357456" sldId="274"/>
            <ac:spMk id="171" creationId="{4D717DB6-84DA-5E45-8113-4D2E8BE9D915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18.655" v="1567" actId="164"/>
          <ac:spMkLst>
            <pc:docMk/>
            <pc:sldMk cId="4209357456" sldId="274"/>
            <ac:spMk id="172" creationId="{FA5FDD77-4EBE-094F-99E0-DB90B0DC25B5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18.655" v="1567" actId="164"/>
          <ac:spMkLst>
            <pc:docMk/>
            <pc:sldMk cId="4209357456" sldId="274"/>
            <ac:spMk id="173" creationId="{CC5BB54A-509D-4147-80E1-45A864994E33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18.655" v="1567" actId="164"/>
          <ac:spMkLst>
            <pc:docMk/>
            <pc:sldMk cId="4209357456" sldId="274"/>
            <ac:spMk id="174" creationId="{537774D4-C631-2248-B40D-43CDB721CCD4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18.655" v="1567" actId="164"/>
          <ac:spMkLst>
            <pc:docMk/>
            <pc:sldMk cId="4209357456" sldId="274"/>
            <ac:spMk id="175" creationId="{9E520E31-1E59-FA4B-A050-E2A2371CA956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8:57.636" v="1508" actId="478"/>
          <ac:spMkLst>
            <pc:docMk/>
            <pc:sldMk cId="4209357456" sldId="274"/>
            <ac:spMk id="176" creationId="{CA4809E1-4863-B445-AF8C-C30F7852BFD4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18.655" v="1567" actId="164"/>
          <ac:spMkLst>
            <pc:docMk/>
            <pc:sldMk cId="4209357456" sldId="274"/>
            <ac:spMk id="177" creationId="{297BC3A9-7C38-DE4F-8A60-C24B547C90BA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8:21.541" v="1497" actId="478"/>
          <ac:spMkLst>
            <pc:docMk/>
            <pc:sldMk cId="4209357456" sldId="274"/>
            <ac:spMk id="198" creationId="{EC4D9E65-5092-4C4C-B1BE-9816E756E848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18.655" v="1567" actId="164"/>
          <ac:spMkLst>
            <pc:docMk/>
            <pc:sldMk cId="4209357456" sldId="274"/>
            <ac:spMk id="199" creationId="{7C461236-F723-3A46-B32A-F1AD69107224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18.655" v="1567" actId="164"/>
          <ac:spMkLst>
            <pc:docMk/>
            <pc:sldMk cId="4209357456" sldId="274"/>
            <ac:spMk id="200" creationId="{008C05A7-64F0-B64E-BADC-4435A3191730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18.655" v="1567" actId="164"/>
          <ac:spMkLst>
            <pc:docMk/>
            <pc:sldMk cId="4209357456" sldId="274"/>
            <ac:spMk id="201" creationId="{041B0B15-AE41-7341-9F0A-3BC13E5EDD88}"/>
          </ac:spMkLst>
        </pc:spChg>
        <pc:spChg chg="add del">
          <ac:chgData name="Nakamura-Zimmerer, Tenavi (LARC-D317)" userId="6697bd95-7441-409f-bdbc-aa915c67f952" providerId="ADAL" clId="{63C73885-BF91-CC40-A619-7A6ECC3ACA62}" dt="2022-04-07T16:42:34.846" v="1435" actId="478"/>
          <ac:spMkLst>
            <pc:docMk/>
            <pc:sldMk cId="4209357456" sldId="274"/>
            <ac:spMk id="225" creationId="{C2A38B2E-F376-6B4E-A08E-41E80233F547}"/>
          </ac:spMkLst>
        </pc:spChg>
        <pc:spChg chg="add del">
          <ac:chgData name="Nakamura-Zimmerer, Tenavi (LARC-D317)" userId="6697bd95-7441-409f-bdbc-aa915c67f952" providerId="ADAL" clId="{63C73885-BF91-CC40-A619-7A6ECC3ACA62}" dt="2022-04-07T16:43:15.240" v="1437" actId="478"/>
          <ac:spMkLst>
            <pc:docMk/>
            <pc:sldMk cId="4209357456" sldId="274"/>
            <ac:spMk id="226" creationId="{54DE7C41-93CF-0E4A-8A44-4F98E6CEA8E8}"/>
          </ac:spMkLst>
        </pc:spChg>
        <pc:spChg chg="add mod">
          <ac:chgData name="Nakamura-Zimmerer, Tenavi (LARC-D317)" userId="6697bd95-7441-409f-bdbc-aa915c67f952" providerId="ADAL" clId="{63C73885-BF91-CC40-A619-7A6ECC3ACA62}" dt="2022-04-07T16:47:10.737" v="1480" actId="14100"/>
          <ac:spMkLst>
            <pc:docMk/>
            <pc:sldMk cId="4209357456" sldId="274"/>
            <ac:spMk id="229" creationId="{4636686E-76A7-9A4A-9770-60D37038BF45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6:10.947" v="1465" actId="478"/>
          <ac:spMkLst>
            <pc:docMk/>
            <pc:sldMk cId="4209357456" sldId="274"/>
            <ac:spMk id="230" creationId="{3A61CC77-9C8C-7C45-9128-C76ACEAC7C87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5:57.688" v="1464" actId="478"/>
          <ac:spMkLst>
            <pc:docMk/>
            <pc:sldMk cId="4209357456" sldId="274"/>
            <ac:spMk id="231" creationId="{4DF34868-9226-074A-8AB8-455934934B66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27.907" v="1568" actId="164"/>
          <ac:spMkLst>
            <pc:docMk/>
            <pc:sldMk cId="4209357456" sldId="274"/>
            <ac:spMk id="232" creationId="{A790CF3C-24F5-184C-85B0-D2D792A73E12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27.907" v="1568" actId="164"/>
          <ac:spMkLst>
            <pc:docMk/>
            <pc:sldMk cId="4209357456" sldId="274"/>
            <ac:spMk id="233" creationId="{1FEDA518-0A68-D04C-9ED9-82F1821AEC1A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27.907" v="1568" actId="164"/>
          <ac:spMkLst>
            <pc:docMk/>
            <pc:sldMk cId="4209357456" sldId="274"/>
            <ac:spMk id="234" creationId="{8D3EC155-745E-3249-8282-75315043DE8E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27.907" v="1568" actId="164"/>
          <ac:spMkLst>
            <pc:docMk/>
            <pc:sldMk cId="4209357456" sldId="274"/>
            <ac:spMk id="235" creationId="{9664CD6C-1E2A-9E40-ABE1-1858FE629107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27.907" v="1568" actId="164"/>
          <ac:spMkLst>
            <pc:docMk/>
            <pc:sldMk cId="4209357456" sldId="274"/>
            <ac:spMk id="236" creationId="{919148DF-17CC-EB4F-9B6C-AA6FC8C7D02B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9:56.185" v="1529" actId="478"/>
          <ac:spMkLst>
            <pc:docMk/>
            <pc:sldMk cId="4209357456" sldId="274"/>
            <ac:spMk id="237" creationId="{4CE76C79-E765-EA4F-B7B9-60F6DD4672AE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27.907" v="1568" actId="164"/>
          <ac:spMkLst>
            <pc:docMk/>
            <pc:sldMk cId="4209357456" sldId="274"/>
            <ac:spMk id="238" creationId="{B431D9DC-B7A0-0741-8F19-EB0DA928F53C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27.907" v="1568" actId="164"/>
          <ac:spMkLst>
            <pc:docMk/>
            <pc:sldMk cId="4209357456" sldId="274"/>
            <ac:spMk id="239" creationId="{D2F479AB-B4A0-6248-8125-582E2DB4A6D0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27.907" v="1568" actId="164"/>
          <ac:spMkLst>
            <pc:docMk/>
            <pc:sldMk cId="4209357456" sldId="274"/>
            <ac:spMk id="240" creationId="{FEABDCC6-4DEA-3942-8F37-3B87E2E1C938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27.907" v="1568" actId="164"/>
          <ac:spMkLst>
            <pc:docMk/>
            <pc:sldMk cId="4209357456" sldId="274"/>
            <ac:spMk id="241" creationId="{4DA86259-B5DA-BE42-8AF1-088AF81A4D18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9:43.985" v="1523" actId="478"/>
          <ac:spMkLst>
            <pc:docMk/>
            <pc:sldMk cId="4209357456" sldId="274"/>
            <ac:spMk id="262" creationId="{001A2120-450C-E648-8E57-CDA550ED11E2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27.907" v="1568" actId="164"/>
          <ac:spMkLst>
            <pc:docMk/>
            <pc:sldMk cId="4209357456" sldId="274"/>
            <ac:spMk id="263" creationId="{3FCEB3E3-AF7D-C745-86BD-4CB1AFE1BB42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49:35.586" v="1518" actId="478"/>
          <ac:spMkLst>
            <pc:docMk/>
            <pc:sldMk cId="4209357456" sldId="274"/>
            <ac:spMk id="264" creationId="{7FC15F57-803D-0148-AEA5-32CB93B0BBD4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27.907" v="1568" actId="164"/>
          <ac:spMkLst>
            <pc:docMk/>
            <pc:sldMk cId="4209357456" sldId="274"/>
            <ac:spMk id="265" creationId="{28059F1A-EB91-A642-AD68-BD9B67450A05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38.317" v="1570" actId="164"/>
          <ac:spMkLst>
            <pc:docMk/>
            <pc:sldMk cId="4209357456" sldId="274"/>
            <ac:spMk id="286" creationId="{6DD3F24E-A3F4-5F41-8F44-1A22A459171A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38.317" v="1570" actId="164"/>
          <ac:spMkLst>
            <pc:docMk/>
            <pc:sldMk cId="4209357456" sldId="274"/>
            <ac:spMk id="287" creationId="{552957EE-84C8-DB43-98FA-32FE02B82F97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50:36.485" v="1547" actId="478"/>
          <ac:spMkLst>
            <pc:docMk/>
            <pc:sldMk cId="4209357456" sldId="274"/>
            <ac:spMk id="288" creationId="{4300AB79-0AF1-A347-AC00-C8F91E423CE7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38.317" v="1570" actId="164"/>
          <ac:spMkLst>
            <pc:docMk/>
            <pc:sldMk cId="4209357456" sldId="274"/>
            <ac:spMk id="289" creationId="{83030513-29F7-B94A-AECA-A64C63AAB378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50:29.785" v="1545" actId="478"/>
          <ac:spMkLst>
            <pc:docMk/>
            <pc:sldMk cId="4209357456" sldId="274"/>
            <ac:spMk id="290" creationId="{CB9F6FE2-2381-9E45-8571-35C3DE8B2574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38.317" v="1570" actId="164"/>
          <ac:spMkLst>
            <pc:docMk/>
            <pc:sldMk cId="4209357456" sldId="274"/>
            <ac:spMk id="291" creationId="{CE727D81-54F6-5446-928E-8AFAD17CDAD7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50:15.535" v="1538" actId="478"/>
          <ac:spMkLst>
            <pc:docMk/>
            <pc:sldMk cId="4209357456" sldId="274"/>
            <ac:spMk id="292" creationId="{89F71E3C-D419-1A4F-8812-6607193D463E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38.317" v="1570" actId="164"/>
          <ac:spMkLst>
            <pc:docMk/>
            <pc:sldMk cId="4209357456" sldId="274"/>
            <ac:spMk id="293" creationId="{E2B75861-CC4D-5F4C-8719-9D2C3162C5CA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38.317" v="1570" actId="164"/>
          <ac:spMkLst>
            <pc:docMk/>
            <pc:sldMk cId="4209357456" sldId="274"/>
            <ac:spMk id="294" creationId="{6C8B3B87-D439-C045-BC81-0BDBC93195B6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38.317" v="1570" actId="164"/>
          <ac:spMkLst>
            <pc:docMk/>
            <pc:sldMk cId="4209357456" sldId="274"/>
            <ac:spMk id="295" creationId="{E943FCC1-5688-1145-93DF-CF15591BB6F1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38.317" v="1570" actId="164"/>
          <ac:spMkLst>
            <pc:docMk/>
            <pc:sldMk cId="4209357456" sldId="274"/>
            <ac:spMk id="316" creationId="{A91EB8D7-0A14-E64A-B361-CCB49FD2A9B6}"/>
          </ac:spMkLst>
        </pc:spChg>
        <pc:spChg chg="add del mod">
          <ac:chgData name="Nakamura-Zimmerer, Tenavi (LARC-D317)" userId="6697bd95-7441-409f-bdbc-aa915c67f952" providerId="ADAL" clId="{63C73885-BF91-CC40-A619-7A6ECC3ACA62}" dt="2022-04-07T16:51:18.284" v="1563" actId="478"/>
          <ac:spMkLst>
            <pc:docMk/>
            <pc:sldMk cId="4209357456" sldId="274"/>
            <ac:spMk id="317" creationId="{9355D4D0-3346-054A-90A3-E7B9AB7B15F7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38.317" v="1570" actId="164"/>
          <ac:spMkLst>
            <pc:docMk/>
            <pc:sldMk cId="4209357456" sldId="274"/>
            <ac:spMk id="318" creationId="{E7C71D2D-A480-6641-A9DC-E6926CC6699A}"/>
          </ac:spMkLst>
        </pc:spChg>
        <pc:spChg chg="add mod">
          <ac:chgData name="Nakamura-Zimmerer, Tenavi (LARC-D317)" userId="6697bd95-7441-409f-bdbc-aa915c67f952" providerId="ADAL" clId="{63C73885-BF91-CC40-A619-7A6ECC3ACA62}" dt="2022-04-07T16:52:38.317" v="1570" actId="164"/>
          <ac:spMkLst>
            <pc:docMk/>
            <pc:sldMk cId="4209357456" sldId="274"/>
            <ac:spMk id="319" creationId="{C431EF9C-28F8-8E45-A398-FC4ADC304DCC}"/>
          </ac:spMkLst>
        </pc:spChg>
        <pc:spChg chg="add mod">
          <ac:chgData name="Nakamura-Zimmerer, Tenavi (LARC-D317)" userId="6697bd95-7441-409f-bdbc-aa915c67f952" providerId="ADAL" clId="{63C73885-BF91-CC40-A619-7A6ECC3ACA62}" dt="2022-04-07T16:53:09.983" v="1572" actId="1076"/>
          <ac:spMkLst>
            <pc:docMk/>
            <pc:sldMk cId="4209357456" sldId="274"/>
            <ac:spMk id="340" creationId="{D4CCA170-0461-0C4F-BE0E-5B51AFC1DA8F}"/>
          </ac:spMkLst>
        </pc:spChg>
        <pc:spChg chg="add mod">
          <ac:chgData name="Nakamura-Zimmerer, Tenavi (LARC-D317)" userId="6697bd95-7441-409f-bdbc-aa915c67f952" providerId="ADAL" clId="{63C73885-BF91-CC40-A619-7A6ECC3ACA62}" dt="2022-04-07T16:47:51.736" v="1495" actId="1076"/>
          <ac:spMkLst>
            <pc:docMk/>
            <pc:sldMk cId="4209357456" sldId="274"/>
            <ac:spMk id="341" creationId="{997E6F12-F2F7-A64D-BD71-2FE478862085}"/>
          </ac:spMkLst>
        </pc:spChg>
        <pc:spChg chg="add mod">
          <ac:chgData name="Nakamura-Zimmerer, Tenavi (LARC-D317)" userId="6697bd95-7441-409f-bdbc-aa915c67f952" providerId="ADAL" clId="{63C73885-BF91-CC40-A619-7A6ECC3ACA62}" dt="2022-04-07T16:56:17.289" v="1614" actId="164"/>
          <ac:spMkLst>
            <pc:docMk/>
            <pc:sldMk cId="4209357456" sldId="274"/>
            <ac:spMk id="345" creationId="{5207648E-C272-AC42-A590-0096F100BBA3}"/>
          </ac:spMkLst>
        </pc:spChg>
        <pc:spChg chg="add mod">
          <ac:chgData name="Nakamura-Zimmerer, Tenavi (LARC-D317)" userId="6697bd95-7441-409f-bdbc-aa915c67f952" providerId="ADAL" clId="{63C73885-BF91-CC40-A619-7A6ECC3ACA62}" dt="2022-04-07T16:56:17.289" v="1614" actId="164"/>
          <ac:spMkLst>
            <pc:docMk/>
            <pc:sldMk cId="4209357456" sldId="274"/>
            <ac:spMk id="346" creationId="{AB23C511-DA3C-8249-B87E-AB13F911CB81}"/>
          </ac:spMkLst>
        </pc:spChg>
        <pc:spChg chg="add mod">
          <ac:chgData name="Nakamura-Zimmerer, Tenavi (LARC-D317)" userId="6697bd95-7441-409f-bdbc-aa915c67f952" providerId="ADAL" clId="{63C73885-BF91-CC40-A619-7A6ECC3ACA62}" dt="2022-04-07T16:56:17.289" v="1614" actId="164"/>
          <ac:spMkLst>
            <pc:docMk/>
            <pc:sldMk cId="4209357456" sldId="274"/>
            <ac:spMk id="347" creationId="{12D23987-D0A1-7B43-8C60-FD9F97211181}"/>
          </ac:spMkLst>
        </pc:spChg>
        <pc:spChg chg="add mod">
          <ac:chgData name="Nakamura-Zimmerer, Tenavi (LARC-D317)" userId="6697bd95-7441-409f-bdbc-aa915c67f952" providerId="ADAL" clId="{63C73885-BF91-CC40-A619-7A6ECC3ACA62}" dt="2022-04-07T16:56:41.443" v="1630" actId="164"/>
          <ac:spMkLst>
            <pc:docMk/>
            <pc:sldMk cId="4209357456" sldId="274"/>
            <ac:spMk id="349" creationId="{B6DB182E-8F2E-EF43-A81F-1DA6BC19ECE6}"/>
          </ac:spMkLst>
        </pc:spChg>
        <pc:spChg chg="add mod">
          <ac:chgData name="Nakamura-Zimmerer, Tenavi (LARC-D317)" userId="6697bd95-7441-409f-bdbc-aa915c67f952" providerId="ADAL" clId="{63C73885-BF91-CC40-A619-7A6ECC3ACA62}" dt="2022-04-07T16:56:41.443" v="1630" actId="164"/>
          <ac:spMkLst>
            <pc:docMk/>
            <pc:sldMk cId="4209357456" sldId="274"/>
            <ac:spMk id="350" creationId="{AE69EDE3-F00D-2E43-9473-1250168C5D3F}"/>
          </ac:spMkLst>
        </pc:spChg>
        <pc:spChg chg="add mod">
          <ac:chgData name="Nakamura-Zimmerer, Tenavi (LARC-D317)" userId="6697bd95-7441-409f-bdbc-aa915c67f952" providerId="ADAL" clId="{63C73885-BF91-CC40-A619-7A6ECC3ACA62}" dt="2022-04-07T16:56:41.443" v="1630" actId="164"/>
          <ac:spMkLst>
            <pc:docMk/>
            <pc:sldMk cId="4209357456" sldId="274"/>
            <ac:spMk id="351" creationId="{50494237-4F8B-BE4C-8A4D-0A851D91F4EE}"/>
          </ac:spMkLst>
        </pc:spChg>
        <pc:spChg chg="add mod">
          <ac:chgData name="Nakamura-Zimmerer, Tenavi (LARC-D317)" userId="6697bd95-7441-409f-bdbc-aa915c67f952" providerId="ADAL" clId="{63C73885-BF91-CC40-A619-7A6ECC3ACA62}" dt="2022-04-07T16:57:17.411" v="1652" actId="164"/>
          <ac:spMkLst>
            <pc:docMk/>
            <pc:sldMk cId="4209357456" sldId="274"/>
            <ac:spMk id="353" creationId="{B617577A-F721-3E4B-A236-1D217D72BFDE}"/>
          </ac:spMkLst>
        </pc:spChg>
        <pc:spChg chg="add mod">
          <ac:chgData name="Nakamura-Zimmerer, Tenavi (LARC-D317)" userId="6697bd95-7441-409f-bdbc-aa915c67f952" providerId="ADAL" clId="{63C73885-BF91-CC40-A619-7A6ECC3ACA62}" dt="2022-04-07T16:57:17.411" v="1652" actId="164"/>
          <ac:spMkLst>
            <pc:docMk/>
            <pc:sldMk cId="4209357456" sldId="274"/>
            <ac:spMk id="354" creationId="{F548B819-AE8C-ED44-B93A-0427E88FC8ED}"/>
          </ac:spMkLst>
        </pc:spChg>
        <pc:spChg chg="add mod">
          <ac:chgData name="Nakamura-Zimmerer, Tenavi (LARC-D317)" userId="6697bd95-7441-409f-bdbc-aa915c67f952" providerId="ADAL" clId="{63C73885-BF91-CC40-A619-7A6ECC3ACA62}" dt="2022-04-07T16:57:17.411" v="1652" actId="164"/>
          <ac:spMkLst>
            <pc:docMk/>
            <pc:sldMk cId="4209357456" sldId="274"/>
            <ac:spMk id="355" creationId="{F5342BB2-C1FC-264C-A1F7-23107A0C5485}"/>
          </ac:spMkLst>
        </pc:spChg>
        <pc:spChg chg="add mod">
          <ac:chgData name="Nakamura-Zimmerer, Tenavi (LARC-D317)" userId="6697bd95-7441-409f-bdbc-aa915c67f952" providerId="ADAL" clId="{63C73885-BF91-CC40-A619-7A6ECC3ACA62}" dt="2022-04-07T16:57:17.411" v="1652" actId="164"/>
          <ac:spMkLst>
            <pc:docMk/>
            <pc:sldMk cId="4209357456" sldId="274"/>
            <ac:spMk id="356" creationId="{4AA27510-1915-114E-BC35-B7665337B424}"/>
          </ac:spMkLst>
        </pc:spChg>
        <pc:grpChg chg="add del mod">
          <ac:chgData name="Nakamura-Zimmerer, Tenavi (LARC-D317)" userId="6697bd95-7441-409f-bdbc-aa915c67f952" providerId="ADAL" clId="{63C73885-BF91-CC40-A619-7A6ECC3ACA62}" dt="2022-04-07T16:59:41.174" v="1689" actId="1076"/>
          <ac:grpSpMkLst>
            <pc:docMk/>
            <pc:sldMk cId="4209357456" sldId="274"/>
            <ac:grpSpMk id="58" creationId="{5A0887B6-B354-0245-BA70-04EC98D44A25}"/>
          </ac:grpSpMkLst>
        </pc:grpChg>
        <pc:grpChg chg="add del mod">
          <ac:chgData name="Nakamura-Zimmerer, Tenavi (LARC-D317)" userId="6697bd95-7441-409f-bdbc-aa915c67f952" providerId="ADAL" clId="{63C73885-BF91-CC40-A619-7A6ECC3ACA62}" dt="2022-04-07T16:38:41.072" v="1410" actId="165"/>
          <ac:grpSpMkLst>
            <pc:docMk/>
            <pc:sldMk cId="4209357456" sldId="274"/>
            <ac:grpSpMk id="59" creationId="{773B573D-5AAA-C44D-B0CC-ED46D4922DAD}"/>
          </ac:grpSpMkLst>
        </pc:grpChg>
        <pc:grpChg chg="add mod">
          <ac:chgData name="Nakamura-Zimmerer, Tenavi (LARC-D317)" userId="6697bd95-7441-409f-bdbc-aa915c67f952" providerId="ADAL" clId="{63C73885-BF91-CC40-A619-7A6ECC3ACA62}" dt="2022-04-07T16:52:18.655" v="1567" actId="164"/>
          <ac:grpSpMkLst>
            <pc:docMk/>
            <pc:sldMk cId="4209357456" sldId="274"/>
            <ac:grpSpMk id="342" creationId="{A1ADF6D3-D40A-A648-9EC5-02B425554231}"/>
          </ac:grpSpMkLst>
        </pc:grpChg>
        <pc:grpChg chg="add mod">
          <ac:chgData name="Nakamura-Zimmerer, Tenavi (LARC-D317)" userId="6697bd95-7441-409f-bdbc-aa915c67f952" providerId="ADAL" clId="{63C73885-BF91-CC40-A619-7A6ECC3ACA62}" dt="2022-04-07T16:52:27.907" v="1568" actId="164"/>
          <ac:grpSpMkLst>
            <pc:docMk/>
            <pc:sldMk cId="4209357456" sldId="274"/>
            <ac:grpSpMk id="343" creationId="{D0EB4724-EE2C-C248-BA7C-A566DFCF06F3}"/>
          </ac:grpSpMkLst>
        </pc:grpChg>
        <pc:grpChg chg="add mod">
          <ac:chgData name="Nakamura-Zimmerer, Tenavi (LARC-D317)" userId="6697bd95-7441-409f-bdbc-aa915c67f952" providerId="ADAL" clId="{63C73885-BF91-CC40-A619-7A6ECC3ACA62}" dt="2022-04-07T16:52:38.317" v="1570" actId="164"/>
          <ac:grpSpMkLst>
            <pc:docMk/>
            <pc:sldMk cId="4209357456" sldId="274"/>
            <ac:grpSpMk id="344" creationId="{B6CA5A6E-B4DE-CD41-90C4-12437AA0522F}"/>
          </ac:grpSpMkLst>
        </pc:grpChg>
        <pc:grpChg chg="add mod">
          <ac:chgData name="Nakamura-Zimmerer, Tenavi (LARC-D317)" userId="6697bd95-7441-409f-bdbc-aa915c67f952" providerId="ADAL" clId="{63C73885-BF91-CC40-A619-7A6ECC3ACA62}" dt="2022-04-07T16:59:12.364" v="1681" actId="1038"/>
          <ac:grpSpMkLst>
            <pc:docMk/>
            <pc:sldMk cId="4209357456" sldId="274"/>
            <ac:grpSpMk id="348" creationId="{FBE847F3-1855-E049-A3B4-54045922DE1F}"/>
          </ac:grpSpMkLst>
        </pc:grpChg>
        <pc:grpChg chg="add mod">
          <ac:chgData name="Nakamura-Zimmerer, Tenavi (LARC-D317)" userId="6697bd95-7441-409f-bdbc-aa915c67f952" providerId="ADAL" clId="{63C73885-BF91-CC40-A619-7A6ECC3ACA62}" dt="2022-04-07T17:00:52.022" v="1717" actId="1037"/>
          <ac:grpSpMkLst>
            <pc:docMk/>
            <pc:sldMk cId="4209357456" sldId="274"/>
            <ac:grpSpMk id="352" creationId="{C09197E5-46E5-384E-BD84-1D6BB3D9F579}"/>
          </ac:grpSpMkLst>
        </pc:grpChg>
        <pc:grpChg chg="add mod">
          <ac:chgData name="Nakamura-Zimmerer, Tenavi (LARC-D317)" userId="6697bd95-7441-409f-bdbc-aa915c67f952" providerId="ADAL" clId="{63C73885-BF91-CC40-A619-7A6ECC3ACA62}" dt="2022-04-07T17:00:38.408" v="1704" actId="1038"/>
          <ac:grpSpMkLst>
            <pc:docMk/>
            <pc:sldMk cId="4209357456" sldId="274"/>
            <ac:grpSpMk id="357" creationId="{95EE773A-B0CE-1D48-AAAF-FB1812A38386}"/>
          </ac:grpSpMkLst>
        </pc:grp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12" creationId="{37B1EB2D-C060-2144-9CA6-1A357332DCFE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14" creationId="{1EAA2880-E397-A641-99D5-7711589B518D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15" creationId="{E5A4765E-F91E-2545-8DEA-E7F5EDF8F7AB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16" creationId="{1F414168-D9BA-C14C-9C35-DA68DE915345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17" creationId="{329E7A00-C3AE-D140-B875-98E103BFC122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18" creationId="{E9DD258C-DB98-834B-8F23-9DAA87D819D5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19" creationId="{08214633-EB29-C646-95CC-05DAA65BA643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20" creationId="{20644204-6EC3-A246-B930-1AB65802CB95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20" creationId="{B8E0E6F0-CF2C-264F-83AD-5C3C033A1317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21" creationId="{075AE991-666B-334B-8CE1-FBC55CA8DF27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21" creationId="{8A6A180A-949B-634A-AC4E-E5D088A767A8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22" creationId="{1DFBC01C-0DBC-3442-A735-C9EE345F4BAB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22" creationId="{2347E83A-2E1F-0941-8020-EB9876CD9B49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23" creationId="{E8112A1B-7BB1-E845-A8DB-7090403025EF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23" creationId="{FF1A8A6C-B94C-B046-90B6-9EFDE98927BE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24" creationId="{1DB3AAED-DE47-BD44-843E-0558962AAAC1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24" creationId="{852D4486-ED53-E642-94C3-8403B7E381DE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25" creationId="{0A7D1704-F2D3-9747-B56A-858885232070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25" creationId="{45E504B9-E9ED-E54F-A96F-95375CE367E3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26" creationId="{BF02160A-0A47-6741-ABAF-EBB8FDA9EC93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26" creationId="{C93E5F9F-1877-314A-9D29-13F6FBDD6047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27" creationId="{5193EC2F-D0D4-E940-9DB5-C6976BBDA29B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27" creationId="{E1B564E5-9BC9-BC4A-BDD0-6860EE645A8C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28" creationId="{6190BF60-8EDB-4B42-8D72-304C1F8B7400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28" creationId="{75FA8DAF-B4EF-F647-9141-214F6F51DC4A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29" creationId="{1AA96456-26C1-9743-A513-2C880107CCA0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29" creationId="{3A366D67-3185-904D-9E7A-80A286547E20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30" creationId="{1A5C41E8-E431-6B45-AD8F-0CAFED05E217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30" creationId="{AB8150B4-F188-A54B-99CE-2620D44D821D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31" creationId="{523E3179-0D4B-D54E-B7CB-A0C556874994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31" creationId="{6FCB61BD-BBE6-B142-8B23-59F093632B8C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32" creationId="{0A88F285-DAD8-E247-8557-BD5F9136502B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32" creationId="{34B3976D-34C3-8F4F-95FE-66823D2EE943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33" creationId="{54533138-9348-5C4A-92A2-5BC08921A7FD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33" creationId="{91523E96-5DDD-E141-959E-2357FFC6B3C2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34" creationId="{0CA9AF57-23BA-DB4D-872F-DA292A32EBA8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35" creationId="{DE7D904D-A41B-FD49-BAE5-3472DBD2B1CB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36" creationId="{50F9C59B-89C4-5446-BF92-0EA5E0FE8CF6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37" creationId="{E0D4F866-7A98-F647-8829-DBC5495EDD13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38" creationId="{383BDDDB-D08E-6A46-876C-0539F9635DC7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38" creationId="{E888E7A0-68BC-684E-9B22-0DB950D5426F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39" creationId="{3647EC34-32E2-BA4E-B04A-42BA4EBF5E33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39" creationId="{D72BA529-B13B-2C45-9DE2-C74545BA255F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40" creationId="{95D1CBC3-BEDA-2E4F-82E1-E581EABC2EFB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40" creationId="{969B72CD-DCA6-F04F-851F-57C6FF6D784C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41" creationId="{A8805E5F-23BA-0E42-9FEE-926A19786B80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41" creationId="{CF27B9A8-4CA5-654A-8DBA-F70EDC55E175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42" creationId="{403AE662-1212-074D-8B8C-C1F1EAB2E2A8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42" creationId="{9DE5954D-CFE4-164B-B512-D419F157AA6F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43" creationId="{2F58FD83-3708-FC40-A84E-ACA8278B03DF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43" creationId="{DB8182AF-13AE-7C48-98AD-1870B24882DB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44" creationId="{1D9A7DBF-0715-444F-89C1-399CCB3AEA38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44" creationId="{765BE229-BA3F-6745-8C44-03135108286D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45" creationId="{0645F944-D6F2-AE44-AB59-A33F8AB2807B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45" creationId="{288426B4-C1A7-2C44-B33D-7D138DBE4DA0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46" creationId="{0C0B4C88-7DF8-EF43-8DF0-5371C5E8098B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46" creationId="{CAA7620B-3B16-E14A-A52A-C86EFA34B39C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47" creationId="{5B2ECB4C-F4DB-7A4A-B1AE-B7649346E4FD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47" creationId="{80A7A748-7C02-FE42-86F9-617E83D4D082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48" creationId="{5CDD5495-9A97-4C46-B26A-B2029A9143B2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48" creationId="{BD0A21CF-77AD-F640-9A95-CAC6A1F0A5E6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49" creationId="{12A716B5-32F3-2149-8B4D-4B3BF073E8A6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49" creationId="{F71D89E1-FB8B-2244-B6C8-5A089FD1AF4E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50" creationId="{76D0EA3B-4830-494E-8544-FA7B006FADA1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50" creationId="{871C312E-D04A-8B4F-93FF-26E067DDB734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51" creationId="{5D7F8D09-B7BB-C44D-BC35-3DE28BFA369F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51" creationId="{7639A5F6-54DE-9F42-AE92-E94BEB40C7C7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52" creationId="{BEDE7090-AA74-624B-A2E7-425EAA7AFC59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52" creationId="{DF752182-E053-C140-90CB-C4FDDED444FE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53" creationId="{9507C9CD-34A8-0640-B664-7996A085AF0D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6:49.299" v="461"/>
          <ac:cxnSpMkLst>
            <pc:docMk/>
            <pc:sldMk cId="4209357456" sldId="274"/>
            <ac:cxnSpMk id="53" creationId="{FCEFFB5D-F39D-BF40-867C-0AAD84EA56A3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54" creationId="{9755D714-ED8E-0943-9CCC-809D4E928F30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55" creationId="{4B122E7E-D268-3F49-9408-30C9BF9C9C85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56" creationId="{A9286936-0FEB-CE49-B0CD-AD9784B4C9FD}"/>
          </ac:cxnSpMkLst>
        </pc:cxnChg>
        <pc:cxnChg chg="add mod topLvl">
          <ac:chgData name="Nakamura-Zimmerer, Tenavi (LARC-D317)" userId="6697bd95-7441-409f-bdbc-aa915c67f952" providerId="ADAL" clId="{63C73885-BF91-CC40-A619-7A6ECC3ACA62}" dt="2022-04-07T16:54:24.931" v="1582" actId="165"/>
          <ac:cxnSpMkLst>
            <pc:docMk/>
            <pc:sldMk cId="4209357456" sldId="274"/>
            <ac:cxnSpMk id="57" creationId="{22FBEDA9-397B-1847-96D4-C2BF99C60DEF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70" creationId="{4C87A75D-172C-1849-83E9-969B187124B9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71" creationId="{936C578B-E1D0-424D-ADD5-8321EA2688EC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72" creationId="{DD3FC2CC-B8EE-3C4D-820B-05C849A84ADA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73" creationId="{22B87967-D162-334F-BE9E-BE51AAF292D9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74" creationId="{6044292E-7F86-3146-922B-13511EB9EEA9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75" creationId="{DD77750B-CD02-D940-B0B8-473CB7A8C49D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76" creationId="{4C01695A-66EA-6B4A-869A-6E110AAFFE4A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77" creationId="{ACA1071F-0BBF-CB48-ABE9-A49EAF7CE48D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78" creationId="{8EAE3AED-5A4B-A24D-9CFC-66127D6D4F3D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79" creationId="{B3BD3577-8B03-FC4E-B9DC-E6E029C72E88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80" creationId="{630C2A04-C030-AA47-97F8-0A54EFBEEE56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81" creationId="{3609B673-295A-8244-9860-9AE36D1E2A48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82" creationId="{B2DA8663-1ADA-F94D-8DF9-02577C2FACE5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83" creationId="{191F98F3-A793-8F46-8DE9-5AF6D883A353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84" creationId="{5091A2F4-71D4-BB45-8A1D-7B4F0ECB5386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85" creationId="{9CD88C98-F52D-454B-97C2-1BDF68EFC613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86" creationId="{B8CF14C1-2513-644D-AABE-70BB5CDE18BC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87" creationId="{6537B0D7-E055-F64B-997C-E1753653D4BA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88" creationId="{B716B8D8-DE3B-634C-9F8F-F25A89078A42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89" creationId="{F28B0EA0-E844-D643-89BF-CC55789A3621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94" creationId="{ED55284C-C521-B649-94FB-F8775DE1A67F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95" creationId="{2E7FD3FA-BC47-574B-B7C1-1AC6BB2C3E0F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96" creationId="{FAA468F2-CEF5-C945-B42B-C982F3782C3F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97" creationId="{EDF42F52-52FF-9742-8CB5-67A5FFD73FB5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98" creationId="{C67D17A6-7C3E-654A-8F8C-37E4E200A41B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99" creationId="{02E18907-F733-5A48-BD09-92F8B1FF0CD1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100" creationId="{B1438194-1636-B24F-996A-CB0770144F54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101" creationId="{F1A0F209-A810-0948-8EBA-93FF0A6B2B08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102" creationId="{BFD4B1F3-F6D1-9F49-BFD7-BB752E0E454E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103" creationId="{83B6D85F-FACD-3548-975F-92A2FC2CE892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104" creationId="{1657BCEE-7A76-6644-ACCC-7DF1C6D5C27F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105" creationId="{B587E787-2AF5-BD40-A6F8-B2191658EF3E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106" creationId="{8FF7A829-A78B-0B42-B094-0FB4F00A4CBF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107" creationId="{3D6066A9-7A45-7448-ABF2-24D3EAE425BB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108" creationId="{A39A6E28-6732-2D48-B00D-4745C8E58FFA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109" creationId="{450DC0D6-CD91-8847-83C3-2929D729CC1E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110" creationId="{6B16E026-A284-DD4A-943D-B5947B2A44FB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111" creationId="{C0C34411-963A-7C4D-B9C4-3764CD58BFD7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112" creationId="{ADDC856B-8069-B24E-A630-761BD48E012B}"/>
          </ac:cxnSpMkLst>
        </pc:cxnChg>
        <pc:cxnChg chg="del mod topLvl">
          <ac:chgData name="Nakamura-Zimmerer, Tenavi (LARC-D317)" userId="6697bd95-7441-409f-bdbc-aa915c67f952" providerId="ADAL" clId="{63C73885-BF91-CC40-A619-7A6ECC3ACA62}" dt="2022-04-07T16:46:26.664" v="1468" actId="478"/>
          <ac:cxnSpMkLst>
            <pc:docMk/>
            <pc:sldMk cId="4209357456" sldId="274"/>
            <ac:cxnSpMk id="113" creationId="{360BC3A0-C2DE-214C-A8CF-16545A5C5672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24" creationId="{D0FB2B9C-22FE-7245-9E4F-5E05CEDA34D3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25" creationId="{F00A4CC4-2E4B-A142-BE6B-CD7F4BD67FC0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26" creationId="{9B0BA636-503E-1A4D-A118-F5BC040BE469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27" creationId="{02817DFB-7624-BE47-8E8A-B5C62D997E47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28" creationId="{B4473CB8-7343-D84E-9146-8C53163C4C7D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29" creationId="{E2BFE2D6-A9E5-D54D-88FE-8458BDBA6075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30" creationId="{109FA00C-6A5E-784D-B4B7-8DA25098A187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31" creationId="{010844F3-2ADF-E844-B776-727BB9FB6C34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32" creationId="{D753602C-9A47-D344-93F1-95202767F24C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33" creationId="{4B5C60EE-9ED2-ED46-BBD2-847D6218B8AA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34" creationId="{201ED254-BE36-1449-BE35-50AA45F8B1E2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35" creationId="{FC3D477F-5E42-5442-8B3B-C0A5DB834F2B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36" creationId="{216A452A-6E99-C54D-B554-8FE0296BF48F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37" creationId="{12F08BE9-8531-444F-A062-EA8B368C1C6D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38" creationId="{BE9FDE93-542E-D44B-81F3-176003220355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39" creationId="{96A57A43-9A93-2C4D-8303-EC3CBE8671A4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40" creationId="{EE927DE7-93E0-5C41-84C3-DB5C07688E88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41" creationId="{B44B41AA-0439-0748-A46E-E35EDD13BB05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42" creationId="{22FB757B-3641-254C-B27F-32D8A753C857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43" creationId="{E0281D19-3D0B-6544-BB01-82969DB85713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48" creationId="{EC7495F4-CFB1-6647-A955-7A4F2CB507AB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49" creationId="{F53871E6-CA20-8D41-A158-2577DD010344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50" creationId="{E7378F4C-BC1B-6F46-A785-F47AFBA3D1E3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51" creationId="{33A215BB-F5B4-B246-96D0-6BE4B99123AB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52" creationId="{8D0F84A7-AA29-C943-B736-28B08202FB4F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53" creationId="{6B58B036-9987-B14B-95DB-60A0288E4ABF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54" creationId="{AA8F9741-F3B4-B349-A962-9FD16DC95345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55" creationId="{65F73B7C-5658-8C43-A964-326A24131011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56" creationId="{B76D0C61-E2C5-1D4E-9202-C44651E0B60A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57" creationId="{C104D56A-F354-954D-B122-3C33CC11361B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58" creationId="{A303D758-4B95-1B44-8BA6-6A8DA2526DD9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59" creationId="{A7817EC5-8CD9-5443-ACBC-3ADCAE4F9164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60" creationId="{23DAC19A-45DD-7C45-A309-6BFF3DADF34F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61" creationId="{C9BAC928-0E18-8F4B-BABF-76289B30D232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62" creationId="{EA930429-D7B4-6F47-812B-16DB68D8750F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63" creationId="{0BE5F310-81F4-3D4E-8631-5DDEDBCEBA3C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64" creationId="{1BD3AA23-2C1E-4E4B-9756-D00277CC2152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65" creationId="{3C724DEF-4DFD-574C-A183-1ED28B386302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66" creationId="{2C300A70-9BC5-044E-A10C-4D544A024C6E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6:29.338" v="1469" actId="478"/>
          <ac:cxnSpMkLst>
            <pc:docMk/>
            <pc:sldMk cId="4209357456" sldId="274"/>
            <ac:cxnSpMk id="167" creationId="{D989DCE5-21FB-454A-A1B9-DE3AADE0452D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178" creationId="{481EF195-D284-5243-BCAE-F5532653F5B8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179" creationId="{7BFA32D4-AAD0-DC41-B10A-E475CB5371A0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180" creationId="{5E02B37B-149D-3C4C-A6D4-8BFC304BC0F7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9:06.336" v="1512" actId="478"/>
          <ac:cxnSpMkLst>
            <pc:docMk/>
            <pc:sldMk cId="4209357456" sldId="274"/>
            <ac:cxnSpMk id="181" creationId="{E7F99FA7-4E76-3548-A665-809C055F0F87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182" creationId="{EEAB7556-8228-454C-BA62-18560EC9B6F1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9:13.786" v="1515" actId="478"/>
          <ac:cxnSpMkLst>
            <pc:docMk/>
            <pc:sldMk cId="4209357456" sldId="274"/>
            <ac:cxnSpMk id="183" creationId="{17BAF7FB-F99A-4C4D-89E3-AFB1E83D571C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184" creationId="{5EE10B1E-670E-3344-98E8-64D175D1E321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185" creationId="{325B83BA-4940-6043-BF7A-85F091A4CAD1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9:09.636" v="1514" actId="478"/>
          <ac:cxnSpMkLst>
            <pc:docMk/>
            <pc:sldMk cId="4209357456" sldId="274"/>
            <ac:cxnSpMk id="186" creationId="{49D5A517-7DCC-F941-9AF3-546AE08AC17C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187" creationId="{A883FC54-390A-CB47-845B-C7A6A8D01A7D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9:05.136" v="1511" actId="478"/>
          <ac:cxnSpMkLst>
            <pc:docMk/>
            <pc:sldMk cId="4209357456" sldId="274"/>
            <ac:cxnSpMk id="188" creationId="{798E1815-BEA3-2F40-BAA6-79F033081A5E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9:08.086" v="1513" actId="478"/>
          <ac:cxnSpMkLst>
            <pc:docMk/>
            <pc:sldMk cId="4209357456" sldId="274"/>
            <ac:cxnSpMk id="189" creationId="{430AD05A-CD65-E240-83A6-655C5D997684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9:03.536" v="1510" actId="478"/>
          <ac:cxnSpMkLst>
            <pc:docMk/>
            <pc:sldMk cId="4209357456" sldId="274"/>
            <ac:cxnSpMk id="190" creationId="{4DC8B294-4E75-F74F-A998-005611822840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191" creationId="{E7751930-3E43-D142-AEC9-0B3D62001164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192" creationId="{C41CCA07-E491-2B4E-AF28-488FD8243E52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8:59.486" v="1509" actId="478"/>
          <ac:cxnSpMkLst>
            <pc:docMk/>
            <pc:sldMk cId="4209357456" sldId="274"/>
            <ac:cxnSpMk id="193" creationId="{3180C908-A926-0C44-A16C-77EEABE688D6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194" creationId="{F1B8092D-D95F-6244-BDF3-2F1631ACC2B1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195" creationId="{17ABD93F-5243-9146-B924-5930463A9941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196" creationId="{6D80E85B-8F21-D246-B795-FDFFEF1762EC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9:15.686" v="1516" actId="478"/>
          <ac:cxnSpMkLst>
            <pc:docMk/>
            <pc:sldMk cId="4209357456" sldId="274"/>
            <ac:cxnSpMk id="197" creationId="{BE6CBD0F-7A17-044E-AB9E-751DBA004B38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8:25.036" v="1499" actId="478"/>
          <ac:cxnSpMkLst>
            <pc:docMk/>
            <pc:sldMk cId="4209357456" sldId="274"/>
            <ac:cxnSpMk id="202" creationId="{87F1F9EE-32C8-2043-AD02-01D344B3D22B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8:30.986" v="1502" actId="478"/>
          <ac:cxnSpMkLst>
            <pc:docMk/>
            <pc:sldMk cId="4209357456" sldId="274"/>
            <ac:cxnSpMk id="203" creationId="{B05E9952-ABD4-E445-A1C7-6C7DC03599DD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8:29.794" v="1501" actId="478"/>
          <ac:cxnSpMkLst>
            <pc:docMk/>
            <pc:sldMk cId="4209357456" sldId="274"/>
            <ac:cxnSpMk id="204" creationId="{6C237F81-0A88-1948-BAA0-53ED9CD5F13E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8:28.436" v="1500" actId="478"/>
          <ac:cxnSpMkLst>
            <pc:docMk/>
            <pc:sldMk cId="4209357456" sldId="274"/>
            <ac:cxnSpMk id="205" creationId="{83182032-7A96-5149-A861-BD04C9DDA6A2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206" creationId="{B006F278-1FFD-C34A-BE45-7C8CC3450254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207" creationId="{18F59A62-00CB-8C4E-8CD7-4A6BACDCE7E5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208" creationId="{DA2C247B-A664-4942-A4ED-BF99FE807655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209" creationId="{9EA63ADC-EB10-4248-A2FD-C0A3FCA1731E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210" creationId="{A185A18C-605F-494D-8A10-D828989E8503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8:42.740" v="1507" actId="478"/>
          <ac:cxnSpMkLst>
            <pc:docMk/>
            <pc:sldMk cId="4209357456" sldId="274"/>
            <ac:cxnSpMk id="211" creationId="{606CD326-4627-0A4D-9295-6AB7414AD0B2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212" creationId="{8FCDE896-D25F-D842-9A62-63E9BD976FE3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8:39.686" v="1506" actId="478"/>
          <ac:cxnSpMkLst>
            <pc:docMk/>
            <pc:sldMk cId="4209357456" sldId="274"/>
            <ac:cxnSpMk id="213" creationId="{34EFCA41-FD1D-914C-83F1-F9939CE59FD6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214" creationId="{80AF0875-13CF-A940-8752-BE8FF1B6EDAC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8:38.586" v="1505" actId="478"/>
          <ac:cxnSpMkLst>
            <pc:docMk/>
            <pc:sldMk cId="4209357456" sldId="274"/>
            <ac:cxnSpMk id="215" creationId="{8F73F50F-86ED-B94B-909A-590FE5F0EFE1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8:36.786" v="1504" actId="478"/>
          <ac:cxnSpMkLst>
            <pc:docMk/>
            <pc:sldMk cId="4209357456" sldId="274"/>
            <ac:cxnSpMk id="216" creationId="{CA33C6C6-100D-D549-A0F2-E18D139E7367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217" creationId="{30336885-3785-AF4E-939D-457531DE7D13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218" creationId="{6325537E-59C7-E049-B949-C9C6B4028459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219" creationId="{068B5E53-9BED-974A-A307-9FEE8BC76B5F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18.655" v="1567" actId="164"/>
          <ac:cxnSpMkLst>
            <pc:docMk/>
            <pc:sldMk cId="4209357456" sldId="274"/>
            <ac:cxnSpMk id="220" creationId="{53AB82A1-FC0D-0448-836F-4C7B7C5EDB3C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8:23.186" v="1498" actId="478"/>
          <ac:cxnSpMkLst>
            <pc:docMk/>
            <pc:sldMk cId="4209357456" sldId="274"/>
            <ac:cxnSpMk id="221" creationId="{447D0F0D-6DE3-D549-A089-506B48CC8DF7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2:20.891" v="1433" actId="478"/>
          <ac:cxnSpMkLst>
            <pc:docMk/>
            <pc:sldMk cId="4209357456" sldId="274"/>
            <ac:cxnSpMk id="223" creationId="{869BAD67-ECD1-D24C-97A4-12188E85F2DE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3:45.240" v="1440" actId="478"/>
          <ac:cxnSpMkLst>
            <pc:docMk/>
            <pc:sldMk cId="4209357456" sldId="274"/>
            <ac:cxnSpMk id="228" creationId="{C14F0435-A8AD-2C4D-B926-BE9978098FD5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42" creationId="{F3027280-E266-B843-AE83-8EB10DC6095B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43" creationId="{EBADA839-77E7-B945-BFB6-95508CAD1F9A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44" creationId="{7F8C5FB9-F25B-9843-80C8-210E29E1CB7C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45" creationId="{5866BE8F-3F9D-5247-8B1E-4D0D4578C43D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08.685" v="1537" actId="478"/>
          <ac:cxnSpMkLst>
            <pc:docMk/>
            <pc:sldMk cId="4209357456" sldId="274"/>
            <ac:cxnSpMk id="246" creationId="{2E552B9B-1965-AF40-BDEE-B6D99E744512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47" creationId="{3CAF8C78-5DD8-EA49-83EA-9DC39D76C30B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48" creationId="{BE730CAB-B711-FF49-80B6-9AE79CF5E572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07.139" v="1536" actId="478"/>
          <ac:cxnSpMkLst>
            <pc:docMk/>
            <pc:sldMk cId="4209357456" sldId="274"/>
            <ac:cxnSpMk id="249" creationId="{493A6F27-DDC4-CC40-A10B-68B75726B705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50" creationId="{49097D58-7AC9-DE44-8623-36B8E97418A2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05.935" v="1535" actId="478"/>
          <ac:cxnSpMkLst>
            <pc:docMk/>
            <pc:sldMk cId="4209357456" sldId="274"/>
            <ac:cxnSpMk id="251" creationId="{B7A59A61-F202-6647-B52F-AC42169CC02E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04.785" v="1534" actId="478"/>
          <ac:cxnSpMkLst>
            <pc:docMk/>
            <pc:sldMk cId="4209357456" sldId="274"/>
            <ac:cxnSpMk id="252" creationId="{E97313A5-A600-8447-A10C-FB8B43EA5864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53" creationId="{A08996BC-67C5-714F-B90C-617D10460B0D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54" creationId="{DD91847A-FE69-D64C-8652-7092EFD39C9C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55" creationId="{CB57DA09-2A2A-1A41-A4D6-D0B616B54FEC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56" creationId="{DE0617FC-38F5-6B4E-A75F-ABEAF5857C31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57" creationId="{EDCCC418-DC68-D149-B8AC-A07C0831B6DA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58" creationId="{AB5561E8-4DA4-454B-8A8B-6E7C2EB6730D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59" creationId="{46CDFBC7-B356-0343-9972-9935F7E6586A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60" creationId="{94DBE244-04B6-9C4D-83C6-5E124E5A12BC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61" creationId="{1AF82CA1-5B1E-114A-9C73-421BF83BE81C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9:50.935" v="1528" actId="478"/>
          <ac:cxnSpMkLst>
            <pc:docMk/>
            <pc:sldMk cId="4209357456" sldId="274"/>
            <ac:cxnSpMk id="266" creationId="{96760904-2E36-AE40-92CA-17C965CE01E4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9:49.938" v="1527" actId="478"/>
          <ac:cxnSpMkLst>
            <pc:docMk/>
            <pc:sldMk cId="4209357456" sldId="274"/>
            <ac:cxnSpMk id="267" creationId="{FFB94F8D-6E71-5346-AB1B-5D492DAAA0E8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9:48.685" v="1526" actId="478"/>
          <ac:cxnSpMkLst>
            <pc:docMk/>
            <pc:sldMk cId="4209357456" sldId="274"/>
            <ac:cxnSpMk id="268" creationId="{802E7AFF-AE8F-FD47-B1A1-8804F84B5FDB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9:47.435" v="1525" actId="478"/>
          <ac:cxnSpMkLst>
            <pc:docMk/>
            <pc:sldMk cId="4209357456" sldId="274"/>
            <ac:cxnSpMk id="269" creationId="{E590E2CE-1E3A-9846-8C32-DCBE774EFD6C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70" creationId="{C901530D-B332-B24F-88FD-A068E58729EC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71" creationId="{33DC3DC8-70D6-E347-B430-720045A97F2E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9:41.385" v="1522" actId="478"/>
          <ac:cxnSpMkLst>
            <pc:docMk/>
            <pc:sldMk cId="4209357456" sldId="274"/>
            <ac:cxnSpMk id="272" creationId="{B4B513D6-D0D1-3345-B351-A163E91EDDD7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02.835" v="1533" actId="478"/>
          <ac:cxnSpMkLst>
            <pc:docMk/>
            <pc:sldMk cId="4209357456" sldId="274"/>
            <ac:cxnSpMk id="273" creationId="{D4560992-EA7D-1F4E-B73F-C6EA2BF607E2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01.143" v="1532" actId="478"/>
          <ac:cxnSpMkLst>
            <pc:docMk/>
            <pc:sldMk cId="4209357456" sldId="274"/>
            <ac:cxnSpMk id="274" creationId="{051FDDA4-2B2E-464E-BBB4-6E6647907FE0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75" creationId="{0A9C1129-4B4C-F747-80F6-95F77E52B412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76" creationId="{343C9240-9C1C-1E43-9A1B-EB9686F1BA9F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77" creationId="{464E3A99-C518-6A44-84B4-FE47095DBBE3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78" creationId="{8F4E08D4-336B-3341-96F4-1D15A34F8071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9:39.836" v="1521" actId="478"/>
          <ac:cxnSpMkLst>
            <pc:docMk/>
            <pc:sldMk cId="4209357456" sldId="274"/>
            <ac:cxnSpMk id="279" creationId="{19CB5646-CC17-0343-A730-D66636A74B41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9:38.488" v="1520" actId="478"/>
          <ac:cxnSpMkLst>
            <pc:docMk/>
            <pc:sldMk cId="4209357456" sldId="274"/>
            <ac:cxnSpMk id="280" creationId="{EF693534-A6F5-7248-9237-422D1FDBB89E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9:37.235" v="1519" actId="478"/>
          <ac:cxnSpMkLst>
            <pc:docMk/>
            <pc:sldMk cId="4209357456" sldId="274"/>
            <ac:cxnSpMk id="281" creationId="{D5BBD09D-421F-DB4A-89CB-0E2DDC87167C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9:33.535" v="1517" actId="478"/>
          <ac:cxnSpMkLst>
            <pc:docMk/>
            <pc:sldMk cId="4209357456" sldId="274"/>
            <ac:cxnSpMk id="282" creationId="{A410C16B-0048-BB4B-A9A5-8AD93C09D0D9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83" creationId="{1C75F192-2864-DA46-89A8-E946A1D32446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27.907" v="1568" actId="164"/>
          <ac:cxnSpMkLst>
            <pc:docMk/>
            <pc:sldMk cId="4209357456" sldId="274"/>
            <ac:cxnSpMk id="284" creationId="{AF7D6E19-824B-8B49-8FA2-088A3B2F73A5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49:45.785" v="1524" actId="478"/>
          <ac:cxnSpMkLst>
            <pc:docMk/>
            <pc:sldMk cId="4209357456" sldId="274"/>
            <ac:cxnSpMk id="285" creationId="{82334898-72A3-C645-9EB9-ECA02FBFD47F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24.585" v="1544" actId="478"/>
          <ac:cxnSpMkLst>
            <pc:docMk/>
            <pc:sldMk cId="4209357456" sldId="274"/>
            <ac:cxnSpMk id="296" creationId="{816ED5E2-4807-6649-87E6-40D3CD53B05D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43.784" v="1550" actId="478"/>
          <ac:cxnSpMkLst>
            <pc:docMk/>
            <pc:sldMk cId="4209357456" sldId="274"/>
            <ac:cxnSpMk id="297" creationId="{EE6E5A22-18EB-CD48-9EE2-0D885A3625D7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42.835" v="1549" actId="478"/>
          <ac:cxnSpMkLst>
            <pc:docMk/>
            <pc:sldMk cId="4209357456" sldId="274"/>
            <ac:cxnSpMk id="298" creationId="{A4D011A7-D3A9-594C-8884-BCC325441822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40.784" v="1548" actId="478"/>
          <ac:cxnSpMkLst>
            <pc:docMk/>
            <pc:sldMk cId="4209357456" sldId="274"/>
            <ac:cxnSpMk id="299" creationId="{BC0071F1-B0D5-F647-BFFA-922D654274C3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23.496" v="1543" actId="478"/>
          <ac:cxnSpMkLst>
            <pc:docMk/>
            <pc:sldMk cId="4209357456" sldId="274"/>
            <ac:cxnSpMk id="300" creationId="{901438CC-2BF3-9B49-A52C-26CA2A57CB5C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21.835" v="1542" actId="478"/>
          <ac:cxnSpMkLst>
            <pc:docMk/>
            <pc:sldMk cId="4209357456" sldId="274"/>
            <ac:cxnSpMk id="301" creationId="{31B3AEED-DB77-E148-AF15-4492BC0DBADE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20.791" v="1541" actId="478"/>
          <ac:cxnSpMkLst>
            <pc:docMk/>
            <pc:sldMk cId="4209357456" sldId="274"/>
            <ac:cxnSpMk id="302" creationId="{85723B38-D1FF-D44C-8B9A-9A21F6B21927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38.317" v="1570" actId="164"/>
          <ac:cxnSpMkLst>
            <pc:docMk/>
            <pc:sldMk cId="4209357456" sldId="274"/>
            <ac:cxnSpMk id="303" creationId="{C64B3706-1D52-6F42-A0D0-29D4E069E10C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38.317" v="1570" actId="164"/>
          <ac:cxnSpMkLst>
            <pc:docMk/>
            <pc:sldMk cId="4209357456" sldId="274"/>
            <ac:cxnSpMk id="304" creationId="{D5569EB3-BB81-CE4B-BDE9-9A5AEEF294C6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38.317" v="1570" actId="164"/>
          <ac:cxnSpMkLst>
            <pc:docMk/>
            <pc:sldMk cId="4209357456" sldId="274"/>
            <ac:cxnSpMk id="305" creationId="{C4FD0555-54D2-594E-BA1D-440346361AFD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38.317" v="1570" actId="164"/>
          <ac:cxnSpMkLst>
            <pc:docMk/>
            <pc:sldMk cId="4209357456" sldId="274"/>
            <ac:cxnSpMk id="306" creationId="{A3F28EB0-C277-2145-9B71-CE39DB1145BD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38.317" v="1570" actId="164"/>
          <ac:cxnSpMkLst>
            <pc:docMk/>
            <pc:sldMk cId="4209357456" sldId="274"/>
            <ac:cxnSpMk id="307" creationId="{7867603C-6042-0641-B255-7EE334220455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38.317" v="1570" actId="164"/>
          <ac:cxnSpMkLst>
            <pc:docMk/>
            <pc:sldMk cId="4209357456" sldId="274"/>
            <ac:cxnSpMk id="308" creationId="{A49F7CE3-CE8E-B142-83E4-A78F3AF22088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47.837" v="1553" actId="478"/>
          <ac:cxnSpMkLst>
            <pc:docMk/>
            <pc:sldMk cId="4209357456" sldId="274"/>
            <ac:cxnSpMk id="309" creationId="{72B14578-A408-8042-A18C-B62CA4D8C79F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46.685" v="1552" actId="478"/>
          <ac:cxnSpMkLst>
            <pc:docMk/>
            <pc:sldMk cId="4209357456" sldId="274"/>
            <ac:cxnSpMk id="310" creationId="{FC941B91-8B3F-B34D-A01F-F87D8A87736B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45.335" v="1551" actId="478"/>
          <ac:cxnSpMkLst>
            <pc:docMk/>
            <pc:sldMk cId="4209357456" sldId="274"/>
            <ac:cxnSpMk id="311" creationId="{FD697A44-024E-8541-A217-F5EA6AED3050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34.588" v="1546" actId="478"/>
          <ac:cxnSpMkLst>
            <pc:docMk/>
            <pc:sldMk cId="4209357456" sldId="274"/>
            <ac:cxnSpMk id="312" creationId="{BAF804EF-695A-4F45-BD6E-798BBEF74316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38.317" v="1570" actId="164"/>
          <ac:cxnSpMkLst>
            <pc:docMk/>
            <pc:sldMk cId="4209357456" sldId="274"/>
            <ac:cxnSpMk id="313" creationId="{C966B06A-7F55-BE41-A220-A793DDC21167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38.317" v="1570" actId="164"/>
          <ac:cxnSpMkLst>
            <pc:docMk/>
            <pc:sldMk cId="4209357456" sldId="274"/>
            <ac:cxnSpMk id="314" creationId="{6E239296-D4D7-DC47-9D20-14E783266D95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38.317" v="1570" actId="164"/>
          <ac:cxnSpMkLst>
            <pc:docMk/>
            <pc:sldMk cId="4209357456" sldId="274"/>
            <ac:cxnSpMk id="315" creationId="{E275C771-3436-B24B-841E-01AC7945BD76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58.384" v="1558" actId="478"/>
          <ac:cxnSpMkLst>
            <pc:docMk/>
            <pc:sldMk cId="4209357456" sldId="274"/>
            <ac:cxnSpMk id="320" creationId="{3221BC15-9B39-6947-88A4-40B63A0225D8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38.317" v="1570" actId="164"/>
          <ac:cxnSpMkLst>
            <pc:docMk/>
            <pc:sldMk cId="4209357456" sldId="274"/>
            <ac:cxnSpMk id="321" creationId="{A4A3C66B-4DE3-734C-AB32-BB32508EBEF4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38.317" v="1570" actId="164"/>
          <ac:cxnSpMkLst>
            <pc:docMk/>
            <pc:sldMk cId="4209357456" sldId="274"/>
            <ac:cxnSpMk id="322" creationId="{FE76F29A-03F2-E24E-A3BC-B4366512C83A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54.884" v="1557" actId="478"/>
          <ac:cxnSpMkLst>
            <pc:docMk/>
            <pc:sldMk cId="4209357456" sldId="274"/>
            <ac:cxnSpMk id="323" creationId="{6EE8E3CF-8A98-FF42-AFE5-B61DB3C0AF35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1:02.146" v="1559" actId="478"/>
          <ac:cxnSpMkLst>
            <pc:docMk/>
            <pc:sldMk cId="4209357456" sldId="274"/>
            <ac:cxnSpMk id="324" creationId="{7F7B15AF-CA04-4448-8C30-BC209A134E1B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1:05.584" v="1561" actId="478"/>
          <ac:cxnSpMkLst>
            <pc:docMk/>
            <pc:sldMk cId="4209357456" sldId="274"/>
            <ac:cxnSpMk id="325" creationId="{9BF8ABAF-78C0-B04E-A7EB-5203BD7E3040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1:04.484" v="1560" actId="478"/>
          <ac:cxnSpMkLst>
            <pc:docMk/>
            <pc:sldMk cId="4209357456" sldId="274"/>
            <ac:cxnSpMk id="326" creationId="{67AD0B64-A989-8142-A01C-7A855B19C010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38.317" v="1570" actId="164"/>
          <ac:cxnSpMkLst>
            <pc:docMk/>
            <pc:sldMk cId="4209357456" sldId="274"/>
            <ac:cxnSpMk id="327" creationId="{0F0B1F08-5C00-7E48-B9EA-116B4DAF6DED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2:32.133" v="1569" actId="478"/>
          <ac:cxnSpMkLst>
            <pc:docMk/>
            <pc:sldMk cId="4209357456" sldId="274"/>
            <ac:cxnSpMk id="328" creationId="{2B738EE8-CB6E-6E4A-B32E-22268A7BADFA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38.317" v="1570" actId="164"/>
          <ac:cxnSpMkLst>
            <pc:docMk/>
            <pc:sldMk cId="4209357456" sldId="274"/>
            <ac:cxnSpMk id="329" creationId="{9F4719F5-139B-864C-851C-3CB11AD4F70C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52.034" v="1556" actId="478"/>
          <ac:cxnSpMkLst>
            <pc:docMk/>
            <pc:sldMk cId="4209357456" sldId="274"/>
            <ac:cxnSpMk id="330" creationId="{36AF937B-5790-9145-AD68-FE98FD353C86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1:19.741" v="1564" actId="478"/>
          <ac:cxnSpMkLst>
            <pc:docMk/>
            <pc:sldMk cId="4209357456" sldId="274"/>
            <ac:cxnSpMk id="331" creationId="{16F0216D-2F34-6E48-85F3-B9E576F36105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50.685" v="1555" actId="478"/>
          <ac:cxnSpMkLst>
            <pc:docMk/>
            <pc:sldMk cId="4209357456" sldId="274"/>
            <ac:cxnSpMk id="332" creationId="{7FF40CAB-2387-114D-9992-6E9BE0C3FE85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38.317" v="1570" actId="164"/>
          <ac:cxnSpMkLst>
            <pc:docMk/>
            <pc:sldMk cId="4209357456" sldId="274"/>
            <ac:cxnSpMk id="333" creationId="{78B7FAD6-E315-B74F-8367-7672B4F0AA16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38.317" v="1570" actId="164"/>
          <ac:cxnSpMkLst>
            <pc:docMk/>
            <pc:sldMk cId="4209357456" sldId="274"/>
            <ac:cxnSpMk id="334" creationId="{52913DB3-640F-D648-961D-3F672F53DB1E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0:49.384" v="1554" actId="478"/>
          <ac:cxnSpMkLst>
            <pc:docMk/>
            <pc:sldMk cId="4209357456" sldId="274"/>
            <ac:cxnSpMk id="335" creationId="{EF41BF75-0A23-5A40-AFF1-D53B2E38A7B8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38.317" v="1570" actId="164"/>
          <ac:cxnSpMkLst>
            <pc:docMk/>
            <pc:sldMk cId="4209357456" sldId="274"/>
            <ac:cxnSpMk id="336" creationId="{D2811ED2-B6E0-C345-B8D2-168BDC72058C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6:51:16.584" v="1562" actId="478"/>
          <ac:cxnSpMkLst>
            <pc:docMk/>
            <pc:sldMk cId="4209357456" sldId="274"/>
            <ac:cxnSpMk id="337" creationId="{5FCB8071-7C64-0245-9C90-E87DB9EB4620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38.317" v="1570" actId="164"/>
          <ac:cxnSpMkLst>
            <pc:docMk/>
            <pc:sldMk cId="4209357456" sldId="274"/>
            <ac:cxnSpMk id="338" creationId="{99CDFE3B-46A1-8847-AAFE-403D8EB3D5EE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6:52:38.317" v="1570" actId="164"/>
          <ac:cxnSpMkLst>
            <pc:docMk/>
            <pc:sldMk cId="4209357456" sldId="274"/>
            <ac:cxnSpMk id="339" creationId="{346AFBF6-26BC-4F4C-8759-E1A238D3FA0B}"/>
          </ac:cxnSpMkLst>
        </pc:cxnChg>
      </pc:sldChg>
      <pc:sldChg chg="addSp delSp modSp mod setBg delAnim modAnim modNotesTx">
        <pc:chgData name="Nakamura-Zimmerer, Tenavi (LARC-D317)" userId="6697bd95-7441-409f-bdbc-aa915c67f952" providerId="ADAL" clId="{63C73885-BF91-CC40-A619-7A6ECC3ACA62}" dt="2022-04-12T19:56:57.920" v="3977" actId="1076"/>
        <pc:sldMkLst>
          <pc:docMk/>
          <pc:sldMk cId="1267677579" sldId="276"/>
        </pc:sldMkLst>
        <pc:spChg chg="mod">
          <ac:chgData name="Nakamura-Zimmerer, Tenavi (LARC-D317)" userId="6697bd95-7441-409f-bdbc-aa915c67f952" providerId="ADAL" clId="{63C73885-BF91-CC40-A619-7A6ECC3ACA62}" dt="2022-04-07T16:32:52.398" v="1162" actId="20577"/>
          <ac:spMkLst>
            <pc:docMk/>
            <pc:sldMk cId="1267677579" sldId="276"/>
            <ac:spMk id="2" creationId="{6E3F68A1-6940-4BCF-AC50-D82741A35BDB}"/>
          </ac:spMkLst>
        </pc:spChg>
        <pc:spChg chg="add del mod">
          <ac:chgData name="Nakamura-Zimmerer, Tenavi (LARC-D317)" userId="6697bd95-7441-409f-bdbc-aa915c67f952" providerId="ADAL" clId="{63C73885-BF91-CC40-A619-7A6ECC3ACA62}" dt="2022-04-06T00:53:47.239" v="536" actId="931"/>
          <ac:spMkLst>
            <pc:docMk/>
            <pc:sldMk cId="1267677579" sldId="276"/>
            <ac:spMk id="3" creationId="{7587A31F-9A1A-4AC3-900B-D44F9891FF35}"/>
          </ac:spMkLst>
        </pc:spChg>
        <pc:spChg chg="add del mod">
          <ac:chgData name="Nakamura-Zimmerer, Tenavi (LARC-D317)" userId="6697bd95-7441-409f-bdbc-aa915c67f952" providerId="ADAL" clId="{63C73885-BF91-CC40-A619-7A6ECC3ACA62}" dt="2022-04-11T19:15:59.262" v="3627" actId="478"/>
          <ac:spMkLst>
            <pc:docMk/>
            <pc:sldMk cId="1267677579" sldId="276"/>
            <ac:spMk id="11" creationId="{3BE9479C-4C0E-F043-862E-358E05E58149}"/>
          </ac:spMkLst>
        </pc:spChg>
        <pc:spChg chg="add del">
          <ac:chgData name="Nakamura-Zimmerer, Tenavi (LARC-D317)" userId="6697bd95-7441-409f-bdbc-aa915c67f952" providerId="ADAL" clId="{63C73885-BF91-CC40-A619-7A6ECC3ACA62}" dt="2022-04-06T00:53:32.276" v="534" actId="26606"/>
          <ac:spMkLst>
            <pc:docMk/>
            <pc:sldMk cId="1267677579" sldId="276"/>
            <ac:spMk id="20" creationId="{33E72FA3-BD00-444A-AD9B-E6C3D069CDE3}"/>
          </ac:spMkLst>
        </pc:spChg>
        <pc:spChg chg="add mod">
          <ac:chgData name="Nakamura-Zimmerer, Tenavi (LARC-D317)" userId="6697bd95-7441-409f-bdbc-aa915c67f952" providerId="ADAL" clId="{63C73885-BF91-CC40-A619-7A6ECC3ACA62}" dt="2022-04-11T19:48:33.973" v="3890" actId="166"/>
          <ac:spMkLst>
            <pc:docMk/>
            <pc:sldMk cId="1267677579" sldId="276"/>
            <ac:spMk id="30" creationId="{29524D1B-C18D-F84B-8A83-00B66B48E513}"/>
          </ac:spMkLst>
        </pc:spChg>
        <pc:spChg chg="add del">
          <ac:chgData name="Nakamura-Zimmerer, Tenavi (LARC-D317)" userId="6697bd95-7441-409f-bdbc-aa915c67f952" providerId="ADAL" clId="{63C73885-BF91-CC40-A619-7A6ECC3ACA62}" dt="2022-04-06T00:54:14.766" v="550" actId="26606"/>
          <ac:spMkLst>
            <pc:docMk/>
            <pc:sldMk cId="1267677579" sldId="276"/>
            <ac:spMk id="33" creationId="{33E72FA3-BD00-444A-AD9B-E6C3D069CDE3}"/>
          </ac:spMkLst>
        </pc:spChg>
        <pc:spChg chg="add mod">
          <ac:chgData name="Nakamura-Zimmerer, Tenavi (LARC-D317)" userId="6697bd95-7441-409f-bdbc-aa915c67f952" providerId="ADAL" clId="{63C73885-BF91-CC40-A619-7A6ECC3ACA62}" dt="2022-04-11T19:58:08.501" v="3964" actId="1076"/>
          <ac:spMkLst>
            <pc:docMk/>
            <pc:sldMk cId="1267677579" sldId="276"/>
            <ac:spMk id="38" creationId="{4741E223-810A-2A4F-B30A-2F7B290BD8B2}"/>
          </ac:spMkLst>
        </pc:spChg>
        <pc:spChg chg="add del mod">
          <ac:chgData name="Nakamura-Zimmerer, Tenavi (LARC-D317)" userId="6697bd95-7441-409f-bdbc-aa915c67f952" providerId="ADAL" clId="{63C73885-BF91-CC40-A619-7A6ECC3ACA62}" dt="2022-04-06T19:29:36.798" v="717" actId="931"/>
          <ac:spMkLst>
            <pc:docMk/>
            <pc:sldMk cId="1267677579" sldId="276"/>
            <ac:spMk id="39" creationId="{A02937A4-573A-AE41-B756-4A94E7DE2CBB}"/>
          </ac:spMkLst>
        </pc:spChg>
        <pc:spChg chg="add mod">
          <ac:chgData name="Nakamura-Zimmerer, Tenavi (LARC-D317)" userId="6697bd95-7441-409f-bdbc-aa915c67f952" providerId="ADAL" clId="{63C73885-BF91-CC40-A619-7A6ECC3ACA62}" dt="2022-04-11T19:48:11.355" v="3888" actId="1076"/>
          <ac:spMkLst>
            <pc:docMk/>
            <pc:sldMk cId="1267677579" sldId="276"/>
            <ac:spMk id="46" creationId="{1AE12E1E-2F95-3147-B430-F045D218514A}"/>
          </ac:spMkLst>
        </pc:spChg>
        <pc:grpChg chg="add mod">
          <ac:chgData name="Nakamura-Zimmerer, Tenavi (LARC-D317)" userId="6697bd95-7441-409f-bdbc-aa915c67f952" providerId="ADAL" clId="{63C73885-BF91-CC40-A619-7A6ECC3ACA62}" dt="2022-04-12T19:55:45.081" v="3974" actId="1076"/>
          <ac:grpSpMkLst>
            <pc:docMk/>
            <pc:sldMk cId="1267677579" sldId="276"/>
            <ac:grpSpMk id="20" creationId="{6C0B1DF8-5518-8549-B49F-8213E955E2F3}"/>
          </ac:grpSpMkLst>
        </pc:grpChg>
        <pc:grpChg chg="add mod">
          <ac:chgData name="Nakamura-Zimmerer, Tenavi (LARC-D317)" userId="6697bd95-7441-409f-bdbc-aa915c67f952" providerId="ADAL" clId="{63C73885-BF91-CC40-A619-7A6ECC3ACA62}" dt="2022-04-11T19:18:18.164" v="3655" actId="164"/>
          <ac:grpSpMkLst>
            <pc:docMk/>
            <pc:sldMk cId="1267677579" sldId="276"/>
            <ac:grpSpMk id="21" creationId="{2FBE51C6-D33C-CB4A-997A-B2B00C1F53AC}"/>
          </ac:grpSpMkLst>
        </pc:grpChg>
        <pc:grpChg chg="add del mod">
          <ac:chgData name="Nakamura-Zimmerer, Tenavi (LARC-D317)" userId="6697bd95-7441-409f-bdbc-aa915c67f952" providerId="ADAL" clId="{63C73885-BF91-CC40-A619-7A6ECC3ACA62}" dt="2022-04-06T00:59:21.208" v="581" actId="165"/>
          <ac:grpSpMkLst>
            <pc:docMk/>
            <pc:sldMk cId="1267677579" sldId="276"/>
            <ac:grpSpMk id="29" creationId="{7BB1C726-8D21-9442-8B79-1D5ECD260489}"/>
          </ac:grpSpMkLst>
        </pc:grpChg>
        <pc:grpChg chg="add mod">
          <ac:chgData name="Nakamura-Zimmerer, Tenavi (LARC-D317)" userId="6697bd95-7441-409f-bdbc-aa915c67f952" providerId="ADAL" clId="{63C73885-BF91-CC40-A619-7A6ECC3ACA62}" dt="2022-04-11T19:44:11.649" v="3833" actId="1076"/>
          <ac:grpSpMkLst>
            <pc:docMk/>
            <pc:sldMk cId="1267677579" sldId="276"/>
            <ac:grpSpMk id="31" creationId="{0C32C2E2-AE8E-A54C-A94E-A73B6CD4C932}"/>
          </ac:grpSpMkLst>
        </pc:grpChg>
        <pc:picChg chg="add mod">
          <ac:chgData name="Nakamura-Zimmerer, Tenavi (LARC-D317)" userId="6697bd95-7441-409f-bdbc-aa915c67f952" providerId="ADAL" clId="{63C73885-BF91-CC40-A619-7A6ECC3ACA62}" dt="2022-04-11T19:18:18.164" v="3655" actId="164"/>
          <ac:picMkLst>
            <pc:docMk/>
            <pc:sldMk cId="1267677579" sldId="276"/>
            <ac:picMk id="5" creationId="{21D4BC27-A229-AD43-8C18-2401CF700340}"/>
          </ac:picMkLst>
        </pc:picChg>
        <pc:picChg chg="add del mod">
          <ac:chgData name="Nakamura-Zimmerer, Tenavi (LARC-D317)" userId="6697bd95-7441-409f-bdbc-aa915c67f952" providerId="ADAL" clId="{63C73885-BF91-CC40-A619-7A6ECC3ACA62}" dt="2022-04-06T00:53:37.675" v="535" actId="931"/>
          <ac:picMkLst>
            <pc:docMk/>
            <pc:sldMk cId="1267677579" sldId="276"/>
            <ac:picMk id="5" creationId="{A5DEDF1C-D1D9-2240-90DD-D4B7A04D9A79}"/>
          </ac:picMkLst>
        </pc:picChg>
        <pc:picChg chg="add del mod ord">
          <ac:chgData name="Nakamura-Zimmerer, Tenavi (LARC-D317)" userId="6697bd95-7441-409f-bdbc-aa915c67f952" providerId="ADAL" clId="{63C73885-BF91-CC40-A619-7A6ECC3ACA62}" dt="2022-04-06T00:53:37.675" v="535" actId="931"/>
          <ac:picMkLst>
            <pc:docMk/>
            <pc:sldMk cId="1267677579" sldId="276"/>
            <ac:picMk id="7" creationId="{8BF565BC-B55A-4045-8CCE-285D48D70FF8}"/>
          </ac:picMkLst>
        </pc:picChg>
        <pc:picChg chg="add mod">
          <ac:chgData name="Nakamura-Zimmerer, Tenavi (LARC-D317)" userId="6697bd95-7441-409f-bdbc-aa915c67f952" providerId="ADAL" clId="{63C73885-BF91-CC40-A619-7A6ECC3ACA62}" dt="2022-04-11T19:18:18.164" v="3655" actId="164"/>
          <ac:picMkLst>
            <pc:docMk/>
            <pc:sldMk cId="1267677579" sldId="276"/>
            <ac:picMk id="7" creationId="{EBA3E7F8-1A5C-D84D-92D1-ED50ECDEE01D}"/>
          </ac:picMkLst>
        </pc:picChg>
        <pc:picChg chg="add del mod ord">
          <ac:chgData name="Nakamura-Zimmerer, Tenavi (LARC-D317)" userId="6697bd95-7441-409f-bdbc-aa915c67f952" providerId="ADAL" clId="{63C73885-BF91-CC40-A619-7A6ECC3ACA62}" dt="2022-04-06T00:53:37.675" v="535" actId="931"/>
          <ac:picMkLst>
            <pc:docMk/>
            <pc:sldMk cId="1267677579" sldId="276"/>
            <ac:picMk id="9" creationId="{4CAC868F-9639-B94E-ACA4-19E40126B7FF}"/>
          </ac:picMkLst>
        </pc:picChg>
        <pc:picChg chg="add mod">
          <ac:chgData name="Nakamura-Zimmerer, Tenavi (LARC-D317)" userId="6697bd95-7441-409f-bdbc-aa915c67f952" providerId="ADAL" clId="{63C73885-BF91-CC40-A619-7A6ECC3ACA62}" dt="2022-04-11T19:18:18.164" v="3655" actId="164"/>
          <ac:picMkLst>
            <pc:docMk/>
            <pc:sldMk cId="1267677579" sldId="276"/>
            <ac:picMk id="9" creationId="{E7167690-AC25-2342-9FE9-0BCF179A32D1}"/>
          </ac:picMkLst>
        </pc:picChg>
        <pc:picChg chg="add del mod">
          <ac:chgData name="Nakamura-Zimmerer, Tenavi (LARC-D317)" userId="6697bd95-7441-409f-bdbc-aa915c67f952" providerId="ADAL" clId="{63C73885-BF91-CC40-A619-7A6ECC3ACA62}" dt="2022-04-06T00:53:37.675" v="535" actId="931"/>
          <ac:picMkLst>
            <pc:docMk/>
            <pc:sldMk cId="1267677579" sldId="276"/>
            <ac:picMk id="11" creationId="{840A3B92-7641-6743-B8BD-24719DBB3CF8}"/>
          </ac:picMkLst>
        </pc:picChg>
        <pc:picChg chg="add del mod">
          <ac:chgData name="Nakamura-Zimmerer, Tenavi (LARC-D317)" userId="6697bd95-7441-409f-bdbc-aa915c67f952" providerId="ADAL" clId="{63C73885-BF91-CC40-A619-7A6ECC3ACA62}" dt="2022-04-11T19:16:34.761" v="3640" actId="478"/>
          <ac:picMkLst>
            <pc:docMk/>
            <pc:sldMk cId="1267677579" sldId="276"/>
            <ac:picMk id="13" creationId="{107C530A-CC95-1740-922D-813F1952F181}"/>
          </ac:picMkLst>
        </pc:picChg>
        <pc:picChg chg="add del mod">
          <ac:chgData name="Nakamura-Zimmerer, Tenavi (LARC-D317)" userId="6697bd95-7441-409f-bdbc-aa915c67f952" providerId="ADAL" clId="{63C73885-BF91-CC40-A619-7A6ECC3ACA62}" dt="2022-04-06T00:53:37.675" v="535" actId="931"/>
          <ac:picMkLst>
            <pc:docMk/>
            <pc:sldMk cId="1267677579" sldId="276"/>
            <ac:picMk id="13" creationId="{4E83635D-1C1B-D745-B05E-151B8CD83497}"/>
          </ac:picMkLst>
        </pc:picChg>
        <pc:picChg chg="add del mod ord">
          <ac:chgData name="Nakamura-Zimmerer, Tenavi (LARC-D317)" userId="6697bd95-7441-409f-bdbc-aa915c67f952" providerId="ADAL" clId="{63C73885-BF91-CC40-A619-7A6ECC3ACA62}" dt="2022-04-06T00:53:37.675" v="535" actId="931"/>
          <ac:picMkLst>
            <pc:docMk/>
            <pc:sldMk cId="1267677579" sldId="276"/>
            <ac:picMk id="15" creationId="{58F78791-72F4-304B-BD97-E86DCBECD865}"/>
          </ac:picMkLst>
        </pc:picChg>
        <pc:picChg chg="add mod">
          <ac:chgData name="Nakamura-Zimmerer, Tenavi (LARC-D317)" userId="6697bd95-7441-409f-bdbc-aa915c67f952" providerId="ADAL" clId="{63C73885-BF91-CC40-A619-7A6ECC3ACA62}" dt="2022-04-11T19:18:05.842" v="3653" actId="164"/>
          <ac:picMkLst>
            <pc:docMk/>
            <pc:sldMk cId="1267677579" sldId="276"/>
            <ac:picMk id="15" creationId="{779FA906-9070-6343-B5E9-E97436D426AF}"/>
          </ac:picMkLst>
        </pc:picChg>
        <pc:picChg chg="add mod">
          <ac:chgData name="Nakamura-Zimmerer, Tenavi (LARC-D317)" userId="6697bd95-7441-409f-bdbc-aa915c67f952" providerId="ADAL" clId="{63C73885-BF91-CC40-A619-7A6ECC3ACA62}" dt="2022-04-11T19:18:05.842" v="3653" actId="164"/>
          <ac:picMkLst>
            <pc:docMk/>
            <pc:sldMk cId="1267677579" sldId="276"/>
            <ac:picMk id="17" creationId="{35C1F94F-3032-2148-8EC3-D773D5BA343A}"/>
          </ac:picMkLst>
        </pc:picChg>
        <pc:picChg chg="add del mod">
          <ac:chgData name="Nakamura-Zimmerer, Tenavi (LARC-D317)" userId="6697bd95-7441-409f-bdbc-aa915c67f952" providerId="ADAL" clId="{63C73885-BF91-CC40-A619-7A6ECC3ACA62}" dt="2022-04-06T19:29:23.265" v="716" actId="478"/>
          <ac:picMkLst>
            <pc:docMk/>
            <pc:sldMk cId="1267677579" sldId="276"/>
            <ac:picMk id="17" creationId="{613E14B5-78C8-264C-9956-C29AC6444D0E}"/>
          </ac:picMkLst>
        </pc:picChg>
        <pc:picChg chg="add mod">
          <ac:chgData name="Nakamura-Zimmerer, Tenavi (LARC-D317)" userId="6697bd95-7441-409f-bdbc-aa915c67f952" providerId="ADAL" clId="{63C73885-BF91-CC40-A619-7A6ECC3ACA62}" dt="2022-04-12T19:56:57.920" v="3977" actId="1076"/>
          <ac:picMkLst>
            <pc:docMk/>
            <pc:sldMk cId="1267677579" sldId="276"/>
            <ac:picMk id="19" creationId="{9806129A-F6E3-AF45-A4F3-EB0C4B763111}"/>
          </ac:picMkLst>
        </pc:picChg>
        <pc:picChg chg="add del mod ord topLvl">
          <ac:chgData name="Nakamura-Zimmerer, Tenavi (LARC-D317)" userId="6697bd95-7441-409f-bdbc-aa915c67f952" providerId="ADAL" clId="{63C73885-BF91-CC40-A619-7A6ECC3ACA62}" dt="2022-04-06T19:29:23.265" v="716" actId="478"/>
          <ac:picMkLst>
            <pc:docMk/>
            <pc:sldMk cId="1267677579" sldId="276"/>
            <ac:picMk id="19" creationId="{FD871433-ECCA-484C-B90C-F238FBB8740E}"/>
          </ac:picMkLst>
        </pc:picChg>
        <pc:picChg chg="add del mod ord">
          <ac:chgData name="Nakamura-Zimmerer, Tenavi (LARC-D317)" userId="6697bd95-7441-409f-bdbc-aa915c67f952" providerId="ADAL" clId="{63C73885-BF91-CC40-A619-7A6ECC3ACA62}" dt="2022-04-06T19:29:23.265" v="716" actId="478"/>
          <ac:picMkLst>
            <pc:docMk/>
            <pc:sldMk cId="1267677579" sldId="276"/>
            <ac:picMk id="22" creationId="{CCA2B62C-A81B-BC44-8C41-7EB21BEEB646}"/>
          </ac:picMkLst>
        </pc:picChg>
        <pc:picChg chg="add del mod">
          <ac:chgData name="Nakamura-Zimmerer, Tenavi (LARC-D317)" userId="6697bd95-7441-409f-bdbc-aa915c67f952" providerId="ADAL" clId="{63C73885-BF91-CC40-A619-7A6ECC3ACA62}" dt="2022-04-06T18:04:07.494" v="688" actId="478"/>
          <ac:picMkLst>
            <pc:docMk/>
            <pc:sldMk cId="1267677579" sldId="276"/>
            <ac:picMk id="24" creationId="{C3E2E243-6FB7-DA4A-BA4C-91A2A373D80E}"/>
          </ac:picMkLst>
        </pc:picChg>
        <pc:picChg chg="add del mod topLvl">
          <ac:chgData name="Nakamura-Zimmerer, Tenavi (LARC-D317)" userId="6697bd95-7441-409f-bdbc-aa915c67f952" providerId="ADAL" clId="{63C73885-BF91-CC40-A619-7A6ECC3ACA62}" dt="2022-04-06T18:04:07.494" v="688" actId="478"/>
          <ac:picMkLst>
            <pc:docMk/>
            <pc:sldMk cId="1267677579" sldId="276"/>
            <ac:picMk id="26" creationId="{BC7F6088-20CA-614F-ABBF-C257402C5960}"/>
          </ac:picMkLst>
        </pc:picChg>
        <pc:picChg chg="add del mod ord">
          <ac:chgData name="Nakamura-Zimmerer, Tenavi (LARC-D317)" userId="6697bd95-7441-409f-bdbc-aa915c67f952" providerId="ADAL" clId="{63C73885-BF91-CC40-A619-7A6ECC3ACA62}" dt="2022-04-06T18:04:07.494" v="688" actId="478"/>
          <ac:picMkLst>
            <pc:docMk/>
            <pc:sldMk cId="1267677579" sldId="276"/>
            <ac:picMk id="28" creationId="{2A44457F-5313-3249-AFC0-B30B4F07B514}"/>
          </ac:picMkLst>
        </pc:picChg>
        <pc:picChg chg="add del mod">
          <ac:chgData name="Nakamura-Zimmerer, Tenavi (LARC-D317)" userId="6697bd95-7441-409f-bdbc-aa915c67f952" providerId="ADAL" clId="{63C73885-BF91-CC40-A619-7A6ECC3ACA62}" dt="2022-04-11T19:13:38.825" v="3609" actId="478"/>
          <ac:picMkLst>
            <pc:docMk/>
            <pc:sldMk cId="1267677579" sldId="276"/>
            <ac:picMk id="32" creationId="{7E405394-77E3-344A-BD86-38F0F559EE76}"/>
          </ac:picMkLst>
        </pc:picChg>
        <pc:picChg chg="mod">
          <ac:chgData name="Nakamura-Zimmerer, Tenavi (LARC-D317)" userId="6697bd95-7441-409f-bdbc-aa915c67f952" providerId="ADAL" clId="{63C73885-BF91-CC40-A619-7A6ECC3ACA62}" dt="2022-04-11T19:43:19.494" v="3828"/>
          <ac:picMkLst>
            <pc:docMk/>
            <pc:sldMk cId="1267677579" sldId="276"/>
            <ac:picMk id="33" creationId="{A7369B4F-A7FC-7F40-952A-DFD56310F1BE}"/>
          </ac:picMkLst>
        </pc:picChg>
        <pc:picChg chg="mod">
          <ac:chgData name="Nakamura-Zimmerer, Tenavi (LARC-D317)" userId="6697bd95-7441-409f-bdbc-aa915c67f952" providerId="ADAL" clId="{63C73885-BF91-CC40-A619-7A6ECC3ACA62}" dt="2022-04-11T19:43:19.494" v="3828"/>
          <ac:picMkLst>
            <pc:docMk/>
            <pc:sldMk cId="1267677579" sldId="276"/>
            <ac:picMk id="34" creationId="{6A6C4620-95E1-E84B-AE8A-A89CE8FB3EF2}"/>
          </ac:picMkLst>
        </pc:picChg>
        <pc:picChg chg="add del mod">
          <ac:chgData name="Nakamura-Zimmerer, Tenavi (LARC-D317)" userId="6697bd95-7441-409f-bdbc-aa915c67f952" providerId="ADAL" clId="{63C73885-BF91-CC40-A619-7A6ECC3ACA62}" dt="2022-04-11T19:13:38.825" v="3609" actId="478"/>
          <ac:picMkLst>
            <pc:docMk/>
            <pc:sldMk cId="1267677579" sldId="276"/>
            <ac:picMk id="35" creationId="{E6DD0887-812C-F640-A537-537290684B02}"/>
          </ac:picMkLst>
        </pc:picChg>
        <pc:picChg chg="mod">
          <ac:chgData name="Nakamura-Zimmerer, Tenavi (LARC-D317)" userId="6697bd95-7441-409f-bdbc-aa915c67f952" providerId="ADAL" clId="{63C73885-BF91-CC40-A619-7A6ECC3ACA62}" dt="2022-04-11T19:43:19.494" v="3828"/>
          <ac:picMkLst>
            <pc:docMk/>
            <pc:sldMk cId="1267677579" sldId="276"/>
            <ac:picMk id="36" creationId="{B57CC384-FA52-E249-9489-5DCDD5474256}"/>
          </ac:picMkLst>
        </pc:picChg>
        <pc:picChg chg="add del mod">
          <ac:chgData name="Nakamura-Zimmerer, Tenavi (LARC-D317)" userId="6697bd95-7441-409f-bdbc-aa915c67f952" providerId="ADAL" clId="{63C73885-BF91-CC40-A619-7A6ECC3ACA62}" dt="2022-04-11T19:13:38.825" v="3609" actId="478"/>
          <ac:picMkLst>
            <pc:docMk/>
            <pc:sldMk cId="1267677579" sldId="276"/>
            <ac:picMk id="37" creationId="{683AF189-43D2-D242-900B-46E6B2FF9A23}"/>
          </ac:picMkLst>
        </pc:picChg>
        <pc:picChg chg="add del mod">
          <ac:chgData name="Nakamura-Zimmerer, Tenavi (LARC-D317)" userId="6697bd95-7441-409f-bdbc-aa915c67f952" providerId="ADAL" clId="{63C73885-BF91-CC40-A619-7A6ECC3ACA62}" dt="2022-04-11T19:15:54.963" v="3626" actId="478"/>
          <ac:picMkLst>
            <pc:docMk/>
            <pc:sldMk cId="1267677579" sldId="276"/>
            <ac:picMk id="41" creationId="{0B242704-E577-3A47-9254-CF272AE3B787}"/>
          </ac:picMkLst>
        </pc:picChg>
        <pc:picChg chg="add del mod">
          <ac:chgData name="Nakamura-Zimmerer, Tenavi (LARC-D317)" userId="6697bd95-7441-409f-bdbc-aa915c67f952" providerId="ADAL" clId="{63C73885-BF91-CC40-A619-7A6ECC3ACA62}" dt="2022-04-11T19:15:54.963" v="3626" actId="478"/>
          <ac:picMkLst>
            <pc:docMk/>
            <pc:sldMk cId="1267677579" sldId="276"/>
            <ac:picMk id="43" creationId="{85856712-D084-084B-A460-188E28F934B7}"/>
          </ac:picMkLst>
        </pc:picChg>
        <pc:picChg chg="add del mod">
          <ac:chgData name="Nakamura-Zimmerer, Tenavi (LARC-D317)" userId="6697bd95-7441-409f-bdbc-aa915c67f952" providerId="ADAL" clId="{63C73885-BF91-CC40-A619-7A6ECC3ACA62}" dt="2022-04-11T19:15:54.963" v="3626" actId="478"/>
          <ac:picMkLst>
            <pc:docMk/>
            <pc:sldMk cId="1267677579" sldId="276"/>
            <ac:picMk id="45" creationId="{155DC33A-415D-1A46-B410-62E82CDC845A}"/>
          </ac:picMkLst>
        </pc:picChg>
      </pc:sldChg>
      <pc:sldChg chg="addSp delSp modSp mod">
        <pc:chgData name="Nakamura-Zimmerer, Tenavi (LARC-D317)" userId="6697bd95-7441-409f-bdbc-aa915c67f952" providerId="ADAL" clId="{63C73885-BF91-CC40-A619-7A6ECC3ACA62}" dt="2022-04-11T19:22:45.396" v="3684" actId="1076"/>
        <pc:sldMkLst>
          <pc:docMk/>
          <pc:sldMk cId="632315615" sldId="278"/>
        </pc:sldMkLst>
        <pc:spChg chg="mod">
          <ac:chgData name="Nakamura-Zimmerer, Tenavi (LARC-D317)" userId="6697bd95-7441-409f-bdbc-aa915c67f952" providerId="ADAL" clId="{63C73885-BF91-CC40-A619-7A6ECC3ACA62}" dt="2022-04-07T16:32:55.403" v="1163" actId="20577"/>
          <ac:spMkLst>
            <pc:docMk/>
            <pc:sldMk cId="632315615" sldId="278"/>
            <ac:spMk id="2" creationId="{D3E60EE6-9CD4-45D5-88D4-8278D19E3975}"/>
          </ac:spMkLst>
        </pc:spChg>
        <pc:spChg chg="del">
          <ac:chgData name="Nakamura-Zimmerer, Tenavi (LARC-D317)" userId="6697bd95-7441-409f-bdbc-aa915c67f952" providerId="ADAL" clId="{63C73885-BF91-CC40-A619-7A6ECC3ACA62}" dt="2022-04-06T01:14:12.077" v="651" actId="478"/>
          <ac:spMkLst>
            <pc:docMk/>
            <pc:sldMk cId="632315615" sldId="278"/>
            <ac:spMk id="3" creationId="{CA223D91-881D-4C47-915A-306AAAEA7638}"/>
          </ac:spMkLst>
        </pc:spChg>
        <pc:spChg chg="add mod">
          <ac:chgData name="Nakamura-Zimmerer, Tenavi (LARC-D317)" userId="6697bd95-7441-409f-bdbc-aa915c67f952" providerId="ADAL" clId="{63C73885-BF91-CC40-A619-7A6ECC3ACA62}" dt="2022-04-06T19:36:06.244" v="913" actId="1076"/>
          <ac:spMkLst>
            <pc:docMk/>
            <pc:sldMk cId="632315615" sldId="278"/>
            <ac:spMk id="16" creationId="{0F8A5F67-7134-BE44-9CFD-740F98FCAB2E}"/>
          </ac:spMkLst>
        </pc:spChg>
        <pc:picChg chg="add mod">
          <ac:chgData name="Nakamura-Zimmerer, Tenavi (LARC-D317)" userId="6697bd95-7441-409f-bdbc-aa915c67f952" providerId="ADAL" clId="{63C73885-BF91-CC40-A619-7A6ECC3ACA62}" dt="2022-04-11T19:22:45.396" v="3684" actId="1076"/>
          <ac:picMkLst>
            <pc:docMk/>
            <pc:sldMk cId="632315615" sldId="278"/>
            <ac:picMk id="5" creationId="{8CB7118A-F0B2-1041-979C-AFB6B74668C6}"/>
          </ac:picMkLst>
        </pc:picChg>
        <pc:picChg chg="add del mod">
          <ac:chgData name="Nakamura-Zimmerer, Tenavi (LARC-D317)" userId="6697bd95-7441-409f-bdbc-aa915c67f952" providerId="ADAL" clId="{63C73885-BF91-CC40-A619-7A6ECC3ACA62}" dt="2022-04-06T19:31:04.861" v="734" actId="478"/>
          <ac:picMkLst>
            <pc:docMk/>
            <pc:sldMk cId="632315615" sldId="278"/>
            <ac:picMk id="5" creationId="{F01E8E9A-8973-4644-B26B-31A9EDC3145A}"/>
          </ac:picMkLst>
        </pc:picChg>
        <pc:picChg chg="add del mod">
          <ac:chgData name="Nakamura-Zimmerer, Tenavi (LARC-D317)" userId="6697bd95-7441-409f-bdbc-aa915c67f952" providerId="ADAL" clId="{63C73885-BF91-CC40-A619-7A6ECC3ACA62}" dt="2022-04-06T19:31:04.861" v="734" actId="478"/>
          <ac:picMkLst>
            <pc:docMk/>
            <pc:sldMk cId="632315615" sldId="278"/>
            <ac:picMk id="7" creationId="{7677BC4F-7FEA-F84B-82E6-02DB651E2DBD}"/>
          </ac:picMkLst>
        </pc:picChg>
        <pc:picChg chg="add mod">
          <ac:chgData name="Nakamura-Zimmerer, Tenavi (LARC-D317)" userId="6697bd95-7441-409f-bdbc-aa915c67f952" providerId="ADAL" clId="{63C73885-BF91-CC40-A619-7A6ECC3ACA62}" dt="2022-04-11T19:22:39.941" v="3683" actId="1076"/>
          <ac:picMkLst>
            <pc:docMk/>
            <pc:sldMk cId="632315615" sldId="278"/>
            <ac:picMk id="7" creationId="{E05FE35A-AD2D-224C-A2CB-B5F89D532A2A}"/>
          </ac:picMkLst>
        </pc:picChg>
        <pc:picChg chg="add del mod">
          <ac:chgData name="Nakamura-Zimmerer, Tenavi (LARC-D317)" userId="6697bd95-7441-409f-bdbc-aa915c67f952" providerId="ADAL" clId="{63C73885-BF91-CC40-A619-7A6ECC3ACA62}" dt="2022-04-06T19:31:04.861" v="734" actId="478"/>
          <ac:picMkLst>
            <pc:docMk/>
            <pc:sldMk cId="632315615" sldId="278"/>
            <ac:picMk id="9" creationId="{956B4AFB-FF22-1344-BFAF-1FE08DB6EEB4}"/>
          </ac:picMkLst>
        </pc:picChg>
        <pc:picChg chg="add mod">
          <ac:chgData name="Nakamura-Zimmerer, Tenavi (LARC-D317)" userId="6697bd95-7441-409f-bdbc-aa915c67f952" providerId="ADAL" clId="{63C73885-BF91-CC40-A619-7A6ECC3ACA62}" dt="2022-04-11T19:21:20.347" v="3669" actId="1076"/>
          <ac:picMkLst>
            <pc:docMk/>
            <pc:sldMk cId="632315615" sldId="278"/>
            <ac:picMk id="9" creationId="{D5643D43-C1DE-0346-91E1-DFD61885BC7A}"/>
          </ac:picMkLst>
        </pc:picChg>
        <pc:picChg chg="add del mod">
          <ac:chgData name="Nakamura-Zimmerer, Tenavi (LARC-D317)" userId="6697bd95-7441-409f-bdbc-aa915c67f952" providerId="ADAL" clId="{63C73885-BF91-CC40-A619-7A6ECC3ACA62}" dt="2022-04-11T19:21:59.659" v="3677" actId="478"/>
          <ac:picMkLst>
            <pc:docMk/>
            <pc:sldMk cId="632315615" sldId="278"/>
            <ac:picMk id="11" creationId="{C7603D5E-A594-8043-B9F2-8FB34BE282B4}"/>
          </ac:picMkLst>
        </pc:picChg>
        <pc:picChg chg="add del mod">
          <ac:chgData name="Nakamura-Zimmerer, Tenavi (LARC-D317)" userId="6697bd95-7441-409f-bdbc-aa915c67f952" providerId="ADAL" clId="{63C73885-BF91-CC40-A619-7A6ECC3ACA62}" dt="2022-04-11T19:21:31.207" v="3672" actId="478"/>
          <ac:picMkLst>
            <pc:docMk/>
            <pc:sldMk cId="632315615" sldId="278"/>
            <ac:picMk id="13" creationId="{833A3A03-4ED2-3A40-9CCD-A28DA3389D30}"/>
          </ac:picMkLst>
        </pc:picChg>
        <pc:picChg chg="add del mod">
          <ac:chgData name="Nakamura-Zimmerer, Tenavi (LARC-D317)" userId="6697bd95-7441-409f-bdbc-aa915c67f952" providerId="ADAL" clId="{63C73885-BF91-CC40-A619-7A6ECC3ACA62}" dt="2022-04-11T19:21:07.168" v="3666" actId="478"/>
          <ac:picMkLst>
            <pc:docMk/>
            <pc:sldMk cId="632315615" sldId="278"/>
            <ac:picMk id="15" creationId="{BEFA3F0F-FC46-AD46-85E0-C4B8B02F9FD4}"/>
          </ac:picMkLst>
        </pc:picChg>
      </pc:sldChg>
      <pc:sldChg chg="addSp delSp modSp add mod delAnim modAnim">
        <pc:chgData name="Nakamura-Zimmerer, Tenavi (LARC-D317)" userId="6697bd95-7441-409f-bdbc-aa915c67f952" providerId="ADAL" clId="{63C73885-BF91-CC40-A619-7A6ECC3ACA62}" dt="2022-04-07T18:18:03.343" v="3608"/>
        <pc:sldMkLst>
          <pc:docMk/>
          <pc:sldMk cId="1205197163" sldId="281"/>
        </pc:sldMkLst>
        <pc:spChg chg="del mod">
          <ac:chgData name="Nakamura-Zimmerer, Tenavi (LARC-D317)" userId="6697bd95-7441-409f-bdbc-aa915c67f952" providerId="ADAL" clId="{63C73885-BF91-CC40-A619-7A6ECC3ACA62}" dt="2022-03-28T20:08:56.735" v="445" actId="478"/>
          <ac:spMkLst>
            <pc:docMk/>
            <pc:sldMk cId="1205197163" sldId="281"/>
            <ac:spMk id="3" creationId="{C1EF903E-0EFD-4D08-97FE-75C8CBE70B52}"/>
          </ac:spMkLst>
        </pc:spChg>
        <pc:spChg chg="add mod">
          <ac:chgData name="Nakamura-Zimmerer, Tenavi (LARC-D317)" userId="6697bd95-7441-409f-bdbc-aa915c67f952" providerId="ADAL" clId="{63C73885-BF91-CC40-A619-7A6ECC3ACA62}" dt="2022-04-07T18:00:33.951" v="3431" actId="20577"/>
          <ac:spMkLst>
            <pc:docMk/>
            <pc:sldMk cId="1205197163" sldId="281"/>
            <ac:spMk id="4" creationId="{50CDA3B2-4FB6-AB47-8383-55866A840CEC}"/>
          </ac:spMkLst>
        </pc:spChg>
        <pc:spChg chg="add mod">
          <ac:chgData name="Nakamura-Zimmerer, Tenavi (LARC-D317)" userId="6697bd95-7441-409f-bdbc-aa915c67f952" providerId="ADAL" clId="{63C73885-BF91-CC40-A619-7A6ECC3ACA62}" dt="2022-04-07T18:00:22.662" v="3418" actId="1076"/>
          <ac:spMkLst>
            <pc:docMk/>
            <pc:sldMk cId="1205197163" sldId="281"/>
            <ac:spMk id="5" creationId="{423C9C54-DB33-8B40-9E9A-B3C06E951799}"/>
          </ac:spMkLst>
        </pc:spChg>
        <pc:spChg chg="add mod">
          <ac:chgData name="Nakamura-Zimmerer, Tenavi (LARC-D317)" userId="6697bd95-7441-409f-bdbc-aa915c67f952" providerId="ADAL" clId="{63C73885-BF91-CC40-A619-7A6ECC3ACA62}" dt="2022-04-07T18:04:02.483" v="3467" actId="165"/>
          <ac:spMkLst>
            <pc:docMk/>
            <pc:sldMk cId="1205197163" sldId="281"/>
            <ac:spMk id="6" creationId="{A02752B4-9B1A-6242-BF3B-22EE4AD97F87}"/>
          </ac:spMkLst>
        </pc:spChg>
        <pc:spChg chg="add del mod">
          <ac:chgData name="Nakamura-Zimmerer, Tenavi (LARC-D317)" userId="6697bd95-7441-409f-bdbc-aa915c67f952" providerId="ADAL" clId="{63C73885-BF91-CC40-A619-7A6ECC3ACA62}" dt="2022-03-28T20:17:08.490" v="465" actId="478"/>
          <ac:spMkLst>
            <pc:docMk/>
            <pc:sldMk cId="1205197163" sldId="281"/>
            <ac:spMk id="7" creationId="{A530C98F-1E7F-4245-96A0-7A8498690AED}"/>
          </ac:spMkLst>
        </pc:spChg>
        <pc:spChg chg="add mod">
          <ac:chgData name="Nakamura-Zimmerer, Tenavi (LARC-D317)" userId="6697bd95-7441-409f-bdbc-aa915c67f952" providerId="ADAL" clId="{63C73885-BF91-CC40-A619-7A6ECC3ACA62}" dt="2022-04-07T18:04:02.483" v="3467" actId="165"/>
          <ac:spMkLst>
            <pc:docMk/>
            <pc:sldMk cId="1205197163" sldId="281"/>
            <ac:spMk id="8" creationId="{2AFE8812-3D02-8A49-B839-E5CAD93AB1C5}"/>
          </ac:spMkLst>
        </pc:spChg>
        <pc:spChg chg="add del mod">
          <ac:chgData name="Nakamura-Zimmerer, Tenavi (LARC-D317)" userId="6697bd95-7441-409f-bdbc-aa915c67f952" providerId="ADAL" clId="{63C73885-BF91-CC40-A619-7A6ECC3ACA62}" dt="2022-03-28T20:17:13.363" v="467" actId="478"/>
          <ac:spMkLst>
            <pc:docMk/>
            <pc:sldMk cId="1205197163" sldId="281"/>
            <ac:spMk id="9" creationId="{167C44D5-5A3C-624C-9005-E31AEB2CA883}"/>
          </ac:spMkLst>
        </pc:spChg>
        <pc:spChg chg="add mod">
          <ac:chgData name="Nakamura-Zimmerer, Tenavi (LARC-D317)" userId="6697bd95-7441-409f-bdbc-aa915c67f952" providerId="ADAL" clId="{63C73885-BF91-CC40-A619-7A6ECC3ACA62}" dt="2022-04-07T18:04:02.483" v="3467" actId="165"/>
          <ac:spMkLst>
            <pc:docMk/>
            <pc:sldMk cId="1205197163" sldId="281"/>
            <ac:spMk id="10" creationId="{7A531974-E5CC-F345-B313-A0A9BACF6FEA}"/>
          </ac:spMkLst>
        </pc:spChg>
        <pc:spChg chg="add mod">
          <ac:chgData name="Nakamura-Zimmerer, Tenavi (LARC-D317)" userId="6697bd95-7441-409f-bdbc-aa915c67f952" providerId="ADAL" clId="{63C73885-BF91-CC40-A619-7A6ECC3ACA62}" dt="2022-04-07T18:04:02.483" v="3467" actId="165"/>
          <ac:spMkLst>
            <pc:docMk/>
            <pc:sldMk cId="1205197163" sldId="281"/>
            <ac:spMk id="11" creationId="{382969C9-206E-4C49-B230-EEA5AB54A484}"/>
          </ac:spMkLst>
        </pc:spChg>
        <pc:spChg chg="add mod">
          <ac:chgData name="Nakamura-Zimmerer, Tenavi (LARC-D317)" userId="6697bd95-7441-409f-bdbc-aa915c67f952" providerId="ADAL" clId="{63C73885-BF91-CC40-A619-7A6ECC3ACA62}" dt="2022-04-07T18:04:02.483" v="3467" actId="165"/>
          <ac:spMkLst>
            <pc:docMk/>
            <pc:sldMk cId="1205197163" sldId="281"/>
            <ac:spMk id="12" creationId="{D9C9F59B-8934-0340-8DB3-B88F41B0239B}"/>
          </ac:spMkLst>
        </pc:spChg>
        <pc:spChg chg="add mod">
          <ac:chgData name="Nakamura-Zimmerer, Tenavi (LARC-D317)" userId="6697bd95-7441-409f-bdbc-aa915c67f952" providerId="ADAL" clId="{63C73885-BF91-CC40-A619-7A6ECC3ACA62}" dt="2022-04-07T18:04:02.483" v="3467" actId="165"/>
          <ac:spMkLst>
            <pc:docMk/>
            <pc:sldMk cId="1205197163" sldId="281"/>
            <ac:spMk id="13" creationId="{C89D9BD5-C75B-FD47-991B-93160A074670}"/>
          </ac:spMkLst>
        </pc:spChg>
        <pc:spChg chg="add mod">
          <ac:chgData name="Nakamura-Zimmerer, Tenavi (LARC-D317)" userId="6697bd95-7441-409f-bdbc-aa915c67f952" providerId="ADAL" clId="{63C73885-BF91-CC40-A619-7A6ECC3ACA62}" dt="2022-04-07T18:04:02.483" v="3467" actId="165"/>
          <ac:spMkLst>
            <pc:docMk/>
            <pc:sldMk cId="1205197163" sldId="281"/>
            <ac:spMk id="15" creationId="{58C0DAA2-5E6F-884C-9561-663B763011DA}"/>
          </ac:spMkLst>
        </pc:spChg>
        <pc:spChg chg="add mod">
          <ac:chgData name="Nakamura-Zimmerer, Tenavi (LARC-D317)" userId="6697bd95-7441-409f-bdbc-aa915c67f952" providerId="ADAL" clId="{63C73885-BF91-CC40-A619-7A6ECC3ACA62}" dt="2022-04-07T18:04:02.483" v="3467" actId="165"/>
          <ac:spMkLst>
            <pc:docMk/>
            <pc:sldMk cId="1205197163" sldId="281"/>
            <ac:spMk id="16" creationId="{22679FD5-C0EB-8144-B450-2BF27BED98F0}"/>
          </ac:spMkLst>
        </pc:spChg>
        <pc:spChg chg="add mod">
          <ac:chgData name="Nakamura-Zimmerer, Tenavi (LARC-D317)" userId="6697bd95-7441-409f-bdbc-aa915c67f952" providerId="ADAL" clId="{63C73885-BF91-CC40-A619-7A6ECC3ACA62}" dt="2022-04-07T18:04:02.483" v="3467" actId="165"/>
          <ac:spMkLst>
            <pc:docMk/>
            <pc:sldMk cId="1205197163" sldId="281"/>
            <ac:spMk id="17" creationId="{931D7A28-CE81-AF45-9F44-40FF45362363}"/>
          </ac:spMkLst>
        </pc:spChg>
        <pc:spChg chg="add mod">
          <ac:chgData name="Nakamura-Zimmerer, Tenavi (LARC-D317)" userId="6697bd95-7441-409f-bdbc-aa915c67f952" providerId="ADAL" clId="{63C73885-BF91-CC40-A619-7A6ECC3ACA62}" dt="2022-04-07T18:04:02.483" v="3467" actId="165"/>
          <ac:spMkLst>
            <pc:docMk/>
            <pc:sldMk cId="1205197163" sldId="281"/>
            <ac:spMk id="18" creationId="{F3958F62-9646-B841-AFF4-1F01992EF1FC}"/>
          </ac:spMkLst>
        </pc:spChg>
        <pc:spChg chg="add del mod">
          <ac:chgData name="Nakamura-Zimmerer, Tenavi (LARC-D317)" userId="6697bd95-7441-409f-bdbc-aa915c67f952" providerId="ADAL" clId="{63C73885-BF91-CC40-A619-7A6ECC3ACA62}" dt="2022-03-28T20:19:03.479" v="474" actId="478"/>
          <ac:spMkLst>
            <pc:docMk/>
            <pc:sldMk cId="1205197163" sldId="281"/>
            <ac:spMk id="19" creationId="{BF938710-9140-D040-84E6-AB71934F632B}"/>
          </ac:spMkLst>
        </pc:spChg>
        <pc:spChg chg="add del mod">
          <ac:chgData name="Nakamura-Zimmerer, Tenavi (LARC-D317)" userId="6697bd95-7441-409f-bdbc-aa915c67f952" providerId="ADAL" clId="{63C73885-BF91-CC40-A619-7A6ECC3ACA62}" dt="2022-03-28T20:19:03.479" v="474" actId="478"/>
          <ac:spMkLst>
            <pc:docMk/>
            <pc:sldMk cId="1205197163" sldId="281"/>
            <ac:spMk id="20" creationId="{30FDDFEE-95AC-6F4B-8C9E-C02CEA195374}"/>
          </ac:spMkLst>
        </pc:spChg>
        <pc:spChg chg="add del mod">
          <ac:chgData name="Nakamura-Zimmerer, Tenavi (LARC-D317)" userId="6697bd95-7441-409f-bdbc-aa915c67f952" providerId="ADAL" clId="{63C73885-BF91-CC40-A619-7A6ECC3ACA62}" dt="2022-04-07T17:57:59.052" v="3317" actId="478"/>
          <ac:spMkLst>
            <pc:docMk/>
            <pc:sldMk cId="1205197163" sldId="281"/>
            <ac:spMk id="20" creationId="{BFE17F76-BA96-FD45-8F37-EABCDA35EDCF}"/>
          </ac:spMkLst>
        </pc:spChg>
        <pc:spChg chg="add del mod">
          <ac:chgData name="Nakamura-Zimmerer, Tenavi (LARC-D317)" userId="6697bd95-7441-409f-bdbc-aa915c67f952" providerId="ADAL" clId="{63C73885-BF91-CC40-A619-7A6ECC3ACA62}" dt="2022-03-28T20:19:03.479" v="474" actId="478"/>
          <ac:spMkLst>
            <pc:docMk/>
            <pc:sldMk cId="1205197163" sldId="281"/>
            <ac:spMk id="21" creationId="{A5316EBA-8ED5-B342-B801-EC00CEE0F9BC}"/>
          </ac:spMkLst>
        </pc:spChg>
        <pc:spChg chg="add del mod">
          <ac:chgData name="Nakamura-Zimmerer, Tenavi (LARC-D317)" userId="6697bd95-7441-409f-bdbc-aa915c67f952" providerId="ADAL" clId="{63C73885-BF91-CC40-A619-7A6ECC3ACA62}" dt="2022-04-07T17:57:54.653" v="3315" actId="478"/>
          <ac:spMkLst>
            <pc:docMk/>
            <pc:sldMk cId="1205197163" sldId="281"/>
            <ac:spMk id="21" creationId="{CD1F982A-AC5B-E442-803A-1E8A60B1270F}"/>
          </ac:spMkLst>
        </pc:spChg>
        <pc:spChg chg="add mod topLvl">
          <ac:chgData name="Nakamura-Zimmerer, Tenavi (LARC-D317)" userId="6697bd95-7441-409f-bdbc-aa915c67f952" providerId="ADAL" clId="{63C73885-BF91-CC40-A619-7A6ECC3ACA62}" dt="2022-04-07T18:04:02.483" v="3467" actId="165"/>
          <ac:spMkLst>
            <pc:docMk/>
            <pc:sldMk cId="1205197163" sldId="281"/>
            <ac:spMk id="22" creationId="{7EBBA9A7-E8E0-2D4A-BB7B-036FB4AD35A1}"/>
          </ac:spMkLst>
        </pc:spChg>
        <pc:spChg chg="add mod">
          <ac:chgData name="Nakamura-Zimmerer, Tenavi (LARC-D317)" userId="6697bd95-7441-409f-bdbc-aa915c67f952" providerId="ADAL" clId="{63C73885-BF91-CC40-A619-7A6ECC3ACA62}" dt="2022-04-07T18:04:02.483" v="3467" actId="165"/>
          <ac:spMkLst>
            <pc:docMk/>
            <pc:sldMk cId="1205197163" sldId="281"/>
            <ac:spMk id="56" creationId="{24F7C47C-1950-0648-B8F7-2F90C53D319A}"/>
          </ac:spMkLst>
        </pc:spChg>
        <pc:spChg chg="add mod">
          <ac:chgData name="Nakamura-Zimmerer, Tenavi (LARC-D317)" userId="6697bd95-7441-409f-bdbc-aa915c67f952" providerId="ADAL" clId="{63C73885-BF91-CC40-A619-7A6ECC3ACA62}" dt="2022-04-07T18:04:02.483" v="3467" actId="165"/>
          <ac:spMkLst>
            <pc:docMk/>
            <pc:sldMk cId="1205197163" sldId="281"/>
            <ac:spMk id="57" creationId="{57851110-F3B1-894E-A120-2EEE19E4901A}"/>
          </ac:spMkLst>
        </pc:spChg>
        <pc:spChg chg="add mod">
          <ac:chgData name="Nakamura-Zimmerer, Tenavi (LARC-D317)" userId="6697bd95-7441-409f-bdbc-aa915c67f952" providerId="ADAL" clId="{63C73885-BF91-CC40-A619-7A6ECC3ACA62}" dt="2022-04-07T18:04:02.483" v="3467" actId="165"/>
          <ac:spMkLst>
            <pc:docMk/>
            <pc:sldMk cId="1205197163" sldId="281"/>
            <ac:spMk id="58" creationId="{98AFC20C-3F34-F745-83FA-FE9B3BAD59FD}"/>
          </ac:spMkLst>
        </pc:spChg>
        <pc:spChg chg="add mod">
          <ac:chgData name="Nakamura-Zimmerer, Tenavi (LARC-D317)" userId="6697bd95-7441-409f-bdbc-aa915c67f952" providerId="ADAL" clId="{63C73885-BF91-CC40-A619-7A6ECC3ACA62}" dt="2022-04-07T18:04:02.483" v="3467" actId="165"/>
          <ac:spMkLst>
            <pc:docMk/>
            <pc:sldMk cId="1205197163" sldId="281"/>
            <ac:spMk id="59" creationId="{AFE494C8-E534-EE43-9144-548BA3B12749}"/>
          </ac:spMkLst>
        </pc:spChg>
        <pc:spChg chg="add mod">
          <ac:chgData name="Nakamura-Zimmerer, Tenavi (LARC-D317)" userId="6697bd95-7441-409f-bdbc-aa915c67f952" providerId="ADAL" clId="{63C73885-BF91-CC40-A619-7A6ECC3ACA62}" dt="2022-04-07T18:09:06.953" v="3502" actId="166"/>
          <ac:spMkLst>
            <pc:docMk/>
            <pc:sldMk cId="1205197163" sldId="281"/>
            <ac:spMk id="78" creationId="{B7146641-4BC2-F245-8CCA-96FF47B65A32}"/>
          </ac:spMkLst>
        </pc:spChg>
        <pc:spChg chg="add del mod">
          <ac:chgData name="Nakamura-Zimmerer, Tenavi (LARC-D317)" userId="6697bd95-7441-409f-bdbc-aa915c67f952" providerId="ADAL" clId="{63C73885-BF91-CC40-A619-7A6ECC3ACA62}" dt="2022-04-07T17:57:56.857" v="3316" actId="478"/>
          <ac:spMkLst>
            <pc:docMk/>
            <pc:sldMk cId="1205197163" sldId="281"/>
            <ac:spMk id="80" creationId="{247E5C40-18D7-DE4B-9451-85C06FD4E332}"/>
          </ac:spMkLst>
        </pc:spChg>
        <pc:spChg chg="add del mod">
          <ac:chgData name="Nakamura-Zimmerer, Tenavi (LARC-D317)" userId="6697bd95-7441-409f-bdbc-aa915c67f952" providerId="ADAL" clId="{63C73885-BF91-CC40-A619-7A6ECC3ACA62}" dt="2022-04-07T18:06:51.098" v="3485" actId="478"/>
          <ac:spMkLst>
            <pc:docMk/>
            <pc:sldMk cId="1205197163" sldId="281"/>
            <ac:spMk id="83" creationId="{230F3C80-457E-AD42-8B4D-2F619107DEB4}"/>
          </ac:spMkLst>
        </pc:spChg>
        <pc:spChg chg="add mod">
          <ac:chgData name="Nakamura-Zimmerer, Tenavi (LARC-D317)" userId="6697bd95-7441-409f-bdbc-aa915c67f952" providerId="ADAL" clId="{63C73885-BF91-CC40-A619-7A6ECC3ACA62}" dt="2022-04-07T18:16:22.028" v="3605" actId="1076"/>
          <ac:spMkLst>
            <pc:docMk/>
            <pc:sldMk cId="1205197163" sldId="281"/>
            <ac:spMk id="104" creationId="{B9563B53-2BB4-7D4D-9E19-0CF4E0AB3B9A}"/>
          </ac:spMkLst>
        </pc:spChg>
        <pc:spChg chg="add mod">
          <ac:chgData name="Nakamura-Zimmerer, Tenavi (LARC-D317)" userId="6697bd95-7441-409f-bdbc-aa915c67f952" providerId="ADAL" clId="{63C73885-BF91-CC40-A619-7A6ECC3ACA62}" dt="2022-04-07T18:16:16.128" v="3604" actId="1076"/>
          <ac:spMkLst>
            <pc:docMk/>
            <pc:sldMk cId="1205197163" sldId="281"/>
            <ac:spMk id="105" creationId="{D94D4C11-BA1F-0941-869E-35CF9512E094}"/>
          </ac:spMkLst>
        </pc:spChg>
        <pc:spChg chg="add del mod">
          <ac:chgData name="Nakamura-Zimmerer, Tenavi (LARC-D317)" userId="6697bd95-7441-409f-bdbc-aa915c67f952" providerId="ADAL" clId="{63C73885-BF91-CC40-A619-7A6ECC3ACA62}" dt="2022-04-07T18:16:09.928" v="3603" actId="478"/>
          <ac:spMkLst>
            <pc:docMk/>
            <pc:sldMk cId="1205197163" sldId="281"/>
            <ac:spMk id="106" creationId="{3DB53208-B3F2-D94B-99BD-A0BCDAE77D23}"/>
          </ac:spMkLst>
        </pc:spChg>
        <pc:grpChg chg="add mod topLvl">
          <ac:chgData name="Nakamura-Zimmerer, Tenavi (LARC-D317)" userId="6697bd95-7441-409f-bdbc-aa915c67f952" providerId="ADAL" clId="{63C73885-BF91-CC40-A619-7A6ECC3ACA62}" dt="2022-04-07T18:04:02.483" v="3467" actId="165"/>
          <ac:grpSpMkLst>
            <pc:docMk/>
            <pc:sldMk cId="1205197163" sldId="281"/>
            <ac:grpSpMk id="3" creationId="{3964805E-80C0-2545-9B8A-5DF91813AC30}"/>
          </ac:grpSpMkLst>
        </pc:grpChg>
        <pc:grpChg chg="add del mod">
          <ac:chgData name="Nakamura-Zimmerer, Tenavi (LARC-D317)" userId="6697bd95-7441-409f-bdbc-aa915c67f952" providerId="ADAL" clId="{63C73885-BF91-CC40-A619-7A6ECC3ACA62}" dt="2022-04-07T18:04:02.483" v="3467" actId="165"/>
          <ac:grpSpMkLst>
            <pc:docMk/>
            <pc:sldMk cId="1205197163" sldId="281"/>
            <ac:grpSpMk id="23" creationId="{0800EFD8-3135-BC44-A9C9-501F4023C38E}"/>
          </ac:grpSpMkLst>
        </pc:grpChg>
        <pc:picChg chg="add mod modCrop">
          <ac:chgData name="Nakamura-Zimmerer, Tenavi (LARC-D317)" userId="6697bd95-7441-409f-bdbc-aa915c67f952" providerId="ADAL" clId="{63C73885-BF91-CC40-A619-7A6ECC3ACA62}" dt="2022-04-07T18:09:56.298" v="3511" actId="166"/>
          <ac:picMkLst>
            <pc:docMk/>
            <pc:sldMk cId="1205197163" sldId="281"/>
            <ac:picMk id="9" creationId="{6050FA6C-AF31-324B-92BB-8C8284B8DA12}"/>
          </ac:picMkLst>
        </pc:picChg>
        <pc:picChg chg="add del mod">
          <ac:chgData name="Nakamura-Zimmerer, Tenavi (LARC-D317)" userId="6697bd95-7441-409f-bdbc-aa915c67f952" providerId="ADAL" clId="{63C73885-BF91-CC40-A619-7A6ECC3ACA62}" dt="2022-04-07T17:18:37.682" v="2054" actId="478"/>
          <ac:picMkLst>
            <pc:docMk/>
            <pc:sldMk cId="1205197163" sldId="281"/>
            <ac:picMk id="77" creationId="{F5D72A46-9254-6544-BDB3-367E039F55CD}"/>
          </ac:picMkLst>
        </pc:picChg>
        <pc:cxnChg chg="add del mod">
          <ac:chgData name="Nakamura-Zimmerer, Tenavi (LARC-D317)" userId="6697bd95-7441-409f-bdbc-aa915c67f952" providerId="ADAL" clId="{63C73885-BF91-CC40-A619-7A6ECC3ACA62}" dt="2022-03-28T20:19:03.479" v="474" actId="478"/>
          <ac:cxnSpMkLst>
            <pc:docMk/>
            <pc:sldMk cId="1205197163" sldId="281"/>
            <ac:cxnSpMk id="14" creationId="{7CFA7E12-344F-0A42-A548-B72459BE79CD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7:25:29.128" v="2104" actId="478"/>
          <ac:cxnSpMkLst>
            <pc:docMk/>
            <pc:sldMk cId="1205197163" sldId="281"/>
            <ac:cxnSpMk id="19" creationId="{1696C2E1-52D9-1E44-855E-648E3DDA960E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9:03.479" v="474" actId="478"/>
          <ac:cxnSpMkLst>
            <pc:docMk/>
            <pc:sldMk cId="1205197163" sldId="281"/>
            <ac:cxnSpMk id="22" creationId="{189C04C2-EA8C-8345-9CB5-691FB4850D12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9:03.479" v="474" actId="478"/>
          <ac:cxnSpMkLst>
            <pc:docMk/>
            <pc:sldMk cId="1205197163" sldId="281"/>
            <ac:cxnSpMk id="23" creationId="{BE55C74B-FE13-A34D-B5CF-C5F08C774553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9:03.479" v="474" actId="478"/>
          <ac:cxnSpMkLst>
            <pc:docMk/>
            <pc:sldMk cId="1205197163" sldId="281"/>
            <ac:cxnSpMk id="24" creationId="{C2FD9C35-BD49-8946-B8E9-852107F7CA99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3:28.799" v="3463" actId="1076"/>
          <ac:cxnSpMkLst>
            <pc:docMk/>
            <pc:sldMk cId="1205197163" sldId="281"/>
            <ac:cxnSpMk id="25" creationId="{1F7D82BA-F260-014B-9A09-D3EA0D1A5110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9:03.479" v="474" actId="478"/>
          <ac:cxnSpMkLst>
            <pc:docMk/>
            <pc:sldMk cId="1205197163" sldId="281"/>
            <ac:cxnSpMk id="25" creationId="{8C6A5082-A32E-E543-9348-FDE1C0632759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9:03.479" v="474" actId="478"/>
          <ac:cxnSpMkLst>
            <pc:docMk/>
            <pc:sldMk cId="1205197163" sldId="281"/>
            <ac:cxnSpMk id="26" creationId="{A37CA0E4-BFCA-EA45-8B38-B20D939F66F9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9:03.479" v="474" actId="478"/>
          <ac:cxnSpMkLst>
            <pc:docMk/>
            <pc:sldMk cId="1205197163" sldId="281"/>
            <ac:cxnSpMk id="27" creationId="{361F6666-98F0-314C-BE41-8FBDD8E13CE6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9:03.479" v="474" actId="478"/>
          <ac:cxnSpMkLst>
            <pc:docMk/>
            <pc:sldMk cId="1205197163" sldId="281"/>
            <ac:cxnSpMk id="28" creationId="{D5EFD228-495B-6E45-93FC-1B521643E6DE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9:03.479" v="474" actId="478"/>
          <ac:cxnSpMkLst>
            <pc:docMk/>
            <pc:sldMk cId="1205197163" sldId="281"/>
            <ac:cxnSpMk id="29" creationId="{B7FA5CDE-54AA-AF47-B72A-C3F65A08DAF2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9:03.479" v="474" actId="478"/>
          <ac:cxnSpMkLst>
            <pc:docMk/>
            <pc:sldMk cId="1205197163" sldId="281"/>
            <ac:cxnSpMk id="30" creationId="{F1D2991E-1703-164C-A63D-37353E97E22A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9:03.479" v="474" actId="478"/>
          <ac:cxnSpMkLst>
            <pc:docMk/>
            <pc:sldMk cId="1205197163" sldId="281"/>
            <ac:cxnSpMk id="31" creationId="{F61817DA-3111-8349-9D9C-6BFA76E601A7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9:03.479" v="474" actId="478"/>
          <ac:cxnSpMkLst>
            <pc:docMk/>
            <pc:sldMk cId="1205197163" sldId="281"/>
            <ac:cxnSpMk id="32" creationId="{DD4E120F-3B52-8543-8E4C-E9AEBEA56B95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33" creationId="{C1FE7ACC-B745-2B41-9C88-095C9AE9547C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34" creationId="{50B18BC9-8D57-9241-8DF2-EE7C4DC25446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35" creationId="{5E67D5F0-EF9C-8244-BDE9-587FF7EDD357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36" creationId="{83525834-509B-4B4D-B5B1-6A782436824B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37" creationId="{043CC460-E85C-5B48-BA9A-75936621E754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38" creationId="{3AD29422-4AC0-4A44-8EFA-0DCCB2995EDB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39" creationId="{C39B34E1-768D-BB4A-B586-3B91405FF47B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40" creationId="{8B2CA2C6-DB6C-D446-AA05-A0A6CBE4FE87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41" creationId="{B0D7A7F1-7395-9446-99AC-1BD22FCBC338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42" creationId="{AE51A7CB-1C7A-0A40-8CC7-59331E9BC1B1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43" creationId="{8C91DFEA-E30F-6E4B-96D9-F582BC2F9CAB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44" creationId="{A10A9076-FB3E-9D46-8274-0E1F1AE220F0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45" creationId="{493119AC-2012-F445-91CE-B09E302BCD7F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46" creationId="{483C72D4-725D-C641-88A5-90AAA159673F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47" creationId="{97CA269C-DF43-A741-B394-C479FCB497F5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48" creationId="{455AC888-08F5-C449-98F9-33CF3AD0D198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49" creationId="{2C1A5A9A-2374-1144-8A08-504FF3669853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50" creationId="{51DC7EA2-4545-384F-969B-1970F5DF763A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51" creationId="{2C8917BF-FDEC-F741-A313-B4B708CC6531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52" creationId="{21C1C29C-C6AB-EE4A-AA22-7121570CA36D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9:03.479" v="474" actId="478"/>
          <ac:cxnSpMkLst>
            <pc:docMk/>
            <pc:sldMk cId="1205197163" sldId="281"/>
            <ac:cxnSpMk id="53" creationId="{629FD437-F216-6A46-ABC2-A246CC3856BB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9:03.479" v="474" actId="478"/>
          <ac:cxnSpMkLst>
            <pc:docMk/>
            <pc:sldMk cId="1205197163" sldId="281"/>
            <ac:cxnSpMk id="54" creationId="{77EF4691-909B-3640-9586-9373A804ED5F}"/>
          </ac:cxnSpMkLst>
        </pc:cxnChg>
        <pc:cxnChg chg="add del mod">
          <ac:chgData name="Nakamura-Zimmerer, Tenavi (LARC-D317)" userId="6697bd95-7441-409f-bdbc-aa915c67f952" providerId="ADAL" clId="{63C73885-BF91-CC40-A619-7A6ECC3ACA62}" dt="2022-03-28T20:19:03.479" v="474" actId="478"/>
          <ac:cxnSpMkLst>
            <pc:docMk/>
            <pc:sldMk cId="1205197163" sldId="281"/>
            <ac:cxnSpMk id="55" creationId="{31E556E7-5E71-F943-B45B-818AF2CA8E24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8:07:26.348" v="3489" actId="478"/>
          <ac:cxnSpMkLst>
            <pc:docMk/>
            <pc:sldMk cId="1205197163" sldId="281"/>
            <ac:cxnSpMk id="55" creationId="{9D247262-C1C9-AC4F-8139-2B86A2D8EF4F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60" creationId="{E7CFDA59-3D26-AA4B-9920-34B884A56791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61" creationId="{D1CBB0DF-3455-DE4A-B504-AE6F9D79CC4A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62" creationId="{92947528-CEB8-9148-A7E2-6F0BB0B2D8CE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63" creationId="{085FECDD-E001-A24E-B20E-2239A4B21D63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64" creationId="{187D960A-E182-C449-97C5-2BBEE4D51146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65" creationId="{5400CBA6-78E7-8F40-B321-DEFB225AC2B9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66" creationId="{CFB5E9AB-CDA9-1F40-9F42-02626345EB0A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67" creationId="{ED2BEE8B-8E49-8D48-8F2F-7D080CB1DC12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68" creationId="{D3FCAB1C-D07D-7B46-AEF8-6A6FDBFF615A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69" creationId="{E6CA6689-8373-A246-BA86-AC043585CD18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70" creationId="{7CC827FE-19C8-2A4B-914C-040326966CCD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71" creationId="{BDAFDBE4-4A9E-EF43-8490-25D01096981B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72" creationId="{FFAD738A-5C8D-5640-B673-90D1A530BEFF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73" creationId="{B34E2DB1-4D10-5A46-9D5E-B2593371B058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74" creationId="{9546F979-1625-0A44-9433-07B645C8302A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75" creationId="{289E8137-0679-7445-B794-A73DFF7E3163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76" creationId="{F835649F-C8E6-4243-BDA1-DCA2895DDFB5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79" creationId="{4136A44D-B644-FF47-9F52-F3D952C0333C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3:50.049" v="3466" actId="14100"/>
          <ac:cxnSpMkLst>
            <pc:docMk/>
            <pc:sldMk cId="1205197163" sldId="281"/>
            <ac:cxnSpMk id="81" creationId="{581B69CA-E419-6342-A9A5-CC17D10DA857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82" creationId="{B6A2B3AF-FF94-314E-8088-85791CB25A62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8:07:04.210" v="3487" actId="478"/>
          <ac:cxnSpMkLst>
            <pc:docMk/>
            <pc:sldMk cId="1205197163" sldId="281"/>
            <ac:cxnSpMk id="84" creationId="{A2AB4032-4B98-C343-AEB4-F8FF98A83609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4:02.483" v="3467" actId="165"/>
          <ac:cxnSpMkLst>
            <pc:docMk/>
            <pc:sldMk cId="1205197163" sldId="281"/>
            <ac:cxnSpMk id="85" creationId="{4B4556E8-3F11-2646-8184-C5BBEA0DD110}"/>
          </ac:cxnSpMkLst>
        </pc:cxnChg>
        <pc:cxnChg chg="add del mod">
          <ac:chgData name="Nakamura-Zimmerer, Tenavi (LARC-D317)" userId="6697bd95-7441-409f-bdbc-aa915c67f952" providerId="ADAL" clId="{63C73885-BF91-CC40-A619-7A6ECC3ACA62}" dt="2022-04-07T18:06:54.751" v="3486" actId="478"/>
          <ac:cxnSpMkLst>
            <pc:docMk/>
            <pc:sldMk cId="1205197163" sldId="281"/>
            <ac:cxnSpMk id="86" creationId="{D11AC354-E307-D348-BB13-FD2E9EC7D3E8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09:24.497" v="3504" actId="14100"/>
          <ac:cxnSpMkLst>
            <pc:docMk/>
            <pc:sldMk cId="1205197163" sldId="281"/>
            <ac:cxnSpMk id="88" creationId="{E598861B-4257-BC4F-A4F7-2F1C744DAE3F}"/>
          </ac:cxnSpMkLst>
        </pc:cxnChg>
        <pc:cxnChg chg="add mod">
          <ac:chgData name="Nakamura-Zimmerer, Tenavi (LARC-D317)" userId="6697bd95-7441-409f-bdbc-aa915c67f952" providerId="ADAL" clId="{63C73885-BF91-CC40-A619-7A6ECC3ACA62}" dt="2022-04-07T18:10:28.146" v="3514" actId="14100"/>
          <ac:cxnSpMkLst>
            <pc:docMk/>
            <pc:sldMk cId="1205197163" sldId="281"/>
            <ac:cxnSpMk id="98" creationId="{6107E22E-7966-CF41-8D39-8752F06F433F}"/>
          </ac:cxnSpMkLst>
        </pc:cxnChg>
      </pc:sldChg>
      <pc:sldChg chg="addSp delSp modSp new del mod">
        <pc:chgData name="Nakamura-Zimmerer, Tenavi (LARC-D317)" userId="6697bd95-7441-409f-bdbc-aa915c67f952" providerId="ADAL" clId="{63C73885-BF91-CC40-A619-7A6ECC3ACA62}" dt="2022-04-11T19:43:24.315" v="3829" actId="2696"/>
        <pc:sldMkLst>
          <pc:docMk/>
          <pc:sldMk cId="2796125857" sldId="290"/>
        </pc:sldMkLst>
        <pc:spChg chg="del mod">
          <ac:chgData name="Nakamura-Zimmerer, Tenavi (LARC-D317)" userId="6697bd95-7441-409f-bdbc-aa915c67f952" providerId="ADAL" clId="{63C73885-BF91-CC40-A619-7A6ECC3ACA62}" dt="2022-04-11T19:36:30.236" v="3801" actId="478"/>
          <ac:spMkLst>
            <pc:docMk/>
            <pc:sldMk cId="2796125857" sldId="290"/>
            <ac:spMk id="2" creationId="{7FB505AB-439E-C041-9255-81168AE60750}"/>
          </ac:spMkLst>
        </pc:spChg>
        <pc:spChg chg="del">
          <ac:chgData name="Nakamura-Zimmerer, Tenavi (LARC-D317)" userId="6697bd95-7441-409f-bdbc-aa915c67f952" providerId="ADAL" clId="{63C73885-BF91-CC40-A619-7A6ECC3ACA62}" dt="2022-04-11T19:27:00.143" v="3686"/>
          <ac:spMkLst>
            <pc:docMk/>
            <pc:sldMk cId="2796125857" sldId="290"/>
            <ac:spMk id="3" creationId="{8A226ADD-B4C7-5A45-800D-FAD87B1C46D0}"/>
          </ac:spMkLst>
        </pc:spChg>
        <pc:spChg chg="add del mod">
          <ac:chgData name="Nakamura-Zimmerer, Tenavi (LARC-D317)" userId="6697bd95-7441-409f-bdbc-aa915c67f952" providerId="ADAL" clId="{63C73885-BF91-CC40-A619-7A6ECC3ACA62}" dt="2022-04-11T19:41:43.500" v="3815" actId="478"/>
          <ac:spMkLst>
            <pc:docMk/>
            <pc:sldMk cId="2796125857" sldId="290"/>
            <ac:spMk id="12" creationId="{A2E33906-76E7-5342-86F0-C93706008798}"/>
          </ac:spMkLst>
        </pc:spChg>
        <pc:grpChg chg="add mod">
          <ac:chgData name="Nakamura-Zimmerer, Tenavi (LARC-D317)" userId="6697bd95-7441-409f-bdbc-aa915c67f952" providerId="ADAL" clId="{63C73885-BF91-CC40-A619-7A6ECC3ACA62}" dt="2022-04-11T19:43:15.325" v="3827" actId="164"/>
          <ac:grpSpMkLst>
            <pc:docMk/>
            <pc:sldMk cId="2796125857" sldId="290"/>
            <ac:grpSpMk id="19" creationId="{24A61B0B-DF91-4248-8EAA-62DD9EE0FA03}"/>
          </ac:grpSpMkLst>
        </pc:grpChg>
        <pc:picChg chg="add del mod modCrop">
          <ac:chgData name="Nakamura-Zimmerer, Tenavi (LARC-D317)" userId="6697bd95-7441-409f-bdbc-aa915c67f952" providerId="ADAL" clId="{63C73885-BF91-CC40-A619-7A6ECC3ACA62}" dt="2022-04-11T19:41:36.353" v="3814" actId="478"/>
          <ac:picMkLst>
            <pc:docMk/>
            <pc:sldMk cId="2796125857" sldId="290"/>
            <ac:picMk id="6" creationId="{5063266E-B2D0-A74A-A843-E24B4D919C28}"/>
          </ac:picMkLst>
        </pc:picChg>
        <pc:picChg chg="add del mod modCrop">
          <ac:chgData name="Nakamura-Zimmerer, Tenavi (LARC-D317)" userId="6697bd95-7441-409f-bdbc-aa915c67f952" providerId="ADAL" clId="{63C73885-BF91-CC40-A619-7A6ECC3ACA62}" dt="2022-04-11T19:41:36.353" v="3814" actId="478"/>
          <ac:picMkLst>
            <pc:docMk/>
            <pc:sldMk cId="2796125857" sldId="290"/>
            <ac:picMk id="8" creationId="{030B551B-6CE6-B541-91E6-402754AA9FB1}"/>
          </ac:picMkLst>
        </pc:picChg>
        <pc:picChg chg="add del mod modCrop">
          <ac:chgData name="Nakamura-Zimmerer, Tenavi (LARC-D317)" userId="6697bd95-7441-409f-bdbc-aa915c67f952" providerId="ADAL" clId="{63C73885-BF91-CC40-A619-7A6ECC3ACA62}" dt="2022-04-11T19:41:36.353" v="3814" actId="478"/>
          <ac:picMkLst>
            <pc:docMk/>
            <pc:sldMk cId="2796125857" sldId="290"/>
            <ac:picMk id="10" creationId="{0A370C5B-C0DA-1D47-BBA4-2244ED8B008D}"/>
          </ac:picMkLst>
        </pc:picChg>
        <pc:picChg chg="add mod">
          <ac:chgData name="Nakamura-Zimmerer, Tenavi (LARC-D317)" userId="6697bd95-7441-409f-bdbc-aa915c67f952" providerId="ADAL" clId="{63C73885-BF91-CC40-A619-7A6ECC3ACA62}" dt="2022-04-11T19:43:15.325" v="3827" actId="164"/>
          <ac:picMkLst>
            <pc:docMk/>
            <pc:sldMk cId="2796125857" sldId="290"/>
            <ac:picMk id="14" creationId="{0230D24A-D53A-8347-9E0F-9944C477F380}"/>
          </ac:picMkLst>
        </pc:picChg>
        <pc:picChg chg="add mod">
          <ac:chgData name="Nakamura-Zimmerer, Tenavi (LARC-D317)" userId="6697bd95-7441-409f-bdbc-aa915c67f952" providerId="ADAL" clId="{63C73885-BF91-CC40-A619-7A6ECC3ACA62}" dt="2022-04-11T19:43:15.325" v="3827" actId="164"/>
          <ac:picMkLst>
            <pc:docMk/>
            <pc:sldMk cId="2796125857" sldId="290"/>
            <ac:picMk id="16" creationId="{3C55AE34-D563-5948-9A81-A4F722BC1EE9}"/>
          </ac:picMkLst>
        </pc:picChg>
        <pc:picChg chg="add mod">
          <ac:chgData name="Nakamura-Zimmerer, Tenavi (LARC-D317)" userId="6697bd95-7441-409f-bdbc-aa915c67f952" providerId="ADAL" clId="{63C73885-BF91-CC40-A619-7A6ECC3ACA62}" dt="2022-04-11T19:43:15.325" v="3827" actId="164"/>
          <ac:picMkLst>
            <pc:docMk/>
            <pc:sldMk cId="2796125857" sldId="290"/>
            <ac:picMk id="18" creationId="{CC6B87C8-1F48-B04A-B6AC-76412F52E35F}"/>
          </ac:picMkLst>
        </pc:picChg>
      </pc:sldChg>
    </pc:docChg>
  </pc:docChgLst>
  <pc:docChgLst>
    <pc:chgData name="Scoggins, James B. (LARC-D305)" userId="S::jscoggi1@ndc.nasa.gov::b648b8f1-32b6-4433-b937-433abfb004cd" providerId="AD" clId="Web-{72EC53F5-DC98-4BFF-92BB-7A662D421D70}"/>
    <pc:docChg chg="modSld">
      <pc:chgData name="Scoggins, James B. (LARC-D305)" userId="S::jscoggi1@ndc.nasa.gov::b648b8f1-32b6-4433-b937-433abfb004cd" providerId="AD" clId="Web-{72EC53F5-DC98-4BFF-92BB-7A662D421D70}" dt="2022-04-12T19:39:12.735" v="31" actId="20577"/>
      <pc:docMkLst>
        <pc:docMk/>
      </pc:docMkLst>
      <pc:sldChg chg="modSp">
        <pc:chgData name="Scoggins, James B. (LARC-D305)" userId="S::jscoggi1@ndc.nasa.gov::b648b8f1-32b6-4433-b937-433abfb004cd" providerId="AD" clId="Web-{72EC53F5-DC98-4BFF-92BB-7A662D421D70}" dt="2022-04-12T19:39:12.735" v="31" actId="20577"/>
        <pc:sldMkLst>
          <pc:docMk/>
          <pc:sldMk cId="3588052888" sldId="279"/>
        </pc:sldMkLst>
        <pc:spChg chg="mod">
          <ac:chgData name="Scoggins, James B. (LARC-D305)" userId="S::jscoggi1@ndc.nasa.gov::b648b8f1-32b6-4433-b937-433abfb004cd" providerId="AD" clId="Web-{72EC53F5-DC98-4BFF-92BB-7A662D421D70}" dt="2022-04-12T19:39:12.735" v="31" actId="20577"/>
          <ac:spMkLst>
            <pc:docMk/>
            <pc:sldMk cId="3588052888" sldId="279"/>
            <ac:spMk id="3" creationId="{60548D01-D775-4B30-8A91-D698269F27E0}"/>
          </ac:spMkLst>
        </pc:spChg>
      </pc:sldChg>
    </pc:docChg>
  </pc:docChgLst>
  <pc:docChgLst>
    <pc:chgData name="Scoggins, James B. (LARC-D305)" userId="S::jscoggi1@ndc.nasa.gov::b648b8f1-32b6-4433-b937-433abfb004cd" providerId="AD" clId="Web-{D9BC382A-BC20-4D67-A2E5-29F77089C630}"/>
    <pc:docChg chg="modSld">
      <pc:chgData name="Scoggins, James B. (LARC-D305)" userId="S::jscoggi1@ndc.nasa.gov::b648b8f1-32b6-4433-b937-433abfb004cd" providerId="AD" clId="Web-{D9BC382A-BC20-4D67-A2E5-29F77089C630}" dt="2022-04-07T22:08:32.986" v="109" actId="1076"/>
      <pc:docMkLst>
        <pc:docMk/>
      </pc:docMkLst>
      <pc:sldChg chg="addSp modSp">
        <pc:chgData name="Scoggins, James B. (LARC-D305)" userId="S::jscoggi1@ndc.nasa.gov::b648b8f1-32b6-4433-b937-433abfb004cd" providerId="AD" clId="Web-{D9BC382A-BC20-4D67-A2E5-29F77089C630}" dt="2022-04-07T22:08:32.986" v="109" actId="1076"/>
        <pc:sldMkLst>
          <pc:docMk/>
          <pc:sldMk cId="3588052888" sldId="279"/>
        </pc:sldMkLst>
        <pc:spChg chg="add mod">
          <ac:chgData name="Scoggins, James B. (LARC-D305)" userId="S::jscoggi1@ndc.nasa.gov::b648b8f1-32b6-4433-b937-433abfb004cd" providerId="AD" clId="Web-{D9BC382A-BC20-4D67-A2E5-29F77089C630}" dt="2022-04-07T22:08:32.986" v="109" actId="1076"/>
          <ac:spMkLst>
            <pc:docMk/>
            <pc:sldMk cId="3588052888" sldId="279"/>
            <ac:spMk id="4" creationId="{A56B878A-2BBE-8D19-7B4E-776A8388BB11}"/>
          </ac:spMkLst>
        </pc:spChg>
      </pc:sldChg>
    </pc:docChg>
  </pc:docChgLst>
  <pc:docChgLst>
    <pc:chgData name="Lee, Michael W. (LARC-D301)" userId="ee9f4e70-6810-4166-a7a4-89416835695a" providerId="ADAL" clId="{DE328102-F282-F84F-BFA6-9A1682F1086C}"/>
    <pc:docChg chg="modMainMaster">
      <pc:chgData name="Lee, Michael W. (LARC-D301)" userId="ee9f4e70-6810-4166-a7a4-89416835695a" providerId="ADAL" clId="{DE328102-F282-F84F-BFA6-9A1682F1086C}" dt="2022-11-05T02:06:23.758" v="0" actId="167"/>
      <pc:docMkLst>
        <pc:docMk/>
      </pc:docMkLst>
      <pc:sldMasterChg chg="modSldLayout">
        <pc:chgData name="Lee, Michael W. (LARC-D301)" userId="ee9f4e70-6810-4166-a7a4-89416835695a" providerId="ADAL" clId="{DE328102-F282-F84F-BFA6-9A1682F1086C}" dt="2022-11-05T02:06:23.758" v="0" actId="167"/>
        <pc:sldMasterMkLst>
          <pc:docMk/>
          <pc:sldMasterMk cId="4056634218" sldId="2147483648"/>
        </pc:sldMasterMkLst>
        <pc:sldLayoutChg chg="modSp">
          <pc:chgData name="Lee, Michael W. (LARC-D301)" userId="ee9f4e70-6810-4166-a7a4-89416835695a" providerId="ADAL" clId="{DE328102-F282-F84F-BFA6-9A1682F1086C}" dt="2022-11-05T02:06:23.758" v="0" actId="167"/>
          <pc:sldLayoutMkLst>
            <pc:docMk/>
            <pc:sldMasterMk cId="4056634218" sldId="2147483648"/>
            <pc:sldLayoutMk cId="2128275258" sldId="2147483649"/>
          </pc:sldLayoutMkLst>
          <pc:picChg chg="mod">
            <ac:chgData name="Lee, Michael W. (LARC-D301)" userId="ee9f4e70-6810-4166-a7a4-89416835695a" providerId="ADAL" clId="{DE328102-F282-F84F-BFA6-9A1682F1086C}" dt="2022-11-05T02:06:23.758" v="0" actId="167"/>
            <ac:picMkLst>
              <pc:docMk/>
              <pc:sldMasterMk cId="4056634218" sldId="2147483648"/>
              <pc:sldLayoutMk cId="2128275258" sldId="2147483649"/>
              <ac:picMk id="6" creationId="{C2DF9274-42E5-14FE-A298-E9AED13CC7CA}"/>
            </ac:picMkLst>
          </pc:picChg>
        </pc:sldLayoutChg>
      </pc:sldMasterChg>
    </pc:docChg>
  </pc:docChgLst>
  <pc:docChgLst>
    <pc:chgData name="Lee, Michael W. (LARC-D301)" userId="ee9f4e70-6810-4166-a7a4-89416835695a" providerId="ADAL" clId="{E8897446-B665-864F-8163-6F4D84E19FA2}"/>
    <pc:docChg chg="undo custSel addSld modSld">
      <pc:chgData name="Lee, Michael W. (LARC-D301)" userId="ee9f4e70-6810-4166-a7a4-89416835695a" providerId="ADAL" clId="{E8897446-B665-864F-8163-6F4D84E19FA2}" dt="2022-04-08T19:32:39.970" v="5260" actId="20577"/>
      <pc:docMkLst>
        <pc:docMk/>
      </pc:docMkLst>
      <pc:sldChg chg="modSp mod">
        <pc:chgData name="Lee, Michael W. (LARC-D301)" userId="ee9f4e70-6810-4166-a7a4-89416835695a" providerId="ADAL" clId="{E8897446-B665-864F-8163-6F4D84E19FA2}" dt="2022-04-08T17:00:05.842" v="3003" actId="20577"/>
        <pc:sldMkLst>
          <pc:docMk/>
          <pc:sldMk cId="1292691945" sldId="270"/>
        </pc:sldMkLst>
        <pc:spChg chg="mod">
          <ac:chgData name="Lee, Michael W. (LARC-D301)" userId="ee9f4e70-6810-4166-a7a4-89416835695a" providerId="ADAL" clId="{E8897446-B665-864F-8163-6F4D84E19FA2}" dt="2022-04-08T17:00:05.842" v="3003" actId="20577"/>
          <ac:spMkLst>
            <pc:docMk/>
            <pc:sldMk cId="1292691945" sldId="270"/>
            <ac:spMk id="5" creationId="{5EDA69B4-6DE4-244C-BE1F-1553981D76D8}"/>
          </ac:spMkLst>
        </pc:spChg>
      </pc:sldChg>
      <pc:sldChg chg="addSp modSp mod">
        <pc:chgData name="Lee, Michael W. (LARC-D301)" userId="ee9f4e70-6810-4166-a7a4-89416835695a" providerId="ADAL" clId="{E8897446-B665-864F-8163-6F4D84E19FA2}" dt="2022-04-08T14:36:48.998" v="397" actId="20577"/>
        <pc:sldMkLst>
          <pc:docMk/>
          <pc:sldMk cId="3361586889" sldId="270"/>
        </pc:sldMkLst>
        <pc:spChg chg="mod">
          <ac:chgData name="Lee, Michael W. (LARC-D301)" userId="ee9f4e70-6810-4166-a7a4-89416835695a" providerId="ADAL" clId="{E8897446-B665-864F-8163-6F4D84E19FA2}" dt="2022-04-08T14:18:24.754" v="103" actId="20577"/>
          <ac:spMkLst>
            <pc:docMk/>
            <pc:sldMk cId="3361586889" sldId="270"/>
            <ac:spMk id="3" creationId="{CBDCB101-9A29-4620-884A-607911D2936A}"/>
          </ac:spMkLst>
        </pc:spChg>
        <pc:spChg chg="add mod">
          <ac:chgData name="Lee, Michael W. (LARC-D301)" userId="ee9f4e70-6810-4166-a7a4-89416835695a" providerId="ADAL" clId="{E8897446-B665-864F-8163-6F4D84E19FA2}" dt="2022-04-08T14:36:48.998" v="397" actId="20577"/>
          <ac:spMkLst>
            <pc:docMk/>
            <pc:sldMk cId="3361586889" sldId="270"/>
            <ac:spMk id="5" creationId="{5EDA69B4-6DE4-244C-BE1F-1553981D76D8}"/>
          </ac:spMkLst>
        </pc:spChg>
      </pc:sldChg>
      <pc:sldChg chg="addSp delSp modSp mod">
        <pc:chgData name="Lee, Michael W. (LARC-D301)" userId="ee9f4e70-6810-4166-a7a4-89416835695a" providerId="ADAL" clId="{E8897446-B665-864F-8163-6F4D84E19FA2}" dt="2022-04-08T19:32:39.970" v="5260" actId="20577"/>
        <pc:sldMkLst>
          <pc:docMk/>
          <pc:sldMk cId="1884031006" sldId="272"/>
        </pc:sldMkLst>
        <pc:spChg chg="mod">
          <ac:chgData name="Lee, Michael W. (LARC-D301)" userId="ee9f4e70-6810-4166-a7a4-89416835695a" providerId="ADAL" clId="{E8897446-B665-864F-8163-6F4D84E19FA2}" dt="2022-04-08T19:32:39.970" v="5260" actId="20577"/>
          <ac:spMkLst>
            <pc:docMk/>
            <pc:sldMk cId="1884031006" sldId="272"/>
            <ac:spMk id="2" creationId="{EFDD1EAA-5D08-4781-864A-3945BED26D0B}"/>
          </ac:spMkLst>
        </pc:spChg>
        <pc:spChg chg="mod">
          <ac:chgData name="Lee, Michael W. (LARC-D301)" userId="ee9f4e70-6810-4166-a7a4-89416835695a" providerId="ADAL" clId="{E8897446-B665-864F-8163-6F4D84E19FA2}" dt="2022-04-08T19:21:18.093" v="5218" actId="404"/>
          <ac:spMkLst>
            <pc:docMk/>
            <pc:sldMk cId="1884031006" sldId="272"/>
            <ac:spMk id="3" creationId="{C425B79F-2391-46BD-9328-081598E3C7CC}"/>
          </ac:spMkLst>
        </pc:spChg>
        <pc:spChg chg="add mod">
          <ac:chgData name="Lee, Michael W. (LARC-D301)" userId="ee9f4e70-6810-4166-a7a4-89416835695a" providerId="ADAL" clId="{E8897446-B665-864F-8163-6F4D84E19FA2}" dt="2022-04-08T19:23:52.321" v="5258" actId="1038"/>
          <ac:spMkLst>
            <pc:docMk/>
            <pc:sldMk cId="1884031006" sldId="272"/>
            <ac:spMk id="9" creationId="{32A3346D-5771-A847-934C-D38B91DAA50A}"/>
          </ac:spMkLst>
        </pc:spChg>
        <pc:picChg chg="add del mod">
          <ac:chgData name="Lee, Michael W. (LARC-D301)" userId="ee9f4e70-6810-4166-a7a4-89416835695a" providerId="ADAL" clId="{E8897446-B665-864F-8163-6F4D84E19FA2}" dt="2022-04-08T19:19:42.689" v="5214" actId="478"/>
          <ac:picMkLst>
            <pc:docMk/>
            <pc:sldMk cId="1884031006" sldId="272"/>
            <ac:picMk id="6" creationId="{A4675F55-BB1A-5544-8F67-6DCABCC67EA4}"/>
          </ac:picMkLst>
        </pc:picChg>
        <pc:picChg chg="add mod">
          <ac:chgData name="Lee, Michael W. (LARC-D301)" userId="ee9f4e70-6810-4166-a7a4-89416835695a" providerId="ADAL" clId="{E8897446-B665-864F-8163-6F4D84E19FA2}" dt="2022-04-08T19:23:28.157" v="5255" actId="1582"/>
          <ac:picMkLst>
            <pc:docMk/>
            <pc:sldMk cId="1884031006" sldId="272"/>
            <ac:picMk id="8" creationId="{0B4878E0-CCDA-BE43-BEB8-4A5B8CE0C76F}"/>
          </ac:picMkLst>
        </pc:picChg>
      </pc:sldChg>
      <pc:sldChg chg="addSp delSp modSp mod">
        <pc:chgData name="Lee, Michael W. (LARC-D301)" userId="ee9f4e70-6810-4166-a7a4-89416835695a" providerId="ADAL" clId="{E8897446-B665-864F-8163-6F4D84E19FA2}" dt="2022-04-08T18:01:36.524" v="4363" actId="20577"/>
        <pc:sldMkLst>
          <pc:docMk/>
          <pc:sldMk cId="3873012967" sldId="277"/>
        </pc:sldMkLst>
        <pc:spChg chg="mod">
          <ac:chgData name="Lee, Michael W. (LARC-D301)" userId="ee9f4e70-6810-4166-a7a4-89416835695a" providerId="ADAL" clId="{E8897446-B665-864F-8163-6F4D84E19FA2}" dt="2022-04-08T16:56:51.147" v="2972" actId="20577"/>
          <ac:spMkLst>
            <pc:docMk/>
            <pc:sldMk cId="3873012967" sldId="277"/>
            <ac:spMk id="2" creationId="{4A4A477B-C8C8-493D-A32F-526E81B0D7EF}"/>
          </ac:spMkLst>
        </pc:spChg>
        <pc:spChg chg="mod">
          <ac:chgData name="Lee, Michael W. (LARC-D301)" userId="ee9f4e70-6810-4166-a7a4-89416835695a" providerId="ADAL" clId="{E8897446-B665-864F-8163-6F4D84E19FA2}" dt="2022-04-08T18:01:36.524" v="4363" actId="20577"/>
          <ac:spMkLst>
            <pc:docMk/>
            <pc:sldMk cId="3873012967" sldId="277"/>
            <ac:spMk id="3" creationId="{AE2A294C-770B-4785-868F-35A9AFDDD485}"/>
          </ac:spMkLst>
        </pc:spChg>
        <pc:picChg chg="add del mod">
          <ac:chgData name="Lee, Michael W. (LARC-D301)" userId="ee9f4e70-6810-4166-a7a4-89416835695a" providerId="ADAL" clId="{E8897446-B665-864F-8163-6F4D84E19FA2}" dt="2022-04-08T17:04:12.894" v="3011" actId="478"/>
          <ac:picMkLst>
            <pc:docMk/>
            <pc:sldMk cId="3873012967" sldId="277"/>
            <ac:picMk id="5" creationId="{FF58CE31-A957-4E4A-A839-FEE69174EC1B}"/>
          </ac:picMkLst>
        </pc:picChg>
        <pc:picChg chg="add mod">
          <ac:chgData name="Lee, Michael W. (LARC-D301)" userId="ee9f4e70-6810-4166-a7a4-89416835695a" providerId="ADAL" clId="{E8897446-B665-864F-8163-6F4D84E19FA2}" dt="2022-04-08T17:04:26.310" v="3015" actId="1076"/>
          <ac:picMkLst>
            <pc:docMk/>
            <pc:sldMk cId="3873012967" sldId="277"/>
            <ac:picMk id="6" creationId="{33CED1C4-9E87-4740-A506-60AAF532B4DD}"/>
          </ac:picMkLst>
        </pc:picChg>
      </pc:sldChg>
      <pc:sldChg chg="addSp modSp new mod">
        <pc:chgData name="Lee, Michael W. (LARC-D301)" userId="ee9f4e70-6810-4166-a7a4-89416835695a" providerId="ADAL" clId="{E8897446-B665-864F-8163-6F4D84E19FA2}" dt="2022-04-08T18:00:56.722" v="4331" actId="20577"/>
        <pc:sldMkLst>
          <pc:docMk/>
          <pc:sldMk cId="170428183" sldId="284"/>
        </pc:sldMkLst>
        <pc:spChg chg="mod">
          <ac:chgData name="Lee, Michael W. (LARC-D301)" userId="ee9f4e70-6810-4166-a7a4-89416835695a" providerId="ADAL" clId="{E8897446-B665-864F-8163-6F4D84E19FA2}" dt="2022-04-08T17:44:43.060" v="3249" actId="20577"/>
          <ac:spMkLst>
            <pc:docMk/>
            <pc:sldMk cId="170428183" sldId="284"/>
            <ac:spMk id="2" creationId="{CCD06799-C9DE-394F-9154-853CD750966C}"/>
          </ac:spMkLst>
        </pc:spChg>
        <pc:spChg chg="mod">
          <ac:chgData name="Lee, Michael W. (LARC-D301)" userId="ee9f4e70-6810-4166-a7a4-89416835695a" providerId="ADAL" clId="{E8897446-B665-864F-8163-6F4D84E19FA2}" dt="2022-04-08T18:00:56.722" v="4331" actId="20577"/>
          <ac:spMkLst>
            <pc:docMk/>
            <pc:sldMk cId="170428183" sldId="284"/>
            <ac:spMk id="3" creationId="{5BC7F77E-ED25-FD45-8749-D28841C66009}"/>
          </ac:spMkLst>
        </pc:spChg>
        <pc:picChg chg="add mod">
          <ac:chgData name="Lee, Michael W. (LARC-D301)" userId="ee9f4e70-6810-4166-a7a4-89416835695a" providerId="ADAL" clId="{E8897446-B665-864F-8163-6F4D84E19FA2}" dt="2022-04-08T17:45:21.754" v="3260" actId="12788"/>
          <ac:picMkLst>
            <pc:docMk/>
            <pc:sldMk cId="170428183" sldId="284"/>
            <ac:picMk id="5" creationId="{4218224D-C6AE-8B48-953A-66462A2C1080}"/>
          </ac:picMkLst>
        </pc:picChg>
      </pc:sldChg>
      <pc:sldChg chg="addSp delSp modSp new mod">
        <pc:chgData name="Lee, Michael W. (LARC-D301)" userId="ee9f4e70-6810-4166-a7a4-89416835695a" providerId="ADAL" clId="{E8897446-B665-864F-8163-6F4D84E19FA2}" dt="2022-04-08T18:56:15.928" v="5209" actId="732"/>
        <pc:sldMkLst>
          <pc:docMk/>
          <pc:sldMk cId="1216861850" sldId="285"/>
        </pc:sldMkLst>
        <pc:spChg chg="mod">
          <ac:chgData name="Lee, Michael W. (LARC-D301)" userId="ee9f4e70-6810-4166-a7a4-89416835695a" providerId="ADAL" clId="{E8897446-B665-864F-8163-6F4D84E19FA2}" dt="2022-04-08T18:02:04.789" v="4409" actId="20577"/>
          <ac:spMkLst>
            <pc:docMk/>
            <pc:sldMk cId="1216861850" sldId="285"/>
            <ac:spMk id="2" creationId="{DBE76357-7F74-8C41-90EA-B713EBB0B164}"/>
          </ac:spMkLst>
        </pc:spChg>
        <pc:spChg chg="mod">
          <ac:chgData name="Lee, Michael W. (LARC-D301)" userId="ee9f4e70-6810-4166-a7a4-89416835695a" providerId="ADAL" clId="{E8897446-B665-864F-8163-6F4D84E19FA2}" dt="2022-04-08T18:21:28.617" v="5188" actId="20577"/>
          <ac:spMkLst>
            <pc:docMk/>
            <pc:sldMk cId="1216861850" sldId="285"/>
            <ac:spMk id="3" creationId="{AA93C36C-D8B4-7E48-B7F6-6C4B9B25683F}"/>
          </ac:spMkLst>
        </pc:spChg>
        <pc:spChg chg="add mod">
          <ac:chgData name="Lee, Michael W. (LARC-D301)" userId="ee9f4e70-6810-4166-a7a4-89416835695a" providerId="ADAL" clId="{E8897446-B665-864F-8163-6F4D84E19FA2}" dt="2022-04-08T18:16:08.674" v="4855" actId="1076"/>
          <ac:spMkLst>
            <pc:docMk/>
            <pc:sldMk cId="1216861850" sldId="285"/>
            <ac:spMk id="8" creationId="{6DF7EDAE-8C83-1D4A-B0CE-C62B8F5CF61B}"/>
          </ac:spMkLst>
        </pc:spChg>
        <pc:spChg chg="add mod">
          <ac:chgData name="Lee, Michael W. (LARC-D301)" userId="ee9f4e70-6810-4166-a7a4-89416835695a" providerId="ADAL" clId="{E8897446-B665-864F-8163-6F4D84E19FA2}" dt="2022-04-08T18:16:08.674" v="4855" actId="1076"/>
          <ac:spMkLst>
            <pc:docMk/>
            <pc:sldMk cId="1216861850" sldId="285"/>
            <ac:spMk id="9" creationId="{01BAB482-1DDE-FF47-A069-1C85E4B6E0AA}"/>
          </ac:spMkLst>
        </pc:spChg>
        <pc:spChg chg="add mod">
          <ac:chgData name="Lee, Michael W. (LARC-D301)" userId="ee9f4e70-6810-4166-a7a4-89416835695a" providerId="ADAL" clId="{E8897446-B665-864F-8163-6F4D84E19FA2}" dt="2022-04-08T18:54:17.678" v="5208" actId="20577"/>
          <ac:spMkLst>
            <pc:docMk/>
            <pc:sldMk cId="1216861850" sldId="285"/>
            <ac:spMk id="10" creationId="{57552CEF-218B-4348-B06F-864876E8F301}"/>
          </ac:spMkLst>
        </pc:spChg>
        <pc:picChg chg="add mod modCrop">
          <ac:chgData name="Lee, Michael W. (LARC-D301)" userId="ee9f4e70-6810-4166-a7a4-89416835695a" providerId="ADAL" clId="{E8897446-B665-864F-8163-6F4D84E19FA2}" dt="2022-04-08T18:16:08.674" v="4855" actId="1076"/>
          <ac:picMkLst>
            <pc:docMk/>
            <pc:sldMk cId="1216861850" sldId="285"/>
            <ac:picMk id="5" creationId="{EC709D86-6722-D44E-9A51-D79BE2D92B11}"/>
          </ac:picMkLst>
        </pc:picChg>
        <pc:picChg chg="add mod modCrop">
          <ac:chgData name="Lee, Michael W. (LARC-D301)" userId="ee9f4e70-6810-4166-a7a4-89416835695a" providerId="ADAL" clId="{E8897446-B665-864F-8163-6F4D84E19FA2}" dt="2022-04-08T18:56:15.928" v="5209" actId="732"/>
          <ac:picMkLst>
            <pc:docMk/>
            <pc:sldMk cId="1216861850" sldId="285"/>
            <ac:picMk id="6" creationId="{D36D1CAC-5686-C14E-B32B-8DCEDD6195A0}"/>
          </ac:picMkLst>
        </pc:picChg>
        <pc:picChg chg="add del mod modCrop">
          <ac:chgData name="Lee, Michael W. (LARC-D301)" userId="ee9f4e70-6810-4166-a7a4-89416835695a" providerId="ADAL" clId="{E8897446-B665-864F-8163-6F4D84E19FA2}" dt="2022-04-08T18:16:08.674" v="4855" actId="1076"/>
          <ac:picMkLst>
            <pc:docMk/>
            <pc:sldMk cId="1216861850" sldId="285"/>
            <ac:picMk id="7" creationId="{D7917DDD-66C9-2243-BD8F-114B276D4CAD}"/>
          </ac:picMkLst>
        </pc:picChg>
      </pc:sldChg>
    </pc:docChg>
  </pc:docChgLst>
  <pc:docChgLst>
    <pc:chgData name="Scoggins, James B. (LARC-D305)" userId="S::jscoggi1@ndc.nasa.gov::b648b8f1-32b6-4433-b937-433abfb004cd" providerId="AD" clId="Web-{BEB73AFC-2D2E-4BB9-A0D7-7CF3EAED3358}"/>
    <pc:docChg chg="modSld">
      <pc:chgData name="Scoggins, James B. (LARC-D305)" userId="S::jscoggi1@ndc.nasa.gov::b648b8f1-32b6-4433-b937-433abfb004cd" providerId="AD" clId="Web-{BEB73AFC-2D2E-4BB9-A0D7-7CF3EAED3358}" dt="2022-05-03T14:04:12.202" v="16" actId="14100"/>
      <pc:docMkLst>
        <pc:docMk/>
      </pc:docMkLst>
      <pc:sldChg chg="addSp modSp">
        <pc:chgData name="Scoggins, James B. (LARC-D305)" userId="S::jscoggi1@ndc.nasa.gov::b648b8f1-32b6-4433-b937-433abfb004cd" providerId="AD" clId="Web-{BEB73AFC-2D2E-4BB9-A0D7-7CF3EAED3358}" dt="2022-05-03T14:04:12.202" v="16" actId="14100"/>
        <pc:sldMkLst>
          <pc:docMk/>
          <pc:sldMk cId="4138936944" sldId="273"/>
        </pc:sldMkLst>
        <pc:spChg chg="add mod">
          <ac:chgData name="Scoggins, James B. (LARC-D305)" userId="S::jscoggi1@ndc.nasa.gov::b648b8f1-32b6-4433-b937-433abfb004cd" providerId="AD" clId="Web-{BEB73AFC-2D2E-4BB9-A0D7-7CF3EAED3358}" dt="2022-05-03T14:03:07.295" v="7"/>
          <ac:spMkLst>
            <pc:docMk/>
            <pc:sldMk cId="4138936944" sldId="273"/>
            <ac:spMk id="7" creationId="{FAA7C7E0-4C03-4444-3495-C4F81C0E037D}"/>
          </ac:spMkLst>
        </pc:spChg>
        <pc:spChg chg="add mod">
          <ac:chgData name="Scoggins, James B. (LARC-D305)" userId="S::jscoggi1@ndc.nasa.gov::b648b8f1-32b6-4433-b937-433abfb004cd" providerId="AD" clId="Web-{BEB73AFC-2D2E-4BB9-A0D7-7CF3EAED3358}" dt="2022-05-03T14:04:12.202" v="16" actId="14100"/>
          <ac:spMkLst>
            <pc:docMk/>
            <pc:sldMk cId="4138936944" sldId="273"/>
            <ac:spMk id="8" creationId="{D8D96876-EC97-ABEA-F994-9513C3E06CAD}"/>
          </ac:spMkLst>
        </pc:spChg>
        <pc:spChg chg="add mod">
          <ac:chgData name="Scoggins, James B. (LARC-D305)" userId="S::jscoggi1@ndc.nasa.gov::b648b8f1-32b6-4433-b937-433abfb004cd" providerId="AD" clId="Web-{BEB73AFC-2D2E-4BB9-A0D7-7CF3EAED3358}" dt="2022-05-03T14:03:49.765" v="13" actId="1076"/>
          <ac:spMkLst>
            <pc:docMk/>
            <pc:sldMk cId="4138936944" sldId="273"/>
            <ac:spMk id="9" creationId="{9C0A1734-FEBC-708D-3A16-7E4605EA517F}"/>
          </ac:spMkLst>
        </pc:spChg>
        <pc:spChg chg="add mod">
          <ac:chgData name="Scoggins, James B. (LARC-D305)" userId="S::jscoggi1@ndc.nasa.gov::b648b8f1-32b6-4433-b937-433abfb004cd" providerId="AD" clId="Web-{BEB73AFC-2D2E-4BB9-A0D7-7CF3EAED3358}" dt="2022-05-03T14:04:00.108" v="15" actId="1076"/>
          <ac:spMkLst>
            <pc:docMk/>
            <pc:sldMk cId="4138936944" sldId="273"/>
            <ac:spMk id="10" creationId="{87301C4A-18A7-DF89-F6B2-57C2C4A82B78}"/>
          </ac:spMkLst>
        </pc:spChg>
      </pc:sldChg>
    </pc:docChg>
  </pc:docChgLst>
  <pc:docChgLst>
    <pc:chgData name="Wignall, T J (LARC-D301)" userId="928088d5-2e43-43ae-9bf8-4fca5bfc7d44" providerId="ADAL" clId="{7333AA79-B858-8D46-9270-0C8B7DF1D725}"/>
    <pc:docChg chg="undo custSel addSld modSld sldOrd modMainMaster">
      <pc:chgData name="Wignall, T J (LARC-D301)" userId="928088d5-2e43-43ae-9bf8-4fca5bfc7d44" providerId="ADAL" clId="{7333AA79-B858-8D46-9270-0C8B7DF1D725}" dt="2022-04-12T14:58:34.399" v="131" actId="1076"/>
      <pc:docMkLst>
        <pc:docMk/>
      </pc:docMkLst>
      <pc:sldChg chg="addSp modSp mod">
        <pc:chgData name="Wignall, T J (LARC-D301)" userId="928088d5-2e43-43ae-9bf8-4fca5bfc7d44" providerId="ADAL" clId="{7333AA79-B858-8D46-9270-0C8B7DF1D725}" dt="2022-04-08T13:24:11.678" v="119" actId="122"/>
        <pc:sldMkLst>
          <pc:docMk/>
          <pc:sldMk cId="3382107594" sldId="256"/>
        </pc:sldMkLst>
        <pc:spChg chg="add mod">
          <ac:chgData name="Wignall, T J (LARC-D301)" userId="928088d5-2e43-43ae-9bf8-4fca5bfc7d44" providerId="ADAL" clId="{7333AA79-B858-8D46-9270-0C8B7DF1D725}" dt="2022-04-08T13:24:11.678" v="119" actId="122"/>
          <ac:spMkLst>
            <pc:docMk/>
            <pc:sldMk cId="3382107594" sldId="256"/>
            <ac:spMk id="8" creationId="{244FD5F9-58B7-3E42-8FAF-4BD0EB29F0C1}"/>
          </ac:spMkLst>
        </pc:spChg>
      </pc:sldChg>
      <pc:sldChg chg="modSp mod">
        <pc:chgData name="Wignall, T J (LARC-D301)" userId="928088d5-2e43-43ae-9bf8-4fca5bfc7d44" providerId="ADAL" clId="{7333AA79-B858-8D46-9270-0C8B7DF1D725}" dt="2022-04-08T12:40:11.717" v="65" actId="20577"/>
        <pc:sldMkLst>
          <pc:docMk/>
          <pc:sldMk cId="813206838" sldId="280"/>
        </pc:sldMkLst>
        <pc:spChg chg="mod">
          <ac:chgData name="Wignall, T J (LARC-D301)" userId="928088d5-2e43-43ae-9bf8-4fca5bfc7d44" providerId="ADAL" clId="{7333AA79-B858-8D46-9270-0C8B7DF1D725}" dt="2022-04-08T12:40:11.717" v="65" actId="20577"/>
          <ac:spMkLst>
            <pc:docMk/>
            <pc:sldMk cId="813206838" sldId="280"/>
            <ac:spMk id="3" creationId="{7587A31F-9A1A-4AC3-900B-D44F9891FF35}"/>
          </ac:spMkLst>
        </pc:spChg>
      </pc:sldChg>
      <pc:sldChg chg="modSp mod">
        <pc:chgData name="Wignall, T J (LARC-D301)" userId="928088d5-2e43-43ae-9bf8-4fca5bfc7d44" providerId="ADAL" clId="{7333AA79-B858-8D46-9270-0C8B7DF1D725}" dt="2022-04-08T12:40:17.581" v="66" actId="20577"/>
        <pc:sldMkLst>
          <pc:docMk/>
          <pc:sldMk cId="954513381" sldId="282"/>
        </pc:sldMkLst>
        <pc:spChg chg="mod">
          <ac:chgData name="Wignall, T J (LARC-D301)" userId="928088d5-2e43-43ae-9bf8-4fca5bfc7d44" providerId="ADAL" clId="{7333AA79-B858-8D46-9270-0C8B7DF1D725}" dt="2022-04-08T12:40:17.581" v="66" actId="20577"/>
          <ac:spMkLst>
            <pc:docMk/>
            <pc:sldMk cId="954513381" sldId="282"/>
            <ac:spMk id="3" creationId="{7587A31F-9A1A-4AC3-900B-D44F9891FF35}"/>
          </ac:spMkLst>
        </pc:spChg>
      </pc:sldChg>
      <pc:sldChg chg="addSp delSp modSp new mod ord">
        <pc:chgData name="Wignall, T J (LARC-D301)" userId="928088d5-2e43-43ae-9bf8-4fca5bfc7d44" providerId="ADAL" clId="{7333AA79-B858-8D46-9270-0C8B7DF1D725}" dt="2022-04-12T14:58:34.399" v="131" actId="1076"/>
        <pc:sldMkLst>
          <pc:docMk/>
          <pc:sldMk cId="352387565" sldId="288"/>
        </pc:sldMkLst>
        <pc:spChg chg="del">
          <ac:chgData name="Wignall, T J (LARC-D301)" userId="928088d5-2e43-43ae-9bf8-4fca5bfc7d44" providerId="ADAL" clId="{7333AA79-B858-8D46-9270-0C8B7DF1D725}" dt="2022-04-12T14:57:27.847" v="122" actId="478"/>
          <ac:spMkLst>
            <pc:docMk/>
            <pc:sldMk cId="352387565" sldId="288"/>
            <ac:spMk id="2" creationId="{3C50191F-4807-B848-AA86-F7714C3F2F0E}"/>
          </ac:spMkLst>
        </pc:spChg>
        <pc:spChg chg="del">
          <ac:chgData name="Wignall, T J (LARC-D301)" userId="928088d5-2e43-43ae-9bf8-4fca5bfc7d44" providerId="ADAL" clId="{7333AA79-B858-8D46-9270-0C8B7DF1D725}" dt="2022-04-12T14:57:28.697" v="123" actId="478"/>
          <ac:spMkLst>
            <pc:docMk/>
            <pc:sldMk cId="352387565" sldId="288"/>
            <ac:spMk id="3" creationId="{3C1A4603-4BDE-0044-AF1A-DAC97051BAD0}"/>
          </ac:spMkLst>
        </pc:spChg>
        <pc:picChg chg="add del mod">
          <ac:chgData name="Wignall, T J (LARC-D301)" userId="928088d5-2e43-43ae-9bf8-4fca5bfc7d44" providerId="ADAL" clId="{7333AA79-B858-8D46-9270-0C8B7DF1D725}" dt="2022-04-12T14:57:51.707" v="125" actId="478"/>
          <ac:picMkLst>
            <pc:docMk/>
            <pc:sldMk cId="352387565" sldId="288"/>
            <ac:picMk id="6" creationId="{A70DA4B7-577F-8441-9A2F-B9D4E6DDD785}"/>
          </ac:picMkLst>
        </pc:picChg>
        <pc:picChg chg="add mod">
          <ac:chgData name="Wignall, T J (LARC-D301)" userId="928088d5-2e43-43ae-9bf8-4fca5bfc7d44" providerId="ADAL" clId="{7333AA79-B858-8D46-9270-0C8B7DF1D725}" dt="2022-04-12T14:58:34.399" v="131" actId="1076"/>
          <ac:picMkLst>
            <pc:docMk/>
            <pc:sldMk cId="352387565" sldId="288"/>
            <ac:picMk id="8" creationId="{F0110AEA-280B-CF45-B9CD-B90E63B59E65}"/>
          </ac:picMkLst>
        </pc:picChg>
      </pc:sldChg>
      <pc:sldMasterChg chg="addSp modSp modSldLayout">
        <pc:chgData name="Wignall, T J (LARC-D301)" userId="928088d5-2e43-43ae-9bf8-4fca5bfc7d44" providerId="ADAL" clId="{7333AA79-B858-8D46-9270-0C8B7DF1D725}" dt="2022-04-08T13:23:40.226" v="105" actId="478"/>
        <pc:sldMasterMkLst>
          <pc:docMk/>
          <pc:sldMasterMk cId="4056634218" sldId="2147483648"/>
        </pc:sldMasterMkLst>
        <pc:spChg chg="add mod">
          <ac:chgData name="Wignall, T J (LARC-D301)" userId="928088d5-2e43-43ae-9bf8-4fca5bfc7d44" providerId="ADAL" clId="{7333AA79-B858-8D46-9270-0C8B7DF1D725}" dt="2022-04-08T13:14:51.310" v="99"/>
          <ac:spMkLst>
            <pc:docMk/>
            <pc:sldMasterMk cId="4056634218" sldId="2147483648"/>
            <ac:spMk id="10" creationId="{B82FF5AC-1D60-EE41-B4AB-A7304DE99C3E}"/>
          </ac:spMkLst>
        </pc:spChg>
        <pc:spChg chg="add mod">
          <ac:chgData name="Wignall, T J (LARC-D301)" userId="928088d5-2e43-43ae-9bf8-4fca5bfc7d44" providerId="ADAL" clId="{7333AA79-B858-8D46-9270-0C8B7DF1D725}" dt="2022-04-08T13:14:51.310" v="99"/>
          <ac:spMkLst>
            <pc:docMk/>
            <pc:sldMasterMk cId="4056634218" sldId="2147483648"/>
            <ac:spMk id="11" creationId="{93A7D111-01B8-4A48-87CE-A6C4A13818E4}"/>
          </ac:spMkLst>
        </pc:spChg>
        <pc:sldLayoutChg chg="addSp delSp modSp mod">
          <pc:chgData name="Wignall, T J (LARC-D301)" userId="928088d5-2e43-43ae-9bf8-4fca5bfc7d44" providerId="ADAL" clId="{7333AA79-B858-8D46-9270-0C8B7DF1D725}" dt="2022-04-08T13:23:40.226" v="105" actId="478"/>
          <pc:sldLayoutMkLst>
            <pc:docMk/>
            <pc:sldMasterMk cId="4056634218" sldId="2147483648"/>
            <pc:sldLayoutMk cId="2128275258" sldId="2147483649"/>
          </pc:sldLayoutMkLst>
          <pc:spChg chg="add del mod">
            <ac:chgData name="Wignall, T J (LARC-D301)" userId="928088d5-2e43-43ae-9bf8-4fca5bfc7d44" providerId="ADAL" clId="{7333AA79-B858-8D46-9270-0C8B7DF1D725}" dt="2022-04-08T13:15:03.222" v="100" actId="478"/>
            <ac:spMkLst>
              <pc:docMk/>
              <pc:sldMasterMk cId="4056634218" sldId="2147483648"/>
              <pc:sldLayoutMk cId="2128275258" sldId="2147483649"/>
              <ac:spMk id="4" creationId="{CC0FDF95-C858-3A4D-B124-BEC2521A1CCD}"/>
            </ac:spMkLst>
          </pc:spChg>
          <pc:spChg chg="add del mod">
            <ac:chgData name="Wignall, T J (LARC-D301)" userId="928088d5-2e43-43ae-9bf8-4fca5bfc7d44" providerId="ADAL" clId="{7333AA79-B858-8D46-9270-0C8B7DF1D725}" dt="2022-04-08T13:15:03.222" v="100" actId="478"/>
            <ac:spMkLst>
              <pc:docMk/>
              <pc:sldMasterMk cId="4056634218" sldId="2147483648"/>
              <pc:sldLayoutMk cId="2128275258" sldId="2147483649"/>
              <ac:spMk id="5" creationId="{722F8F41-9CEE-184D-9A06-8ECDF271079E}"/>
            </ac:spMkLst>
          </pc:spChg>
          <pc:spChg chg="add del mod">
            <ac:chgData name="Wignall, T J (LARC-D301)" userId="928088d5-2e43-43ae-9bf8-4fca5bfc7d44" providerId="ADAL" clId="{7333AA79-B858-8D46-9270-0C8B7DF1D725}" dt="2022-04-08T13:23:40.226" v="105" actId="478"/>
            <ac:spMkLst>
              <pc:docMk/>
              <pc:sldMasterMk cId="4056634218" sldId="2147483648"/>
              <pc:sldLayoutMk cId="2128275258" sldId="2147483649"/>
              <ac:spMk id="6" creationId="{6FC53BB9-7C81-B74C-A98A-EF308E879321}"/>
            </ac:spMkLst>
          </pc:spChg>
        </pc:sldLayoutChg>
      </pc:sldMasterChg>
    </pc:docChg>
  </pc:docChgLst>
  <pc:docChgLst>
    <pc:chgData name="Scoggins, James B. (LARC-D305)" userId="b648b8f1-32b6-4433-b937-433abfb004cd" providerId="ADAL" clId="{D568DD02-DAE6-AE4E-A0A1-1A8F7280F371}"/>
    <pc:docChg chg="undo custSel addSld delSld modSld sldOrd">
      <pc:chgData name="Scoggins, James B. (LARC-D305)" userId="b648b8f1-32b6-4433-b937-433abfb004cd" providerId="ADAL" clId="{D568DD02-DAE6-AE4E-A0A1-1A8F7280F371}" dt="2022-11-02T17:05:37.962" v="4382" actId="20578"/>
      <pc:docMkLst>
        <pc:docMk/>
      </pc:docMkLst>
      <pc:sldChg chg="ord">
        <pc:chgData name="Scoggins, James B. (LARC-D305)" userId="b648b8f1-32b6-4433-b937-433abfb004cd" providerId="ADAL" clId="{D568DD02-DAE6-AE4E-A0A1-1A8F7280F371}" dt="2022-11-01T14:08:51.939" v="4324" actId="20578"/>
        <pc:sldMkLst>
          <pc:docMk/>
          <pc:sldMk cId="3552761207" sldId="294"/>
        </pc:sldMkLst>
      </pc:sldChg>
      <pc:sldChg chg="addSp delSp modSp mod">
        <pc:chgData name="Scoggins, James B. (LARC-D305)" userId="b648b8f1-32b6-4433-b937-433abfb004cd" providerId="ADAL" clId="{D568DD02-DAE6-AE4E-A0A1-1A8F7280F371}" dt="2022-11-01T00:02:50.853" v="765" actId="20577"/>
        <pc:sldMkLst>
          <pc:docMk/>
          <pc:sldMk cId="4256544877" sldId="295"/>
        </pc:sldMkLst>
        <pc:spChg chg="mod">
          <ac:chgData name="Scoggins, James B. (LARC-D305)" userId="b648b8f1-32b6-4433-b937-433abfb004cd" providerId="ADAL" clId="{D568DD02-DAE6-AE4E-A0A1-1A8F7280F371}" dt="2022-11-01T00:02:50.853" v="765" actId="20577"/>
          <ac:spMkLst>
            <pc:docMk/>
            <pc:sldMk cId="4256544877" sldId="295"/>
            <ac:spMk id="2" creationId="{697E003E-4949-07E5-C1EF-2BAE974F27AA}"/>
          </ac:spMkLst>
        </pc:spChg>
        <pc:spChg chg="mod">
          <ac:chgData name="Scoggins, James B. (LARC-D305)" userId="b648b8f1-32b6-4433-b937-433abfb004cd" providerId="ADAL" clId="{D568DD02-DAE6-AE4E-A0A1-1A8F7280F371}" dt="2022-10-31T23:53:26.009" v="375" actId="14100"/>
          <ac:spMkLst>
            <pc:docMk/>
            <pc:sldMk cId="4256544877" sldId="295"/>
            <ac:spMk id="3" creationId="{9A0BC4AE-6328-0656-64E0-72F00DE92099}"/>
          </ac:spMkLst>
        </pc:spChg>
        <pc:spChg chg="add mod">
          <ac:chgData name="Scoggins, James B. (LARC-D305)" userId="b648b8f1-32b6-4433-b937-433abfb004cd" providerId="ADAL" clId="{D568DD02-DAE6-AE4E-A0A1-1A8F7280F371}" dt="2022-11-01T00:01:03.765" v="752" actId="13822"/>
          <ac:spMkLst>
            <pc:docMk/>
            <pc:sldMk cId="4256544877" sldId="295"/>
            <ac:spMk id="25" creationId="{59AD77F5-1D40-5F71-860E-FB4C41C8FDEF}"/>
          </ac:spMkLst>
        </pc:spChg>
        <pc:spChg chg="add mod topLvl">
          <ac:chgData name="Scoggins, James B. (LARC-D305)" userId="b648b8f1-32b6-4433-b937-433abfb004cd" providerId="ADAL" clId="{D568DD02-DAE6-AE4E-A0A1-1A8F7280F371}" dt="2022-10-31T23:56:29.808" v="517" actId="165"/>
          <ac:spMkLst>
            <pc:docMk/>
            <pc:sldMk cId="4256544877" sldId="295"/>
            <ac:spMk id="29" creationId="{B08EC7E7-8503-B877-112E-45B032E0DC3D}"/>
          </ac:spMkLst>
        </pc:spChg>
        <pc:spChg chg="add mod">
          <ac:chgData name="Scoggins, James B. (LARC-D305)" userId="b648b8f1-32b6-4433-b937-433abfb004cd" providerId="ADAL" clId="{D568DD02-DAE6-AE4E-A0A1-1A8F7280F371}" dt="2022-11-01T00:00:19.945" v="750" actId="20577"/>
          <ac:spMkLst>
            <pc:docMk/>
            <pc:sldMk cId="4256544877" sldId="295"/>
            <ac:spMk id="31" creationId="{0070CED0-C5BB-197E-FAC9-29FCEEB7BFEF}"/>
          </ac:spMkLst>
        </pc:spChg>
        <pc:spChg chg="add mod">
          <ac:chgData name="Scoggins, James B. (LARC-D305)" userId="b648b8f1-32b6-4433-b937-433abfb004cd" providerId="ADAL" clId="{D568DD02-DAE6-AE4E-A0A1-1A8F7280F371}" dt="2022-11-01T00:02:27.036" v="758" actId="13822"/>
          <ac:spMkLst>
            <pc:docMk/>
            <pc:sldMk cId="4256544877" sldId="295"/>
            <ac:spMk id="32" creationId="{AE80E773-B466-8B6F-45A3-C69A138B4142}"/>
          </ac:spMkLst>
        </pc:spChg>
        <pc:grpChg chg="add mod">
          <ac:chgData name="Scoggins, James B. (LARC-D305)" userId="b648b8f1-32b6-4433-b937-433abfb004cd" providerId="ADAL" clId="{D568DD02-DAE6-AE4E-A0A1-1A8F7280F371}" dt="2022-10-31T23:52:04.656" v="369" actId="164"/>
          <ac:grpSpMkLst>
            <pc:docMk/>
            <pc:sldMk cId="4256544877" sldId="295"/>
            <ac:grpSpMk id="24" creationId="{1C587404-1910-2628-802F-52DFA300F4A0}"/>
          </ac:grpSpMkLst>
        </pc:grpChg>
        <pc:grpChg chg="add mod">
          <ac:chgData name="Scoggins, James B. (LARC-D305)" userId="b648b8f1-32b6-4433-b937-433abfb004cd" providerId="ADAL" clId="{D568DD02-DAE6-AE4E-A0A1-1A8F7280F371}" dt="2022-10-31T23:58:09.890" v="704" actId="1076"/>
          <ac:grpSpMkLst>
            <pc:docMk/>
            <pc:sldMk cId="4256544877" sldId="295"/>
            <ac:grpSpMk id="26" creationId="{F6077FCE-73B3-1355-DA70-36C56C62EEF3}"/>
          </ac:grpSpMkLst>
        </pc:grpChg>
        <pc:grpChg chg="add del mod">
          <ac:chgData name="Scoggins, James B. (LARC-D305)" userId="b648b8f1-32b6-4433-b937-433abfb004cd" providerId="ADAL" clId="{D568DD02-DAE6-AE4E-A0A1-1A8F7280F371}" dt="2022-10-31T23:56:29.808" v="517" actId="165"/>
          <ac:grpSpMkLst>
            <pc:docMk/>
            <pc:sldMk cId="4256544877" sldId="295"/>
            <ac:grpSpMk id="30" creationId="{E56B15E8-CA1F-6465-770D-19FBC281A158}"/>
          </ac:grpSpMkLst>
        </pc:grpChg>
        <pc:picChg chg="add mod">
          <ac:chgData name="Scoggins, James B. (LARC-D305)" userId="b648b8f1-32b6-4433-b937-433abfb004cd" providerId="ADAL" clId="{D568DD02-DAE6-AE4E-A0A1-1A8F7280F371}" dt="2022-10-31T23:48:42.189" v="319" actId="164"/>
          <ac:picMkLst>
            <pc:docMk/>
            <pc:sldMk cId="4256544877" sldId="295"/>
            <ac:picMk id="5" creationId="{F2ED347E-E8DF-B17B-3825-96CE20C086B5}"/>
          </ac:picMkLst>
        </pc:picChg>
        <pc:picChg chg="add del mod">
          <ac:chgData name="Scoggins, James B. (LARC-D305)" userId="b648b8f1-32b6-4433-b937-433abfb004cd" providerId="ADAL" clId="{D568DD02-DAE6-AE4E-A0A1-1A8F7280F371}" dt="2022-10-31T23:46:32.921" v="314" actId="478"/>
          <ac:picMkLst>
            <pc:docMk/>
            <pc:sldMk cId="4256544877" sldId="295"/>
            <ac:picMk id="7" creationId="{67749590-D73F-57BE-9B85-0E0F494044FB}"/>
          </ac:picMkLst>
        </pc:picChg>
        <pc:picChg chg="add mod">
          <ac:chgData name="Scoggins, James B. (LARC-D305)" userId="b648b8f1-32b6-4433-b937-433abfb004cd" providerId="ADAL" clId="{D568DD02-DAE6-AE4E-A0A1-1A8F7280F371}" dt="2022-10-31T23:48:42.189" v="319" actId="164"/>
          <ac:picMkLst>
            <pc:docMk/>
            <pc:sldMk cId="4256544877" sldId="295"/>
            <ac:picMk id="8" creationId="{2BC92C02-F8B2-6255-C898-4C9706FBA907}"/>
          </ac:picMkLst>
        </pc:picChg>
        <pc:picChg chg="add del mod">
          <ac:chgData name="Scoggins, James B. (LARC-D305)" userId="b648b8f1-32b6-4433-b937-433abfb004cd" providerId="ADAL" clId="{D568DD02-DAE6-AE4E-A0A1-1A8F7280F371}" dt="2022-10-31T23:42:54.876" v="264" actId="478"/>
          <ac:picMkLst>
            <pc:docMk/>
            <pc:sldMk cId="4256544877" sldId="295"/>
            <ac:picMk id="10" creationId="{ABDEB999-7B4F-44F0-9125-14147C258058}"/>
          </ac:picMkLst>
        </pc:picChg>
        <pc:picChg chg="add del mod">
          <ac:chgData name="Scoggins, James B. (LARC-D305)" userId="b648b8f1-32b6-4433-b937-433abfb004cd" providerId="ADAL" clId="{D568DD02-DAE6-AE4E-A0A1-1A8F7280F371}" dt="2022-10-31T23:11:19.469" v="258" actId="478"/>
          <ac:picMkLst>
            <pc:docMk/>
            <pc:sldMk cId="4256544877" sldId="295"/>
            <ac:picMk id="11" creationId="{7FC3907F-1AB5-604B-BC50-A82886D4D19C}"/>
          </ac:picMkLst>
        </pc:picChg>
        <pc:picChg chg="add del mod">
          <ac:chgData name="Scoggins, James B. (LARC-D305)" userId="b648b8f1-32b6-4433-b937-433abfb004cd" providerId="ADAL" clId="{D568DD02-DAE6-AE4E-A0A1-1A8F7280F371}" dt="2022-10-31T23:43:33.953" v="273" actId="478"/>
          <ac:picMkLst>
            <pc:docMk/>
            <pc:sldMk cId="4256544877" sldId="295"/>
            <ac:picMk id="13" creationId="{8A452C44-6294-F743-BAEF-E803D5D41901}"/>
          </ac:picMkLst>
        </pc:picChg>
        <pc:picChg chg="add del mod">
          <ac:chgData name="Scoggins, James B. (LARC-D305)" userId="b648b8f1-32b6-4433-b937-433abfb004cd" providerId="ADAL" clId="{D568DD02-DAE6-AE4E-A0A1-1A8F7280F371}" dt="2022-10-31T23:43:33.953" v="273" actId="478"/>
          <ac:picMkLst>
            <pc:docMk/>
            <pc:sldMk cId="4256544877" sldId="295"/>
            <ac:picMk id="15" creationId="{7069C0F8-E55A-E361-C07B-FC1FED64D637}"/>
          </ac:picMkLst>
        </pc:picChg>
        <pc:picChg chg="add del mod">
          <ac:chgData name="Scoggins, James B. (LARC-D305)" userId="b648b8f1-32b6-4433-b937-433abfb004cd" providerId="ADAL" clId="{D568DD02-DAE6-AE4E-A0A1-1A8F7280F371}" dt="2022-10-31T23:43:33.953" v="273" actId="478"/>
          <ac:picMkLst>
            <pc:docMk/>
            <pc:sldMk cId="4256544877" sldId="295"/>
            <ac:picMk id="17" creationId="{6A859D1C-9C56-7262-DD9A-84D366C6F3A8}"/>
          </ac:picMkLst>
        </pc:picChg>
        <pc:picChg chg="add mod">
          <ac:chgData name="Scoggins, James B. (LARC-D305)" userId="b648b8f1-32b6-4433-b937-433abfb004cd" providerId="ADAL" clId="{D568DD02-DAE6-AE4E-A0A1-1A8F7280F371}" dt="2022-10-31T23:50:22.801" v="360" actId="1076"/>
          <ac:picMkLst>
            <pc:docMk/>
            <pc:sldMk cId="4256544877" sldId="295"/>
            <ac:picMk id="19" creationId="{445EF8F9-BDB4-09AE-D797-7531DD5D2D19}"/>
          </ac:picMkLst>
        </pc:picChg>
        <pc:picChg chg="add del mod">
          <ac:chgData name="Scoggins, James B. (LARC-D305)" userId="b648b8f1-32b6-4433-b937-433abfb004cd" providerId="ADAL" clId="{D568DD02-DAE6-AE4E-A0A1-1A8F7280F371}" dt="2022-10-31T23:46:29.276" v="313" actId="478"/>
          <ac:picMkLst>
            <pc:docMk/>
            <pc:sldMk cId="4256544877" sldId="295"/>
            <ac:picMk id="21" creationId="{9FBED044-FF7C-C127-B82B-AA526A4956AE}"/>
          </ac:picMkLst>
        </pc:picChg>
        <pc:picChg chg="add del mod">
          <ac:chgData name="Scoggins, James B. (LARC-D305)" userId="b648b8f1-32b6-4433-b937-433abfb004cd" providerId="ADAL" clId="{D568DD02-DAE6-AE4E-A0A1-1A8F7280F371}" dt="2022-10-31T23:46:27.685" v="312" actId="478"/>
          <ac:picMkLst>
            <pc:docMk/>
            <pc:sldMk cId="4256544877" sldId="295"/>
            <ac:picMk id="23" creationId="{7E2D09BC-41A3-8876-2798-2165627FA35B}"/>
          </ac:picMkLst>
        </pc:picChg>
        <pc:picChg chg="add mod topLvl">
          <ac:chgData name="Scoggins, James B. (LARC-D305)" userId="b648b8f1-32b6-4433-b937-433abfb004cd" providerId="ADAL" clId="{D568DD02-DAE6-AE4E-A0A1-1A8F7280F371}" dt="2022-10-31T23:56:29.808" v="517" actId="165"/>
          <ac:picMkLst>
            <pc:docMk/>
            <pc:sldMk cId="4256544877" sldId="295"/>
            <ac:picMk id="27" creationId="{888C7932-76E7-7A73-3A1A-EEAF487B5ABB}"/>
          </ac:picMkLst>
        </pc:picChg>
      </pc:sldChg>
      <pc:sldChg chg="modSp mod">
        <pc:chgData name="Scoggins, James B. (LARC-D305)" userId="b648b8f1-32b6-4433-b937-433abfb004cd" providerId="ADAL" clId="{D568DD02-DAE6-AE4E-A0A1-1A8F7280F371}" dt="2022-11-01T14:04:43.074" v="4322" actId="948"/>
        <pc:sldMkLst>
          <pc:docMk/>
          <pc:sldMk cId="2658806805" sldId="297"/>
        </pc:sldMkLst>
        <pc:spChg chg="mod">
          <ac:chgData name="Scoggins, James B. (LARC-D305)" userId="b648b8f1-32b6-4433-b937-433abfb004cd" providerId="ADAL" clId="{D568DD02-DAE6-AE4E-A0A1-1A8F7280F371}" dt="2022-11-01T13:56:33.525" v="3379" actId="20577"/>
          <ac:spMkLst>
            <pc:docMk/>
            <pc:sldMk cId="2658806805" sldId="297"/>
            <ac:spMk id="2" creationId="{3C6F2610-8B1B-E614-079C-0A2D1C0254B2}"/>
          </ac:spMkLst>
        </pc:spChg>
        <pc:spChg chg="mod">
          <ac:chgData name="Scoggins, James B. (LARC-D305)" userId="b648b8f1-32b6-4433-b937-433abfb004cd" providerId="ADAL" clId="{D568DD02-DAE6-AE4E-A0A1-1A8F7280F371}" dt="2022-11-01T14:04:43.074" v="4322" actId="948"/>
          <ac:spMkLst>
            <pc:docMk/>
            <pc:sldMk cId="2658806805" sldId="297"/>
            <ac:spMk id="3" creationId="{D3C65B19-E5E1-436C-45E8-B56264A015B0}"/>
          </ac:spMkLst>
        </pc:spChg>
      </pc:sldChg>
      <pc:sldChg chg="addSp delSp modSp mod">
        <pc:chgData name="Scoggins, James B. (LARC-D305)" userId="b648b8f1-32b6-4433-b937-433abfb004cd" providerId="ADAL" clId="{D568DD02-DAE6-AE4E-A0A1-1A8F7280F371}" dt="2022-11-01T01:48:50.954" v="2716" actId="207"/>
        <pc:sldMkLst>
          <pc:docMk/>
          <pc:sldMk cId="2673104976" sldId="307"/>
        </pc:sldMkLst>
        <pc:spChg chg="mod">
          <ac:chgData name="Scoggins, James B. (LARC-D305)" userId="b648b8f1-32b6-4433-b937-433abfb004cd" providerId="ADAL" clId="{D568DD02-DAE6-AE4E-A0A1-1A8F7280F371}" dt="2022-11-01T00:41:26.384" v="2226" actId="14100"/>
          <ac:spMkLst>
            <pc:docMk/>
            <pc:sldMk cId="2673104976" sldId="307"/>
            <ac:spMk id="2" creationId="{697E003E-4949-07E5-C1EF-2BAE974F27AA}"/>
          </ac:spMkLst>
        </pc:spChg>
        <pc:spChg chg="del mod">
          <ac:chgData name="Scoggins, James B. (LARC-D305)" userId="b648b8f1-32b6-4433-b937-433abfb004cd" providerId="ADAL" clId="{D568DD02-DAE6-AE4E-A0A1-1A8F7280F371}" dt="2022-11-01T00:41:33.659" v="2228" actId="478"/>
          <ac:spMkLst>
            <pc:docMk/>
            <pc:sldMk cId="2673104976" sldId="307"/>
            <ac:spMk id="3" creationId="{9A0BC4AE-6328-0656-64E0-72F00DE92099}"/>
          </ac:spMkLst>
        </pc:spChg>
        <pc:spChg chg="add del mod">
          <ac:chgData name="Scoggins, James B. (LARC-D305)" userId="b648b8f1-32b6-4433-b937-433abfb004cd" providerId="ADAL" clId="{D568DD02-DAE6-AE4E-A0A1-1A8F7280F371}" dt="2022-11-01T00:41:40.839" v="2229" actId="478"/>
          <ac:spMkLst>
            <pc:docMk/>
            <pc:sldMk cId="2673104976" sldId="307"/>
            <ac:spMk id="6" creationId="{2DF03EFB-09B2-7E6B-7AB5-F2DFED666915}"/>
          </ac:spMkLst>
        </pc:spChg>
        <pc:spChg chg="add del">
          <ac:chgData name="Scoggins, James B. (LARC-D305)" userId="b648b8f1-32b6-4433-b937-433abfb004cd" providerId="ADAL" clId="{D568DD02-DAE6-AE4E-A0A1-1A8F7280F371}" dt="2022-11-01T01:38:57.927" v="2297" actId="478"/>
          <ac:spMkLst>
            <pc:docMk/>
            <pc:sldMk cId="2673104976" sldId="307"/>
            <ac:spMk id="15" creationId="{1D4C9D8B-2447-D18A-5323-076B3A94A9C9}"/>
          </ac:spMkLst>
        </pc:spChg>
        <pc:spChg chg="add mod">
          <ac:chgData name="Scoggins, James B. (LARC-D305)" userId="b648b8f1-32b6-4433-b937-433abfb004cd" providerId="ADAL" clId="{D568DD02-DAE6-AE4E-A0A1-1A8F7280F371}" dt="2022-11-01T01:41:16.519" v="2353" actId="1076"/>
          <ac:spMkLst>
            <pc:docMk/>
            <pc:sldMk cId="2673104976" sldId="307"/>
            <ac:spMk id="23" creationId="{9F825403-909D-C79D-A061-9CC5A4450F82}"/>
          </ac:spMkLst>
        </pc:spChg>
        <pc:spChg chg="add mod">
          <ac:chgData name="Scoggins, James B. (LARC-D305)" userId="b648b8f1-32b6-4433-b937-433abfb004cd" providerId="ADAL" clId="{D568DD02-DAE6-AE4E-A0A1-1A8F7280F371}" dt="2022-11-01T01:43:23.891" v="2411" actId="1076"/>
          <ac:spMkLst>
            <pc:docMk/>
            <pc:sldMk cId="2673104976" sldId="307"/>
            <ac:spMk id="24" creationId="{8A485A78-2E7E-C030-D776-1A15920F9714}"/>
          </ac:spMkLst>
        </pc:spChg>
        <pc:spChg chg="add mod">
          <ac:chgData name="Scoggins, James B. (LARC-D305)" userId="b648b8f1-32b6-4433-b937-433abfb004cd" providerId="ADAL" clId="{D568DD02-DAE6-AE4E-A0A1-1A8F7280F371}" dt="2022-11-01T01:48:50.954" v="2716" actId="207"/>
          <ac:spMkLst>
            <pc:docMk/>
            <pc:sldMk cId="2673104976" sldId="307"/>
            <ac:spMk id="25" creationId="{A446228E-6191-A642-0481-A970683030C5}"/>
          </ac:spMkLst>
        </pc:spChg>
        <pc:spChg chg="add mod">
          <ac:chgData name="Scoggins, James B. (LARC-D305)" userId="b648b8f1-32b6-4433-b937-433abfb004cd" providerId="ADAL" clId="{D568DD02-DAE6-AE4E-A0A1-1A8F7280F371}" dt="2022-11-01T01:48:50.954" v="2716" actId="207"/>
          <ac:spMkLst>
            <pc:docMk/>
            <pc:sldMk cId="2673104976" sldId="307"/>
            <ac:spMk id="26" creationId="{8EB1070B-85B3-89C0-0C08-6E7BAAB87F2D}"/>
          </ac:spMkLst>
        </pc:spChg>
        <pc:grpChg chg="add del mod">
          <ac:chgData name="Scoggins, James B. (LARC-D305)" userId="b648b8f1-32b6-4433-b937-433abfb004cd" providerId="ADAL" clId="{D568DD02-DAE6-AE4E-A0A1-1A8F7280F371}" dt="2022-11-01T01:37:35.915" v="2287" actId="165"/>
          <ac:grpSpMkLst>
            <pc:docMk/>
            <pc:sldMk cId="2673104976" sldId="307"/>
            <ac:grpSpMk id="11" creationId="{D8FB2E9A-1637-0E7A-F8A4-BE8ED117FA11}"/>
          </ac:grpSpMkLst>
        </pc:grpChg>
        <pc:grpChg chg="add mod">
          <ac:chgData name="Scoggins, James B. (LARC-D305)" userId="b648b8f1-32b6-4433-b937-433abfb004cd" providerId="ADAL" clId="{D568DD02-DAE6-AE4E-A0A1-1A8F7280F371}" dt="2022-11-01T01:48:05.029" v="2708" actId="1076"/>
          <ac:grpSpMkLst>
            <pc:docMk/>
            <pc:sldMk cId="2673104976" sldId="307"/>
            <ac:grpSpMk id="12" creationId="{7AA3DDF5-CBAA-3EF2-2E97-47602AA0DC5F}"/>
          </ac:grpSpMkLst>
        </pc:grpChg>
        <pc:picChg chg="add mod topLvl">
          <ac:chgData name="Scoggins, James B. (LARC-D305)" userId="b648b8f1-32b6-4433-b937-433abfb004cd" providerId="ADAL" clId="{D568DD02-DAE6-AE4E-A0A1-1A8F7280F371}" dt="2022-11-01T01:37:58.385" v="2292" actId="164"/>
          <ac:picMkLst>
            <pc:docMk/>
            <pc:sldMk cId="2673104976" sldId="307"/>
            <ac:picMk id="8" creationId="{8E53F48C-FB44-0954-7C26-A75BCD5C38F4}"/>
          </ac:picMkLst>
        </pc:picChg>
        <pc:picChg chg="add mod topLvl">
          <ac:chgData name="Scoggins, James B. (LARC-D305)" userId="b648b8f1-32b6-4433-b937-433abfb004cd" providerId="ADAL" clId="{D568DD02-DAE6-AE4E-A0A1-1A8F7280F371}" dt="2022-11-01T01:37:58.385" v="2292" actId="164"/>
          <ac:picMkLst>
            <pc:docMk/>
            <pc:sldMk cId="2673104976" sldId="307"/>
            <ac:picMk id="10" creationId="{3234E1C5-A090-4860-6975-DEF356849FA4}"/>
          </ac:picMkLst>
        </pc:picChg>
        <pc:cxnChg chg="add del">
          <ac:chgData name="Scoggins, James B. (LARC-D305)" userId="b648b8f1-32b6-4433-b937-433abfb004cd" providerId="ADAL" clId="{D568DD02-DAE6-AE4E-A0A1-1A8F7280F371}" dt="2022-11-01T01:38:40.976" v="2295" actId="478"/>
          <ac:cxnSpMkLst>
            <pc:docMk/>
            <pc:sldMk cId="2673104976" sldId="307"/>
            <ac:cxnSpMk id="14" creationId="{432DB548-2910-A3D8-6C64-D0703E2492C6}"/>
          </ac:cxnSpMkLst>
        </pc:cxnChg>
        <pc:cxnChg chg="add mod">
          <ac:chgData name="Scoggins, James B. (LARC-D305)" userId="b648b8f1-32b6-4433-b937-433abfb004cd" providerId="ADAL" clId="{D568DD02-DAE6-AE4E-A0A1-1A8F7280F371}" dt="2022-11-01T01:39:56.532" v="2331" actId="1076"/>
          <ac:cxnSpMkLst>
            <pc:docMk/>
            <pc:sldMk cId="2673104976" sldId="307"/>
            <ac:cxnSpMk id="17" creationId="{AED0EB26-A600-9755-2D94-183FEC91AF10}"/>
          </ac:cxnSpMkLst>
        </pc:cxnChg>
        <pc:cxnChg chg="add mod">
          <ac:chgData name="Scoggins, James B. (LARC-D305)" userId="b648b8f1-32b6-4433-b937-433abfb004cd" providerId="ADAL" clId="{D568DD02-DAE6-AE4E-A0A1-1A8F7280F371}" dt="2022-11-01T01:43:21.026" v="2410" actId="1076"/>
          <ac:cxnSpMkLst>
            <pc:docMk/>
            <pc:sldMk cId="2673104976" sldId="307"/>
            <ac:cxnSpMk id="18" creationId="{3F3A5B26-7C9D-B867-A865-6F009A04BE6E}"/>
          </ac:cxnSpMkLst>
        </pc:cxnChg>
      </pc:sldChg>
      <pc:sldChg chg="del">
        <pc:chgData name="Scoggins, James B. (LARC-D305)" userId="b648b8f1-32b6-4433-b937-433abfb004cd" providerId="ADAL" clId="{D568DD02-DAE6-AE4E-A0A1-1A8F7280F371}" dt="2022-11-01T01:51:27.225" v="2783" actId="2696"/>
        <pc:sldMkLst>
          <pc:docMk/>
          <pc:sldMk cId="2933637766" sldId="309"/>
        </pc:sldMkLst>
      </pc:sldChg>
      <pc:sldChg chg="ord">
        <pc:chgData name="Scoggins, James B. (LARC-D305)" userId="b648b8f1-32b6-4433-b937-433abfb004cd" providerId="ADAL" clId="{D568DD02-DAE6-AE4E-A0A1-1A8F7280F371}" dt="2022-11-02T17:05:37.962" v="4382" actId="20578"/>
        <pc:sldMkLst>
          <pc:docMk/>
          <pc:sldMk cId="1536389395" sldId="310"/>
        </pc:sldMkLst>
      </pc:sldChg>
      <pc:sldChg chg="addSp delSp modSp new mod">
        <pc:chgData name="Scoggins, James B. (LARC-D305)" userId="b648b8f1-32b6-4433-b937-433abfb004cd" providerId="ADAL" clId="{D568DD02-DAE6-AE4E-A0A1-1A8F7280F371}" dt="2022-11-01T13:41:04.936" v="3078" actId="20577"/>
        <pc:sldMkLst>
          <pc:docMk/>
          <pc:sldMk cId="1500188478" sldId="313"/>
        </pc:sldMkLst>
        <pc:spChg chg="mod">
          <ac:chgData name="Scoggins, James B. (LARC-D305)" userId="b648b8f1-32b6-4433-b937-433abfb004cd" providerId="ADAL" clId="{D568DD02-DAE6-AE4E-A0A1-1A8F7280F371}" dt="2022-11-01T00:43:00.473" v="2267" actId="20577"/>
          <ac:spMkLst>
            <pc:docMk/>
            <pc:sldMk cId="1500188478" sldId="313"/>
            <ac:spMk id="2" creationId="{18B69A60-5BEC-5A1C-4800-10F6D43CC9ED}"/>
          </ac:spMkLst>
        </pc:spChg>
        <pc:spChg chg="mod">
          <ac:chgData name="Scoggins, James B. (LARC-D305)" userId="b648b8f1-32b6-4433-b937-433abfb004cd" providerId="ADAL" clId="{D568DD02-DAE6-AE4E-A0A1-1A8F7280F371}" dt="2022-11-01T13:41:04.936" v="3078" actId="20577"/>
          <ac:spMkLst>
            <pc:docMk/>
            <pc:sldMk cId="1500188478" sldId="313"/>
            <ac:spMk id="3" creationId="{721B4959-58DF-948B-2BBE-FD53F77E6631}"/>
          </ac:spMkLst>
        </pc:spChg>
        <pc:spChg chg="add del mod">
          <ac:chgData name="Scoggins, James B. (LARC-D305)" userId="b648b8f1-32b6-4433-b937-433abfb004cd" providerId="ADAL" clId="{D568DD02-DAE6-AE4E-A0A1-1A8F7280F371}" dt="2022-11-01T13:36:21.307" v="2824"/>
          <ac:spMkLst>
            <pc:docMk/>
            <pc:sldMk cId="1500188478" sldId="313"/>
            <ac:spMk id="12" creationId="{69F6C76F-B4E0-5B2A-4E23-9B4F4FBD3677}"/>
          </ac:spMkLst>
        </pc:spChg>
        <pc:spChg chg="add mod">
          <ac:chgData name="Scoggins, James B. (LARC-D305)" userId="b648b8f1-32b6-4433-b937-433abfb004cd" providerId="ADAL" clId="{D568DD02-DAE6-AE4E-A0A1-1A8F7280F371}" dt="2022-11-01T13:37:12.700" v="2831" actId="13822"/>
          <ac:spMkLst>
            <pc:docMk/>
            <pc:sldMk cId="1500188478" sldId="313"/>
            <ac:spMk id="13" creationId="{DF768725-F204-5CFE-D2BF-F1DF41A592F7}"/>
          </ac:spMkLst>
        </pc:spChg>
        <pc:grpChg chg="add del mod">
          <ac:chgData name="Scoggins, James B. (LARC-D305)" userId="b648b8f1-32b6-4433-b937-433abfb004cd" providerId="ADAL" clId="{D568DD02-DAE6-AE4E-A0A1-1A8F7280F371}" dt="2022-11-01T13:31:50.573" v="2784" actId="165"/>
          <ac:grpSpMkLst>
            <pc:docMk/>
            <pc:sldMk cId="1500188478" sldId="313"/>
            <ac:grpSpMk id="10" creationId="{8F88A316-473D-B62F-CA5F-82706E167DE7}"/>
          </ac:grpSpMkLst>
        </pc:grpChg>
        <pc:picChg chg="add mod topLvl modCrop">
          <ac:chgData name="Scoggins, James B. (LARC-D305)" userId="b648b8f1-32b6-4433-b937-433abfb004cd" providerId="ADAL" clId="{D568DD02-DAE6-AE4E-A0A1-1A8F7280F371}" dt="2022-11-01T13:36:17.884" v="2822" actId="1076"/>
          <ac:picMkLst>
            <pc:docMk/>
            <pc:sldMk cId="1500188478" sldId="313"/>
            <ac:picMk id="5" creationId="{F5DB7ECA-DBE4-41F5-8AAB-46203F75257D}"/>
          </ac:picMkLst>
        </pc:picChg>
        <pc:picChg chg="add mod topLvl modCrop">
          <ac:chgData name="Scoggins, James B. (LARC-D305)" userId="b648b8f1-32b6-4433-b937-433abfb004cd" providerId="ADAL" clId="{D568DD02-DAE6-AE4E-A0A1-1A8F7280F371}" dt="2022-11-01T13:36:17.884" v="2822" actId="1076"/>
          <ac:picMkLst>
            <pc:docMk/>
            <pc:sldMk cId="1500188478" sldId="313"/>
            <ac:picMk id="6" creationId="{37DCDCC2-92E7-2E64-34D9-830F31A83ED6}"/>
          </ac:picMkLst>
        </pc:picChg>
        <pc:picChg chg="add mod topLvl">
          <ac:chgData name="Scoggins, James B. (LARC-D305)" userId="b648b8f1-32b6-4433-b937-433abfb004cd" providerId="ADAL" clId="{D568DD02-DAE6-AE4E-A0A1-1A8F7280F371}" dt="2022-11-01T13:36:17.884" v="2822" actId="1076"/>
          <ac:picMkLst>
            <pc:docMk/>
            <pc:sldMk cId="1500188478" sldId="313"/>
            <ac:picMk id="7" creationId="{B0504296-BBE1-92E4-99C2-3431A2B9B2BB}"/>
          </ac:picMkLst>
        </pc:picChg>
        <pc:picChg chg="add mod">
          <ac:chgData name="Scoggins, James B. (LARC-D305)" userId="b648b8f1-32b6-4433-b937-433abfb004cd" providerId="ADAL" clId="{D568DD02-DAE6-AE4E-A0A1-1A8F7280F371}" dt="2022-11-01T13:36:11.093" v="2821" actId="14100"/>
          <ac:picMkLst>
            <pc:docMk/>
            <pc:sldMk cId="1500188478" sldId="313"/>
            <ac:picMk id="9" creationId="{1AF38030-41BE-11F8-6BC4-F2F652430259}"/>
          </ac:picMkLst>
        </pc:picChg>
        <pc:picChg chg="add del mod">
          <ac:chgData name="Scoggins, James B. (LARC-D305)" userId="b648b8f1-32b6-4433-b937-433abfb004cd" providerId="ADAL" clId="{D568DD02-DAE6-AE4E-A0A1-1A8F7280F371}" dt="2022-11-01T13:38:21.900" v="2856" actId="478"/>
          <ac:picMkLst>
            <pc:docMk/>
            <pc:sldMk cId="1500188478" sldId="313"/>
            <ac:picMk id="11" creationId="{9455AACE-79A4-FD4F-8418-8C48C9664E80}"/>
          </ac:picMkLst>
        </pc:picChg>
        <pc:picChg chg="add del mod">
          <ac:chgData name="Scoggins, James B. (LARC-D305)" userId="b648b8f1-32b6-4433-b937-433abfb004cd" providerId="ADAL" clId="{D568DD02-DAE6-AE4E-A0A1-1A8F7280F371}" dt="2022-11-01T13:38:00.560" v="2839" actId="478"/>
          <ac:picMkLst>
            <pc:docMk/>
            <pc:sldMk cId="1500188478" sldId="313"/>
            <ac:picMk id="14" creationId="{593ADBA2-2AE6-E393-7190-648F45CC6A1C}"/>
          </ac:picMkLst>
        </pc:picChg>
        <pc:picChg chg="add mod">
          <ac:chgData name="Scoggins, James B. (LARC-D305)" userId="b648b8f1-32b6-4433-b937-433abfb004cd" providerId="ADAL" clId="{D568DD02-DAE6-AE4E-A0A1-1A8F7280F371}" dt="2022-11-01T13:38:24.532" v="2859" actId="1036"/>
          <ac:picMkLst>
            <pc:docMk/>
            <pc:sldMk cId="1500188478" sldId="313"/>
            <ac:picMk id="15" creationId="{BCBBB01E-820B-66C8-7C43-A4F8B38AEFF1}"/>
          </ac:picMkLst>
        </pc:picChg>
      </pc:sldChg>
      <pc:sldChg chg="addSp delSp modSp new mod modAnim">
        <pc:chgData name="Scoggins, James B. (LARC-D305)" userId="b648b8f1-32b6-4433-b937-433abfb004cd" providerId="ADAL" clId="{D568DD02-DAE6-AE4E-A0A1-1A8F7280F371}" dt="2022-11-01T15:28:39.237" v="4378"/>
        <pc:sldMkLst>
          <pc:docMk/>
          <pc:sldMk cId="4065210567" sldId="314"/>
        </pc:sldMkLst>
        <pc:spChg chg="mod">
          <ac:chgData name="Scoggins, James B. (LARC-D305)" userId="b648b8f1-32b6-4433-b937-433abfb004cd" providerId="ADAL" clId="{D568DD02-DAE6-AE4E-A0A1-1A8F7280F371}" dt="2022-11-01T00:42:51.731" v="2248" actId="20577"/>
          <ac:spMkLst>
            <pc:docMk/>
            <pc:sldMk cId="4065210567" sldId="314"/>
            <ac:spMk id="2" creationId="{B3368E8A-E9BC-074E-E1A4-A8C633B0E6A3}"/>
          </ac:spMkLst>
        </pc:spChg>
        <pc:spChg chg="mod">
          <ac:chgData name="Scoggins, James B. (LARC-D305)" userId="b648b8f1-32b6-4433-b937-433abfb004cd" providerId="ADAL" clId="{D568DD02-DAE6-AE4E-A0A1-1A8F7280F371}" dt="2022-11-01T15:22:16.292" v="4361" actId="167"/>
          <ac:spMkLst>
            <pc:docMk/>
            <pc:sldMk cId="4065210567" sldId="314"/>
            <ac:spMk id="3" creationId="{CFE30C12-778E-2607-5442-6493C2C50DFB}"/>
          </ac:spMkLst>
        </pc:spChg>
        <pc:spChg chg="add mod">
          <ac:chgData name="Scoggins, James B. (LARC-D305)" userId="b648b8f1-32b6-4433-b937-433abfb004cd" providerId="ADAL" clId="{D568DD02-DAE6-AE4E-A0A1-1A8F7280F371}" dt="2022-11-01T13:48:42.675" v="3199" actId="1076"/>
          <ac:spMkLst>
            <pc:docMk/>
            <pc:sldMk cId="4065210567" sldId="314"/>
            <ac:spMk id="10" creationId="{D48B27AA-3164-A283-884F-EED4734C747D}"/>
          </ac:spMkLst>
        </pc:spChg>
        <pc:spChg chg="add mod">
          <ac:chgData name="Scoggins, James B. (LARC-D305)" userId="b648b8f1-32b6-4433-b937-433abfb004cd" providerId="ADAL" clId="{D568DD02-DAE6-AE4E-A0A1-1A8F7280F371}" dt="2022-11-01T13:48:45.525" v="3200" actId="1076"/>
          <ac:spMkLst>
            <pc:docMk/>
            <pc:sldMk cId="4065210567" sldId="314"/>
            <ac:spMk id="11" creationId="{951F50B1-06C0-86E0-0872-6EDA3AC4A3EB}"/>
          </ac:spMkLst>
        </pc:spChg>
        <pc:spChg chg="add mod">
          <ac:chgData name="Scoggins, James B. (LARC-D305)" userId="b648b8f1-32b6-4433-b937-433abfb004cd" providerId="ADAL" clId="{D568DD02-DAE6-AE4E-A0A1-1A8F7280F371}" dt="2022-11-01T13:49:32.252" v="3225" actId="1076"/>
          <ac:spMkLst>
            <pc:docMk/>
            <pc:sldMk cId="4065210567" sldId="314"/>
            <ac:spMk id="12" creationId="{824174F0-A94C-8867-4B27-253A9538968B}"/>
          </ac:spMkLst>
        </pc:spChg>
        <pc:spChg chg="add mod">
          <ac:chgData name="Scoggins, James B. (LARC-D305)" userId="b648b8f1-32b6-4433-b937-433abfb004cd" providerId="ADAL" clId="{D568DD02-DAE6-AE4E-A0A1-1A8F7280F371}" dt="2022-11-01T13:50:17.012" v="3261" actId="1035"/>
          <ac:spMkLst>
            <pc:docMk/>
            <pc:sldMk cId="4065210567" sldId="314"/>
            <ac:spMk id="13" creationId="{05E2D46C-CDC8-8D77-84A8-CBCCA1E1705B}"/>
          </ac:spMkLst>
        </pc:spChg>
        <pc:spChg chg="add mod">
          <ac:chgData name="Scoggins, James B. (LARC-D305)" userId="b648b8f1-32b6-4433-b937-433abfb004cd" providerId="ADAL" clId="{D568DD02-DAE6-AE4E-A0A1-1A8F7280F371}" dt="2022-11-01T13:50:21.467" v="3263" actId="1035"/>
          <ac:spMkLst>
            <pc:docMk/>
            <pc:sldMk cId="4065210567" sldId="314"/>
            <ac:spMk id="14" creationId="{5F5519C7-6BA6-5EE0-D65E-B1B361C63A79}"/>
          </ac:spMkLst>
        </pc:spChg>
        <pc:spChg chg="add mod">
          <ac:chgData name="Scoggins, James B. (LARC-D305)" userId="b648b8f1-32b6-4433-b937-433abfb004cd" providerId="ADAL" clId="{D568DD02-DAE6-AE4E-A0A1-1A8F7280F371}" dt="2022-11-01T15:19:20.862" v="4348" actId="164"/>
          <ac:spMkLst>
            <pc:docMk/>
            <pc:sldMk cId="4065210567" sldId="314"/>
            <ac:spMk id="15" creationId="{50B5640A-003A-BABF-20EF-DCD73F8C19C1}"/>
          </ac:spMkLst>
        </pc:spChg>
        <pc:spChg chg="mod">
          <ac:chgData name="Scoggins, James B. (LARC-D305)" userId="b648b8f1-32b6-4433-b937-433abfb004cd" providerId="ADAL" clId="{D568DD02-DAE6-AE4E-A0A1-1A8F7280F371}" dt="2022-11-01T15:22:57.269" v="4365" actId="167"/>
          <ac:spMkLst>
            <pc:docMk/>
            <pc:sldMk cId="4065210567" sldId="314"/>
            <ac:spMk id="16" creationId="{5E548807-B979-4095-E482-6D1C6D2E23E5}"/>
          </ac:spMkLst>
        </pc:spChg>
        <pc:spChg chg="mod">
          <ac:chgData name="Scoggins, James B. (LARC-D305)" userId="b648b8f1-32b6-4433-b937-433abfb004cd" providerId="ADAL" clId="{D568DD02-DAE6-AE4E-A0A1-1A8F7280F371}" dt="2022-11-01T15:22:57.269" v="4365" actId="167"/>
          <ac:spMkLst>
            <pc:docMk/>
            <pc:sldMk cId="4065210567" sldId="314"/>
            <ac:spMk id="17" creationId="{55FE2D11-A7B0-E9B5-397E-21660F6E8257}"/>
          </ac:spMkLst>
        </pc:spChg>
        <pc:spChg chg="add mod">
          <ac:chgData name="Scoggins, James B. (LARC-D305)" userId="b648b8f1-32b6-4433-b937-433abfb004cd" providerId="ADAL" clId="{D568DD02-DAE6-AE4E-A0A1-1A8F7280F371}" dt="2022-11-01T15:22:57.269" v="4365" actId="167"/>
          <ac:spMkLst>
            <pc:docMk/>
            <pc:sldMk cId="4065210567" sldId="314"/>
            <ac:spMk id="18" creationId="{9B5A2B4D-DCE5-15DC-1BFD-B5CF95DDD0D8}"/>
          </ac:spMkLst>
        </pc:spChg>
        <pc:spChg chg="add mod">
          <ac:chgData name="Scoggins, James B. (LARC-D305)" userId="b648b8f1-32b6-4433-b937-433abfb004cd" providerId="ADAL" clId="{D568DD02-DAE6-AE4E-A0A1-1A8F7280F371}" dt="2022-11-01T15:22:57.269" v="4365" actId="167"/>
          <ac:spMkLst>
            <pc:docMk/>
            <pc:sldMk cId="4065210567" sldId="314"/>
            <ac:spMk id="20" creationId="{EA886FC6-5FDD-3AFD-EE3E-6FFB530D4A13}"/>
          </ac:spMkLst>
        </pc:spChg>
        <pc:spChg chg="add mod">
          <ac:chgData name="Scoggins, James B. (LARC-D305)" userId="b648b8f1-32b6-4433-b937-433abfb004cd" providerId="ADAL" clId="{D568DD02-DAE6-AE4E-A0A1-1A8F7280F371}" dt="2022-11-01T15:22:57.269" v="4365" actId="167"/>
          <ac:spMkLst>
            <pc:docMk/>
            <pc:sldMk cId="4065210567" sldId="314"/>
            <ac:spMk id="21" creationId="{886469E5-BCE7-FD8D-C2F7-6B9534F66848}"/>
          </ac:spMkLst>
        </pc:spChg>
        <pc:grpChg chg="add del mod">
          <ac:chgData name="Scoggins, James B. (LARC-D305)" userId="b648b8f1-32b6-4433-b937-433abfb004cd" providerId="ADAL" clId="{D568DD02-DAE6-AE4E-A0A1-1A8F7280F371}" dt="2022-11-01T15:19:08.662" v="4347" actId="165"/>
          <ac:grpSpMkLst>
            <pc:docMk/>
            <pc:sldMk cId="4065210567" sldId="314"/>
            <ac:grpSpMk id="9" creationId="{4BF1665E-F567-FDDE-282C-F8F6DB3F2593}"/>
          </ac:grpSpMkLst>
        </pc:grpChg>
        <pc:grpChg chg="add mod">
          <ac:chgData name="Scoggins, James B. (LARC-D305)" userId="b648b8f1-32b6-4433-b937-433abfb004cd" providerId="ADAL" clId="{D568DD02-DAE6-AE4E-A0A1-1A8F7280F371}" dt="2022-11-01T15:19:20.862" v="4348" actId="164"/>
          <ac:grpSpMkLst>
            <pc:docMk/>
            <pc:sldMk cId="4065210567" sldId="314"/>
            <ac:grpSpMk id="19" creationId="{BE1BD3B4-C7DC-AE57-BF27-7C5D78761517}"/>
          </ac:grpSpMkLst>
        </pc:grpChg>
        <pc:picChg chg="add mod topLvl">
          <ac:chgData name="Scoggins, James B. (LARC-D305)" userId="b648b8f1-32b6-4433-b937-433abfb004cd" providerId="ADAL" clId="{D568DD02-DAE6-AE4E-A0A1-1A8F7280F371}" dt="2022-11-01T15:22:32.361" v="4362" actId="167"/>
          <ac:picMkLst>
            <pc:docMk/>
            <pc:sldMk cId="4065210567" sldId="314"/>
            <ac:picMk id="5" creationId="{0B632F53-959E-D06A-1643-C05FF5A3C70F}"/>
          </ac:picMkLst>
        </pc:picChg>
        <pc:picChg chg="add mod topLvl">
          <ac:chgData name="Scoggins, James B. (LARC-D305)" userId="b648b8f1-32b6-4433-b937-433abfb004cd" providerId="ADAL" clId="{D568DD02-DAE6-AE4E-A0A1-1A8F7280F371}" dt="2022-11-01T15:19:20.862" v="4348" actId="164"/>
          <ac:picMkLst>
            <pc:docMk/>
            <pc:sldMk cId="4065210567" sldId="314"/>
            <ac:picMk id="6" creationId="{7A17198C-B5F6-C29F-6A6E-5DEE48C02B7F}"/>
          </ac:picMkLst>
        </pc:picChg>
        <pc:picChg chg="add mod topLvl">
          <ac:chgData name="Scoggins, James B. (LARC-D305)" userId="b648b8f1-32b6-4433-b937-433abfb004cd" providerId="ADAL" clId="{D568DD02-DAE6-AE4E-A0A1-1A8F7280F371}" dt="2022-11-01T15:19:08.662" v="4347" actId="165"/>
          <ac:picMkLst>
            <pc:docMk/>
            <pc:sldMk cId="4065210567" sldId="314"/>
            <ac:picMk id="7" creationId="{368F4979-060C-79A5-C5E8-C3D5889275E6}"/>
          </ac:picMkLst>
        </pc:picChg>
        <pc:picChg chg="add mod">
          <ac:chgData name="Scoggins, James B. (LARC-D305)" userId="b648b8f1-32b6-4433-b937-433abfb004cd" providerId="ADAL" clId="{D568DD02-DAE6-AE4E-A0A1-1A8F7280F371}" dt="2022-11-01T13:46:28.327" v="3154" actId="1037"/>
          <ac:picMkLst>
            <pc:docMk/>
            <pc:sldMk cId="4065210567" sldId="314"/>
            <ac:picMk id="8" creationId="{DEBAA137-2A3B-E6C8-AA9C-AAAE70A49F78}"/>
          </ac:picMkLst>
        </pc:picChg>
      </pc:sldChg>
      <pc:sldChg chg="addSp delSp modSp new mod">
        <pc:chgData name="Scoggins, James B. (LARC-D305)" userId="b648b8f1-32b6-4433-b937-433abfb004cd" providerId="ADAL" clId="{D568DD02-DAE6-AE4E-A0A1-1A8F7280F371}" dt="2022-11-01T13:55:37.403" v="3362" actId="20577"/>
        <pc:sldMkLst>
          <pc:docMk/>
          <pc:sldMk cId="4074955748" sldId="315"/>
        </pc:sldMkLst>
        <pc:spChg chg="mod">
          <ac:chgData name="Scoggins, James B. (LARC-D305)" userId="b648b8f1-32b6-4433-b937-433abfb004cd" providerId="ADAL" clId="{D568DD02-DAE6-AE4E-A0A1-1A8F7280F371}" dt="2022-11-01T13:55:37.403" v="3362" actId="20577"/>
          <ac:spMkLst>
            <pc:docMk/>
            <pc:sldMk cId="4074955748" sldId="315"/>
            <ac:spMk id="2" creationId="{A0D6E9C8-352E-855D-C6FD-59CAB7892C7C}"/>
          </ac:spMkLst>
        </pc:spChg>
        <pc:spChg chg="del">
          <ac:chgData name="Scoggins, James B. (LARC-D305)" userId="b648b8f1-32b6-4433-b937-433abfb004cd" providerId="ADAL" clId="{D568DD02-DAE6-AE4E-A0A1-1A8F7280F371}" dt="2022-11-01T00:38:24.579" v="1966" actId="478"/>
          <ac:spMkLst>
            <pc:docMk/>
            <pc:sldMk cId="4074955748" sldId="315"/>
            <ac:spMk id="3" creationId="{5574752E-1FFA-58A0-5525-0D8FC5F3D1B5}"/>
          </ac:spMkLst>
        </pc:spChg>
        <pc:picChg chg="add mod">
          <ac:chgData name="Scoggins, James B. (LARC-D305)" userId="b648b8f1-32b6-4433-b937-433abfb004cd" providerId="ADAL" clId="{D568DD02-DAE6-AE4E-A0A1-1A8F7280F371}" dt="2022-11-01T00:38:36.044" v="1970" actId="1076"/>
          <ac:picMkLst>
            <pc:docMk/>
            <pc:sldMk cId="4074955748" sldId="315"/>
            <ac:picMk id="5" creationId="{455A05D5-84FD-16E4-E78B-3480AF563899}"/>
          </ac:picMkLst>
        </pc:picChg>
      </pc:sldChg>
    </pc:docChg>
  </pc:docChgLst>
  <pc:docChgLst>
    <pc:chgData name="Wignall, T J (LARC-D301)" userId="928088d5-2e43-43ae-9bf8-4fca5bfc7d44" providerId="ADAL" clId="{502529C6-8B11-1C48-8176-62355A135563}"/>
    <pc:docChg chg="undo custSel modSld">
      <pc:chgData name="Wignall, T J (LARC-D301)" userId="928088d5-2e43-43ae-9bf8-4fca5bfc7d44" providerId="ADAL" clId="{502529C6-8B11-1C48-8176-62355A135563}" dt="2022-11-03T17:18:36.040" v="1" actId="1076"/>
      <pc:docMkLst>
        <pc:docMk/>
      </pc:docMkLst>
      <pc:sldChg chg="modSp mod">
        <pc:chgData name="Wignall, T J (LARC-D301)" userId="928088d5-2e43-43ae-9bf8-4fca5bfc7d44" providerId="ADAL" clId="{502529C6-8B11-1C48-8176-62355A135563}" dt="2022-11-03T17:18:36.040" v="1" actId="1076"/>
        <pc:sldMkLst>
          <pc:docMk/>
          <pc:sldMk cId="3704607183" sldId="291"/>
        </pc:sldMkLst>
        <pc:picChg chg="mod">
          <ac:chgData name="Wignall, T J (LARC-D301)" userId="928088d5-2e43-43ae-9bf8-4fca5bfc7d44" providerId="ADAL" clId="{502529C6-8B11-1C48-8176-62355A135563}" dt="2022-11-03T17:18:36.040" v="1" actId="1076"/>
          <ac:picMkLst>
            <pc:docMk/>
            <pc:sldMk cId="3704607183" sldId="291"/>
            <ac:picMk id="8" creationId="{AF84952B-726A-9D40-A7F0-DB86DF55E041}"/>
          </ac:picMkLst>
        </pc:picChg>
      </pc:sldChg>
    </pc:docChg>
  </pc:docChgLst>
  <pc:docChgLst>
    <pc:chgData name="Steven" userId="1e799a99-88f2-48de-85d8-73b561e3fcec" providerId="ADAL" clId="{B0C028D3-7D84-40DB-BE15-C08FF5B8A061}"/>
    <pc:docChg chg="custSel addSld modSld sldOrd modMainMaster">
      <pc:chgData name="Steven" userId="1e799a99-88f2-48de-85d8-73b561e3fcec" providerId="ADAL" clId="{B0C028D3-7D84-40DB-BE15-C08FF5B8A061}" dt="2022-04-08T15:08:54.506" v="44"/>
      <pc:docMkLst>
        <pc:docMk/>
      </pc:docMkLst>
      <pc:sldChg chg="modSp mod">
        <pc:chgData name="Steven" userId="1e799a99-88f2-48de-85d8-73b561e3fcec" providerId="ADAL" clId="{B0C028D3-7D84-40DB-BE15-C08FF5B8A061}" dt="2022-04-01T19:01:03.183" v="40" actId="20577"/>
        <pc:sldMkLst>
          <pc:docMk/>
          <pc:sldMk cId="856594990" sldId="267"/>
        </pc:sldMkLst>
        <pc:spChg chg="mod">
          <ac:chgData name="Steven" userId="1e799a99-88f2-48de-85d8-73b561e3fcec" providerId="ADAL" clId="{B0C028D3-7D84-40DB-BE15-C08FF5B8A061}" dt="2022-04-01T19:01:03.183" v="40" actId="20577"/>
          <ac:spMkLst>
            <pc:docMk/>
            <pc:sldMk cId="856594990" sldId="267"/>
            <ac:spMk id="7" creationId="{50D88F86-1A95-4788-BF96-28D965D8AABA}"/>
          </ac:spMkLst>
        </pc:spChg>
      </pc:sldChg>
      <pc:sldChg chg="add ord">
        <pc:chgData name="Steven" userId="1e799a99-88f2-48de-85d8-73b561e3fcec" providerId="ADAL" clId="{B0C028D3-7D84-40DB-BE15-C08FF5B8A061}" dt="2022-04-08T15:08:54.506" v="44"/>
        <pc:sldMkLst>
          <pc:docMk/>
          <pc:sldMk cId="1292691945" sldId="270"/>
        </pc:sldMkLst>
      </pc:sldChg>
      <pc:sldChg chg="modSp mod">
        <pc:chgData name="Steven" userId="1e799a99-88f2-48de-85d8-73b561e3fcec" providerId="ADAL" clId="{B0C028D3-7D84-40DB-BE15-C08FF5B8A061}" dt="2022-03-30T17:47:25.022" v="22" actId="27636"/>
        <pc:sldMkLst>
          <pc:docMk/>
          <pc:sldMk cId="3361586889" sldId="270"/>
        </pc:sldMkLst>
        <pc:spChg chg="mod">
          <ac:chgData name="Steven" userId="1e799a99-88f2-48de-85d8-73b561e3fcec" providerId="ADAL" clId="{B0C028D3-7D84-40DB-BE15-C08FF5B8A061}" dt="2022-03-30T17:47:25.022" v="22" actId="27636"/>
          <ac:spMkLst>
            <pc:docMk/>
            <pc:sldMk cId="3361586889" sldId="270"/>
            <ac:spMk id="3" creationId="{CBDCB101-9A29-4620-884A-607911D2936A}"/>
          </ac:spMkLst>
        </pc:spChg>
      </pc:sldChg>
      <pc:sldChg chg="add">
        <pc:chgData name="Steven" userId="1e799a99-88f2-48de-85d8-73b561e3fcec" providerId="ADAL" clId="{B0C028D3-7D84-40DB-BE15-C08FF5B8A061}" dt="2022-04-08T15:08:50.426" v="43"/>
        <pc:sldMkLst>
          <pc:docMk/>
          <pc:sldMk cId="3319197751" sldId="271"/>
        </pc:sldMkLst>
      </pc:sldChg>
      <pc:sldChg chg="modSp mod">
        <pc:chgData name="Steven" userId="1e799a99-88f2-48de-85d8-73b561e3fcec" providerId="ADAL" clId="{B0C028D3-7D84-40DB-BE15-C08FF5B8A061}" dt="2022-03-30T17:48:05.578" v="24" actId="20577"/>
        <pc:sldMkLst>
          <pc:docMk/>
          <pc:sldMk cId="1205197163" sldId="281"/>
        </pc:sldMkLst>
        <pc:spChg chg="mod">
          <ac:chgData name="Steven" userId="1e799a99-88f2-48de-85d8-73b561e3fcec" providerId="ADAL" clId="{B0C028D3-7D84-40DB-BE15-C08FF5B8A061}" dt="2022-03-30T17:48:05.578" v="24" actId="20577"/>
          <ac:spMkLst>
            <pc:docMk/>
            <pc:sldMk cId="1205197163" sldId="281"/>
            <ac:spMk id="5" creationId="{423C9C54-DB33-8B40-9E9A-B3C06E951799}"/>
          </ac:spMkLst>
        </pc:spChg>
      </pc:sldChg>
      <pc:sldChg chg="add">
        <pc:chgData name="Steven" userId="1e799a99-88f2-48de-85d8-73b561e3fcec" providerId="ADAL" clId="{B0C028D3-7D84-40DB-BE15-C08FF5B8A061}" dt="2022-04-08T15:08:50.426" v="43"/>
        <pc:sldMkLst>
          <pc:docMk/>
          <pc:sldMk cId="3755748726" sldId="281"/>
        </pc:sldMkLst>
      </pc:sldChg>
      <pc:sldMasterChg chg="addSp modSp">
        <pc:chgData name="Steven" userId="1e799a99-88f2-48de-85d8-73b561e3fcec" providerId="ADAL" clId="{B0C028D3-7D84-40DB-BE15-C08FF5B8A061}" dt="2022-04-08T12:36:26.982" v="41"/>
        <pc:sldMasterMkLst>
          <pc:docMk/>
          <pc:sldMasterMk cId="4056634218" sldId="2147483658"/>
        </pc:sldMasterMkLst>
        <pc:spChg chg="add mod">
          <ac:chgData name="Steven" userId="1e799a99-88f2-48de-85d8-73b561e3fcec" providerId="ADAL" clId="{B0C028D3-7D84-40DB-BE15-C08FF5B8A061}" dt="2022-04-08T12:36:26.982" v="41"/>
          <ac:spMkLst>
            <pc:docMk/>
            <pc:sldMasterMk cId="4056634218" sldId="2147483658"/>
            <ac:spMk id="7" creationId="{75682A7D-776C-444D-A1D4-8929A7CBA057}"/>
          </ac:spMkLst>
        </pc:spChg>
        <pc:spChg chg="add mod">
          <ac:chgData name="Steven" userId="1e799a99-88f2-48de-85d8-73b561e3fcec" providerId="ADAL" clId="{B0C028D3-7D84-40DB-BE15-C08FF5B8A061}" dt="2022-04-08T12:36:26.982" v="41"/>
          <ac:spMkLst>
            <pc:docMk/>
            <pc:sldMasterMk cId="4056634218" sldId="2147483658"/>
            <ac:spMk id="9" creationId="{914131FD-BE1A-4D03-B1A3-71436A152EC2}"/>
          </ac:spMkLst>
        </pc:spChg>
        <pc:sldLayoutChg chg="addSp modSp">
          <pc:chgData name="Steven" userId="1e799a99-88f2-48de-85d8-73b561e3fcec" providerId="ADAL" clId="{B0C028D3-7D84-40DB-BE15-C08FF5B8A061}" dt="2022-04-08T12:41:53.147" v="42"/>
          <pc:sldLayoutMkLst>
            <pc:docMk/>
            <pc:sldMasterMk cId="4056634218" sldId="2147483648"/>
            <pc:sldLayoutMk cId="1002724302" sldId="2147483650"/>
          </pc:sldLayoutMkLst>
          <pc:spChg chg="add mod">
            <ac:chgData name="Steven" userId="1e799a99-88f2-48de-85d8-73b561e3fcec" providerId="ADAL" clId="{B0C028D3-7D84-40DB-BE15-C08FF5B8A061}" dt="2022-04-08T12:41:53.147" v="42"/>
            <ac:spMkLst>
              <pc:docMk/>
              <pc:sldMasterMk cId="4056634218" sldId="2147483648"/>
              <pc:sldLayoutMk cId="1002724302" sldId="2147483650"/>
              <ac:spMk id="4" creationId="{A3F368C9-F1F7-458C-BCEC-761D16871E38}"/>
            </ac:spMkLst>
          </pc:spChg>
          <pc:spChg chg="add mod">
            <ac:chgData name="Steven" userId="1e799a99-88f2-48de-85d8-73b561e3fcec" providerId="ADAL" clId="{B0C028D3-7D84-40DB-BE15-C08FF5B8A061}" dt="2022-04-08T12:41:53.147" v="42"/>
            <ac:spMkLst>
              <pc:docMk/>
              <pc:sldMasterMk cId="4056634218" sldId="2147483648"/>
              <pc:sldLayoutMk cId="1002724302" sldId="2147483650"/>
              <ac:spMk id="5" creationId="{EAE9477A-0C29-4508-9424-D736ED890DBD}"/>
            </ac:spMkLst>
          </pc:spChg>
        </pc:sldLayoutChg>
      </pc:sldMasterChg>
    </pc:docChg>
  </pc:docChgLst>
  <pc:docChgLst>
    <pc:chgData name="Scoggins, James B. (LARC-D305)" userId="S::jscoggi1@ndc.nasa.gov::b648b8f1-32b6-4433-b937-433abfb004cd" providerId="AD" clId="Web-{C3E90D4F-26E2-49F5-B4B6-A74E7823C0B1}"/>
    <pc:docChg chg="modSld">
      <pc:chgData name="Scoggins, James B. (LARC-D305)" userId="S::jscoggi1@ndc.nasa.gov::b648b8f1-32b6-4433-b937-433abfb004cd" providerId="AD" clId="Web-{C3E90D4F-26E2-49F5-B4B6-A74E7823C0B1}" dt="2022-04-07T21:58:29.018" v="796" actId="1076"/>
      <pc:docMkLst>
        <pc:docMk/>
      </pc:docMkLst>
      <pc:sldChg chg="addSp modSp">
        <pc:chgData name="Scoggins, James B. (LARC-D305)" userId="S::jscoggi1@ndc.nasa.gov::b648b8f1-32b6-4433-b937-433abfb004cd" providerId="AD" clId="Web-{C3E90D4F-26E2-49F5-B4B6-A74E7823C0B1}" dt="2022-04-07T21:58:29.018" v="796" actId="1076"/>
        <pc:sldMkLst>
          <pc:docMk/>
          <pc:sldMk cId="4138936944" sldId="273"/>
        </pc:sldMkLst>
        <pc:spChg chg="mod">
          <ac:chgData name="Scoggins, James B. (LARC-D305)" userId="S::jscoggi1@ndc.nasa.gov::b648b8f1-32b6-4433-b937-433abfb004cd" providerId="AD" clId="Web-{C3E90D4F-26E2-49F5-B4B6-A74E7823C0B1}" dt="2022-04-07T21:33:51.550" v="48" actId="20577"/>
          <ac:spMkLst>
            <pc:docMk/>
            <pc:sldMk cId="4138936944" sldId="273"/>
            <ac:spMk id="2" creationId="{B8D581B4-794D-4802-AD44-9E6DBDFF48F2}"/>
          </ac:spMkLst>
        </pc:spChg>
        <pc:spChg chg="mod">
          <ac:chgData name="Scoggins, James B. (LARC-D305)" userId="S::jscoggi1@ndc.nasa.gov::b648b8f1-32b6-4433-b937-433abfb004cd" providerId="AD" clId="Web-{C3E90D4F-26E2-49F5-B4B6-A74E7823C0B1}" dt="2022-04-07T21:55:33.845" v="710" actId="14100"/>
          <ac:spMkLst>
            <pc:docMk/>
            <pc:sldMk cId="4138936944" sldId="273"/>
            <ac:spMk id="3" creationId="{55097F43-E035-4207-8B5B-CF1176B8AEF0}"/>
          </ac:spMkLst>
        </pc:spChg>
        <pc:spChg chg="add mod">
          <ac:chgData name="Scoggins, James B. (LARC-D305)" userId="S::jscoggi1@ndc.nasa.gov::b648b8f1-32b6-4433-b937-433abfb004cd" providerId="AD" clId="Web-{C3E90D4F-26E2-49F5-B4B6-A74E7823C0B1}" dt="2022-04-07T21:58:29.018" v="796" actId="1076"/>
          <ac:spMkLst>
            <pc:docMk/>
            <pc:sldMk cId="4138936944" sldId="273"/>
            <ac:spMk id="5" creationId="{6C88C87A-9947-71F9-7C24-2FBE064E0922}"/>
          </ac:spMkLst>
        </pc:spChg>
        <pc:picChg chg="add mod">
          <ac:chgData name="Scoggins, James B. (LARC-D305)" userId="S::jscoggi1@ndc.nasa.gov::b648b8f1-32b6-4433-b937-433abfb004cd" providerId="AD" clId="Web-{C3E90D4F-26E2-49F5-B4B6-A74E7823C0B1}" dt="2022-04-07T21:58:21.034" v="795" actId="1076"/>
          <ac:picMkLst>
            <pc:docMk/>
            <pc:sldMk cId="4138936944" sldId="273"/>
            <ac:picMk id="4" creationId="{A55962F7-2201-BEE5-A480-263D1648CA26}"/>
          </ac:picMkLst>
        </pc:picChg>
      </pc:sldChg>
      <pc:sldChg chg="addSp delSp modSp">
        <pc:chgData name="Scoggins, James B. (LARC-D305)" userId="S::jscoggi1@ndc.nasa.gov::b648b8f1-32b6-4433-b937-433abfb004cd" providerId="AD" clId="Web-{C3E90D4F-26E2-49F5-B4B6-A74E7823C0B1}" dt="2022-04-07T21:33:19.565" v="14" actId="1076"/>
        <pc:sldMkLst>
          <pc:docMk/>
          <pc:sldMk cId="3588052888" sldId="279"/>
        </pc:sldMkLst>
        <pc:picChg chg="add del mod">
          <ac:chgData name="Scoggins, James B. (LARC-D305)" userId="S::jscoggi1@ndc.nasa.gov::b648b8f1-32b6-4433-b937-433abfb004cd" providerId="AD" clId="Web-{C3E90D4F-26E2-49F5-B4B6-A74E7823C0B1}" dt="2022-04-07T21:30:37.204" v="6"/>
          <ac:picMkLst>
            <pc:docMk/>
            <pc:sldMk cId="3588052888" sldId="279"/>
            <ac:picMk id="4" creationId="{8D58C911-09BB-0AC1-E341-EB9A6F0D46FF}"/>
          </ac:picMkLst>
        </pc:picChg>
        <pc:picChg chg="add mod">
          <ac:chgData name="Scoggins, James B. (LARC-D305)" userId="S::jscoggi1@ndc.nasa.gov::b648b8f1-32b6-4433-b937-433abfb004cd" providerId="AD" clId="Web-{C3E90D4F-26E2-49F5-B4B6-A74E7823C0B1}" dt="2022-04-07T21:33:19.565" v="14" actId="1076"/>
          <ac:picMkLst>
            <pc:docMk/>
            <pc:sldMk cId="3588052888" sldId="279"/>
            <ac:picMk id="5" creationId="{6508959B-7D0E-0775-3B56-3E925C37F69D}"/>
          </ac:picMkLst>
        </pc:picChg>
      </pc:sldChg>
    </pc:docChg>
  </pc:docChgLst>
  <pc:docChgLst>
    <pc:chgData name="Scoggins, James B. (LARC-D305)" userId="S::jscoggi1@ndc.nasa.gov::b648b8f1-32b6-4433-b937-433abfb004cd" providerId="AD" clId="Web-{864E467F-53E8-4BAE-B522-B975B8613B55}"/>
    <pc:docChg chg="modSld">
      <pc:chgData name="Scoggins, James B. (LARC-D305)" userId="S::jscoggi1@ndc.nasa.gov::b648b8f1-32b6-4433-b937-433abfb004cd" providerId="AD" clId="Web-{864E467F-53E8-4BAE-B522-B975B8613B55}" dt="2022-04-07T19:27:26.693" v="215" actId="20577"/>
      <pc:docMkLst>
        <pc:docMk/>
      </pc:docMkLst>
      <pc:sldChg chg="modSp">
        <pc:chgData name="Scoggins, James B. (LARC-D305)" userId="S::jscoggi1@ndc.nasa.gov::b648b8f1-32b6-4433-b937-433abfb004cd" providerId="AD" clId="Web-{864E467F-53E8-4BAE-B522-B975B8613B55}" dt="2022-04-07T19:27:26.693" v="215" actId="20577"/>
        <pc:sldMkLst>
          <pc:docMk/>
          <pc:sldMk cId="3588052888" sldId="279"/>
        </pc:sldMkLst>
        <pc:spChg chg="mod">
          <ac:chgData name="Scoggins, James B. (LARC-D305)" userId="S::jscoggi1@ndc.nasa.gov::b648b8f1-32b6-4433-b937-433abfb004cd" providerId="AD" clId="Web-{864E467F-53E8-4BAE-B522-B975B8613B55}" dt="2022-04-07T19:27:26.693" v="215" actId="20577"/>
          <ac:spMkLst>
            <pc:docMk/>
            <pc:sldMk cId="3588052888" sldId="279"/>
            <ac:spMk id="3" creationId="{60548D01-D775-4B30-8A91-D698269F27E0}"/>
          </ac:spMkLst>
        </pc:spChg>
      </pc:sldChg>
      <pc:sldChg chg="addSp modSp">
        <pc:chgData name="Scoggins, James B. (LARC-D305)" userId="S::jscoggi1@ndc.nasa.gov::b648b8f1-32b6-4433-b937-433abfb004cd" providerId="AD" clId="Web-{864E467F-53E8-4BAE-B522-B975B8613B55}" dt="2022-04-07T19:23:17.376" v="25" actId="1076"/>
        <pc:sldMkLst>
          <pc:docMk/>
          <pc:sldMk cId="813206838" sldId="280"/>
        </pc:sldMkLst>
        <pc:spChg chg="mod">
          <ac:chgData name="Scoggins, James B. (LARC-D305)" userId="S::jscoggi1@ndc.nasa.gov::b648b8f1-32b6-4433-b937-433abfb004cd" providerId="AD" clId="Web-{864E467F-53E8-4BAE-B522-B975B8613B55}" dt="2022-04-07T19:03:18.552" v="22" actId="20577"/>
          <ac:spMkLst>
            <pc:docMk/>
            <pc:sldMk cId="813206838" sldId="280"/>
            <ac:spMk id="3" creationId="{7587A31F-9A1A-4AC3-900B-D44F9891FF35}"/>
          </ac:spMkLst>
        </pc:spChg>
        <pc:picChg chg="add mod">
          <ac:chgData name="Scoggins, James B. (LARC-D305)" userId="S::jscoggi1@ndc.nasa.gov::b648b8f1-32b6-4433-b937-433abfb004cd" providerId="AD" clId="Web-{864E467F-53E8-4BAE-B522-B975B8613B55}" dt="2022-04-07T19:23:17.376" v="25" actId="1076"/>
          <ac:picMkLst>
            <pc:docMk/>
            <pc:sldMk cId="813206838" sldId="280"/>
            <ac:picMk id="4" creationId="{88DA6B2B-6C3C-BAE2-3F61-312D149A68A2}"/>
          </ac:picMkLst>
        </pc:picChg>
      </pc:sldChg>
    </pc:docChg>
  </pc:docChgLst>
  <pc:docChgLst>
    <pc:chgData name="Nakamura-Zimmerer, Tenavi (LARC-D317)" userId="6697bd95-7441-409f-bdbc-aa915c67f952" providerId="ADAL" clId="{C9E615AA-C368-F740-AF36-F20BE1EDFBB5}"/>
    <pc:docChg chg="undo redo custSel addSld delSld modSld sldOrd addMainMaster delMainMaster modMainMaster mainMasterOrd">
      <pc:chgData name="Nakamura-Zimmerer, Tenavi (LARC-D317)" userId="6697bd95-7441-409f-bdbc-aa915c67f952" providerId="ADAL" clId="{C9E615AA-C368-F740-AF36-F20BE1EDFBB5}" dt="2022-11-07T21:48:24.749" v="14787"/>
      <pc:docMkLst>
        <pc:docMk/>
      </pc:docMkLst>
      <pc:sldChg chg="del ord">
        <pc:chgData name="Nakamura-Zimmerer, Tenavi (LARC-D317)" userId="6697bd95-7441-409f-bdbc-aa915c67f952" providerId="ADAL" clId="{C9E615AA-C368-F740-AF36-F20BE1EDFBB5}" dt="2022-10-19T18:03:25.274" v="2709" actId="2696"/>
        <pc:sldMkLst>
          <pc:docMk/>
          <pc:sldMk cId="2779471427" sldId="258"/>
        </pc:sldMkLst>
      </pc:sldChg>
      <pc:sldChg chg="delSp modSp add del mod">
        <pc:chgData name="Nakamura-Zimmerer, Tenavi (LARC-D317)" userId="6697bd95-7441-409f-bdbc-aa915c67f952" providerId="ADAL" clId="{C9E615AA-C368-F740-AF36-F20BE1EDFBB5}" dt="2022-10-18T17:29:55.275" v="468" actId="2696"/>
        <pc:sldMkLst>
          <pc:docMk/>
          <pc:sldMk cId="562659541" sldId="262"/>
        </pc:sldMkLst>
        <pc:spChg chg="mod">
          <ac:chgData name="Nakamura-Zimmerer, Tenavi (LARC-D317)" userId="6697bd95-7441-409f-bdbc-aa915c67f952" providerId="ADAL" clId="{C9E615AA-C368-F740-AF36-F20BE1EDFBB5}" dt="2022-10-18T17:28:55.538" v="465" actId="27636"/>
          <ac:spMkLst>
            <pc:docMk/>
            <pc:sldMk cId="562659541" sldId="262"/>
            <ac:spMk id="2" creationId="{5EC4F4B2-70BB-DD4A-8ECE-E2D63A783C7E}"/>
          </ac:spMkLst>
        </pc:spChg>
        <pc:spChg chg="del">
          <ac:chgData name="Nakamura-Zimmerer, Tenavi (LARC-D317)" userId="6697bd95-7441-409f-bdbc-aa915c67f952" providerId="ADAL" clId="{C9E615AA-C368-F740-AF36-F20BE1EDFBB5}" dt="2022-10-18T17:29:40.623" v="467" actId="478"/>
          <ac:spMkLst>
            <pc:docMk/>
            <pc:sldMk cId="562659541" sldId="262"/>
            <ac:spMk id="44" creationId="{6801A266-D6C4-5C49-B815-D41CBEC3258B}"/>
          </ac:spMkLst>
        </pc:spChg>
      </pc:sldChg>
      <pc:sldChg chg="delSp modSp add del mod ord">
        <pc:chgData name="Nakamura-Zimmerer, Tenavi (LARC-D317)" userId="6697bd95-7441-409f-bdbc-aa915c67f952" providerId="ADAL" clId="{C9E615AA-C368-F740-AF36-F20BE1EDFBB5}" dt="2022-10-19T18:01:34.714" v="2701" actId="2696"/>
        <pc:sldMkLst>
          <pc:docMk/>
          <pc:sldMk cId="2966747757" sldId="264"/>
        </pc:sldMkLst>
        <pc:spChg chg="mod">
          <ac:chgData name="Nakamura-Zimmerer, Tenavi (LARC-D317)" userId="6697bd95-7441-409f-bdbc-aa915c67f952" providerId="ADAL" clId="{C9E615AA-C368-F740-AF36-F20BE1EDFBB5}" dt="2022-10-18T17:30:32.754" v="471" actId="1076"/>
          <ac:spMkLst>
            <pc:docMk/>
            <pc:sldMk cId="2966747757" sldId="264"/>
            <ac:spMk id="4" creationId="{F828B493-D68E-4947-864F-E083DF9E85F6}"/>
          </ac:spMkLst>
        </pc:spChg>
        <pc:spChg chg="del">
          <ac:chgData name="Nakamura-Zimmerer, Tenavi (LARC-D317)" userId="6697bd95-7441-409f-bdbc-aa915c67f952" providerId="ADAL" clId="{C9E615AA-C368-F740-AF36-F20BE1EDFBB5}" dt="2022-10-18T17:29:32.335" v="466" actId="478"/>
          <ac:spMkLst>
            <pc:docMk/>
            <pc:sldMk cId="2966747757" sldId="264"/>
            <ac:spMk id="32" creationId="{8ACF4021-47FC-6342-BA4A-53E878680BAE}"/>
          </ac:spMkLst>
        </pc:spChg>
      </pc:sldChg>
      <pc:sldChg chg="del">
        <pc:chgData name="Nakamura-Zimmerer, Tenavi (LARC-D317)" userId="6697bd95-7441-409f-bdbc-aa915c67f952" providerId="ADAL" clId="{C9E615AA-C368-F740-AF36-F20BE1EDFBB5}" dt="2022-10-18T17:33:39.493" v="493" actId="2696"/>
        <pc:sldMkLst>
          <pc:docMk/>
          <pc:sldMk cId="484101233" sldId="266"/>
        </pc:sldMkLst>
      </pc:sldChg>
      <pc:sldChg chg="modSp add del mod">
        <pc:chgData name="Nakamura-Zimmerer, Tenavi (LARC-D317)" userId="6697bd95-7441-409f-bdbc-aa915c67f952" providerId="ADAL" clId="{C9E615AA-C368-F740-AF36-F20BE1EDFBB5}" dt="2022-10-18T17:30:16.642" v="469" actId="2696"/>
        <pc:sldMkLst>
          <pc:docMk/>
          <pc:sldMk cId="3324806166" sldId="267"/>
        </pc:sldMkLst>
        <pc:spChg chg="mod">
          <ac:chgData name="Nakamura-Zimmerer, Tenavi (LARC-D317)" userId="6697bd95-7441-409f-bdbc-aa915c67f952" providerId="ADAL" clId="{C9E615AA-C368-F740-AF36-F20BE1EDFBB5}" dt="2022-10-18T17:28:55.354" v="464" actId="27636"/>
          <ac:spMkLst>
            <pc:docMk/>
            <pc:sldMk cId="3324806166" sldId="267"/>
            <ac:spMk id="2" creationId="{567A8162-2EA4-5145-B8B6-A3A2C72BFF4B}"/>
          </ac:spMkLst>
        </pc:spChg>
      </pc:sldChg>
      <pc:sldChg chg="delSp modSp add del mod ord">
        <pc:chgData name="Nakamura-Zimmerer, Tenavi (LARC-D317)" userId="6697bd95-7441-409f-bdbc-aa915c67f952" providerId="ADAL" clId="{C9E615AA-C368-F740-AF36-F20BE1EDFBB5}" dt="2022-10-20T21:40:36.110" v="6760" actId="2696"/>
        <pc:sldMkLst>
          <pc:docMk/>
          <pc:sldMk cId="2583950204" sldId="271"/>
        </pc:sldMkLst>
        <pc:spChg chg="mod">
          <ac:chgData name="Nakamura-Zimmerer, Tenavi (LARC-D317)" userId="6697bd95-7441-409f-bdbc-aa915c67f952" providerId="ADAL" clId="{C9E615AA-C368-F740-AF36-F20BE1EDFBB5}" dt="2022-10-18T17:31:16.745" v="479" actId="27636"/>
          <ac:spMkLst>
            <pc:docMk/>
            <pc:sldMk cId="2583950204" sldId="271"/>
            <ac:spMk id="2" creationId="{E177E070-A6DF-734B-B604-645C2D642E2A}"/>
          </ac:spMkLst>
        </pc:spChg>
        <pc:spChg chg="del">
          <ac:chgData name="Nakamura-Zimmerer, Tenavi (LARC-D317)" userId="6697bd95-7441-409f-bdbc-aa915c67f952" providerId="ADAL" clId="{C9E615AA-C368-F740-AF36-F20BE1EDFBB5}" dt="2022-10-18T17:31:39.467" v="481" actId="478"/>
          <ac:spMkLst>
            <pc:docMk/>
            <pc:sldMk cId="2583950204" sldId="271"/>
            <ac:spMk id="6" creationId="{F2B90AB3-76F7-E344-B2DC-245D0B1788E2}"/>
          </ac:spMkLst>
        </pc:spChg>
      </pc:sldChg>
      <pc:sldChg chg="delSp modSp add del mod ord">
        <pc:chgData name="Nakamura-Zimmerer, Tenavi (LARC-D317)" userId="6697bd95-7441-409f-bdbc-aa915c67f952" providerId="ADAL" clId="{C9E615AA-C368-F740-AF36-F20BE1EDFBB5}" dt="2022-10-18T17:49:20.148" v="1454" actId="2696"/>
        <pc:sldMkLst>
          <pc:docMk/>
          <pc:sldMk cId="3436122288" sldId="274"/>
        </pc:sldMkLst>
        <pc:spChg chg="mod">
          <ac:chgData name="Nakamura-Zimmerer, Tenavi (LARC-D317)" userId="6697bd95-7441-409f-bdbc-aa915c67f952" providerId="ADAL" clId="{C9E615AA-C368-F740-AF36-F20BE1EDFBB5}" dt="2022-10-18T17:31:16.176" v="478" actId="27636"/>
          <ac:spMkLst>
            <pc:docMk/>
            <pc:sldMk cId="3436122288" sldId="274"/>
            <ac:spMk id="2" creationId="{A246ADA1-0F9F-B84E-AA6E-3A178C0B80DD}"/>
          </ac:spMkLst>
        </pc:spChg>
        <pc:spChg chg="del">
          <ac:chgData name="Nakamura-Zimmerer, Tenavi (LARC-D317)" userId="6697bd95-7441-409f-bdbc-aa915c67f952" providerId="ADAL" clId="{C9E615AA-C368-F740-AF36-F20BE1EDFBB5}" dt="2022-10-18T17:31:34.324" v="480" actId="478"/>
          <ac:spMkLst>
            <pc:docMk/>
            <pc:sldMk cId="3436122288" sldId="274"/>
            <ac:spMk id="8" creationId="{1F2F4E53-DA5D-D040-B744-4A53EF1E4443}"/>
          </ac:spMkLst>
        </pc:spChg>
        <pc:spChg chg="mod">
          <ac:chgData name="Nakamura-Zimmerer, Tenavi (LARC-D317)" userId="6697bd95-7441-409f-bdbc-aa915c67f952" providerId="ADAL" clId="{C9E615AA-C368-F740-AF36-F20BE1EDFBB5}" dt="2022-10-18T17:32:14.758" v="488" actId="1076"/>
          <ac:spMkLst>
            <pc:docMk/>
            <pc:sldMk cId="3436122288" sldId="274"/>
            <ac:spMk id="16" creationId="{8CE6EB23-CBB8-8246-9841-07C82C5B0046}"/>
          </ac:spMkLst>
        </pc:spChg>
      </pc:sldChg>
      <pc:sldChg chg="modSp del mod">
        <pc:chgData name="Nakamura-Zimmerer, Tenavi (LARC-D317)" userId="6697bd95-7441-409f-bdbc-aa915c67f952" providerId="ADAL" clId="{C9E615AA-C368-F740-AF36-F20BE1EDFBB5}" dt="2022-10-25T00:04:36.847" v="11604" actId="2696"/>
        <pc:sldMkLst>
          <pc:docMk/>
          <pc:sldMk cId="1267677579" sldId="276"/>
        </pc:sldMkLst>
        <pc:picChg chg="mod">
          <ac:chgData name="Nakamura-Zimmerer, Tenavi (LARC-D317)" userId="6697bd95-7441-409f-bdbc-aa915c67f952" providerId="ADAL" clId="{C9E615AA-C368-F740-AF36-F20BE1EDFBB5}" dt="2022-10-20T16:24:35.196" v="5787" actId="1076"/>
          <ac:picMkLst>
            <pc:docMk/>
            <pc:sldMk cId="1267677579" sldId="276"/>
            <ac:picMk id="17" creationId="{35C1F94F-3032-2148-8EC3-D773D5BA343A}"/>
          </ac:picMkLst>
        </pc:picChg>
      </pc:sldChg>
      <pc:sldChg chg="del">
        <pc:chgData name="Nakamura-Zimmerer, Tenavi (LARC-D317)" userId="6697bd95-7441-409f-bdbc-aa915c67f952" providerId="ADAL" clId="{C9E615AA-C368-F740-AF36-F20BE1EDFBB5}" dt="2022-10-21T19:49:33.566" v="9515" actId="2696"/>
        <pc:sldMkLst>
          <pc:docMk/>
          <pc:sldMk cId="632315615" sldId="278"/>
        </pc:sldMkLst>
      </pc:sldChg>
      <pc:sldChg chg="del">
        <pc:chgData name="Nakamura-Zimmerer, Tenavi (LARC-D317)" userId="6697bd95-7441-409f-bdbc-aa915c67f952" providerId="ADAL" clId="{C9E615AA-C368-F740-AF36-F20BE1EDFBB5}" dt="2022-10-20T22:13:25.109" v="7163" actId="2696"/>
        <pc:sldMkLst>
          <pc:docMk/>
          <pc:sldMk cId="3755748726" sldId="281"/>
        </pc:sldMkLst>
      </pc:sldChg>
      <pc:sldChg chg="modSp del mod">
        <pc:chgData name="Nakamura-Zimmerer, Tenavi (LARC-D317)" userId="6697bd95-7441-409f-bdbc-aa915c67f952" providerId="ADAL" clId="{C9E615AA-C368-F740-AF36-F20BE1EDFBB5}" dt="2022-11-07T19:34:57.301" v="14477" actId="2696"/>
        <pc:sldMkLst>
          <pc:docMk/>
          <pc:sldMk cId="3291640337" sldId="282"/>
        </pc:sldMkLst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3291640337" sldId="282"/>
            <ac:spMk id="2" creationId="{7A825A29-58FC-1075-3BDD-59300AD51C28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3291640337" sldId="282"/>
            <ac:spMk id="3" creationId="{A14AF5D6-A8E5-7D35-FBA2-E3105C22BB09}"/>
          </ac:spMkLst>
        </pc:spChg>
      </pc:sldChg>
      <pc:sldChg chg="modSp new del mod ord">
        <pc:chgData name="Nakamura-Zimmerer, Tenavi (LARC-D317)" userId="6697bd95-7441-409f-bdbc-aa915c67f952" providerId="ADAL" clId="{C9E615AA-C368-F740-AF36-F20BE1EDFBB5}" dt="2022-10-25T00:04:39.108" v="11605" actId="2696"/>
        <pc:sldMkLst>
          <pc:docMk/>
          <pc:sldMk cId="2776244096" sldId="283"/>
        </pc:sldMkLst>
        <pc:spChg chg="mod">
          <ac:chgData name="Nakamura-Zimmerer, Tenavi (LARC-D317)" userId="6697bd95-7441-409f-bdbc-aa915c67f952" providerId="ADAL" clId="{C9E615AA-C368-F740-AF36-F20BE1EDFBB5}" dt="2022-10-18T17:15:39.024" v="334" actId="20577"/>
          <ac:spMkLst>
            <pc:docMk/>
            <pc:sldMk cId="2776244096" sldId="283"/>
            <ac:spMk id="2" creationId="{CE46947F-B178-4DE5-5D90-30DD1648C329}"/>
          </ac:spMkLst>
        </pc:spChg>
        <pc:spChg chg="mod">
          <ac:chgData name="Nakamura-Zimmerer, Tenavi (LARC-D317)" userId="6697bd95-7441-409f-bdbc-aa915c67f952" providerId="ADAL" clId="{C9E615AA-C368-F740-AF36-F20BE1EDFBB5}" dt="2022-10-19T20:53:58.088" v="3594" actId="27636"/>
          <ac:spMkLst>
            <pc:docMk/>
            <pc:sldMk cId="2776244096" sldId="283"/>
            <ac:spMk id="3" creationId="{5413E2A3-3689-BADC-BACA-7DEE805C4B9D}"/>
          </ac:spMkLst>
        </pc:spChg>
      </pc:sldChg>
      <pc:sldChg chg="addSp delSp modSp new del mod ord modAnim">
        <pc:chgData name="Nakamura-Zimmerer, Tenavi (LARC-D317)" userId="6697bd95-7441-409f-bdbc-aa915c67f952" providerId="ADAL" clId="{C9E615AA-C368-F740-AF36-F20BE1EDFBB5}" dt="2022-10-19T19:23:26.169" v="3292" actId="2696"/>
        <pc:sldMkLst>
          <pc:docMk/>
          <pc:sldMk cId="3978583848" sldId="284"/>
        </pc:sldMkLst>
        <pc:spChg chg="mod">
          <ac:chgData name="Nakamura-Zimmerer, Tenavi (LARC-D317)" userId="6697bd95-7441-409f-bdbc-aa915c67f952" providerId="ADAL" clId="{C9E615AA-C368-F740-AF36-F20BE1EDFBB5}" dt="2022-10-18T17:37:30.064" v="703" actId="20577"/>
          <ac:spMkLst>
            <pc:docMk/>
            <pc:sldMk cId="3978583848" sldId="284"/>
            <ac:spMk id="2" creationId="{14488809-23BD-AC55-7AD6-C0E1E24429E4}"/>
          </ac:spMkLst>
        </pc:spChg>
        <pc:spChg chg="mod">
          <ac:chgData name="Nakamura-Zimmerer, Tenavi (LARC-D317)" userId="6697bd95-7441-409f-bdbc-aa915c67f952" providerId="ADAL" clId="{C9E615AA-C368-F740-AF36-F20BE1EDFBB5}" dt="2022-10-19T19:21:41.880" v="3290" actId="20577"/>
          <ac:spMkLst>
            <pc:docMk/>
            <pc:sldMk cId="3978583848" sldId="284"/>
            <ac:spMk id="3" creationId="{C1D231FF-9459-961A-DDE3-8116A28133DE}"/>
          </ac:spMkLst>
        </pc:spChg>
        <pc:spChg chg="add del mod">
          <ac:chgData name="Nakamura-Zimmerer, Tenavi (LARC-D317)" userId="6697bd95-7441-409f-bdbc-aa915c67f952" providerId="ADAL" clId="{C9E615AA-C368-F740-AF36-F20BE1EDFBB5}" dt="2022-10-18T17:30:52.641" v="475"/>
          <ac:spMkLst>
            <pc:docMk/>
            <pc:sldMk cId="3978583848" sldId="284"/>
            <ac:spMk id="5" creationId="{A528B146-CAF6-33A0-AB51-D0FF3B33BD31}"/>
          </ac:spMkLst>
        </pc:spChg>
        <pc:spChg chg="add del mod">
          <ac:chgData name="Nakamura-Zimmerer, Tenavi (LARC-D317)" userId="6697bd95-7441-409f-bdbc-aa915c67f952" providerId="ADAL" clId="{C9E615AA-C368-F740-AF36-F20BE1EDFBB5}" dt="2022-10-18T17:30:52.641" v="475"/>
          <ac:spMkLst>
            <pc:docMk/>
            <pc:sldMk cId="3978583848" sldId="284"/>
            <ac:spMk id="8" creationId="{DE29A0BE-2AE5-8F55-93DF-CA6180D69725}"/>
          </ac:spMkLst>
        </pc:spChg>
        <pc:spChg chg="add del mod">
          <ac:chgData name="Nakamura-Zimmerer, Tenavi (LARC-D317)" userId="6697bd95-7441-409f-bdbc-aa915c67f952" providerId="ADAL" clId="{C9E615AA-C368-F740-AF36-F20BE1EDFBB5}" dt="2022-10-18T17:30:52.641" v="475"/>
          <ac:spMkLst>
            <pc:docMk/>
            <pc:sldMk cId="3978583848" sldId="284"/>
            <ac:spMk id="9" creationId="{3E98C218-8F86-A082-9063-B935B3A6BA34}"/>
          </ac:spMkLst>
        </pc:spChg>
        <pc:spChg chg="add del mod">
          <ac:chgData name="Nakamura-Zimmerer, Tenavi (LARC-D317)" userId="6697bd95-7441-409f-bdbc-aa915c67f952" providerId="ADAL" clId="{C9E615AA-C368-F740-AF36-F20BE1EDFBB5}" dt="2022-10-18T17:30:52.641" v="475"/>
          <ac:spMkLst>
            <pc:docMk/>
            <pc:sldMk cId="3978583848" sldId="284"/>
            <ac:spMk id="10" creationId="{0F4A250C-2520-0E10-07AE-2D9391CAD835}"/>
          </ac:spMkLst>
        </pc:spChg>
        <pc:spChg chg="add del mod">
          <ac:chgData name="Nakamura-Zimmerer, Tenavi (LARC-D317)" userId="6697bd95-7441-409f-bdbc-aa915c67f952" providerId="ADAL" clId="{C9E615AA-C368-F740-AF36-F20BE1EDFBB5}" dt="2022-10-18T17:30:52.641" v="475"/>
          <ac:spMkLst>
            <pc:docMk/>
            <pc:sldMk cId="3978583848" sldId="284"/>
            <ac:spMk id="12" creationId="{58F3ED30-AA42-C46A-D268-1B8EBFA5290D}"/>
          </ac:spMkLst>
        </pc:spChg>
        <pc:spChg chg="mod">
          <ac:chgData name="Nakamura-Zimmerer, Tenavi (LARC-D317)" userId="6697bd95-7441-409f-bdbc-aa915c67f952" providerId="ADAL" clId="{C9E615AA-C368-F740-AF36-F20BE1EDFBB5}" dt="2022-10-18T17:30:44.514" v="472"/>
          <ac:spMkLst>
            <pc:docMk/>
            <pc:sldMk cId="3978583848" sldId="284"/>
            <ac:spMk id="14" creationId="{DE599C68-9A4E-7B31-8F37-97AC30FBE431}"/>
          </ac:spMkLst>
        </pc:spChg>
        <pc:spChg chg="mod">
          <ac:chgData name="Nakamura-Zimmerer, Tenavi (LARC-D317)" userId="6697bd95-7441-409f-bdbc-aa915c67f952" providerId="ADAL" clId="{C9E615AA-C368-F740-AF36-F20BE1EDFBB5}" dt="2022-10-18T17:30:44.514" v="472"/>
          <ac:spMkLst>
            <pc:docMk/>
            <pc:sldMk cId="3978583848" sldId="284"/>
            <ac:spMk id="17" creationId="{F9E043A5-419A-4692-10D9-7AF26ED2FCC3}"/>
          </ac:spMkLst>
        </pc:spChg>
        <pc:spChg chg="mod">
          <ac:chgData name="Nakamura-Zimmerer, Tenavi (LARC-D317)" userId="6697bd95-7441-409f-bdbc-aa915c67f952" providerId="ADAL" clId="{C9E615AA-C368-F740-AF36-F20BE1EDFBB5}" dt="2022-10-18T17:30:44.514" v="472"/>
          <ac:spMkLst>
            <pc:docMk/>
            <pc:sldMk cId="3978583848" sldId="284"/>
            <ac:spMk id="18" creationId="{80EC3CD4-DAD5-A81E-E660-E99F32EC56DD}"/>
          </ac:spMkLst>
        </pc:spChg>
        <pc:spChg chg="mod">
          <ac:chgData name="Nakamura-Zimmerer, Tenavi (LARC-D317)" userId="6697bd95-7441-409f-bdbc-aa915c67f952" providerId="ADAL" clId="{C9E615AA-C368-F740-AF36-F20BE1EDFBB5}" dt="2022-10-18T17:30:44.514" v="472"/>
          <ac:spMkLst>
            <pc:docMk/>
            <pc:sldMk cId="3978583848" sldId="284"/>
            <ac:spMk id="19" creationId="{4D40E285-1346-CC67-1DA4-59AE77307D21}"/>
          </ac:spMkLst>
        </pc:spChg>
        <pc:spChg chg="mod">
          <ac:chgData name="Nakamura-Zimmerer, Tenavi (LARC-D317)" userId="6697bd95-7441-409f-bdbc-aa915c67f952" providerId="ADAL" clId="{C9E615AA-C368-F740-AF36-F20BE1EDFBB5}" dt="2022-10-18T17:30:44.514" v="472"/>
          <ac:spMkLst>
            <pc:docMk/>
            <pc:sldMk cId="3978583848" sldId="284"/>
            <ac:spMk id="20" creationId="{D2F8A301-0CB8-FFF4-F3EF-1716B22AB8CE}"/>
          </ac:spMkLst>
        </pc:spChg>
        <pc:spChg chg="mod">
          <ac:chgData name="Nakamura-Zimmerer, Tenavi (LARC-D317)" userId="6697bd95-7441-409f-bdbc-aa915c67f952" providerId="ADAL" clId="{C9E615AA-C368-F740-AF36-F20BE1EDFBB5}" dt="2022-10-18T17:30:44.514" v="472"/>
          <ac:spMkLst>
            <pc:docMk/>
            <pc:sldMk cId="3978583848" sldId="284"/>
            <ac:spMk id="22" creationId="{07599298-4F71-1D70-42FA-BA67EC1FF652}"/>
          </ac:spMkLst>
        </pc:spChg>
        <pc:spChg chg="mod">
          <ac:chgData name="Nakamura-Zimmerer, Tenavi (LARC-D317)" userId="6697bd95-7441-409f-bdbc-aa915c67f952" providerId="ADAL" clId="{C9E615AA-C368-F740-AF36-F20BE1EDFBB5}" dt="2022-10-18T17:30:44.514" v="472"/>
          <ac:spMkLst>
            <pc:docMk/>
            <pc:sldMk cId="3978583848" sldId="284"/>
            <ac:spMk id="23" creationId="{AE0105F2-584F-2540-D70E-7720D9EAEA0C}"/>
          </ac:spMkLst>
        </pc:spChg>
        <pc:spChg chg="mod">
          <ac:chgData name="Nakamura-Zimmerer, Tenavi (LARC-D317)" userId="6697bd95-7441-409f-bdbc-aa915c67f952" providerId="ADAL" clId="{C9E615AA-C368-F740-AF36-F20BE1EDFBB5}" dt="2022-10-18T17:30:44.514" v="472"/>
          <ac:spMkLst>
            <pc:docMk/>
            <pc:sldMk cId="3978583848" sldId="284"/>
            <ac:spMk id="24" creationId="{1617EEAA-5A03-FACA-05E6-D99C68560AF1}"/>
          </ac:spMkLst>
        </pc:spChg>
        <pc:spChg chg="mod">
          <ac:chgData name="Nakamura-Zimmerer, Tenavi (LARC-D317)" userId="6697bd95-7441-409f-bdbc-aa915c67f952" providerId="ADAL" clId="{C9E615AA-C368-F740-AF36-F20BE1EDFBB5}" dt="2022-10-18T17:30:44.514" v="472"/>
          <ac:spMkLst>
            <pc:docMk/>
            <pc:sldMk cId="3978583848" sldId="284"/>
            <ac:spMk id="25" creationId="{00DAD2E5-6A01-C4BE-4CBE-A51301B85953}"/>
          </ac:spMkLst>
        </pc:spChg>
        <pc:spChg chg="mod">
          <ac:chgData name="Nakamura-Zimmerer, Tenavi (LARC-D317)" userId="6697bd95-7441-409f-bdbc-aa915c67f952" providerId="ADAL" clId="{C9E615AA-C368-F740-AF36-F20BE1EDFBB5}" dt="2022-10-18T17:30:44.514" v="472"/>
          <ac:spMkLst>
            <pc:docMk/>
            <pc:sldMk cId="3978583848" sldId="284"/>
            <ac:spMk id="26" creationId="{48C93E0B-FBB1-1105-F385-44DD033A3BD6}"/>
          </ac:spMkLst>
        </pc:spChg>
        <pc:spChg chg="mod">
          <ac:chgData name="Nakamura-Zimmerer, Tenavi (LARC-D317)" userId="6697bd95-7441-409f-bdbc-aa915c67f952" providerId="ADAL" clId="{C9E615AA-C368-F740-AF36-F20BE1EDFBB5}" dt="2022-10-18T17:30:44.514" v="472"/>
          <ac:spMkLst>
            <pc:docMk/>
            <pc:sldMk cId="3978583848" sldId="284"/>
            <ac:spMk id="27" creationId="{A48F3E45-E4B7-2098-6C4D-CE638FC70E46}"/>
          </ac:spMkLst>
        </pc:spChg>
        <pc:spChg chg="mod">
          <ac:chgData name="Nakamura-Zimmerer, Tenavi (LARC-D317)" userId="6697bd95-7441-409f-bdbc-aa915c67f952" providerId="ADAL" clId="{C9E615AA-C368-F740-AF36-F20BE1EDFBB5}" dt="2022-10-18T17:30:44.514" v="472"/>
          <ac:spMkLst>
            <pc:docMk/>
            <pc:sldMk cId="3978583848" sldId="284"/>
            <ac:spMk id="28" creationId="{448D37DD-E1FF-7F0F-4455-A4861CADDF4C}"/>
          </ac:spMkLst>
        </pc:spChg>
        <pc:spChg chg="mod">
          <ac:chgData name="Nakamura-Zimmerer, Tenavi (LARC-D317)" userId="6697bd95-7441-409f-bdbc-aa915c67f952" providerId="ADAL" clId="{C9E615AA-C368-F740-AF36-F20BE1EDFBB5}" dt="2022-10-18T17:30:44.514" v="472"/>
          <ac:spMkLst>
            <pc:docMk/>
            <pc:sldMk cId="3978583848" sldId="284"/>
            <ac:spMk id="29" creationId="{8B48F055-4ED2-7BAF-EA00-4619CEEAD62B}"/>
          </ac:spMkLst>
        </pc:spChg>
        <pc:grpChg chg="add del mod">
          <ac:chgData name="Nakamura-Zimmerer, Tenavi (LARC-D317)" userId="6697bd95-7441-409f-bdbc-aa915c67f952" providerId="ADAL" clId="{C9E615AA-C368-F740-AF36-F20BE1EDFBB5}" dt="2022-10-18T17:30:52.641" v="475"/>
          <ac:grpSpMkLst>
            <pc:docMk/>
            <pc:sldMk cId="3978583848" sldId="284"/>
            <ac:grpSpMk id="13" creationId="{A117FDFD-254A-CE38-77EB-5CFF68A4106A}"/>
          </ac:grpSpMkLst>
        </pc:grpChg>
        <pc:grpChg chg="add del mod">
          <ac:chgData name="Nakamura-Zimmerer, Tenavi (LARC-D317)" userId="6697bd95-7441-409f-bdbc-aa915c67f952" providerId="ADAL" clId="{C9E615AA-C368-F740-AF36-F20BE1EDFBB5}" dt="2022-10-18T17:30:52.641" v="475"/>
          <ac:grpSpMkLst>
            <pc:docMk/>
            <pc:sldMk cId="3978583848" sldId="284"/>
            <ac:grpSpMk id="21" creationId="{599BA44E-C880-D4A7-DA37-01C37FC88551}"/>
          </ac:grpSpMkLst>
        </pc:grpChg>
        <pc:grpChg chg="mod">
          <ac:chgData name="Nakamura-Zimmerer, Tenavi (LARC-D317)" userId="6697bd95-7441-409f-bdbc-aa915c67f952" providerId="ADAL" clId="{C9E615AA-C368-F740-AF36-F20BE1EDFBB5}" dt="2022-10-18T17:30:44.514" v="472"/>
          <ac:grpSpMkLst>
            <pc:docMk/>
            <pc:sldMk cId="3978583848" sldId="284"/>
            <ac:grpSpMk id="30" creationId="{AC7D1C08-4913-12B0-D6B0-2382C962EBA1}"/>
          </ac:grpSpMkLst>
        </pc:grpChg>
        <pc:picChg chg="add del mod">
          <ac:chgData name="Nakamura-Zimmerer, Tenavi (LARC-D317)" userId="6697bd95-7441-409f-bdbc-aa915c67f952" providerId="ADAL" clId="{C9E615AA-C368-F740-AF36-F20BE1EDFBB5}" dt="2022-10-18T17:30:52.641" v="475"/>
          <ac:picMkLst>
            <pc:docMk/>
            <pc:sldMk cId="3978583848" sldId="284"/>
            <ac:picMk id="6" creationId="{58D3FBB5-CA9A-16C1-6623-143F8217EB18}"/>
          </ac:picMkLst>
        </pc:picChg>
        <pc:picChg chg="add del mod">
          <ac:chgData name="Nakamura-Zimmerer, Tenavi (LARC-D317)" userId="6697bd95-7441-409f-bdbc-aa915c67f952" providerId="ADAL" clId="{C9E615AA-C368-F740-AF36-F20BE1EDFBB5}" dt="2022-10-18T17:30:52.641" v="475"/>
          <ac:picMkLst>
            <pc:docMk/>
            <pc:sldMk cId="3978583848" sldId="284"/>
            <ac:picMk id="7" creationId="{6F2016E5-8166-302E-FE3E-672C5A22DB76}"/>
          </ac:picMkLst>
        </pc:picChg>
        <pc:picChg chg="add del mod">
          <ac:chgData name="Nakamura-Zimmerer, Tenavi (LARC-D317)" userId="6697bd95-7441-409f-bdbc-aa915c67f952" providerId="ADAL" clId="{C9E615AA-C368-F740-AF36-F20BE1EDFBB5}" dt="2022-10-18T17:30:52.641" v="475"/>
          <ac:picMkLst>
            <pc:docMk/>
            <pc:sldMk cId="3978583848" sldId="284"/>
            <ac:picMk id="11" creationId="{2BF93C08-FDAA-9934-E8D9-AA907FAF60FF}"/>
          </ac:picMkLst>
        </pc:picChg>
        <pc:picChg chg="mod">
          <ac:chgData name="Nakamura-Zimmerer, Tenavi (LARC-D317)" userId="6697bd95-7441-409f-bdbc-aa915c67f952" providerId="ADAL" clId="{C9E615AA-C368-F740-AF36-F20BE1EDFBB5}" dt="2022-10-18T17:30:44.514" v="472"/>
          <ac:picMkLst>
            <pc:docMk/>
            <pc:sldMk cId="3978583848" sldId="284"/>
            <ac:picMk id="15" creationId="{CB8DC4C8-6178-45B9-FCED-AC3A99610684}"/>
          </ac:picMkLst>
        </pc:picChg>
        <pc:picChg chg="mod">
          <ac:chgData name="Nakamura-Zimmerer, Tenavi (LARC-D317)" userId="6697bd95-7441-409f-bdbc-aa915c67f952" providerId="ADAL" clId="{C9E615AA-C368-F740-AF36-F20BE1EDFBB5}" dt="2022-10-18T17:30:44.514" v="472"/>
          <ac:picMkLst>
            <pc:docMk/>
            <pc:sldMk cId="3978583848" sldId="284"/>
            <ac:picMk id="16" creationId="{40920FA7-60C0-A68C-F28A-F4C0AEA2D128}"/>
          </ac:picMkLst>
        </pc:picChg>
        <pc:picChg chg="mod">
          <ac:chgData name="Nakamura-Zimmerer, Tenavi (LARC-D317)" userId="6697bd95-7441-409f-bdbc-aa915c67f952" providerId="ADAL" clId="{C9E615AA-C368-F740-AF36-F20BE1EDFBB5}" dt="2022-10-18T17:30:44.514" v="472"/>
          <ac:picMkLst>
            <pc:docMk/>
            <pc:sldMk cId="3978583848" sldId="284"/>
            <ac:picMk id="31" creationId="{AAE2FB0E-8737-7546-1EB1-0763507BB723}"/>
          </ac:picMkLst>
        </pc:picChg>
        <pc:picChg chg="mod">
          <ac:chgData name="Nakamura-Zimmerer, Tenavi (LARC-D317)" userId="6697bd95-7441-409f-bdbc-aa915c67f952" providerId="ADAL" clId="{C9E615AA-C368-F740-AF36-F20BE1EDFBB5}" dt="2022-10-18T17:30:44.514" v="472"/>
          <ac:picMkLst>
            <pc:docMk/>
            <pc:sldMk cId="3978583848" sldId="284"/>
            <ac:picMk id="32" creationId="{713340CD-18E3-0D18-25C6-2460282E0C6D}"/>
          </ac:picMkLst>
        </pc:picChg>
      </pc:sldChg>
      <pc:sldChg chg="modSp new del mod">
        <pc:chgData name="Nakamura-Zimmerer, Tenavi (LARC-D317)" userId="6697bd95-7441-409f-bdbc-aa915c67f952" providerId="ADAL" clId="{C9E615AA-C368-F740-AF36-F20BE1EDFBB5}" dt="2022-10-18T17:35:47.095" v="514" actId="2696"/>
        <pc:sldMkLst>
          <pc:docMk/>
          <pc:sldMk cId="1752829353" sldId="285"/>
        </pc:sldMkLst>
        <pc:spChg chg="mod">
          <ac:chgData name="Nakamura-Zimmerer, Tenavi (LARC-D317)" userId="6697bd95-7441-409f-bdbc-aa915c67f952" providerId="ADAL" clId="{C9E615AA-C368-F740-AF36-F20BE1EDFBB5}" dt="2022-10-18T17:26:17.196" v="412" actId="20577"/>
          <ac:spMkLst>
            <pc:docMk/>
            <pc:sldMk cId="1752829353" sldId="285"/>
            <ac:spMk id="2" creationId="{8DA8D9DC-14FA-316A-C4DF-F66F6484DD11}"/>
          </ac:spMkLst>
        </pc:spChg>
      </pc:sldChg>
      <pc:sldChg chg="modSp add del mod">
        <pc:chgData name="Nakamura-Zimmerer, Tenavi (LARC-D317)" userId="6697bd95-7441-409f-bdbc-aa915c67f952" providerId="ADAL" clId="{C9E615AA-C368-F740-AF36-F20BE1EDFBB5}" dt="2022-10-18T17:31:56.006" v="486"/>
        <pc:sldMkLst>
          <pc:docMk/>
          <pc:sldMk cId="2070837184" sldId="286"/>
        </pc:sldMkLst>
        <pc:spChg chg="mod">
          <ac:chgData name="Nakamura-Zimmerer, Tenavi (LARC-D317)" userId="6697bd95-7441-409f-bdbc-aa915c67f952" providerId="ADAL" clId="{C9E615AA-C368-F740-AF36-F20BE1EDFBB5}" dt="2022-10-18T17:31:56.006" v="486"/>
          <ac:spMkLst>
            <pc:docMk/>
            <pc:sldMk cId="2070837184" sldId="286"/>
            <ac:spMk id="2" creationId="{E177E070-A6DF-734B-B604-645C2D642E2A}"/>
          </ac:spMkLst>
        </pc:spChg>
      </pc:sldChg>
      <pc:sldChg chg="modSp add del mod">
        <pc:chgData name="Nakamura-Zimmerer, Tenavi (LARC-D317)" userId="6697bd95-7441-409f-bdbc-aa915c67f952" providerId="ADAL" clId="{C9E615AA-C368-F740-AF36-F20BE1EDFBB5}" dt="2022-10-18T17:31:56.006" v="486"/>
        <pc:sldMkLst>
          <pc:docMk/>
          <pc:sldMk cId="1720659936" sldId="287"/>
        </pc:sldMkLst>
        <pc:spChg chg="mod">
          <ac:chgData name="Nakamura-Zimmerer, Tenavi (LARC-D317)" userId="6697bd95-7441-409f-bdbc-aa915c67f952" providerId="ADAL" clId="{C9E615AA-C368-F740-AF36-F20BE1EDFBB5}" dt="2022-10-18T17:31:56.006" v="486"/>
          <ac:spMkLst>
            <pc:docMk/>
            <pc:sldMk cId="1720659936" sldId="287"/>
            <ac:spMk id="2" creationId="{A246ADA1-0F9F-B84E-AA6E-3A178C0B80DD}"/>
          </ac:spMkLst>
        </pc:spChg>
      </pc:sldChg>
      <pc:sldChg chg="addSp delSp modSp add mod ord delAnim modAnim">
        <pc:chgData name="Nakamura-Zimmerer, Tenavi (LARC-D317)" userId="6697bd95-7441-409f-bdbc-aa915c67f952" providerId="ADAL" clId="{C9E615AA-C368-F740-AF36-F20BE1EDFBB5}" dt="2022-11-07T20:01:24.409" v="14592" actId="21"/>
        <pc:sldMkLst>
          <pc:docMk/>
          <pc:sldMk cId="3704607183" sldId="291"/>
        </pc:sldMkLst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3704607183" sldId="291"/>
            <ac:spMk id="2" creationId="{6D24ECBF-0819-6D4C-AEDB-494070AAF09C}"/>
          </ac:spMkLst>
        </pc:spChg>
        <pc:spChg chg="del mod">
          <ac:chgData name="Nakamura-Zimmerer, Tenavi (LARC-D317)" userId="6697bd95-7441-409f-bdbc-aa915c67f952" providerId="ADAL" clId="{C9E615AA-C368-F740-AF36-F20BE1EDFBB5}" dt="2022-10-19T20:54:43.618" v="3601" actId="478"/>
          <ac:spMkLst>
            <pc:docMk/>
            <pc:sldMk cId="3704607183" sldId="291"/>
            <ac:spMk id="3" creationId="{3E10BC68-01BF-EA49-8E26-4A5F9369AED6}"/>
          </ac:spMkLst>
        </pc:spChg>
        <pc:spChg chg="add del mod">
          <ac:chgData name="Nakamura-Zimmerer, Tenavi (LARC-D317)" userId="6697bd95-7441-409f-bdbc-aa915c67f952" providerId="ADAL" clId="{C9E615AA-C368-F740-AF36-F20BE1EDFBB5}" dt="2022-11-07T20:01:24.409" v="14592" actId="21"/>
          <ac:spMkLst>
            <pc:docMk/>
            <pc:sldMk cId="3704607183" sldId="291"/>
            <ac:spMk id="3" creationId="{CBC739FA-7EEE-BF7C-A9E0-80A0D8C35EA1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3704607183" sldId="291"/>
            <ac:spMk id="4" creationId="{FA2B8713-62EE-E243-93B2-D8CD088CC27C}"/>
          </ac:spMkLst>
        </pc:spChg>
        <pc:spChg chg="add del mod">
          <ac:chgData name="Nakamura-Zimmerer, Tenavi (LARC-D317)" userId="6697bd95-7441-409f-bdbc-aa915c67f952" providerId="ADAL" clId="{C9E615AA-C368-F740-AF36-F20BE1EDFBB5}" dt="2022-10-19T20:52:17.426" v="3579" actId="478"/>
          <ac:spMkLst>
            <pc:docMk/>
            <pc:sldMk cId="3704607183" sldId="291"/>
            <ac:spMk id="5" creationId="{301B2D31-110F-D66B-D6AD-6BA402C30330}"/>
          </ac:spMkLst>
        </pc:spChg>
        <pc:spChg chg="del mod">
          <ac:chgData name="Nakamura-Zimmerer, Tenavi (LARC-D317)" userId="6697bd95-7441-409f-bdbc-aa915c67f952" providerId="ADAL" clId="{C9E615AA-C368-F740-AF36-F20BE1EDFBB5}" dt="2022-10-18T17:33:45.410" v="495" actId="478"/>
          <ac:spMkLst>
            <pc:docMk/>
            <pc:sldMk cId="3704607183" sldId="291"/>
            <ac:spMk id="5" creationId="{F1459D85-E46E-1B42-BFCD-F3B64CA0B95E}"/>
          </ac:spMkLst>
        </pc:spChg>
        <pc:spChg chg="add mod">
          <ac:chgData name="Nakamura-Zimmerer, Tenavi (LARC-D317)" userId="6697bd95-7441-409f-bdbc-aa915c67f952" providerId="ADAL" clId="{C9E615AA-C368-F740-AF36-F20BE1EDFBB5}" dt="2022-11-07T20:01:20.678" v="14591" actId="1076"/>
          <ac:spMkLst>
            <pc:docMk/>
            <pc:sldMk cId="3704607183" sldId="291"/>
            <ac:spMk id="7" creationId="{B1C2FF9F-B0E3-85FA-7DE3-6F4CFBAE61F4}"/>
          </ac:spMkLst>
        </pc:spChg>
        <pc:spChg chg="mod">
          <ac:chgData name="Nakamura-Zimmerer, Tenavi (LARC-D317)" userId="6697bd95-7441-409f-bdbc-aa915c67f952" providerId="ADAL" clId="{C9E615AA-C368-F740-AF36-F20BE1EDFBB5}" dt="2022-11-07T20:01:20.678" v="14591" actId="1076"/>
          <ac:spMkLst>
            <pc:docMk/>
            <pc:sldMk cId="3704607183" sldId="291"/>
            <ac:spMk id="9" creationId="{38D21029-A8AC-3E43-8CB0-B209A45F4527}"/>
          </ac:spMkLst>
        </pc:spChg>
        <pc:spChg chg="mod">
          <ac:chgData name="Nakamura-Zimmerer, Tenavi (LARC-D317)" userId="6697bd95-7441-409f-bdbc-aa915c67f952" providerId="ADAL" clId="{C9E615AA-C368-F740-AF36-F20BE1EDFBB5}" dt="2022-11-07T20:01:20.678" v="14591" actId="1076"/>
          <ac:spMkLst>
            <pc:docMk/>
            <pc:sldMk cId="3704607183" sldId="291"/>
            <ac:spMk id="10" creationId="{7AFECE6D-206E-294B-B512-A6ABDCA4BAF2}"/>
          </ac:spMkLst>
        </pc:spChg>
        <pc:spChg chg="add mod">
          <ac:chgData name="Nakamura-Zimmerer, Tenavi (LARC-D317)" userId="6697bd95-7441-409f-bdbc-aa915c67f952" providerId="ADAL" clId="{C9E615AA-C368-F740-AF36-F20BE1EDFBB5}" dt="2022-11-07T20:01:20.678" v="14591" actId="1076"/>
          <ac:spMkLst>
            <pc:docMk/>
            <pc:sldMk cId="3704607183" sldId="291"/>
            <ac:spMk id="11" creationId="{9385E85D-CC04-C968-D8B9-B6E4FE4BA2E6}"/>
          </ac:spMkLst>
        </pc:spChg>
        <pc:spChg chg="del mod">
          <ac:chgData name="Nakamura-Zimmerer, Tenavi (LARC-D317)" userId="6697bd95-7441-409f-bdbc-aa915c67f952" providerId="ADAL" clId="{C9E615AA-C368-F740-AF36-F20BE1EDFBB5}" dt="2022-10-19T20:59:19.617" v="3678" actId="478"/>
          <ac:spMkLst>
            <pc:docMk/>
            <pc:sldMk cId="3704607183" sldId="291"/>
            <ac:spMk id="13" creationId="{80E7E58F-714E-BD41-A7B9-4CB3AF73573F}"/>
          </ac:spMkLst>
        </pc:spChg>
        <pc:picChg chg="mod">
          <ac:chgData name="Nakamura-Zimmerer, Tenavi (LARC-D317)" userId="6697bd95-7441-409f-bdbc-aa915c67f952" providerId="ADAL" clId="{C9E615AA-C368-F740-AF36-F20BE1EDFBB5}" dt="2022-11-07T20:01:20.678" v="14591" actId="1076"/>
          <ac:picMkLst>
            <pc:docMk/>
            <pc:sldMk cId="3704607183" sldId="291"/>
            <ac:picMk id="6" creationId="{5F3FE9A4-59EB-2747-AADE-DD7826CEE01D}"/>
          </ac:picMkLst>
        </pc:picChg>
        <pc:picChg chg="mod">
          <ac:chgData name="Nakamura-Zimmerer, Tenavi (LARC-D317)" userId="6697bd95-7441-409f-bdbc-aa915c67f952" providerId="ADAL" clId="{C9E615AA-C368-F740-AF36-F20BE1EDFBB5}" dt="2022-11-07T20:01:20.678" v="14591" actId="1076"/>
          <ac:picMkLst>
            <pc:docMk/>
            <pc:sldMk cId="3704607183" sldId="291"/>
            <ac:picMk id="8" creationId="{AF84952B-726A-9D40-A7F0-DB86DF55E041}"/>
          </ac:picMkLst>
        </pc:picChg>
        <pc:picChg chg="mod">
          <ac:chgData name="Nakamura-Zimmerer, Tenavi (LARC-D317)" userId="6697bd95-7441-409f-bdbc-aa915c67f952" providerId="ADAL" clId="{C9E615AA-C368-F740-AF36-F20BE1EDFBB5}" dt="2022-11-07T20:01:20.678" v="14591" actId="1076"/>
          <ac:picMkLst>
            <pc:docMk/>
            <pc:sldMk cId="3704607183" sldId="291"/>
            <ac:picMk id="12" creationId="{DE5415F4-7EC6-C745-85B9-638F5EA42326}"/>
          </ac:picMkLst>
        </pc:picChg>
      </pc:sldChg>
      <pc:sldChg chg="addSp delSp modSp new del mod">
        <pc:chgData name="Nakamura-Zimmerer, Tenavi (LARC-D317)" userId="6697bd95-7441-409f-bdbc-aa915c67f952" providerId="ADAL" clId="{C9E615AA-C368-F740-AF36-F20BE1EDFBB5}" dt="2022-10-20T22:13:33.280" v="7164" actId="2696"/>
        <pc:sldMkLst>
          <pc:docMk/>
          <pc:sldMk cId="1363084921" sldId="292"/>
        </pc:sldMkLst>
        <pc:spChg chg="mod">
          <ac:chgData name="Nakamura-Zimmerer, Tenavi (LARC-D317)" userId="6697bd95-7441-409f-bdbc-aa915c67f952" providerId="ADAL" clId="{C9E615AA-C368-F740-AF36-F20BE1EDFBB5}" dt="2022-10-18T17:35:45.069" v="513" actId="20577"/>
          <ac:spMkLst>
            <pc:docMk/>
            <pc:sldMk cId="1363084921" sldId="292"/>
            <ac:spMk id="2" creationId="{B0C0BE53-0DAD-08B6-59D3-39C8D24144BD}"/>
          </ac:spMkLst>
        </pc:spChg>
        <pc:spChg chg="del mod">
          <ac:chgData name="Nakamura-Zimmerer, Tenavi (LARC-D317)" userId="6697bd95-7441-409f-bdbc-aa915c67f952" providerId="ADAL" clId="{C9E615AA-C368-F740-AF36-F20BE1EDFBB5}" dt="2022-10-20T00:39:13.462" v="4636" actId="478"/>
          <ac:spMkLst>
            <pc:docMk/>
            <pc:sldMk cId="1363084921" sldId="292"/>
            <ac:spMk id="3" creationId="{4399FBCC-43E6-07A8-C7D1-754F764122A9}"/>
          </ac:spMkLst>
        </pc:spChg>
        <pc:spChg chg="add mod">
          <ac:chgData name="Nakamura-Zimmerer, Tenavi (LARC-D317)" userId="6697bd95-7441-409f-bdbc-aa915c67f952" providerId="ADAL" clId="{C9E615AA-C368-F740-AF36-F20BE1EDFBB5}" dt="2022-10-20T00:39:13.462" v="4636" actId="478"/>
          <ac:spMkLst>
            <pc:docMk/>
            <pc:sldMk cId="1363084921" sldId="292"/>
            <ac:spMk id="6" creationId="{46183507-C525-7CAB-9500-FFA73EBF4A1F}"/>
          </ac:spMkLst>
        </pc:spChg>
      </pc:sldChg>
      <pc:sldChg chg="addSp delSp modSp new mod modAnim">
        <pc:chgData name="Nakamura-Zimmerer, Tenavi (LARC-D317)" userId="6697bd95-7441-409f-bdbc-aa915c67f952" providerId="ADAL" clId="{C9E615AA-C368-F740-AF36-F20BE1EDFBB5}" dt="2022-11-07T20:26:44.138" v="14657" actId="1076"/>
        <pc:sldMkLst>
          <pc:docMk/>
          <pc:sldMk cId="1698266701" sldId="293"/>
        </pc:sldMkLst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1698266701" sldId="293"/>
            <ac:spMk id="2" creationId="{B58C3398-2434-48D2-C175-D732C6301CFD}"/>
          </ac:spMkLst>
        </pc:spChg>
        <pc:spChg chg="add del mod">
          <ac:chgData name="Nakamura-Zimmerer, Tenavi (LARC-D317)" userId="6697bd95-7441-409f-bdbc-aa915c67f952" providerId="ADAL" clId="{C9E615AA-C368-F740-AF36-F20BE1EDFBB5}" dt="2022-11-07T20:10:13.384" v="14644" actId="14100"/>
          <ac:spMkLst>
            <pc:docMk/>
            <pc:sldMk cId="1698266701" sldId="293"/>
            <ac:spMk id="3" creationId="{DEB15AFD-F38B-EC11-D52C-7BE4A68DEFAD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1698266701" sldId="293"/>
            <ac:spMk id="4" creationId="{26B0D9DB-CA98-8E24-34B6-B86C74ED6DE5}"/>
          </ac:spMkLst>
        </pc:spChg>
        <pc:spChg chg="add mod">
          <ac:chgData name="Nakamura-Zimmerer, Tenavi (LARC-D317)" userId="6697bd95-7441-409f-bdbc-aa915c67f952" providerId="ADAL" clId="{C9E615AA-C368-F740-AF36-F20BE1EDFBB5}" dt="2022-11-07T20:26:12.739" v="14655" actId="14100"/>
          <ac:spMkLst>
            <pc:docMk/>
            <pc:sldMk cId="1698266701" sldId="293"/>
            <ac:spMk id="5" creationId="{B1147EB1-E429-9641-66DE-E0B086C417FD}"/>
          </ac:spMkLst>
        </pc:spChg>
        <pc:spChg chg="add del mod">
          <ac:chgData name="Nakamura-Zimmerer, Tenavi (LARC-D317)" userId="6697bd95-7441-409f-bdbc-aa915c67f952" providerId="ADAL" clId="{C9E615AA-C368-F740-AF36-F20BE1EDFBB5}" dt="2022-11-07T20:10:16.994" v="14645" actId="478"/>
          <ac:spMkLst>
            <pc:docMk/>
            <pc:sldMk cId="1698266701" sldId="293"/>
            <ac:spMk id="6" creationId="{5CD308A6-D6C8-0859-DB28-CD6165184B1A}"/>
          </ac:spMkLst>
        </pc:spChg>
        <pc:spChg chg="add del mod">
          <ac:chgData name="Nakamura-Zimmerer, Tenavi (LARC-D317)" userId="6697bd95-7441-409f-bdbc-aa915c67f952" providerId="ADAL" clId="{C9E615AA-C368-F740-AF36-F20BE1EDFBB5}" dt="2022-11-07T20:10:11.229" v="14643" actId="478"/>
          <ac:spMkLst>
            <pc:docMk/>
            <pc:sldMk cId="1698266701" sldId="293"/>
            <ac:spMk id="8" creationId="{FFDF862D-636B-688C-B12D-5F9BF821F9EB}"/>
          </ac:spMkLst>
        </pc:spChg>
        <pc:picChg chg="add del mod">
          <ac:chgData name="Nakamura-Zimmerer, Tenavi (LARC-D317)" userId="6697bd95-7441-409f-bdbc-aa915c67f952" providerId="ADAL" clId="{C9E615AA-C368-F740-AF36-F20BE1EDFBB5}" dt="2022-10-20T17:02:41.566" v="5968" actId="478"/>
          <ac:picMkLst>
            <pc:docMk/>
            <pc:sldMk cId="1698266701" sldId="293"/>
            <ac:picMk id="7" creationId="{BC624F7C-33A2-2B08-EF7A-EA257FF34C95}"/>
          </ac:picMkLst>
        </pc:picChg>
        <pc:picChg chg="add del mod">
          <ac:chgData name="Nakamura-Zimmerer, Tenavi (LARC-D317)" userId="6697bd95-7441-409f-bdbc-aa915c67f952" providerId="ADAL" clId="{C9E615AA-C368-F740-AF36-F20BE1EDFBB5}" dt="2022-10-20T17:01:10.832" v="5963" actId="478"/>
          <ac:picMkLst>
            <pc:docMk/>
            <pc:sldMk cId="1698266701" sldId="293"/>
            <ac:picMk id="9" creationId="{9FEF39E3-76DC-E06A-06E3-A7321FCD1437}"/>
          </ac:picMkLst>
        </pc:picChg>
        <pc:picChg chg="add del mod">
          <ac:chgData name="Nakamura-Zimmerer, Tenavi (LARC-D317)" userId="6697bd95-7441-409f-bdbc-aa915c67f952" providerId="ADAL" clId="{C9E615AA-C368-F740-AF36-F20BE1EDFBB5}" dt="2022-10-20T17:06:11.834" v="5973" actId="478"/>
          <ac:picMkLst>
            <pc:docMk/>
            <pc:sldMk cId="1698266701" sldId="293"/>
            <ac:picMk id="11" creationId="{6C61DA7E-444C-9D9F-1AAC-D8A16C9EBFB3}"/>
          </ac:picMkLst>
        </pc:picChg>
        <pc:picChg chg="add mod">
          <ac:chgData name="Nakamura-Zimmerer, Tenavi (LARC-D317)" userId="6697bd95-7441-409f-bdbc-aa915c67f952" providerId="ADAL" clId="{C9E615AA-C368-F740-AF36-F20BE1EDFBB5}" dt="2022-11-07T20:26:44.138" v="14657" actId="1076"/>
          <ac:picMkLst>
            <pc:docMk/>
            <pc:sldMk cId="1698266701" sldId="293"/>
            <ac:picMk id="13" creationId="{6D6D4D48-DA7A-4967-5745-99E79D210853}"/>
          </ac:picMkLst>
        </pc:picChg>
      </pc:sldChg>
      <pc:sldChg chg="modSp new mod ord">
        <pc:chgData name="Nakamura-Zimmerer, Tenavi (LARC-D317)" userId="6697bd95-7441-409f-bdbc-aa915c67f952" providerId="ADAL" clId="{C9E615AA-C368-F740-AF36-F20BE1EDFBB5}" dt="2022-11-07T19:27:18.054" v="14354"/>
        <pc:sldMkLst>
          <pc:docMk/>
          <pc:sldMk cId="3552761207" sldId="294"/>
        </pc:sldMkLst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3552761207" sldId="294"/>
            <ac:spMk id="2" creationId="{9E335E5E-DF55-4DCF-9787-947E4C360C9E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3552761207" sldId="294"/>
            <ac:spMk id="3" creationId="{67AF6294-903E-21B5-0BFB-96CB03D81C83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3552761207" sldId="294"/>
            <ac:spMk id="4" creationId="{9B99238E-63DE-18C2-4F6D-1B6301B6A90E}"/>
          </ac:spMkLst>
        </pc:spChg>
      </pc:sldChg>
      <pc:sldChg chg="addSp delSp modSp new mod">
        <pc:chgData name="Nakamura-Zimmerer, Tenavi (LARC-D317)" userId="6697bd95-7441-409f-bdbc-aa915c67f952" providerId="ADAL" clId="{C9E615AA-C368-F740-AF36-F20BE1EDFBB5}" dt="2022-11-07T19:27:18.054" v="14354"/>
        <pc:sldMkLst>
          <pc:docMk/>
          <pc:sldMk cId="4256544877" sldId="295"/>
        </pc:sldMkLst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4256544877" sldId="295"/>
            <ac:spMk id="2" creationId="{697E003E-4949-07E5-C1EF-2BAE974F27AA}"/>
          </ac:spMkLst>
        </pc:spChg>
        <pc:spChg chg="mod">
          <ac:chgData name="Nakamura-Zimmerer, Tenavi (LARC-D317)" userId="6697bd95-7441-409f-bdbc-aa915c67f952" providerId="ADAL" clId="{C9E615AA-C368-F740-AF36-F20BE1EDFBB5}" dt="2022-10-31T20:07:57.154" v="13607"/>
          <ac:spMkLst>
            <pc:docMk/>
            <pc:sldMk cId="4256544877" sldId="295"/>
            <ac:spMk id="3" creationId="{9A0BC4AE-6328-0656-64E0-72F00DE92099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4256544877" sldId="295"/>
            <ac:spMk id="4" creationId="{1A640B1A-454C-52C7-7786-4724BBB40B83}"/>
          </ac:spMkLst>
        </pc:spChg>
        <pc:spChg chg="mod">
          <ac:chgData name="Nakamura-Zimmerer, Tenavi (LARC-D317)" userId="6697bd95-7441-409f-bdbc-aa915c67f952" providerId="ADAL" clId="{C9E615AA-C368-F740-AF36-F20BE1EDFBB5}" dt="2022-11-02T16:45:17.258" v="14110" actId="13822"/>
          <ac:spMkLst>
            <pc:docMk/>
            <pc:sldMk cId="4256544877" sldId="295"/>
            <ac:spMk id="25" creationId="{59AD77F5-1D40-5F71-860E-FB4C41C8FDEF}"/>
          </ac:spMkLst>
        </pc:spChg>
        <pc:picChg chg="mod">
          <ac:chgData name="Nakamura-Zimmerer, Tenavi (LARC-D317)" userId="6697bd95-7441-409f-bdbc-aa915c67f952" providerId="ADAL" clId="{C9E615AA-C368-F740-AF36-F20BE1EDFBB5}" dt="2022-11-02T16:45:17.258" v="14110" actId="13822"/>
          <ac:picMkLst>
            <pc:docMk/>
            <pc:sldMk cId="4256544877" sldId="295"/>
            <ac:picMk id="5" creationId="{F2ED347E-E8DF-B17B-3825-96CE20C086B5}"/>
          </ac:picMkLst>
        </pc:picChg>
        <pc:picChg chg="add del mod">
          <ac:chgData name="Nakamura-Zimmerer, Tenavi (LARC-D317)" userId="6697bd95-7441-409f-bdbc-aa915c67f952" providerId="ADAL" clId="{C9E615AA-C368-F740-AF36-F20BE1EDFBB5}" dt="2022-10-31T20:13:19.004" v="13611" actId="478"/>
          <ac:picMkLst>
            <pc:docMk/>
            <pc:sldMk cId="4256544877" sldId="295"/>
            <ac:picMk id="6" creationId="{2AFC7DA8-9BEA-1EAD-820F-A4BB34B8A879}"/>
          </ac:picMkLst>
        </pc:picChg>
        <pc:picChg chg="mod">
          <ac:chgData name="Nakamura-Zimmerer, Tenavi (LARC-D317)" userId="6697bd95-7441-409f-bdbc-aa915c67f952" providerId="ADAL" clId="{C9E615AA-C368-F740-AF36-F20BE1EDFBB5}" dt="2022-11-02T16:45:17.258" v="14110" actId="13822"/>
          <ac:picMkLst>
            <pc:docMk/>
            <pc:sldMk cId="4256544877" sldId="295"/>
            <ac:picMk id="8" creationId="{2BC92C02-F8B2-6255-C898-4C9706FBA907}"/>
          </ac:picMkLst>
        </pc:picChg>
      </pc:sldChg>
      <pc:sldChg chg="addSp delSp modSp new mod modAnim">
        <pc:chgData name="Nakamura-Zimmerer, Tenavi (LARC-D317)" userId="6697bd95-7441-409f-bdbc-aa915c67f952" providerId="ADAL" clId="{C9E615AA-C368-F740-AF36-F20BE1EDFBB5}" dt="2022-11-07T21:34:39.843" v="14663" actId="1076"/>
        <pc:sldMkLst>
          <pc:docMk/>
          <pc:sldMk cId="1697211298" sldId="296"/>
        </pc:sldMkLst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1697211298" sldId="296"/>
            <ac:spMk id="2" creationId="{ED48F02D-5420-C974-36AA-B0FF36530936}"/>
          </ac:spMkLst>
        </pc:spChg>
        <pc:spChg chg="add del mod">
          <ac:chgData name="Nakamura-Zimmerer, Tenavi (LARC-D317)" userId="6697bd95-7441-409f-bdbc-aa915c67f952" providerId="ADAL" clId="{C9E615AA-C368-F740-AF36-F20BE1EDFBB5}" dt="2022-10-20T21:39:20.522" v="6755" actId="478"/>
          <ac:spMkLst>
            <pc:docMk/>
            <pc:sldMk cId="1697211298" sldId="296"/>
            <ac:spMk id="3" creationId="{D40BB5E8-4B45-05D4-A91D-F78A16B7365E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1697211298" sldId="296"/>
            <ac:spMk id="4" creationId="{259583B2-5DBD-C10A-6FDC-FE914D09151A}"/>
          </ac:spMkLst>
        </pc:spChg>
        <pc:spChg chg="add del mod">
          <ac:chgData name="Nakamura-Zimmerer, Tenavi (LARC-D317)" userId="6697bd95-7441-409f-bdbc-aa915c67f952" providerId="ADAL" clId="{C9E615AA-C368-F740-AF36-F20BE1EDFBB5}" dt="2022-10-20T17:12:52.339" v="5988" actId="478"/>
          <ac:spMkLst>
            <pc:docMk/>
            <pc:sldMk cId="1697211298" sldId="296"/>
            <ac:spMk id="5" creationId="{0A32C69F-7EFE-AA74-70D5-576359A96DF0}"/>
          </ac:spMkLst>
        </pc:spChg>
        <pc:spChg chg="add mod">
          <ac:chgData name="Nakamura-Zimmerer, Tenavi (LARC-D317)" userId="6697bd95-7441-409f-bdbc-aa915c67f952" providerId="ADAL" clId="{C9E615AA-C368-F740-AF36-F20BE1EDFBB5}" dt="2022-11-07T21:34:18.813" v="14662" actId="1076"/>
          <ac:spMkLst>
            <pc:docMk/>
            <pc:sldMk cId="1697211298" sldId="296"/>
            <ac:spMk id="6" creationId="{C7ACFC31-A04A-9963-3E95-5445043644AB}"/>
          </ac:spMkLst>
        </pc:spChg>
        <pc:spChg chg="mod">
          <ac:chgData name="Nakamura-Zimmerer, Tenavi (LARC-D317)" userId="6697bd95-7441-409f-bdbc-aa915c67f952" providerId="ADAL" clId="{C9E615AA-C368-F740-AF36-F20BE1EDFBB5}" dt="2022-10-20T21:05:24.474" v="6323"/>
          <ac:spMkLst>
            <pc:docMk/>
            <pc:sldMk cId="1697211298" sldId="296"/>
            <ac:spMk id="8" creationId="{9CE3C127-3D77-8674-6C00-3E41608D8938}"/>
          </ac:spMkLst>
        </pc:spChg>
        <pc:spChg chg="mod">
          <ac:chgData name="Nakamura-Zimmerer, Tenavi (LARC-D317)" userId="6697bd95-7441-409f-bdbc-aa915c67f952" providerId="ADAL" clId="{C9E615AA-C368-F740-AF36-F20BE1EDFBB5}" dt="2022-10-20T21:05:24.474" v="6323"/>
          <ac:spMkLst>
            <pc:docMk/>
            <pc:sldMk cId="1697211298" sldId="296"/>
            <ac:spMk id="9" creationId="{985D85C6-8A68-C13F-5371-A61363ADE558}"/>
          </ac:spMkLst>
        </pc:spChg>
        <pc:spChg chg="mod">
          <ac:chgData name="Nakamura-Zimmerer, Tenavi (LARC-D317)" userId="6697bd95-7441-409f-bdbc-aa915c67f952" providerId="ADAL" clId="{C9E615AA-C368-F740-AF36-F20BE1EDFBB5}" dt="2022-10-20T21:05:24.474" v="6323"/>
          <ac:spMkLst>
            <pc:docMk/>
            <pc:sldMk cId="1697211298" sldId="296"/>
            <ac:spMk id="10" creationId="{2040AA96-A435-A42A-2E4F-3895AB5F5C71}"/>
          </ac:spMkLst>
        </pc:spChg>
        <pc:spChg chg="mod">
          <ac:chgData name="Nakamura-Zimmerer, Tenavi (LARC-D317)" userId="6697bd95-7441-409f-bdbc-aa915c67f952" providerId="ADAL" clId="{C9E615AA-C368-F740-AF36-F20BE1EDFBB5}" dt="2022-10-20T21:05:24.474" v="6323"/>
          <ac:spMkLst>
            <pc:docMk/>
            <pc:sldMk cId="1697211298" sldId="296"/>
            <ac:spMk id="11" creationId="{64FC84A9-E926-FE45-D49A-B560079A94AC}"/>
          </ac:spMkLst>
        </pc:spChg>
        <pc:spChg chg="mod">
          <ac:chgData name="Nakamura-Zimmerer, Tenavi (LARC-D317)" userId="6697bd95-7441-409f-bdbc-aa915c67f952" providerId="ADAL" clId="{C9E615AA-C368-F740-AF36-F20BE1EDFBB5}" dt="2022-10-20T21:05:24.474" v="6323"/>
          <ac:spMkLst>
            <pc:docMk/>
            <pc:sldMk cId="1697211298" sldId="296"/>
            <ac:spMk id="12" creationId="{B6FCFEA8-1B84-F70B-3EC5-F9C607107351}"/>
          </ac:spMkLst>
        </pc:spChg>
        <pc:spChg chg="mod">
          <ac:chgData name="Nakamura-Zimmerer, Tenavi (LARC-D317)" userId="6697bd95-7441-409f-bdbc-aa915c67f952" providerId="ADAL" clId="{C9E615AA-C368-F740-AF36-F20BE1EDFBB5}" dt="2022-10-20T21:05:24.474" v="6323"/>
          <ac:spMkLst>
            <pc:docMk/>
            <pc:sldMk cId="1697211298" sldId="296"/>
            <ac:spMk id="13" creationId="{954FF576-A557-4FE4-0DBA-83C6918A0F26}"/>
          </ac:spMkLst>
        </pc:spChg>
        <pc:spChg chg="mod">
          <ac:chgData name="Nakamura-Zimmerer, Tenavi (LARC-D317)" userId="6697bd95-7441-409f-bdbc-aa915c67f952" providerId="ADAL" clId="{C9E615AA-C368-F740-AF36-F20BE1EDFBB5}" dt="2022-10-20T21:05:24.474" v="6323"/>
          <ac:spMkLst>
            <pc:docMk/>
            <pc:sldMk cId="1697211298" sldId="296"/>
            <ac:spMk id="14" creationId="{6088C92D-327B-E37B-17DC-F3E9F3FAE737}"/>
          </ac:spMkLst>
        </pc:spChg>
        <pc:spChg chg="mod">
          <ac:chgData name="Nakamura-Zimmerer, Tenavi (LARC-D317)" userId="6697bd95-7441-409f-bdbc-aa915c67f952" providerId="ADAL" clId="{C9E615AA-C368-F740-AF36-F20BE1EDFBB5}" dt="2022-10-20T21:05:24.474" v="6323"/>
          <ac:spMkLst>
            <pc:docMk/>
            <pc:sldMk cId="1697211298" sldId="296"/>
            <ac:spMk id="15" creationId="{A2E07FF9-36B1-6799-98B2-81EA168FB86C}"/>
          </ac:spMkLst>
        </pc:spChg>
        <pc:spChg chg="mod">
          <ac:chgData name="Nakamura-Zimmerer, Tenavi (LARC-D317)" userId="6697bd95-7441-409f-bdbc-aa915c67f952" providerId="ADAL" clId="{C9E615AA-C368-F740-AF36-F20BE1EDFBB5}" dt="2022-10-20T21:05:24.474" v="6323"/>
          <ac:spMkLst>
            <pc:docMk/>
            <pc:sldMk cId="1697211298" sldId="296"/>
            <ac:spMk id="16" creationId="{CC36993E-7C2F-A1C3-7CCD-5BFEC5C645D7}"/>
          </ac:spMkLst>
        </pc:spChg>
        <pc:spChg chg="mod">
          <ac:chgData name="Nakamura-Zimmerer, Tenavi (LARC-D317)" userId="6697bd95-7441-409f-bdbc-aa915c67f952" providerId="ADAL" clId="{C9E615AA-C368-F740-AF36-F20BE1EDFBB5}" dt="2022-10-20T21:05:24.474" v="6323"/>
          <ac:spMkLst>
            <pc:docMk/>
            <pc:sldMk cId="1697211298" sldId="296"/>
            <ac:spMk id="17" creationId="{AF185155-AB85-0BB6-D28A-75C4FC8CA89F}"/>
          </ac:spMkLst>
        </pc:spChg>
        <pc:spChg chg="mod">
          <ac:chgData name="Nakamura-Zimmerer, Tenavi (LARC-D317)" userId="6697bd95-7441-409f-bdbc-aa915c67f952" providerId="ADAL" clId="{C9E615AA-C368-F740-AF36-F20BE1EDFBB5}" dt="2022-10-20T21:05:24.474" v="6323"/>
          <ac:spMkLst>
            <pc:docMk/>
            <pc:sldMk cId="1697211298" sldId="296"/>
            <ac:spMk id="38" creationId="{03B28EAC-D066-46D7-1D08-D32C8627125E}"/>
          </ac:spMkLst>
        </pc:spChg>
        <pc:spChg chg="mod">
          <ac:chgData name="Nakamura-Zimmerer, Tenavi (LARC-D317)" userId="6697bd95-7441-409f-bdbc-aa915c67f952" providerId="ADAL" clId="{C9E615AA-C368-F740-AF36-F20BE1EDFBB5}" dt="2022-10-20T21:05:24.474" v="6323"/>
          <ac:spMkLst>
            <pc:docMk/>
            <pc:sldMk cId="1697211298" sldId="296"/>
            <ac:spMk id="39" creationId="{181BC577-AE38-0915-DAF1-7B5CEFED08C9}"/>
          </ac:spMkLst>
        </pc:spChg>
        <pc:spChg chg="mod">
          <ac:chgData name="Nakamura-Zimmerer, Tenavi (LARC-D317)" userId="6697bd95-7441-409f-bdbc-aa915c67f952" providerId="ADAL" clId="{C9E615AA-C368-F740-AF36-F20BE1EDFBB5}" dt="2022-10-20T21:05:24.474" v="6323"/>
          <ac:spMkLst>
            <pc:docMk/>
            <pc:sldMk cId="1697211298" sldId="296"/>
            <ac:spMk id="40" creationId="{E3E2B48A-3273-D9AC-242A-660526AE8A01}"/>
          </ac:spMkLst>
        </pc:spChg>
        <pc:spChg chg="mod">
          <ac:chgData name="Nakamura-Zimmerer, Tenavi (LARC-D317)" userId="6697bd95-7441-409f-bdbc-aa915c67f952" providerId="ADAL" clId="{C9E615AA-C368-F740-AF36-F20BE1EDFBB5}" dt="2022-10-20T21:05:24.474" v="6323"/>
          <ac:spMkLst>
            <pc:docMk/>
            <pc:sldMk cId="1697211298" sldId="296"/>
            <ac:spMk id="41" creationId="{DC03C39D-A112-C50A-D1D0-6B85A4EA4374}"/>
          </ac:spMkLst>
        </pc:spChg>
        <pc:spChg chg="mod">
          <ac:chgData name="Nakamura-Zimmerer, Tenavi (LARC-D317)" userId="6697bd95-7441-409f-bdbc-aa915c67f952" providerId="ADAL" clId="{C9E615AA-C368-F740-AF36-F20BE1EDFBB5}" dt="2022-10-20T21:30:09.230" v="6625" actId="165"/>
          <ac:spMkLst>
            <pc:docMk/>
            <pc:sldMk cId="1697211298" sldId="296"/>
            <ac:spMk id="63" creationId="{0885A865-95CA-B93E-576D-4359148D330F}"/>
          </ac:spMkLst>
        </pc:spChg>
        <pc:spChg chg="mod">
          <ac:chgData name="Nakamura-Zimmerer, Tenavi (LARC-D317)" userId="6697bd95-7441-409f-bdbc-aa915c67f952" providerId="ADAL" clId="{C9E615AA-C368-F740-AF36-F20BE1EDFBB5}" dt="2022-10-20T21:30:09.230" v="6625" actId="165"/>
          <ac:spMkLst>
            <pc:docMk/>
            <pc:sldMk cId="1697211298" sldId="296"/>
            <ac:spMk id="64" creationId="{68D1C9ED-D310-E1D3-3A6C-542644D355D2}"/>
          </ac:spMkLst>
        </pc:spChg>
        <pc:spChg chg="mod">
          <ac:chgData name="Nakamura-Zimmerer, Tenavi (LARC-D317)" userId="6697bd95-7441-409f-bdbc-aa915c67f952" providerId="ADAL" clId="{C9E615AA-C368-F740-AF36-F20BE1EDFBB5}" dt="2022-10-20T21:30:09.230" v="6625" actId="165"/>
          <ac:spMkLst>
            <pc:docMk/>
            <pc:sldMk cId="1697211298" sldId="296"/>
            <ac:spMk id="65" creationId="{9CB07C05-EDBC-78BD-376A-CD16AFFC2CA2}"/>
          </ac:spMkLst>
        </pc:spChg>
        <pc:spChg chg="mod">
          <ac:chgData name="Nakamura-Zimmerer, Tenavi (LARC-D317)" userId="6697bd95-7441-409f-bdbc-aa915c67f952" providerId="ADAL" clId="{C9E615AA-C368-F740-AF36-F20BE1EDFBB5}" dt="2022-10-20T21:30:09.230" v="6625" actId="165"/>
          <ac:spMkLst>
            <pc:docMk/>
            <pc:sldMk cId="1697211298" sldId="296"/>
            <ac:spMk id="66" creationId="{1AA1BED0-F9CB-68C7-8886-F1E32A865B49}"/>
          </ac:spMkLst>
        </pc:spChg>
        <pc:spChg chg="mod">
          <ac:chgData name="Nakamura-Zimmerer, Tenavi (LARC-D317)" userId="6697bd95-7441-409f-bdbc-aa915c67f952" providerId="ADAL" clId="{C9E615AA-C368-F740-AF36-F20BE1EDFBB5}" dt="2022-10-20T21:30:09.230" v="6625" actId="165"/>
          <ac:spMkLst>
            <pc:docMk/>
            <pc:sldMk cId="1697211298" sldId="296"/>
            <ac:spMk id="67" creationId="{5374FB24-2FAF-7256-08E5-594B8F552C68}"/>
          </ac:spMkLst>
        </pc:spChg>
        <pc:spChg chg="mod">
          <ac:chgData name="Nakamura-Zimmerer, Tenavi (LARC-D317)" userId="6697bd95-7441-409f-bdbc-aa915c67f952" providerId="ADAL" clId="{C9E615AA-C368-F740-AF36-F20BE1EDFBB5}" dt="2022-10-20T21:30:09.230" v="6625" actId="165"/>
          <ac:spMkLst>
            <pc:docMk/>
            <pc:sldMk cId="1697211298" sldId="296"/>
            <ac:spMk id="68" creationId="{4D57AEF3-50D3-C326-5C1D-4E5F369C2859}"/>
          </ac:spMkLst>
        </pc:spChg>
        <pc:spChg chg="mod">
          <ac:chgData name="Nakamura-Zimmerer, Tenavi (LARC-D317)" userId="6697bd95-7441-409f-bdbc-aa915c67f952" providerId="ADAL" clId="{C9E615AA-C368-F740-AF36-F20BE1EDFBB5}" dt="2022-10-20T21:30:09.230" v="6625" actId="165"/>
          <ac:spMkLst>
            <pc:docMk/>
            <pc:sldMk cId="1697211298" sldId="296"/>
            <ac:spMk id="69" creationId="{9CB65307-7C14-C17E-6713-E203E6C7ECCB}"/>
          </ac:spMkLst>
        </pc:spChg>
        <pc:spChg chg="mod">
          <ac:chgData name="Nakamura-Zimmerer, Tenavi (LARC-D317)" userId="6697bd95-7441-409f-bdbc-aa915c67f952" providerId="ADAL" clId="{C9E615AA-C368-F740-AF36-F20BE1EDFBB5}" dt="2022-10-20T21:30:09.230" v="6625" actId="165"/>
          <ac:spMkLst>
            <pc:docMk/>
            <pc:sldMk cId="1697211298" sldId="296"/>
            <ac:spMk id="70" creationId="{87767A9B-A0E1-5182-9A44-3AE9F2CB8E90}"/>
          </ac:spMkLst>
        </pc:spChg>
        <pc:spChg chg="mod">
          <ac:chgData name="Nakamura-Zimmerer, Tenavi (LARC-D317)" userId="6697bd95-7441-409f-bdbc-aa915c67f952" providerId="ADAL" clId="{C9E615AA-C368-F740-AF36-F20BE1EDFBB5}" dt="2022-10-20T21:30:09.230" v="6625" actId="165"/>
          <ac:spMkLst>
            <pc:docMk/>
            <pc:sldMk cId="1697211298" sldId="296"/>
            <ac:spMk id="71" creationId="{FC55202D-102A-CC85-B797-B7913F8004E9}"/>
          </ac:spMkLst>
        </pc:spChg>
        <pc:spChg chg="mod">
          <ac:chgData name="Nakamura-Zimmerer, Tenavi (LARC-D317)" userId="6697bd95-7441-409f-bdbc-aa915c67f952" providerId="ADAL" clId="{C9E615AA-C368-F740-AF36-F20BE1EDFBB5}" dt="2022-10-20T21:30:09.230" v="6625" actId="165"/>
          <ac:spMkLst>
            <pc:docMk/>
            <pc:sldMk cId="1697211298" sldId="296"/>
            <ac:spMk id="72" creationId="{8BF47872-2019-3920-FFBC-DE73EDD094AF}"/>
          </ac:spMkLst>
        </pc:spChg>
        <pc:spChg chg="mod">
          <ac:chgData name="Nakamura-Zimmerer, Tenavi (LARC-D317)" userId="6697bd95-7441-409f-bdbc-aa915c67f952" providerId="ADAL" clId="{C9E615AA-C368-F740-AF36-F20BE1EDFBB5}" dt="2022-10-20T21:30:09.230" v="6625" actId="165"/>
          <ac:spMkLst>
            <pc:docMk/>
            <pc:sldMk cId="1697211298" sldId="296"/>
            <ac:spMk id="93" creationId="{05C1F0DD-B82A-CBD5-E0D5-A98F8B460A00}"/>
          </ac:spMkLst>
        </pc:spChg>
        <pc:spChg chg="mod">
          <ac:chgData name="Nakamura-Zimmerer, Tenavi (LARC-D317)" userId="6697bd95-7441-409f-bdbc-aa915c67f952" providerId="ADAL" clId="{C9E615AA-C368-F740-AF36-F20BE1EDFBB5}" dt="2022-10-20T21:30:09.230" v="6625" actId="165"/>
          <ac:spMkLst>
            <pc:docMk/>
            <pc:sldMk cId="1697211298" sldId="296"/>
            <ac:spMk id="94" creationId="{1C81FC8E-033D-B233-467D-9B054F79EEDE}"/>
          </ac:spMkLst>
        </pc:spChg>
        <pc:spChg chg="mod">
          <ac:chgData name="Nakamura-Zimmerer, Tenavi (LARC-D317)" userId="6697bd95-7441-409f-bdbc-aa915c67f952" providerId="ADAL" clId="{C9E615AA-C368-F740-AF36-F20BE1EDFBB5}" dt="2022-10-20T21:30:09.230" v="6625" actId="165"/>
          <ac:spMkLst>
            <pc:docMk/>
            <pc:sldMk cId="1697211298" sldId="296"/>
            <ac:spMk id="95" creationId="{3F325C9B-98D8-7891-1713-A7F4D74D99C7}"/>
          </ac:spMkLst>
        </pc:spChg>
        <pc:spChg chg="mod">
          <ac:chgData name="Nakamura-Zimmerer, Tenavi (LARC-D317)" userId="6697bd95-7441-409f-bdbc-aa915c67f952" providerId="ADAL" clId="{C9E615AA-C368-F740-AF36-F20BE1EDFBB5}" dt="2022-10-20T21:30:09.230" v="6625" actId="165"/>
          <ac:spMkLst>
            <pc:docMk/>
            <pc:sldMk cId="1697211298" sldId="296"/>
            <ac:spMk id="96" creationId="{B7F1CF0D-F11C-EAC7-4FC0-E239619DE3B3}"/>
          </ac:spMkLst>
        </pc:spChg>
        <pc:spChg chg="add mod">
          <ac:chgData name="Nakamura-Zimmerer, Tenavi (LARC-D317)" userId="6697bd95-7441-409f-bdbc-aa915c67f952" providerId="ADAL" clId="{C9E615AA-C368-F740-AF36-F20BE1EDFBB5}" dt="2022-11-07T21:34:39.843" v="14663" actId="1076"/>
          <ac:spMkLst>
            <pc:docMk/>
            <pc:sldMk cId="1697211298" sldId="296"/>
            <ac:spMk id="117" creationId="{BA04A815-A3B8-B101-941D-1B70BC46561B}"/>
          </ac:spMkLst>
        </pc:spChg>
        <pc:spChg chg="add mod topLvl">
          <ac:chgData name="Nakamura-Zimmerer, Tenavi (LARC-D317)" userId="6697bd95-7441-409f-bdbc-aa915c67f952" providerId="ADAL" clId="{C9E615AA-C368-F740-AF36-F20BE1EDFBB5}" dt="2022-10-20T21:40:46.262" v="6762" actId="20577"/>
          <ac:spMkLst>
            <pc:docMk/>
            <pc:sldMk cId="1697211298" sldId="296"/>
            <ac:spMk id="118" creationId="{313F967A-5421-C0D0-A76C-61A1FABCCCF0}"/>
          </ac:spMkLst>
        </pc:spChg>
        <pc:spChg chg="add del mod">
          <ac:chgData name="Nakamura-Zimmerer, Tenavi (LARC-D317)" userId="6697bd95-7441-409f-bdbc-aa915c67f952" providerId="ADAL" clId="{C9E615AA-C368-F740-AF36-F20BE1EDFBB5}" dt="2022-10-20T21:14:24.071" v="6434" actId="478"/>
          <ac:spMkLst>
            <pc:docMk/>
            <pc:sldMk cId="1697211298" sldId="296"/>
            <ac:spMk id="119" creationId="{EBBCBCE0-CE78-B0BE-6BF8-E87954630FCA}"/>
          </ac:spMkLst>
        </pc:spChg>
        <pc:spChg chg="add del mod">
          <ac:chgData name="Nakamura-Zimmerer, Tenavi (LARC-D317)" userId="6697bd95-7441-409f-bdbc-aa915c67f952" providerId="ADAL" clId="{C9E615AA-C368-F740-AF36-F20BE1EDFBB5}" dt="2022-11-07T21:34:39.843" v="14663" actId="1076"/>
          <ac:spMkLst>
            <pc:docMk/>
            <pc:sldMk cId="1697211298" sldId="296"/>
            <ac:spMk id="120" creationId="{D3C1939D-5D92-14B1-B86E-6DCB6349EA6B}"/>
          </ac:spMkLst>
        </pc:spChg>
        <pc:spChg chg="add del mod">
          <ac:chgData name="Nakamura-Zimmerer, Tenavi (LARC-D317)" userId="6697bd95-7441-409f-bdbc-aa915c67f952" providerId="ADAL" clId="{C9E615AA-C368-F740-AF36-F20BE1EDFBB5}" dt="2022-11-07T21:34:39.843" v="14663" actId="1076"/>
          <ac:spMkLst>
            <pc:docMk/>
            <pc:sldMk cId="1697211298" sldId="296"/>
            <ac:spMk id="121" creationId="{7FB40B3F-5B24-7472-5956-010279059F6D}"/>
          </ac:spMkLst>
        </pc:spChg>
        <pc:spChg chg="mod">
          <ac:chgData name="Nakamura-Zimmerer, Tenavi (LARC-D317)" userId="6697bd95-7441-409f-bdbc-aa915c67f952" providerId="ADAL" clId="{C9E615AA-C368-F740-AF36-F20BE1EDFBB5}" dt="2022-10-20T21:40:48.383" v="6764" actId="20577"/>
          <ac:spMkLst>
            <pc:docMk/>
            <pc:sldMk cId="1697211298" sldId="296"/>
            <ac:spMk id="124" creationId="{5DF1D856-91A6-1309-A9E3-935D9AFC3322}"/>
          </ac:spMkLst>
        </pc:spChg>
        <pc:spChg chg="mod">
          <ac:chgData name="Nakamura-Zimmerer, Tenavi (LARC-D317)" userId="6697bd95-7441-409f-bdbc-aa915c67f952" providerId="ADAL" clId="{C9E615AA-C368-F740-AF36-F20BE1EDFBB5}" dt="2022-10-20T21:29:02.546" v="6612" actId="165"/>
          <ac:spMkLst>
            <pc:docMk/>
            <pc:sldMk cId="1697211298" sldId="296"/>
            <ac:spMk id="126" creationId="{7F8605D7-FFB8-7CC8-F46F-C30A10F08C4C}"/>
          </ac:spMkLst>
        </pc:spChg>
        <pc:spChg chg="mod">
          <ac:chgData name="Nakamura-Zimmerer, Tenavi (LARC-D317)" userId="6697bd95-7441-409f-bdbc-aa915c67f952" providerId="ADAL" clId="{C9E615AA-C368-F740-AF36-F20BE1EDFBB5}" dt="2022-10-20T21:29:02.546" v="6612" actId="165"/>
          <ac:spMkLst>
            <pc:docMk/>
            <pc:sldMk cId="1697211298" sldId="296"/>
            <ac:spMk id="127" creationId="{4EB7FBB1-1FCC-97EE-98D0-087C9205B7BE}"/>
          </ac:spMkLst>
        </pc:spChg>
        <pc:spChg chg="mod">
          <ac:chgData name="Nakamura-Zimmerer, Tenavi (LARC-D317)" userId="6697bd95-7441-409f-bdbc-aa915c67f952" providerId="ADAL" clId="{C9E615AA-C368-F740-AF36-F20BE1EDFBB5}" dt="2022-10-20T21:29:02.546" v="6612" actId="165"/>
          <ac:spMkLst>
            <pc:docMk/>
            <pc:sldMk cId="1697211298" sldId="296"/>
            <ac:spMk id="128" creationId="{6B417DDB-19BE-0A16-27F9-D3CA7B93AE84}"/>
          </ac:spMkLst>
        </pc:spChg>
        <pc:spChg chg="mod">
          <ac:chgData name="Nakamura-Zimmerer, Tenavi (LARC-D317)" userId="6697bd95-7441-409f-bdbc-aa915c67f952" providerId="ADAL" clId="{C9E615AA-C368-F740-AF36-F20BE1EDFBB5}" dt="2022-10-20T21:29:02.546" v="6612" actId="165"/>
          <ac:spMkLst>
            <pc:docMk/>
            <pc:sldMk cId="1697211298" sldId="296"/>
            <ac:spMk id="129" creationId="{4E46AEE5-9D81-764E-6240-23FF783A92B8}"/>
          </ac:spMkLst>
        </pc:spChg>
        <pc:spChg chg="mod">
          <ac:chgData name="Nakamura-Zimmerer, Tenavi (LARC-D317)" userId="6697bd95-7441-409f-bdbc-aa915c67f952" providerId="ADAL" clId="{C9E615AA-C368-F740-AF36-F20BE1EDFBB5}" dt="2022-10-20T21:29:02.546" v="6612" actId="165"/>
          <ac:spMkLst>
            <pc:docMk/>
            <pc:sldMk cId="1697211298" sldId="296"/>
            <ac:spMk id="130" creationId="{EB3EAA1D-5A46-00B4-B0CB-6404161AAB84}"/>
          </ac:spMkLst>
        </pc:spChg>
        <pc:spChg chg="mod">
          <ac:chgData name="Nakamura-Zimmerer, Tenavi (LARC-D317)" userId="6697bd95-7441-409f-bdbc-aa915c67f952" providerId="ADAL" clId="{C9E615AA-C368-F740-AF36-F20BE1EDFBB5}" dt="2022-10-20T21:29:02.546" v="6612" actId="165"/>
          <ac:spMkLst>
            <pc:docMk/>
            <pc:sldMk cId="1697211298" sldId="296"/>
            <ac:spMk id="131" creationId="{1F2C59AA-7C59-D141-B82E-48E34ECE5549}"/>
          </ac:spMkLst>
        </pc:spChg>
        <pc:spChg chg="mod">
          <ac:chgData name="Nakamura-Zimmerer, Tenavi (LARC-D317)" userId="6697bd95-7441-409f-bdbc-aa915c67f952" providerId="ADAL" clId="{C9E615AA-C368-F740-AF36-F20BE1EDFBB5}" dt="2022-10-20T21:29:02.546" v="6612" actId="165"/>
          <ac:spMkLst>
            <pc:docMk/>
            <pc:sldMk cId="1697211298" sldId="296"/>
            <ac:spMk id="132" creationId="{5E706FBB-DA31-8346-FAA3-77EBC267E531}"/>
          </ac:spMkLst>
        </pc:spChg>
        <pc:spChg chg="mod">
          <ac:chgData name="Nakamura-Zimmerer, Tenavi (LARC-D317)" userId="6697bd95-7441-409f-bdbc-aa915c67f952" providerId="ADAL" clId="{C9E615AA-C368-F740-AF36-F20BE1EDFBB5}" dt="2022-10-20T21:29:02.546" v="6612" actId="165"/>
          <ac:spMkLst>
            <pc:docMk/>
            <pc:sldMk cId="1697211298" sldId="296"/>
            <ac:spMk id="133" creationId="{CD5902F7-48AE-CF52-1625-4B090829CD7A}"/>
          </ac:spMkLst>
        </pc:spChg>
        <pc:spChg chg="mod">
          <ac:chgData name="Nakamura-Zimmerer, Tenavi (LARC-D317)" userId="6697bd95-7441-409f-bdbc-aa915c67f952" providerId="ADAL" clId="{C9E615AA-C368-F740-AF36-F20BE1EDFBB5}" dt="2022-10-20T21:29:02.546" v="6612" actId="165"/>
          <ac:spMkLst>
            <pc:docMk/>
            <pc:sldMk cId="1697211298" sldId="296"/>
            <ac:spMk id="134" creationId="{0273F25D-FAF1-2890-15EA-620F658309B8}"/>
          </ac:spMkLst>
        </pc:spChg>
        <pc:spChg chg="mod">
          <ac:chgData name="Nakamura-Zimmerer, Tenavi (LARC-D317)" userId="6697bd95-7441-409f-bdbc-aa915c67f952" providerId="ADAL" clId="{C9E615AA-C368-F740-AF36-F20BE1EDFBB5}" dt="2022-10-20T21:29:02.546" v="6612" actId="165"/>
          <ac:spMkLst>
            <pc:docMk/>
            <pc:sldMk cId="1697211298" sldId="296"/>
            <ac:spMk id="135" creationId="{DAA99804-411A-E4FC-6AD4-59DC002846ED}"/>
          </ac:spMkLst>
        </pc:spChg>
        <pc:spChg chg="mod">
          <ac:chgData name="Nakamura-Zimmerer, Tenavi (LARC-D317)" userId="6697bd95-7441-409f-bdbc-aa915c67f952" providerId="ADAL" clId="{C9E615AA-C368-F740-AF36-F20BE1EDFBB5}" dt="2022-10-20T21:29:02.546" v="6612" actId="165"/>
          <ac:spMkLst>
            <pc:docMk/>
            <pc:sldMk cId="1697211298" sldId="296"/>
            <ac:spMk id="156" creationId="{2C544060-48CE-F9D1-5A33-CD319A05C4A6}"/>
          </ac:spMkLst>
        </pc:spChg>
        <pc:spChg chg="mod">
          <ac:chgData name="Nakamura-Zimmerer, Tenavi (LARC-D317)" userId="6697bd95-7441-409f-bdbc-aa915c67f952" providerId="ADAL" clId="{C9E615AA-C368-F740-AF36-F20BE1EDFBB5}" dt="2022-10-20T21:29:02.546" v="6612" actId="165"/>
          <ac:spMkLst>
            <pc:docMk/>
            <pc:sldMk cId="1697211298" sldId="296"/>
            <ac:spMk id="157" creationId="{F27537F6-A061-34D1-6088-9991DD11A9CF}"/>
          </ac:spMkLst>
        </pc:spChg>
        <pc:spChg chg="mod">
          <ac:chgData name="Nakamura-Zimmerer, Tenavi (LARC-D317)" userId="6697bd95-7441-409f-bdbc-aa915c67f952" providerId="ADAL" clId="{C9E615AA-C368-F740-AF36-F20BE1EDFBB5}" dt="2022-10-20T21:29:02.546" v="6612" actId="165"/>
          <ac:spMkLst>
            <pc:docMk/>
            <pc:sldMk cId="1697211298" sldId="296"/>
            <ac:spMk id="158" creationId="{A0DAB080-A64F-F0DA-9EE3-99C89BBF750D}"/>
          </ac:spMkLst>
        </pc:spChg>
        <pc:spChg chg="mod">
          <ac:chgData name="Nakamura-Zimmerer, Tenavi (LARC-D317)" userId="6697bd95-7441-409f-bdbc-aa915c67f952" providerId="ADAL" clId="{C9E615AA-C368-F740-AF36-F20BE1EDFBB5}" dt="2022-10-20T21:29:02.546" v="6612" actId="165"/>
          <ac:spMkLst>
            <pc:docMk/>
            <pc:sldMk cId="1697211298" sldId="296"/>
            <ac:spMk id="159" creationId="{DE8275AD-9DF6-D0C9-30CA-4792E219E228}"/>
          </ac:spMkLst>
        </pc:spChg>
        <pc:spChg chg="add del mod">
          <ac:chgData name="Nakamura-Zimmerer, Tenavi (LARC-D317)" userId="6697bd95-7441-409f-bdbc-aa915c67f952" providerId="ADAL" clId="{C9E615AA-C368-F740-AF36-F20BE1EDFBB5}" dt="2022-10-20T21:27:18.995" v="6597" actId="478"/>
          <ac:spMkLst>
            <pc:docMk/>
            <pc:sldMk cId="1697211298" sldId="296"/>
            <ac:spMk id="181" creationId="{FFCF3218-49B0-DA30-AA67-C5BD2DC33ED5}"/>
          </ac:spMkLst>
        </pc:spChg>
        <pc:spChg chg="del mod topLvl">
          <ac:chgData name="Nakamura-Zimmerer, Tenavi (LARC-D317)" userId="6697bd95-7441-409f-bdbc-aa915c67f952" providerId="ADAL" clId="{C9E615AA-C368-F740-AF36-F20BE1EDFBB5}" dt="2022-10-20T21:46:23.072" v="6937" actId="478"/>
          <ac:spMkLst>
            <pc:docMk/>
            <pc:sldMk cId="1697211298" sldId="296"/>
            <ac:spMk id="202" creationId="{81D168E5-6772-19B9-595A-B1DE9B153583}"/>
          </ac:spMkLst>
        </pc:spChg>
        <pc:spChg chg="mod">
          <ac:chgData name="Nakamura-Zimmerer, Tenavi (LARC-D317)" userId="6697bd95-7441-409f-bdbc-aa915c67f952" providerId="ADAL" clId="{C9E615AA-C368-F740-AF36-F20BE1EDFBB5}" dt="2022-10-20T21:34:13.366" v="6699" actId="165"/>
          <ac:spMkLst>
            <pc:docMk/>
            <pc:sldMk cId="1697211298" sldId="296"/>
            <ac:spMk id="204" creationId="{FB222E12-7535-3069-7495-D03E3FF4749B}"/>
          </ac:spMkLst>
        </pc:spChg>
        <pc:spChg chg="mod">
          <ac:chgData name="Nakamura-Zimmerer, Tenavi (LARC-D317)" userId="6697bd95-7441-409f-bdbc-aa915c67f952" providerId="ADAL" clId="{C9E615AA-C368-F740-AF36-F20BE1EDFBB5}" dt="2022-10-20T21:34:13.366" v="6699" actId="165"/>
          <ac:spMkLst>
            <pc:docMk/>
            <pc:sldMk cId="1697211298" sldId="296"/>
            <ac:spMk id="205" creationId="{90643BF0-8D88-19F4-2D94-7EA362A06424}"/>
          </ac:spMkLst>
        </pc:spChg>
        <pc:spChg chg="mod">
          <ac:chgData name="Nakamura-Zimmerer, Tenavi (LARC-D317)" userId="6697bd95-7441-409f-bdbc-aa915c67f952" providerId="ADAL" clId="{C9E615AA-C368-F740-AF36-F20BE1EDFBB5}" dt="2022-10-20T21:34:13.366" v="6699" actId="165"/>
          <ac:spMkLst>
            <pc:docMk/>
            <pc:sldMk cId="1697211298" sldId="296"/>
            <ac:spMk id="206" creationId="{C91AFFC7-109D-1E1D-16DE-8344AA15B892}"/>
          </ac:spMkLst>
        </pc:spChg>
        <pc:spChg chg="mod">
          <ac:chgData name="Nakamura-Zimmerer, Tenavi (LARC-D317)" userId="6697bd95-7441-409f-bdbc-aa915c67f952" providerId="ADAL" clId="{C9E615AA-C368-F740-AF36-F20BE1EDFBB5}" dt="2022-10-20T21:34:13.366" v="6699" actId="165"/>
          <ac:spMkLst>
            <pc:docMk/>
            <pc:sldMk cId="1697211298" sldId="296"/>
            <ac:spMk id="207" creationId="{E376180A-6405-8AD0-13C8-B2FA04522486}"/>
          </ac:spMkLst>
        </pc:spChg>
        <pc:spChg chg="mod">
          <ac:chgData name="Nakamura-Zimmerer, Tenavi (LARC-D317)" userId="6697bd95-7441-409f-bdbc-aa915c67f952" providerId="ADAL" clId="{C9E615AA-C368-F740-AF36-F20BE1EDFBB5}" dt="2022-10-20T21:34:13.366" v="6699" actId="165"/>
          <ac:spMkLst>
            <pc:docMk/>
            <pc:sldMk cId="1697211298" sldId="296"/>
            <ac:spMk id="208" creationId="{B675DC34-CC90-7BF4-15F1-7F25FF910C32}"/>
          </ac:spMkLst>
        </pc:spChg>
        <pc:spChg chg="mod">
          <ac:chgData name="Nakamura-Zimmerer, Tenavi (LARC-D317)" userId="6697bd95-7441-409f-bdbc-aa915c67f952" providerId="ADAL" clId="{C9E615AA-C368-F740-AF36-F20BE1EDFBB5}" dt="2022-10-20T21:34:13.366" v="6699" actId="165"/>
          <ac:spMkLst>
            <pc:docMk/>
            <pc:sldMk cId="1697211298" sldId="296"/>
            <ac:spMk id="209" creationId="{8529765B-DE04-6307-4BDD-802CACB846E8}"/>
          </ac:spMkLst>
        </pc:spChg>
        <pc:spChg chg="mod">
          <ac:chgData name="Nakamura-Zimmerer, Tenavi (LARC-D317)" userId="6697bd95-7441-409f-bdbc-aa915c67f952" providerId="ADAL" clId="{C9E615AA-C368-F740-AF36-F20BE1EDFBB5}" dt="2022-10-20T21:34:13.366" v="6699" actId="165"/>
          <ac:spMkLst>
            <pc:docMk/>
            <pc:sldMk cId="1697211298" sldId="296"/>
            <ac:spMk id="210" creationId="{2870011A-32AA-8585-36F6-0C28AA619298}"/>
          </ac:spMkLst>
        </pc:spChg>
        <pc:spChg chg="mod">
          <ac:chgData name="Nakamura-Zimmerer, Tenavi (LARC-D317)" userId="6697bd95-7441-409f-bdbc-aa915c67f952" providerId="ADAL" clId="{C9E615AA-C368-F740-AF36-F20BE1EDFBB5}" dt="2022-10-20T21:34:13.366" v="6699" actId="165"/>
          <ac:spMkLst>
            <pc:docMk/>
            <pc:sldMk cId="1697211298" sldId="296"/>
            <ac:spMk id="211" creationId="{B645041F-A76C-3487-FBCE-4FAE0A12C204}"/>
          </ac:spMkLst>
        </pc:spChg>
        <pc:spChg chg="mod">
          <ac:chgData name="Nakamura-Zimmerer, Tenavi (LARC-D317)" userId="6697bd95-7441-409f-bdbc-aa915c67f952" providerId="ADAL" clId="{C9E615AA-C368-F740-AF36-F20BE1EDFBB5}" dt="2022-10-20T21:34:13.366" v="6699" actId="165"/>
          <ac:spMkLst>
            <pc:docMk/>
            <pc:sldMk cId="1697211298" sldId="296"/>
            <ac:spMk id="212" creationId="{E91DB07A-4E7F-FF3D-7989-7AE2A0C85C43}"/>
          </ac:spMkLst>
        </pc:spChg>
        <pc:spChg chg="mod">
          <ac:chgData name="Nakamura-Zimmerer, Tenavi (LARC-D317)" userId="6697bd95-7441-409f-bdbc-aa915c67f952" providerId="ADAL" clId="{C9E615AA-C368-F740-AF36-F20BE1EDFBB5}" dt="2022-10-20T21:34:13.366" v="6699" actId="165"/>
          <ac:spMkLst>
            <pc:docMk/>
            <pc:sldMk cId="1697211298" sldId="296"/>
            <ac:spMk id="213" creationId="{2CA2D17B-1C30-2D13-91F4-8A77FF41B6BC}"/>
          </ac:spMkLst>
        </pc:spChg>
        <pc:spChg chg="mod">
          <ac:chgData name="Nakamura-Zimmerer, Tenavi (LARC-D317)" userId="6697bd95-7441-409f-bdbc-aa915c67f952" providerId="ADAL" clId="{C9E615AA-C368-F740-AF36-F20BE1EDFBB5}" dt="2022-10-20T21:34:13.366" v="6699" actId="165"/>
          <ac:spMkLst>
            <pc:docMk/>
            <pc:sldMk cId="1697211298" sldId="296"/>
            <ac:spMk id="234" creationId="{B56E54F0-9536-6F94-D630-0CC21559152D}"/>
          </ac:spMkLst>
        </pc:spChg>
        <pc:spChg chg="mod">
          <ac:chgData name="Nakamura-Zimmerer, Tenavi (LARC-D317)" userId="6697bd95-7441-409f-bdbc-aa915c67f952" providerId="ADAL" clId="{C9E615AA-C368-F740-AF36-F20BE1EDFBB5}" dt="2022-10-20T21:34:13.366" v="6699" actId="165"/>
          <ac:spMkLst>
            <pc:docMk/>
            <pc:sldMk cId="1697211298" sldId="296"/>
            <ac:spMk id="235" creationId="{2CC511FD-07F9-7F39-2BF5-708C8E73E705}"/>
          </ac:spMkLst>
        </pc:spChg>
        <pc:spChg chg="mod">
          <ac:chgData name="Nakamura-Zimmerer, Tenavi (LARC-D317)" userId="6697bd95-7441-409f-bdbc-aa915c67f952" providerId="ADAL" clId="{C9E615AA-C368-F740-AF36-F20BE1EDFBB5}" dt="2022-10-20T21:34:13.366" v="6699" actId="165"/>
          <ac:spMkLst>
            <pc:docMk/>
            <pc:sldMk cId="1697211298" sldId="296"/>
            <ac:spMk id="236" creationId="{53222679-493F-F748-38E1-1EBEC808519E}"/>
          </ac:spMkLst>
        </pc:spChg>
        <pc:spChg chg="mod">
          <ac:chgData name="Nakamura-Zimmerer, Tenavi (LARC-D317)" userId="6697bd95-7441-409f-bdbc-aa915c67f952" providerId="ADAL" clId="{C9E615AA-C368-F740-AF36-F20BE1EDFBB5}" dt="2022-10-20T21:34:13.366" v="6699" actId="165"/>
          <ac:spMkLst>
            <pc:docMk/>
            <pc:sldMk cId="1697211298" sldId="296"/>
            <ac:spMk id="237" creationId="{5AA88490-43D6-1ECB-3CB8-364648EE9FDA}"/>
          </ac:spMkLst>
        </pc:spChg>
        <pc:spChg chg="add mod">
          <ac:chgData name="Nakamura-Zimmerer, Tenavi (LARC-D317)" userId="6697bd95-7441-409f-bdbc-aa915c67f952" providerId="ADAL" clId="{C9E615AA-C368-F740-AF36-F20BE1EDFBB5}" dt="2022-11-07T21:34:39.843" v="14663" actId="1076"/>
          <ac:spMkLst>
            <pc:docMk/>
            <pc:sldMk cId="1697211298" sldId="296"/>
            <ac:spMk id="266" creationId="{7B0C5F08-6DC8-EB1C-5D8E-5B9183B1D8E1}"/>
          </ac:spMkLst>
        </pc:spChg>
        <pc:spChg chg="add mod">
          <ac:chgData name="Nakamura-Zimmerer, Tenavi (LARC-D317)" userId="6697bd95-7441-409f-bdbc-aa915c67f952" providerId="ADAL" clId="{C9E615AA-C368-F740-AF36-F20BE1EDFBB5}" dt="2022-11-07T21:34:39.843" v="14663" actId="1076"/>
          <ac:spMkLst>
            <pc:docMk/>
            <pc:sldMk cId="1697211298" sldId="296"/>
            <ac:spMk id="268" creationId="{068A20F0-BA77-4221-5AFD-C5634DA82C9C}"/>
          </ac:spMkLst>
        </pc:spChg>
        <pc:spChg chg="add del mod">
          <ac:chgData name="Nakamura-Zimmerer, Tenavi (LARC-D317)" userId="6697bd95-7441-409f-bdbc-aa915c67f952" providerId="ADAL" clId="{C9E615AA-C368-F740-AF36-F20BE1EDFBB5}" dt="2022-10-20T21:50:20.871" v="7063" actId="478"/>
          <ac:spMkLst>
            <pc:docMk/>
            <pc:sldMk cId="1697211298" sldId="296"/>
            <ac:spMk id="269" creationId="{F074FBCA-C4CF-04C7-4164-BF04E8B0FD51}"/>
          </ac:spMkLst>
        </pc:spChg>
        <pc:spChg chg="add del mod">
          <ac:chgData name="Nakamura-Zimmerer, Tenavi (LARC-D317)" userId="6697bd95-7441-409f-bdbc-aa915c67f952" providerId="ADAL" clId="{C9E615AA-C368-F740-AF36-F20BE1EDFBB5}" dt="2022-10-20T21:50:23.413" v="7064" actId="478"/>
          <ac:spMkLst>
            <pc:docMk/>
            <pc:sldMk cId="1697211298" sldId="296"/>
            <ac:spMk id="271" creationId="{BAE9E269-1027-AAD7-DBF7-0E2F93084F8C}"/>
          </ac:spMkLst>
        </pc:spChg>
        <pc:spChg chg="add mod">
          <ac:chgData name="Nakamura-Zimmerer, Tenavi (LARC-D317)" userId="6697bd95-7441-409f-bdbc-aa915c67f952" providerId="ADAL" clId="{C9E615AA-C368-F740-AF36-F20BE1EDFBB5}" dt="2022-11-07T21:34:39.843" v="14663" actId="1076"/>
          <ac:spMkLst>
            <pc:docMk/>
            <pc:sldMk cId="1697211298" sldId="296"/>
            <ac:spMk id="272" creationId="{81375723-E69C-B395-36C4-9DFE37770794}"/>
          </ac:spMkLst>
        </pc:spChg>
        <pc:spChg chg="add mod">
          <ac:chgData name="Nakamura-Zimmerer, Tenavi (LARC-D317)" userId="6697bd95-7441-409f-bdbc-aa915c67f952" providerId="ADAL" clId="{C9E615AA-C368-F740-AF36-F20BE1EDFBB5}" dt="2022-11-07T21:34:39.843" v="14663" actId="1076"/>
          <ac:spMkLst>
            <pc:docMk/>
            <pc:sldMk cId="1697211298" sldId="296"/>
            <ac:spMk id="273" creationId="{A6B05B80-84A5-DDBE-6615-561BC340F231}"/>
          </ac:spMkLst>
        </pc:spChg>
        <pc:spChg chg="mod">
          <ac:chgData name="Nakamura-Zimmerer, Tenavi (LARC-D317)" userId="6697bd95-7441-409f-bdbc-aa915c67f952" providerId="ADAL" clId="{C9E615AA-C368-F740-AF36-F20BE1EDFBB5}" dt="2022-10-21T16:31:35.466" v="8109"/>
          <ac:spMkLst>
            <pc:docMk/>
            <pc:sldMk cId="1697211298" sldId="296"/>
            <ac:spMk id="278" creationId="{668B49A5-F873-5A59-14B8-77F88CE77BD1}"/>
          </ac:spMkLst>
        </pc:spChg>
        <pc:spChg chg="mod">
          <ac:chgData name="Nakamura-Zimmerer, Tenavi (LARC-D317)" userId="6697bd95-7441-409f-bdbc-aa915c67f952" providerId="ADAL" clId="{C9E615AA-C368-F740-AF36-F20BE1EDFBB5}" dt="2022-10-21T16:31:35.466" v="8109"/>
          <ac:spMkLst>
            <pc:docMk/>
            <pc:sldMk cId="1697211298" sldId="296"/>
            <ac:spMk id="280" creationId="{103951F5-034B-B219-1715-92AF35FB9DF5}"/>
          </ac:spMkLst>
        </pc:spChg>
        <pc:spChg chg="mod">
          <ac:chgData name="Nakamura-Zimmerer, Tenavi (LARC-D317)" userId="6697bd95-7441-409f-bdbc-aa915c67f952" providerId="ADAL" clId="{C9E615AA-C368-F740-AF36-F20BE1EDFBB5}" dt="2022-10-21T16:31:35.466" v="8109"/>
          <ac:spMkLst>
            <pc:docMk/>
            <pc:sldMk cId="1697211298" sldId="296"/>
            <ac:spMk id="281" creationId="{A664603F-F166-95F6-B6AB-7ABA2CA815FA}"/>
          </ac:spMkLst>
        </pc:spChg>
        <pc:spChg chg="mod">
          <ac:chgData name="Nakamura-Zimmerer, Tenavi (LARC-D317)" userId="6697bd95-7441-409f-bdbc-aa915c67f952" providerId="ADAL" clId="{C9E615AA-C368-F740-AF36-F20BE1EDFBB5}" dt="2022-10-21T16:31:35.466" v="8109"/>
          <ac:spMkLst>
            <pc:docMk/>
            <pc:sldMk cId="1697211298" sldId="296"/>
            <ac:spMk id="282" creationId="{7D274EC3-71C3-C869-1CB2-F467899BB84B}"/>
          </ac:spMkLst>
        </pc:spChg>
        <pc:spChg chg="mod">
          <ac:chgData name="Nakamura-Zimmerer, Tenavi (LARC-D317)" userId="6697bd95-7441-409f-bdbc-aa915c67f952" providerId="ADAL" clId="{C9E615AA-C368-F740-AF36-F20BE1EDFBB5}" dt="2022-10-21T16:31:35.466" v="8109"/>
          <ac:spMkLst>
            <pc:docMk/>
            <pc:sldMk cId="1697211298" sldId="296"/>
            <ac:spMk id="283" creationId="{C0EFB7BB-4393-D746-F753-4112D0D8DBF2}"/>
          </ac:spMkLst>
        </pc:spChg>
        <pc:spChg chg="mod">
          <ac:chgData name="Nakamura-Zimmerer, Tenavi (LARC-D317)" userId="6697bd95-7441-409f-bdbc-aa915c67f952" providerId="ADAL" clId="{C9E615AA-C368-F740-AF36-F20BE1EDFBB5}" dt="2022-10-21T16:31:35.466" v="8109"/>
          <ac:spMkLst>
            <pc:docMk/>
            <pc:sldMk cId="1697211298" sldId="296"/>
            <ac:spMk id="284" creationId="{D07527E0-6060-CAD4-7EAB-C7172B121104}"/>
          </ac:spMkLst>
        </pc:spChg>
        <pc:spChg chg="mod">
          <ac:chgData name="Nakamura-Zimmerer, Tenavi (LARC-D317)" userId="6697bd95-7441-409f-bdbc-aa915c67f952" providerId="ADAL" clId="{C9E615AA-C368-F740-AF36-F20BE1EDFBB5}" dt="2022-10-21T16:31:35.466" v="8109"/>
          <ac:spMkLst>
            <pc:docMk/>
            <pc:sldMk cId="1697211298" sldId="296"/>
            <ac:spMk id="285" creationId="{696E012B-B5AF-C0A9-CE98-EB0BD1EA85ED}"/>
          </ac:spMkLst>
        </pc:spChg>
        <pc:spChg chg="mod">
          <ac:chgData name="Nakamura-Zimmerer, Tenavi (LARC-D317)" userId="6697bd95-7441-409f-bdbc-aa915c67f952" providerId="ADAL" clId="{C9E615AA-C368-F740-AF36-F20BE1EDFBB5}" dt="2022-10-21T16:31:35.466" v="8109"/>
          <ac:spMkLst>
            <pc:docMk/>
            <pc:sldMk cId="1697211298" sldId="296"/>
            <ac:spMk id="286" creationId="{F25A700D-BD12-7591-625A-93B2C49AE53B}"/>
          </ac:spMkLst>
        </pc:spChg>
        <pc:spChg chg="mod">
          <ac:chgData name="Nakamura-Zimmerer, Tenavi (LARC-D317)" userId="6697bd95-7441-409f-bdbc-aa915c67f952" providerId="ADAL" clId="{C9E615AA-C368-F740-AF36-F20BE1EDFBB5}" dt="2022-10-21T16:31:35.466" v="8109"/>
          <ac:spMkLst>
            <pc:docMk/>
            <pc:sldMk cId="1697211298" sldId="296"/>
            <ac:spMk id="287" creationId="{BA1FF1D7-C024-054F-2B65-777A687FC9EF}"/>
          </ac:spMkLst>
        </pc:spChg>
        <pc:spChg chg="mod">
          <ac:chgData name="Nakamura-Zimmerer, Tenavi (LARC-D317)" userId="6697bd95-7441-409f-bdbc-aa915c67f952" providerId="ADAL" clId="{C9E615AA-C368-F740-AF36-F20BE1EDFBB5}" dt="2022-10-21T16:31:35.466" v="8109"/>
          <ac:spMkLst>
            <pc:docMk/>
            <pc:sldMk cId="1697211298" sldId="296"/>
            <ac:spMk id="288" creationId="{D5066634-2D19-6365-D3D2-9A986A671777}"/>
          </ac:spMkLst>
        </pc:spChg>
        <pc:spChg chg="mod">
          <ac:chgData name="Nakamura-Zimmerer, Tenavi (LARC-D317)" userId="6697bd95-7441-409f-bdbc-aa915c67f952" providerId="ADAL" clId="{C9E615AA-C368-F740-AF36-F20BE1EDFBB5}" dt="2022-10-21T16:31:35.466" v="8109"/>
          <ac:spMkLst>
            <pc:docMk/>
            <pc:sldMk cId="1697211298" sldId="296"/>
            <ac:spMk id="289" creationId="{675BEDDB-A937-3C33-2A0F-3E1B4D9FDF13}"/>
          </ac:spMkLst>
        </pc:spChg>
        <pc:spChg chg="mod">
          <ac:chgData name="Nakamura-Zimmerer, Tenavi (LARC-D317)" userId="6697bd95-7441-409f-bdbc-aa915c67f952" providerId="ADAL" clId="{C9E615AA-C368-F740-AF36-F20BE1EDFBB5}" dt="2022-10-21T16:31:35.466" v="8109"/>
          <ac:spMkLst>
            <pc:docMk/>
            <pc:sldMk cId="1697211298" sldId="296"/>
            <ac:spMk id="310" creationId="{5150AAAA-ADF7-C9D2-1BED-88F4A5D40ED1}"/>
          </ac:spMkLst>
        </pc:spChg>
        <pc:spChg chg="mod">
          <ac:chgData name="Nakamura-Zimmerer, Tenavi (LARC-D317)" userId="6697bd95-7441-409f-bdbc-aa915c67f952" providerId="ADAL" clId="{C9E615AA-C368-F740-AF36-F20BE1EDFBB5}" dt="2022-10-21T16:31:35.466" v="8109"/>
          <ac:spMkLst>
            <pc:docMk/>
            <pc:sldMk cId="1697211298" sldId="296"/>
            <ac:spMk id="311" creationId="{B196CF57-DD92-E4D6-817C-811EAF35B962}"/>
          </ac:spMkLst>
        </pc:spChg>
        <pc:spChg chg="mod">
          <ac:chgData name="Nakamura-Zimmerer, Tenavi (LARC-D317)" userId="6697bd95-7441-409f-bdbc-aa915c67f952" providerId="ADAL" clId="{C9E615AA-C368-F740-AF36-F20BE1EDFBB5}" dt="2022-10-21T16:31:35.466" v="8109"/>
          <ac:spMkLst>
            <pc:docMk/>
            <pc:sldMk cId="1697211298" sldId="296"/>
            <ac:spMk id="312" creationId="{FBE197E2-503A-ABAD-F638-C88A40D6E4CC}"/>
          </ac:spMkLst>
        </pc:spChg>
        <pc:spChg chg="mod">
          <ac:chgData name="Nakamura-Zimmerer, Tenavi (LARC-D317)" userId="6697bd95-7441-409f-bdbc-aa915c67f952" providerId="ADAL" clId="{C9E615AA-C368-F740-AF36-F20BE1EDFBB5}" dt="2022-10-21T16:31:35.466" v="8109"/>
          <ac:spMkLst>
            <pc:docMk/>
            <pc:sldMk cId="1697211298" sldId="296"/>
            <ac:spMk id="313" creationId="{B09365DC-7F72-1242-9308-5EE61CF92BE8}"/>
          </ac:spMkLst>
        </pc:spChg>
        <pc:spChg chg="add del mod">
          <ac:chgData name="Nakamura-Zimmerer, Tenavi (LARC-D317)" userId="6697bd95-7441-409f-bdbc-aa915c67f952" providerId="ADAL" clId="{C9E615AA-C368-F740-AF36-F20BE1EDFBB5}" dt="2022-10-21T16:35:01.081" v="8140" actId="478"/>
          <ac:spMkLst>
            <pc:docMk/>
            <pc:sldMk cId="1697211298" sldId="296"/>
            <ac:spMk id="335" creationId="{7FF3A973-72FC-B892-58BB-299C64187A1D}"/>
          </ac:spMkLst>
        </pc:spChg>
        <pc:spChg chg="mod">
          <ac:chgData name="Nakamura-Zimmerer, Tenavi (LARC-D317)" userId="6697bd95-7441-409f-bdbc-aa915c67f952" providerId="ADAL" clId="{C9E615AA-C368-F740-AF36-F20BE1EDFBB5}" dt="2022-10-21T16:34:28.389" v="8130"/>
          <ac:spMkLst>
            <pc:docMk/>
            <pc:sldMk cId="1697211298" sldId="296"/>
            <ac:spMk id="339" creationId="{226383E8-915B-4BA8-18E4-A7BA9790D9D6}"/>
          </ac:spMkLst>
        </pc:spChg>
        <pc:spChg chg="mod">
          <ac:chgData name="Nakamura-Zimmerer, Tenavi (LARC-D317)" userId="6697bd95-7441-409f-bdbc-aa915c67f952" providerId="ADAL" clId="{C9E615AA-C368-F740-AF36-F20BE1EDFBB5}" dt="2022-10-21T16:34:28.389" v="8130"/>
          <ac:spMkLst>
            <pc:docMk/>
            <pc:sldMk cId="1697211298" sldId="296"/>
            <ac:spMk id="341" creationId="{654BB902-CD98-37C6-50AE-E94DA4C5C214}"/>
          </ac:spMkLst>
        </pc:spChg>
        <pc:spChg chg="mod">
          <ac:chgData name="Nakamura-Zimmerer, Tenavi (LARC-D317)" userId="6697bd95-7441-409f-bdbc-aa915c67f952" providerId="ADAL" clId="{C9E615AA-C368-F740-AF36-F20BE1EDFBB5}" dt="2022-10-21T16:34:28.389" v="8130"/>
          <ac:spMkLst>
            <pc:docMk/>
            <pc:sldMk cId="1697211298" sldId="296"/>
            <ac:spMk id="342" creationId="{A2C61620-C3B5-8A1E-9100-566518B4455E}"/>
          </ac:spMkLst>
        </pc:spChg>
        <pc:spChg chg="mod">
          <ac:chgData name="Nakamura-Zimmerer, Tenavi (LARC-D317)" userId="6697bd95-7441-409f-bdbc-aa915c67f952" providerId="ADAL" clId="{C9E615AA-C368-F740-AF36-F20BE1EDFBB5}" dt="2022-10-21T16:34:28.389" v="8130"/>
          <ac:spMkLst>
            <pc:docMk/>
            <pc:sldMk cId="1697211298" sldId="296"/>
            <ac:spMk id="343" creationId="{7E5CA28F-39C1-1C45-B8A5-8B2B22247F72}"/>
          </ac:spMkLst>
        </pc:spChg>
        <pc:spChg chg="mod">
          <ac:chgData name="Nakamura-Zimmerer, Tenavi (LARC-D317)" userId="6697bd95-7441-409f-bdbc-aa915c67f952" providerId="ADAL" clId="{C9E615AA-C368-F740-AF36-F20BE1EDFBB5}" dt="2022-10-21T16:34:28.389" v="8130"/>
          <ac:spMkLst>
            <pc:docMk/>
            <pc:sldMk cId="1697211298" sldId="296"/>
            <ac:spMk id="344" creationId="{2AC587D7-4348-C5A3-A60C-2F056F6F4E67}"/>
          </ac:spMkLst>
        </pc:spChg>
        <pc:spChg chg="mod">
          <ac:chgData name="Nakamura-Zimmerer, Tenavi (LARC-D317)" userId="6697bd95-7441-409f-bdbc-aa915c67f952" providerId="ADAL" clId="{C9E615AA-C368-F740-AF36-F20BE1EDFBB5}" dt="2022-10-21T16:34:28.389" v="8130"/>
          <ac:spMkLst>
            <pc:docMk/>
            <pc:sldMk cId="1697211298" sldId="296"/>
            <ac:spMk id="345" creationId="{63AB84D3-9F3E-0B92-2E24-1EC12409A952}"/>
          </ac:spMkLst>
        </pc:spChg>
        <pc:spChg chg="mod">
          <ac:chgData name="Nakamura-Zimmerer, Tenavi (LARC-D317)" userId="6697bd95-7441-409f-bdbc-aa915c67f952" providerId="ADAL" clId="{C9E615AA-C368-F740-AF36-F20BE1EDFBB5}" dt="2022-10-21T16:34:28.389" v="8130"/>
          <ac:spMkLst>
            <pc:docMk/>
            <pc:sldMk cId="1697211298" sldId="296"/>
            <ac:spMk id="346" creationId="{21B3119D-4FCE-B767-B8E7-B8E0444D9A67}"/>
          </ac:spMkLst>
        </pc:spChg>
        <pc:spChg chg="mod">
          <ac:chgData name="Nakamura-Zimmerer, Tenavi (LARC-D317)" userId="6697bd95-7441-409f-bdbc-aa915c67f952" providerId="ADAL" clId="{C9E615AA-C368-F740-AF36-F20BE1EDFBB5}" dt="2022-10-21T16:34:28.389" v="8130"/>
          <ac:spMkLst>
            <pc:docMk/>
            <pc:sldMk cId="1697211298" sldId="296"/>
            <ac:spMk id="347" creationId="{D38483F0-9D8B-9BBF-CC35-D1217317AF0B}"/>
          </ac:spMkLst>
        </pc:spChg>
        <pc:spChg chg="mod">
          <ac:chgData name="Nakamura-Zimmerer, Tenavi (LARC-D317)" userId="6697bd95-7441-409f-bdbc-aa915c67f952" providerId="ADAL" clId="{C9E615AA-C368-F740-AF36-F20BE1EDFBB5}" dt="2022-10-21T16:34:28.389" v="8130"/>
          <ac:spMkLst>
            <pc:docMk/>
            <pc:sldMk cId="1697211298" sldId="296"/>
            <ac:spMk id="348" creationId="{71CAAB5F-1453-F6DD-3A14-2B69157FA2DD}"/>
          </ac:spMkLst>
        </pc:spChg>
        <pc:spChg chg="mod">
          <ac:chgData name="Nakamura-Zimmerer, Tenavi (LARC-D317)" userId="6697bd95-7441-409f-bdbc-aa915c67f952" providerId="ADAL" clId="{C9E615AA-C368-F740-AF36-F20BE1EDFBB5}" dt="2022-10-21T16:34:28.389" v="8130"/>
          <ac:spMkLst>
            <pc:docMk/>
            <pc:sldMk cId="1697211298" sldId="296"/>
            <ac:spMk id="349" creationId="{E96CE981-0FDB-023A-C64C-B294B982AFDC}"/>
          </ac:spMkLst>
        </pc:spChg>
        <pc:spChg chg="mod">
          <ac:chgData name="Nakamura-Zimmerer, Tenavi (LARC-D317)" userId="6697bd95-7441-409f-bdbc-aa915c67f952" providerId="ADAL" clId="{C9E615AA-C368-F740-AF36-F20BE1EDFBB5}" dt="2022-10-21T16:34:28.389" v="8130"/>
          <ac:spMkLst>
            <pc:docMk/>
            <pc:sldMk cId="1697211298" sldId="296"/>
            <ac:spMk id="350" creationId="{BA2EFD4C-A5C3-CA8A-9990-A52C6EFEEC4C}"/>
          </ac:spMkLst>
        </pc:spChg>
        <pc:spChg chg="mod">
          <ac:chgData name="Nakamura-Zimmerer, Tenavi (LARC-D317)" userId="6697bd95-7441-409f-bdbc-aa915c67f952" providerId="ADAL" clId="{C9E615AA-C368-F740-AF36-F20BE1EDFBB5}" dt="2022-10-21T16:34:28.389" v="8130"/>
          <ac:spMkLst>
            <pc:docMk/>
            <pc:sldMk cId="1697211298" sldId="296"/>
            <ac:spMk id="371" creationId="{37B83D6A-A6F9-5CEA-0F7D-3DAB194DBF8D}"/>
          </ac:spMkLst>
        </pc:spChg>
        <pc:spChg chg="mod">
          <ac:chgData name="Nakamura-Zimmerer, Tenavi (LARC-D317)" userId="6697bd95-7441-409f-bdbc-aa915c67f952" providerId="ADAL" clId="{C9E615AA-C368-F740-AF36-F20BE1EDFBB5}" dt="2022-10-21T16:34:28.389" v="8130"/>
          <ac:spMkLst>
            <pc:docMk/>
            <pc:sldMk cId="1697211298" sldId="296"/>
            <ac:spMk id="372" creationId="{48E61B1C-EB04-936E-D987-D6DD2ACD1C97}"/>
          </ac:spMkLst>
        </pc:spChg>
        <pc:spChg chg="mod">
          <ac:chgData name="Nakamura-Zimmerer, Tenavi (LARC-D317)" userId="6697bd95-7441-409f-bdbc-aa915c67f952" providerId="ADAL" clId="{C9E615AA-C368-F740-AF36-F20BE1EDFBB5}" dt="2022-10-21T16:34:28.389" v="8130"/>
          <ac:spMkLst>
            <pc:docMk/>
            <pc:sldMk cId="1697211298" sldId="296"/>
            <ac:spMk id="373" creationId="{D66E05A6-6515-0739-7799-47C9FCBBAF12}"/>
          </ac:spMkLst>
        </pc:spChg>
        <pc:spChg chg="mod">
          <ac:chgData name="Nakamura-Zimmerer, Tenavi (LARC-D317)" userId="6697bd95-7441-409f-bdbc-aa915c67f952" providerId="ADAL" clId="{C9E615AA-C368-F740-AF36-F20BE1EDFBB5}" dt="2022-10-21T16:34:28.389" v="8130"/>
          <ac:spMkLst>
            <pc:docMk/>
            <pc:sldMk cId="1697211298" sldId="296"/>
            <ac:spMk id="374" creationId="{9680E19B-1642-E8D9-9FD2-2531EDEF126A}"/>
          </ac:spMkLst>
        </pc:spChg>
        <pc:grpChg chg="add del mod">
          <ac:chgData name="Nakamura-Zimmerer, Tenavi (LARC-D317)" userId="6697bd95-7441-409f-bdbc-aa915c67f952" providerId="ADAL" clId="{C9E615AA-C368-F740-AF36-F20BE1EDFBB5}" dt="2022-10-20T21:05:41.680" v="6326"/>
          <ac:grpSpMkLst>
            <pc:docMk/>
            <pc:sldMk cId="1697211298" sldId="296"/>
            <ac:grpSpMk id="7" creationId="{978DB4AD-2060-0D59-3FE4-3AB668A5703A}"/>
          </ac:grpSpMkLst>
        </pc:grpChg>
        <pc:grpChg chg="add mod topLvl">
          <ac:chgData name="Nakamura-Zimmerer, Tenavi (LARC-D317)" userId="6697bd95-7441-409f-bdbc-aa915c67f952" providerId="ADAL" clId="{C9E615AA-C368-F740-AF36-F20BE1EDFBB5}" dt="2022-10-20T21:31:52.813" v="6641" actId="164"/>
          <ac:grpSpMkLst>
            <pc:docMk/>
            <pc:sldMk cId="1697211298" sldId="296"/>
            <ac:grpSpMk id="62" creationId="{E7E0AC6D-6258-1357-C2CC-24EF1AB257E0}"/>
          </ac:grpSpMkLst>
        </pc:grpChg>
        <pc:grpChg chg="add del mod topLvl">
          <ac:chgData name="Nakamura-Zimmerer, Tenavi (LARC-D317)" userId="6697bd95-7441-409f-bdbc-aa915c67f952" providerId="ADAL" clId="{C9E615AA-C368-F740-AF36-F20BE1EDFBB5}" dt="2022-10-20T21:30:09.230" v="6625" actId="165"/>
          <ac:grpSpMkLst>
            <pc:docMk/>
            <pc:sldMk cId="1697211298" sldId="296"/>
            <ac:grpSpMk id="122" creationId="{51F518BD-6710-7AB6-8AE6-BCB84E52571C}"/>
          </ac:grpSpMkLst>
        </pc:grpChg>
        <pc:grpChg chg="add mod topLvl">
          <ac:chgData name="Nakamura-Zimmerer, Tenavi (LARC-D317)" userId="6697bd95-7441-409f-bdbc-aa915c67f952" providerId="ADAL" clId="{C9E615AA-C368-F740-AF36-F20BE1EDFBB5}" dt="2022-11-07T21:34:39.843" v="14663" actId="1076"/>
          <ac:grpSpMkLst>
            <pc:docMk/>
            <pc:sldMk cId="1697211298" sldId="296"/>
            <ac:grpSpMk id="123" creationId="{5A828FE7-2EEC-74F1-A260-85A48A10B5A8}"/>
          </ac:grpSpMkLst>
        </pc:grpChg>
        <pc:grpChg chg="mod">
          <ac:chgData name="Nakamura-Zimmerer, Tenavi (LARC-D317)" userId="6697bd95-7441-409f-bdbc-aa915c67f952" providerId="ADAL" clId="{C9E615AA-C368-F740-AF36-F20BE1EDFBB5}" dt="2022-10-20T21:29:02.546" v="6612" actId="165"/>
          <ac:grpSpMkLst>
            <pc:docMk/>
            <pc:sldMk cId="1697211298" sldId="296"/>
            <ac:grpSpMk id="125" creationId="{542CCB03-5EAA-CD80-5E1D-8F56F77E630E}"/>
          </ac:grpSpMkLst>
        </pc:grpChg>
        <pc:grpChg chg="add del mod">
          <ac:chgData name="Nakamura-Zimmerer, Tenavi (LARC-D317)" userId="6697bd95-7441-409f-bdbc-aa915c67f952" providerId="ADAL" clId="{C9E615AA-C368-F740-AF36-F20BE1EDFBB5}" dt="2022-10-20T21:29:02.546" v="6612" actId="165"/>
          <ac:grpSpMkLst>
            <pc:docMk/>
            <pc:sldMk cId="1697211298" sldId="296"/>
            <ac:grpSpMk id="180" creationId="{AE50752F-77DE-ED22-639B-ED2076D50ED4}"/>
          </ac:grpSpMkLst>
        </pc:grpChg>
        <pc:grpChg chg="add mod">
          <ac:chgData name="Nakamura-Zimmerer, Tenavi (LARC-D317)" userId="6697bd95-7441-409f-bdbc-aa915c67f952" providerId="ADAL" clId="{C9E615AA-C368-F740-AF36-F20BE1EDFBB5}" dt="2022-11-07T21:34:39.843" v="14663" actId="1076"/>
          <ac:grpSpMkLst>
            <pc:docMk/>
            <pc:sldMk cId="1697211298" sldId="296"/>
            <ac:grpSpMk id="195" creationId="{E61505F5-EAD5-A025-DEA9-9A57E624D5FA}"/>
          </ac:grpSpMkLst>
        </pc:grpChg>
        <pc:grpChg chg="add del mod">
          <ac:chgData name="Nakamura-Zimmerer, Tenavi (LARC-D317)" userId="6697bd95-7441-409f-bdbc-aa915c67f952" providerId="ADAL" clId="{C9E615AA-C368-F740-AF36-F20BE1EDFBB5}" dt="2022-10-20T21:34:13.366" v="6699" actId="165"/>
          <ac:grpSpMkLst>
            <pc:docMk/>
            <pc:sldMk cId="1697211298" sldId="296"/>
            <ac:grpSpMk id="201" creationId="{845D74B6-FC0B-1027-9B53-A85E03E3B688}"/>
          </ac:grpSpMkLst>
        </pc:grpChg>
        <pc:grpChg chg="del mod topLvl">
          <ac:chgData name="Nakamura-Zimmerer, Tenavi (LARC-D317)" userId="6697bd95-7441-409f-bdbc-aa915c67f952" providerId="ADAL" clId="{C9E615AA-C368-F740-AF36-F20BE1EDFBB5}" dt="2022-10-20T21:34:16.254" v="6700" actId="478"/>
          <ac:grpSpMkLst>
            <pc:docMk/>
            <pc:sldMk cId="1697211298" sldId="296"/>
            <ac:grpSpMk id="203" creationId="{7A7DE2E5-E80C-EC09-546C-CCEC3EF64BB4}"/>
          </ac:grpSpMkLst>
        </pc:grpChg>
        <pc:grpChg chg="add del mod">
          <ac:chgData name="Nakamura-Zimmerer, Tenavi (LARC-D317)" userId="6697bd95-7441-409f-bdbc-aa915c67f952" providerId="ADAL" clId="{C9E615AA-C368-F740-AF36-F20BE1EDFBB5}" dt="2022-10-21T16:32:03.092" v="8113" actId="478"/>
          <ac:grpSpMkLst>
            <pc:docMk/>
            <pc:sldMk cId="1697211298" sldId="296"/>
            <ac:grpSpMk id="277" creationId="{D06998BB-E39C-1E1A-AEE3-58D13298B895}"/>
          </ac:grpSpMkLst>
        </pc:grpChg>
        <pc:grpChg chg="mod">
          <ac:chgData name="Nakamura-Zimmerer, Tenavi (LARC-D317)" userId="6697bd95-7441-409f-bdbc-aa915c67f952" providerId="ADAL" clId="{C9E615AA-C368-F740-AF36-F20BE1EDFBB5}" dt="2022-10-21T16:31:35.466" v="8109"/>
          <ac:grpSpMkLst>
            <pc:docMk/>
            <pc:sldMk cId="1697211298" sldId="296"/>
            <ac:grpSpMk id="279" creationId="{A2610075-B065-9293-CA49-31773D63C840}"/>
          </ac:grpSpMkLst>
        </pc:grpChg>
        <pc:grpChg chg="add del mod">
          <ac:chgData name="Nakamura-Zimmerer, Tenavi (LARC-D317)" userId="6697bd95-7441-409f-bdbc-aa915c67f952" providerId="ADAL" clId="{C9E615AA-C368-F740-AF36-F20BE1EDFBB5}" dt="2022-10-21T16:34:56.876" v="8139" actId="478"/>
          <ac:grpSpMkLst>
            <pc:docMk/>
            <pc:sldMk cId="1697211298" sldId="296"/>
            <ac:grpSpMk id="338" creationId="{D70DD308-75D4-B5FD-0022-2EB083D27C6E}"/>
          </ac:grpSpMkLst>
        </pc:grpChg>
        <pc:grpChg chg="mod">
          <ac:chgData name="Nakamura-Zimmerer, Tenavi (LARC-D317)" userId="6697bd95-7441-409f-bdbc-aa915c67f952" providerId="ADAL" clId="{C9E615AA-C368-F740-AF36-F20BE1EDFBB5}" dt="2022-10-21T16:34:28.389" v="8130"/>
          <ac:grpSpMkLst>
            <pc:docMk/>
            <pc:sldMk cId="1697211298" sldId="296"/>
            <ac:grpSpMk id="340" creationId="{9083DBF8-2269-1C88-897D-229A07A0ECE6}"/>
          </ac:grpSpMkLst>
        </pc:grpChg>
        <pc:picChg chg="add mod modCrop">
          <ac:chgData name="Nakamura-Zimmerer, Tenavi (LARC-D317)" userId="6697bd95-7441-409f-bdbc-aa915c67f952" providerId="ADAL" clId="{C9E615AA-C368-F740-AF36-F20BE1EDFBB5}" dt="2022-11-07T21:34:39.843" v="14663" actId="1076"/>
          <ac:picMkLst>
            <pc:docMk/>
            <pc:sldMk cId="1697211298" sldId="296"/>
            <ac:picMk id="265" creationId="{3945C07B-1F54-E64F-0FF3-CA586891509C}"/>
          </ac:picMkLst>
        </pc:pic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18" creationId="{A88FD66A-ED17-7DAA-637B-237C03FB3D07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19" creationId="{41DE3F92-28A6-DDB5-1F9B-6E8946B79F37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20" creationId="{9792B79C-1F1C-2152-8BE7-74BB32F46910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21" creationId="{7E68F836-36FE-1847-D8F1-1E714275AC16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22" creationId="{C3EAE244-F136-D124-B7B9-53543E0DEDC2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23" creationId="{EA50550D-8C42-4CDF-750A-C37EA18A1AA3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24" creationId="{8A711EF1-8FEB-557C-BBFA-22DCBCA44994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25" creationId="{D58203DA-A3E6-CF7F-2DD8-F6389D6CAD08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26" creationId="{02E14F23-9833-BED5-6A64-C3E80331C7C2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27" creationId="{F7805AC4-4BBD-AC7F-09BB-86DE9E622A58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28" creationId="{684469E9-6F0B-E1DE-18AF-C3814916C1D7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29" creationId="{16FCD27C-1AA6-8302-2CFE-DDF5A3A98D86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30" creationId="{FB93285B-5F6B-0F33-8933-B60142349FAD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31" creationId="{FDF6F775-D43A-AAAC-7FF9-DDED2C2E84CA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32" creationId="{412DF94F-F8BC-16AB-4134-55601DC3E413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33" creationId="{0765C667-9648-35FF-2251-D87141A19863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34" creationId="{E60F690B-8675-CF94-7582-1CA10D6FCD69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35" creationId="{ADA4A8DA-2C34-3A9D-95B7-9F4401F9B1F2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36" creationId="{69ED5E81-B00F-3C73-2600-822F552FF56C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37" creationId="{80A1B9C5-50B9-90A0-D179-BF180CA29584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42" creationId="{04C6A6D9-4AFA-A96C-039E-5FE20C894604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43" creationId="{443E321C-E098-ADF3-797D-D17B6FD98293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44" creationId="{CB11EE69-AE79-AEA7-5A53-A0E6564DE6CD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45" creationId="{70D60666-E378-05FE-6F50-083D01CEDF0C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46" creationId="{572F778A-B99B-9E91-4892-DC247733B195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47" creationId="{E41B8B72-79AA-2D91-E719-E3DFCB1037BA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48" creationId="{AA0A9D03-9C32-B3A6-927B-BBCCA795C0DD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49" creationId="{FB01CF33-D5BE-0651-2C02-C26C8D3ECF78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50" creationId="{6CCE1E30-3758-0857-EF9E-961FB1F87FD6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51" creationId="{F5965868-2BCB-9F56-EEE4-7C945F55D728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52" creationId="{E2E0B7C4-4D8F-0661-8B05-C1D593BA5DAA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53" creationId="{2EE723B4-E14E-BF3B-1409-EAF8C9B27ADA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54" creationId="{F76D9FD4-C112-C854-6CC9-CE489E68E1AB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55" creationId="{00543E8F-6170-B4FF-F3B2-A8CD653606A6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56" creationId="{A1826A17-81FA-A48C-992B-8AFFE83FB990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57" creationId="{1B57F6E4-9E4A-BAF3-8040-0A23919694A1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58" creationId="{DF6174E4-7911-3F79-2CAA-581E3A366D3B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59" creationId="{26B2233B-892D-F3DF-F964-826F20557942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60" creationId="{DE0548F7-3557-D833-096A-75AE54A5D2D2}"/>
          </ac:cxnSpMkLst>
        </pc:cxnChg>
        <pc:cxnChg chg="mod">
          <ac:chgData name="Nakamura-Zimmerer, Tenavi (LARC-D317)" userId="6697bd95-7441-409f-bdbc-aa915c67f952" providerId="ADAL" clId="{C9E615AA-C368-F740-AF36-F20BE1EDFBB5}" dt="2022-10-20T21:05:24.474" v="6323"/>
          <ac:cxnSpMkLst>
            <pc:docMk/>
            <pc:sldMk cId="1697211298" sldId="296"/>
            <ac:cxnSpMk id="61" creationId="{150F1A9B-E02F-DA97-3CE0-F873326EE2B3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73" creationId="{E2F775EA-E675-5726-08BB-84D93FE5BFA7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74" creationId="{2F35C04A-04CF-8C9F-0BA9-FC8651E0EEEF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75" creationId="{5F7506B9-43F4-31C4-E384-F7C1EC139986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76" creationId="{A063B20E-189C-2F71-830E-E538607BB223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77" creationId="{C5FE3326-4824-98A7-0962-D0CFFF703106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78" creationId="{DD297042-C159-B383-B3EF-1DE48651B352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79" creationId="{0120719F-56BC-E04E-AF91-D4C47912A1C4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80" creationId="{C93F5E2E-BB99-CE57-F2B1-1CA961BB5DA3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81" creationId="{4435B7CE-7794-B45C-84AB-4A2D5EE73B41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82" creationId="{8C6DC7D8-61D5-259C-8148-7957CE5AD554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83" creationId="{2A50FC1A-4589-A6F9-E866-D70532937F60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84" creationId="{94EAE61C-3445-94C8-38DD-616D8A1BE146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85" creationId="{B8C3EE97-6461-D5E5-33B0-7329C73F02DC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86" creationId="{0FD43C58-2268-11D8-4B2D-1613055FB061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87" creationId="{E92494B1-6460-7E8B-2D32-A1C35B283397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88" creationId="{60796381-D622-CEFA-7DD1-30E27F1BA2A2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89" creationId="{90765D37-9132-9B2C-5B7F-32CE8B827C72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90" creationId="{31F4B12B-DD64-CEAF-8E39-3AA6F08E34DA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91" creationId="{9D4F1CCF-61A5-B53E-86EB-22113F9CE26C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92" creationId="{CE70CC5C-A5F8-63AD-5BDF-8FE7114C55FC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97" creationId="{58F1D4D0-0118-8DB4-1816-E6B3BDF6F900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98" creationId="{CA0120C8-2820-1EF1-EC0F-49CF0380EA03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99" creationId="{8FED9AA4-F659-C631-63B3-F3A1006B5095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100" creationId="{B5E0E2DA-EEE8-9FF7-7B27-3A52F3FED0D8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101" creationId="{E0185871-5B01-4D91-9372-75F963AB671B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102" creationId="{7604EDA4-2B2A-7B71-C976-222553D9E26B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103" creationId="{CE25DB2A-8215-885B-3EEC-0B24226DEA0F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104" creationId="{48F08255-1774-3894-2D90-076016C2F574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105" creationId="{AA3692BE-255D-7446-3943-29B8A77C3F29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106" creationId="{C75D0BF0-9A18-7D23-4A49-CED54C81C749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107" creationId="{A1461C3B-D0D9-8F24-BC12-C185903B6CD5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108" creationId="{8A3597C0-7F87-97EF-3D27-A0E107C56F19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109" creationId="{9E7CE738-B2DE-642B-D0DC-85D0649A2581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110" creationId="{19D22B28-9324-0909-8AD2-C9AF8C34465E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111" creationId="{AA47BB17-9331-80B6-C4FC-060FA184B3BE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112" creationId="{86BBC79B-8C0A-59F6-93F3-81B931AD9203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113" creationId="{6EEC26A3-1B73-E4D8-6288-B79D42F77FAF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114" creationId="{018405A5-A0B6-A6EF-A537-8A0A88B36A63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115" creationId="{0AB86968-9AA3-60B4-461F-2136001F7BFE}"/>
          </ac:cxnSpMkLst>
        </pc:cxnChg>
        <pc:cxnChg chg="mod">
          <ac:chgData name="Nakamura-Zimmerer, Tenavi (LARC-D317)" userId="6697bd95-7441-409f-bdbc-aa915c67f952" providerId="ADAL" clId="{C9E615AA-C368-F740-AF36-F20BE1EDFBB5}" dt="2022-10-20T21:30:09.230" v="6625" actId="165"/>
          <ac:cxnSpMkLst>
            <pc:docMk/>
            <pc:sldMk cId="1697211298" sldId="296"/>
            <ac:cxnSpMk id="116" creationId="{F1130B02-58C4-AE1C-B2EC-DD5211E8DB8F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36" creationId="{D1750F8F-6591-B8C4-4AF9-921053A45911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37" creationId="{3E92F099-232D-3BA7-140C-FB8D0D6E92CF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38" creationId="{7B43E98C-C029-AA17-D69C-9171FFD79930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39" creationId="{8A90BE29-5554-DFFE-8A22-7F8FA75E47E4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40" creationId="{C4C4C52A-79F3-20B1-4DD5-B5DC59AF085F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41" creationId="{D338405C-B699-0653-61A4-CC0B3D928F9B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42" creationId="{93AB2C5C-4690-4997-39E7-0DF8EE939FF1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43" creationId="{24BB6C19-B25E-7FBA-7BAF-B488CA5EF1C4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44" creationId="{BDA4E483-846C-5357-35F1-1CF42FCF2630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45" creationId="{18AC4207-09C5-C7C7-F83F-EC1B0D47BAE1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46" creationId="{AE6AD904-B725-9929-ABBE-8F69C21505CE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47" creationId="{EDA8A3DC-43E2-FEE4-803B-F33DDEB0BEAB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48" creationId="{498449EE-CEED-74A3-F77C-6D21DB260625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49" creationId="{4A326382-D2C2-C9C9-E3A6-A4FB2BB9F97B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50" creationId="{FDEB368E-A968-F52A-FC2D-8567EED4B3F2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51" creationId="{0EC41A1F-A7E0-DA3A-30E3-B1BFCE925EA4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52" creationId="{8120F39A-4E83-C762-F84B-90C9523B4726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53" creationId="{D7C069D6-E529-8500-02D7-9402E5F85200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54" creationId="{F7712442-589E-90CC-1B72-81283C4862B5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55" creationId="{FA6E9014-D5E4-ADF6-B7CF-4F2EAAD5DF88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60" creationId="{D25EF35D-D793-B08D-B7AC-AF6C4D18288B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61" creationId="{E72BBE50-BAF5-FFFA-C0A4-6F6B4347D3DD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62" creationId="{0C231F3B-D0F5-FD90-9887-3F97BED16228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63" creationId="{9A26BE3C-99E1-EF20-62E6-7EEDC29B0F93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64" creationId="{C7D1A4BE-C057-A636-BFCD-9ADA40A7E943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65" creationId="{9B95DDEA-982E-0B43-5984-2DA134B6F49D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66" creationId="{565214B9-13F9-AF30-BA7E-50E41B6F08EB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67" creationId="{E1E10745-A390-DCD1-A19B-B27407AC812B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68" creationId="{B4D853A7-66DB-0840-6C40-7F61C5533950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69" creationId="{F963C401-F624-FC7C-920C-8FD9724A2BBD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70" creationId="{DF66D1B6-7D3A-F61C-4364-A11F65A23D1E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71" creationId="{ACF91980-1F19-BE36-A379-A0C3DB2BE56A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72" creationId="{A3FC9ACA-6EC0-39DA-8E89-408E7248C3F0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73" creationId="{DB5E7472-734B-CBA3-8239-B6953839BE9C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74" creationId="{BEA528AB-AF3F-A84D-C15D-68B110CD23B0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75" creationId="{DECB5EFD-0E47-2472-A8AB-311149605B4B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76" creationId="{835157DC-4F98-A568-25CA-E1BE78638896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77" creationId="{77C8D3A6-1D23-DF23-5DDD-DD6FE41C8487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78" creationId="{03B2EEE6-C778-7808-84F0-48792530E632}"/>
          </ac:cxnSpMkLst>
        </pc:cxnChg>
        <pc:cxnChg chg="mod">
          <ac:chgData name="Nakamura-Zimmerer, Tenavi (LARC-D317)" userId="6697bd95-7441-409f-bdbc-aa915c67f952" providerId="ADAL" clId="{C9E615AA-C368-F740-AF36-F20BE1EDFBB5}" dt="2022-10-20T21:29:02.546" v="6612" actId="165"/>
          <ac:cxnSpMkLst>
            <pc:docMk/>
            <pc:sldMk cId="1697211298" sldId="296"/>
            <ac:cxnSpMk id="179" creationId="{CCD9C864-5FBB-DEEC-1408-1520FA15AAE1}"/>
          </ac:cxnSpMkLst>
        </pc:cxnChg>
        <pc:cxnChg chg="add mod">
          <ac:chgData name="Nakamura-Zimmerer, Tenavi (LARC-D317)" userId="6697bd95-7441-409f-bdbc-aa915c67f952" providerId="ADAL" clId="{C9E615AA-C368-F740-AF36-F20BE1EDFBB5}" dt="2022-11-07T21:34:39.843" v="14663" actId="1076"/>
          <ac:cxnSpMkLst>
            <pc:docMk/>
            <pc:sldMk cId="1697211298" sldId="296"/>
            <ac:cxnSpMk id="183" creationId="{BF257CA2-266E-07DD-7983-A3EB8EEA92D2}"/>
          </ac:cxnSpMkLst>
        </pc:cxnChg>
        <pc:cxnChg chg="add mod">
          <ac:chgData name="Nakamura-Zimmerer, Tenavi (LARC-D317)" userId="6697bd95-7441-409f-bdbc-aa915c67f952" providerId="ADAL" clId="{C9E615AA-C368-F740-AF36-F20BE1EDFBB5}" dt="2022-11-07T21:34:39.843" v="14663" actId="1076"/>
          <ac:cxnSpMkLst>
            <pc:docMk/>
            <pc:sldMk cId="1697211298" sldId="296"/>
            <ac:cxnSpMk id="184" creationId="{0B2EF7A3-6C47-FE59-C734-9D94B71EDCF2}"/>
          </ac:cxnSpMkLst>
        </pc:cxnChg>
        <pc:cxnChg chg="add del mod">
          <ac:chgData name="Nakamura-Zimmerer, Tenavi (LARC-D317)" userId="6697bd95-7441-409f-bdbc-aa915c67f952" providerId="ADAL" clId="{C9E615AA-C368-F740-AF36-F20BE1EDFBB5}" dt="2022-10-20T21:32:15.131" v="6645" actId="21"/>
          <ac:cxnSpMkLst>
            <pc:docMk/>
            <pc:sldMk cId="1697211298" sldId="296"/>
            <ac:cxnSpMk id="187" creationId="{FFEE15EA-3382-2313-BCB5-8D854B956F3A}"/>
          </ac:cxnSpMkLst>
        </pc:cxnChg>
        <pc:cxnChg chg="add mod">
          <ac:chgData name="Nakamura-Zimmerer, Tenavi (LARC-D317)" userId="6697bd95-7441-409f-bdbc-aa915c67f952" providerId="ADAL" clId="{C9E615AA-C368-F740-AF36-F20BE1EDFBB5}" dt="2022-11-07T21:34:39.843" v="14663" actId="1076"/>
          <ac:cxnSpMkLst>
            <pc:docMk/>
            <pc:sldMk cId="1697211298" sldId="296"/>
            <ac:cxnSpMk id="197" creationId="{97A4152B-0C9D-88B7-FEBD-BF75EA403A8E}"/>
          </ac:cxnSpMkLst>
        </pc:cxnChg>
        <pc:cxnChg chg="add mod">
          <ac:chgData name="Nakamura-Zimmerer, Tenavi (LARC-D317)" userId="6697bd95-7441-409f-bdbc-aa915c67f952" providerId="ADAL" clId="{C9E615AA-C368-F740-AF36-F20BE1EDFBB5}" dt="2022-11-07T21:34:39.843" v="14663" actId="1076"/>
          <ac:cxnSpMkLst>
            <pc:docMk/>
            <pc:sldMk cId="1697211298" sldId="296"/>
            <ac:cxnSpMk id="198" creationId="{D615F4A6-CDA0-0BBA-009F-F1C79E000125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14" creationId="{49654F6B-31D8-4239-62BF-F2FA58D98868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15" creationId="{915C5DCD-2ED2-39EF-CB4E-9BA6D766DECB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16" creationId="{822DFBEE-6E9D-605B-A80B-4A22E93EF1E5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17" creationId="{A45A69EB-9194-4649-0793-AEC53B14AEE9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18" creationId="{D3D1194F-6994-D85C-36C1-EC3EE7D2E22C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19" creationId="{4DFB706B-ACD1-33A3-AFDD-B473918FFA3B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20" creationId="{BFB8A158-66CF-7FAF-9845-0C6148B7C964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21" creationId="{25D78BC7-4C1D-ECD5-6962-3A1180E63980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22" creationId="{01FCD555-8D69-FEC2-FA80-CE70FA5A36AB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23" creationId="{B78FB8C6-0B99-0B08-203E-B14EC5CE1577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24" creationId="{488F5481-402B-52DE-19D6-76463EDD72B2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25" creationId="{D9D476A4-335D-182C-43B4-947191D612CF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26" creationId="{8968097C-67C2-5752-7030-8BC4F74A6FCB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27" creationId="{47CDDB1B-2D4A-5847-93A8-31DC810D78EA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28" creationId="{8F5B06D6-F342-9FCE-726F-65F76FCF3EC9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29" creationId="{E7053CFA-4196-77DF-16E3-9C321B2372F1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30" creationId="{1C7E230F-241C-CAF5-0877-87F700E2A372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31" creationId="{06D31627-636A-5F38-467A-CBBCCE324963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32" creationId="{B5B2635E-0530-A52C-6B75-0BDD2B35AD49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33" creationId="{FB147897-F6CE-6C8B-73E5-5F268A08DA8D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38" creationId="{8AF01E0D-1AAF-FD68-6D9B-5AAF11D37476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39" creationId="{CD3D9B76-8EDD-6B34-589E-8C4788ADF911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40" creationId="{685588E7-6EB8-3A4C-B346-64B0CB08CB22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41" creationId="{64D7CBA0-2239-E10C-8861-0FDE05B7CC20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42" creationId="{BBFB78A2-B6D6-52E2-FECB-9C14F29683E0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43" creationId="{BABE871A-191B-00D2-BEC9-F3977AD32B92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44" creationId="{82E26EFA-0BDA-C82D-8660-633B6F84AB0C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45" creationId="{1923D320-E632-037B-BA05-AE62CF48F7F1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46" creationId="{47988973-AC65-51D5-29B1-CE8743236BB3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47" creationId="{45037FA7-7FDD-5D52-B35B-AF8075148CFE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48" creationId="{31A573EC-6580-F2F7-B984-CD7DBE48BEF7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49" creationId="{69F398B6-4628-C155-DC2B-7DEC11795210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50" creationId="{151FFC51-5F2A-F93E-11D2-FAFD1986C1AB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51" creationId="{D9DC647E-3540-38D7-CE49-86272C0C1886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52" creationId="{1328DB24-7C84-A40D-243A-917516A83436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53" creationId="{9A1AA00E-4027-E7BC-D4BB-3279D760F718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54" creationId="{F03B1D75-364B-8191-04BD-3C8426A3CD61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55" creationId="{95628B53-72F8-0FB2-5D03-D05C693DFF45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56" creationId="{68A2EE5A-29C1-53BD-491C-F41E6D3847FE}"/>
          </ac:cxnSpMkLst>
        </pc:cxnChg>
        <pc:cxnChg chg="mod">
          <ac:chgData name="Nakamura-Zimmerer, Tenavi (LARC-D317)" userId="6697bd95-7441-409f-bdbc-aa915c67f952" providerId="ADAL" clId="{C9E615AA-C368-F740-AF36-F20BE1EDFBB5}" dt="2022-10-20T21:34:16.254" v="6700" actId="478"/>
          <ac:cxnSpMkLst>
            <pc:docMk/>
            <pc:sldMk cId="1697211298" sldId="296"/>
            <ac:cxnSpMk id="257" creationId="{D3338050-E310-F3FA-AC06-128D8DF0DF6B}"/>
          </ac:cxnSpMkLst>
        </pc:cxnChg>
        <pc:cxnChg chg="add mod">
          <ac:chgData name="Nakamura-Zimmerer, Tenavi (LARC-D317)" userId="6697bd95-7441-409f-bdbc-aa915c67f952" providerId="ADAL" clId="{C9E615AA-C368-F740-AF36-F20BE1EDFBB5}" dt="2022-11-07T21:34:39.843" v="14663" actId="1076"/>
          <ac:cxnSpMkLst>
            <pc:docMk/>
            <pc:sldMk cId="1697211298" sldId="296"/>
            <ac:cxnSpMk id="258" creationId="{ACC3F86B-2F11-6010-AA72-D4589D0ABF6E}"/>
          </ac:cxnSpMkLst>
        </pc:cxnChg>
        <pc:cxnChg chg="add mod">
          <ac:chgData name="Nakamura-Zimmerer, Tenavi (LARC-D317)" userId="6697bd95-7441-409f-bdbc-aa915c67f952" providerId="ADAL" clId="{C9E615AA-C368-F740-AF36-F20BE1EDFBB5}" dt="2022-11-07T21:34:39.843" v="14663" actId="1076"/>
          <ac:cxnSpMkLst>
            <pc:docMk/>
            <pc:sldMk cId="1697211298" sldId="296"/>
            <ac:cxnSpMk id="261" creationId="{EFE6B404-A8A5-BEA1-B336-2D9A8ADC42A8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290" creationId="{B1260455-301E-2502-F3D5-5FD73BCCD2A9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291" creationId="{65703209-8751-EA11-E8CA-D82ABC7642F7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292" creationId="{7E42414A-0BFA-4421-211F-7688630D6A42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293" creationId="{142BBFE9-E0CB-1DBF-7673-E3416606DEC4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294" creationId="{76B9813F-0499-F9D9-13B3-1E74D442577F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295" creationId="{E72BF559-861F-4E21-257F-35AC941B26F4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296" creationId="{C24554E4-F3FF-FBB1-6F06-DA86AF7AF40F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297" creationId="{55128DAA-FA52-DDBF-CADA-916C79D353FB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298" creationId="{2536E2BF-7AD5-0F1B-6B92-B6F0A37708F6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299" creationId="{F12A32D9-76DF-7682-3FAF-8449A6AABB33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00" creationId="{8BA33B56-9B3F-21DC-7059-71531F4B19C0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01" creationId="{9F5D9AB3-D0B7-E190-C9D1-86D3456909D1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02" creationId="{31177841-851A-77D2-68B5-BF79B7577FFC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03" creationId="{C97DC14D-2337-4DF1-BE29-479D5D9BCE73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04" creationId="{F5BCDB5C-C844-CA86-D67F-332180115811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05" creationId="{0BA495D1-328A-3A3C-490C-A31177BAECAE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06" creationId="{1C1D0CED-7C58-7C74-52E9-44C937014D82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07" creationId="{A7587BD6-9D96-C25D-28A5-86CCEBCA910D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08" creationId="{8826E05E-7C6E-8C30-4003-CE6F73C861A4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09" creationId="{8D510681-E4A1-8280-5AFA-EDD589D87521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14" creationId="{AAD22D38-C935-7853-06E6-DA0090D4A770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15" creationId="{78736F5B-E962-69C7-8FF6-912EB15EC7C5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16" creationId="{728363A1-C2C7-9BCA-4CE5-BEA7A990408E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17" creationId="{FAD02580-C2E0-6AE1-8CAB-3E52E0B22DDB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18" creationId="{A4E23304-2169-363E-6D0A-64064E74CABE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19" creationId="{61F7301C-B976-8EB3-E07E-DCC058E43597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20" creationId="{52493680-AAAC-53B0-4534-E84464A16CD8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21" creationId="{FD61EA7F-3227-4AF7-77D0-A4F8307A1215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22" creationId="{97CF6516-4F61-2739-391D-70B8ED9AF958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23" creationId="{DBEC2C45-39AE-C9F6-AB10-B5B951E60530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24" creationId="{002F1F94-B319-BAA5-2C75-46595D6B7C84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25" creationId="{8DD7D64B-7426-9077-CC25-DA4749989E5F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26" creationId="{74AB96CF-1956-369C-B504-214FAE5B5151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27" creationId="{DBB14AC3-89D4-D110-F9F4-1085EE4590FA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28" creationId="{85A2192B-7863-5D2D-7AAE-42D20173B0FC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29" creationId="{6459532D-FCD6-B7CA-0E11-B6BB0F774305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30" creationId="{A8DBB272-896C-7825-6E29-FA04E3EB65DC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31" creationId="{806AA81F-9057-A4F2-4D15-CB1030A5B01E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32" creationId="{8325893F-9B8C-EC4C-E7C3-577C4C1906A4}"/>
          </ac:cxnSpMkLst>
        </pc:cxnChg>
        <pc:cxnChg chg="mod">
          <ac:chgData name="Nakamura-Zimmerer, Tenavi (LARC-D317)" userId="6697bd95-7441-409f-bdbc-aa915c67f952" providerId="ADAL" clId="{C9E615AA-C368-F740-AF36-F20BE1EDFBB5}" dt="2022-10-21T16:32:03.092" v="8113" actId="478"/>
          <ac:cxnSpMkLst>
            <pc:docMk/>
            <pc:sldMk cId="1697211298" sldId="296"/>
            <ac:cxnSpMk id="333" creationId="{A31700E1-AEF4-47AC-11C5-E4D706B6C367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51" creationId="{713DF45C-333B-62C0-C50D-D31B04DDB52E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52" creationId="{9621E739-24EE-85B8-34F1-BB2746C2E798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53" creationId="{D1748E45-E5C4-6BD0-F4DE-1C38887F06D2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54" creationId="{20F5B49E-9048-2DA1-60B3-1ECCA605AE54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55" creationId="{23A27614-F3DF-1515-5332-369BC2E497EA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56" creationId="{715C6431-A744-F577-F643-E8311C2C70A7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57" creationId="{14D9401E-BF59-2020-1B07-CAE0AEE82A91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58" creationId="{6372E1A9-4B9F-C219-D61E-F997FA595595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59" creationId="{8C2895C8-CB5F-DEAE-B27E-C65E15EFA170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60" creationId="{FE271DDF-71D1-47D5-1D40-A3862E13B700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61" creationId="{B7B2DE32-6C9A-D901-317B-7529B6AE299A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62" creationId="{86A01FD1-A76A-4E83-5C70-BD9E17BB175F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63" creationId="{68B02834-0C3A-AE13-972D-35C60A61B0C6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64" creationId="{246EDE70-CC74-0F5E-2289-43668A09B31F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65" creationId="{C63BA3DB-4F02-1F5F-F9A9-FFBDBF4244D5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66" creationId="{96B965D6-2407-99A4-C60C-712727683AC3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67" creationId="{5330ABF8-F71A-6C2E-4DF8-8B820AC2AD3D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68" creationId="{D6C434A6-8151-BAC8-B226-DE293837C3A8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69" creationId="{C0476BA1-2D0A-89DC-1AC3-F1E26C37F9BE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70" creationId="{95993F09-E55C-E42C-7963-AD72F9F867DB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75" creationId="{479C89C7-AEF7-871E-7B9C-0D6093417E96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76" creationId="{4BD30FA0-5635-16E8-805F-5F6C392947D2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77" creationId="{620424B5-A16C-FDBD-26CE-10097771BC1F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78" creationId="{4847EB1C-EF28-3A3C-8667-9791E23E60EB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79" creationId="{59C201DB-E512-9559-FB20-C7D37688AE67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80" creationId="{BCCA5AB6-EF5B-E737-2767-8EC05A3F3792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81" creationId="{989FD810-C988-5875-DA0C-3065A5F7A9D7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82" creationId="{289CDC50-9740-5FE0-71FE-9D9AE7FE5B6B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83" creationId="{B691BA2C-DF75-5295-AA12-C3BA81DB28AA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84" creationId="{D0405E2F-EF14-2429-0A27-E9B77F69F958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85" creationId="{185EB484-6978-BA50-A58A-D672CEF1FCD0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86" creationId="{61D27428-62D8-CDC6-8A66-6E3B6D57A4BC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87" creationId="{E6E4490A-8425-624E-78C8-8E5095B9552A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88" creationId="{D9779730-144A-1E8B-BE61-84E1D9DD3742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89" creationId="{1FAFD358-D76D-A28A-4925-BC89170EB6E2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90" creationId="{B4A58DDF-5DE4-CDA7-8B39-B824071B3EE1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91" creationId="{575D82F8-E7D6-D0EC-22E1-6FF46B1828FC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92" creationId="{233E66BA-16CD-0117-701E-B2C8F832EC1A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93" creationId="{977E7368-7A7E-9D89-A0AC-9CDDBB909E1B}"/>
          </ac:cxnSpMkLst>
        </pc:cxnChg>
        <pc:cxnChg chg="mod">
          <ac:chgData name="Nakamura-Zimmerer, Tenavi (LARC-D317)" userId="6697bd95-7441-409f-bdbc-aa915c67f952" providerId="ADAL" clId="{C9E615AA-C368-F740-AF36-F20BE1EDFBB5}" dt="2022-10-21T16:34:56.876" v="8139" actId="478"/>
          <ac:cxnSpMkLst>
            <pc:docMk/>
            <pc:sldMk cId="1697211298" sldId="296"/>
            <ac:cxnSpMk id="394" creationId="{F37264E5-C74C-4012-12A0-0AB2934E4BB1}"/>
          </ac:cxnSpMkLst>
        </pc:cxnChg>
      </pc:sldChg>
      <pc:sldChg chg="addSp modSp new mod">
        <pc:chgData name="Nakamura-Zimmerer, Tenavi (LARC-D317)" userId="6697bd95-7441-409f-bdbc-aa915c67f952" providerId="ADAL" clId="{C9E615AA-C368-F740-AF36-F20BE1EDFBB5}" dt="2022-11-07T21:45:05.049" v="14772" actId="21"/>
        <pc:sldMkLst>
          <pc:docMk/>
          <pc:sldMk cId="2658806805" sldId="297"/>
        </pc:sldMkLst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2658806805" sldId="297"/>
            <ac:spMk id="2" creationId="{3C6F2610-8B1B-E614-079C-0A2D1C0254B2}"/>
          </ac:spMkLst>
        </pc:spChg>
        <pc:spChg chg="mod">
          <ac:chgData name="Nakamura-Zimmerer, Tenavi (LARC-D317)" userId="6697bd95-7441-409f-bdbc-aa915c67f952" providerId="ADAL" clId="{C9E615AA-C368-F740-AF36-F20BE1EDFBB5}" dt="2022-11-07T21:45:05.049" v="14772" actId="21"/>
          <ac:spMkLst>
            <pc:docMk/>
            <pc:sldMk cId="2658806805" sldId="297"/>
            <ac:spMk id="3" creationId="{D3C65B19-E5E1-436C-45E8-B56264A015B0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2658806805" sldId="297"/>
            <ac:spMk id="4" creationId="{4CCE0D45-D268-EF85-7821-33A530D245D5}"/>
          </ac:spMkLst>
        </pc:spChg>
        <pc:spChg chg="add mod">
          <ac:chgData name="Nakamura-Zimmerer, Tenavi (LARC-D317)" userId="6697bd95-7441-409f-bdbc-aa915c67f952" providerId="ADAL" clId="{C9E615AA-C368-F740-AF36-F20BE1EDFBB5}" dt="2022-10-20T15:31:00.169" v="5323" actId="767"/>
          <ac:spMkLst>
            <pc:docMk/>
            <pc:sldMk cId="2658806805" sldId="297"/>
            <ac:spMk id="5" creationId="{779676E9-9C31-EE10-EC92-2F56FEAB0A45}"/>
          </ac:spMkLst>
        </pc:spChg>
      </pc:sldChg>
      <pc:sldChg chg="addSp delSp modSp new del mod modNotesTx">
        <pc:chgData name="Nakamura-Zimmerer, Tenavi (LARC-D317)" userId="6697bd95-7441-409f-bdbc-aa915c67f952" providerId="ADAL" clId="{C9E615AA-C368-F740-AF36-F20BE1EDFBB5}" dt="2022-10-19T17:37:02.985" v="2523" actId="2696"/>
        <pc:sldMkLst>
          <pc:docMk/>
          <pc:sldMk cId="3256983331" sldId="298"/>
        </pc:sldMkLst>
        <pc:spChg chg="mod">
          <ac:chgData name="Nakamura-Zimmerer, Tenavi (LARC-D317)" userId="6697bd95-7441-409f-bdbc-aa915c67f952" providerId="ADAL" clId="{C9E615AA-C368-F740-AF36-F20BE1EDFBB5}" dt="2022-10-18T18:51:23.940" v="2247" actId="20577"/>
          <ac:spMkLst>
            <pc:docMk/>
            <pc:sldMk cId="3256983331" sldId="298"/>
            <ac:spMk id="2" creationId="{8F5932C8-AACC-488A-33AD-794480DB3962}"/>
          </ac:spMkLst>
        </pc:spChg>
        <pc:spChg chg="del">
          <ac:chgData name="Nakamura-Zimmerer, Tenavi (LARC-D317)" userId="6697bd95-7441-409f-bdbc-aa915c67f952" providerId="ADAL" clId="{C9E615AA-C368-F740-AF36-F20BE1EDFBB5}" dt="2022-10-18T19:04:34.096" v="2257" actId="478"/>
          <ac:spMkLst>
            <pc:docMk/>
            <pc:sldMk cId="3256983331" sldId="298"/>
            <ac:spMk id="3" creationId="{76D4AD1A-0C1F-931C-75E3-C008C6937252}"/>
          </ac:spMkLst>
        </pc:spChg>
        <pc:spChg chg="add mod">
          <ac:chgData name="Nakamura-Zimmerer, Tenavi (LARC-D317)" userId="6697bd95-7441-409f-bdbc-aa915c67f952" providerId="ADAL" clId="{C9E615AA-C368-F740-AF36-F20BE1EDFBB5}" dt="2022-10-19T17:35:18.213" v="2507" actId="242"/>
          <ac:spMkLst>
            <pc:docMk/>
            <pc:sldMk cId="3256983331" sldId="298"/>
            <ac:spMk id="5" creationId="{1AC87CDF-30C1-54BC-6850-D15DC3DE27C5}"/>
          </ac:spMkLst>
        </pc:spChg>
        <pc:spChg chg="add mod">
          <ac:chgData name="Nakamura-Zimmerer, Tenavi (LARC-D317)" userId="6697bd95-7441-409f-bdbc-aa915c67f952" providerId="ADAL" clId="{C9E615AA-C368-F740-AF36-F20BE1EDFBB5}" dt="2022-10-19T17:35:26.197" v="2518" actId="242"/>
          <ac:spMkLst>
            <pc:docMk/>
            <pc:sldMk cId="3256983331" sldId="298"/>
            <ac:spMk id="6" creationId="{25CA36CF-FE8F-DB56-2863-3D931E23488F}"/>
          </ac:spMkLst>
        </pc:spChg>
        <pc:spChg chg="add mod">
          <ac:chgData name="Nakamura-Zimmerer, Tenavi (LARC-D317)" userId="6697bd95-7441-409f-bdbc-aa915c67f952" providerId="ADAL" clId="{C9E615AA-C368-F740-AF36-F20BE1EDFBB5}" dt="2022-10-19T17:34:59.466" v="2495" actId="242"/>
          <ac:spMkLst>
            <pc:docMk/>
            <pc:sldMk cId="3256983331" sldId="298"/>
            <ac:spMk id="7" creationId="{6D5667DE-917A-24A2-02A4-96E31082FB0C}"/>
          </ac:spMkLst>
        </pc:spChg>
        <pc:spChg chg="add del mod">
          <ac:chgData name="Nakamura-Zimmerer, Tenavi (LARC-D317)" userId="6697bd95-7441-409f-bdbc-aa915c67f952" providerId="ADAL" clId="{C9E615AA-C368-F740-AF36-F20BE1EDFBB5}" dt="2022-10-18T19:26:49.519" v="2269" actId="478"/>
          <ac:spMkLst>
            <pc:docMk/>
            <pc:sldMk cId="3256983331" sldId="298"/>
            <ac:spMk id="8" creationId="{64CC2929-5101-B2CD-977D-00EB6E345C4E}"/>
          </ac:spMkLst>
        </pc:spChg>
        <pc:picChg chg="add del mod">
          <ac:chgData name="Nakamura-Zimmerer, Tenavi (LARC-D317)" userId="6697bd95-7441-409f-bdbc-aa915c67f952" providerId="ADAL" clId="{C9E615AA-C368-F740-AF36-F20BE1EDFBB5}" dt="2022-10-18T19:30:24.637" v="2367" actId="478"/>
          <ac:picMkLst>
            <pc:docMk/>
            <pc:sldMk cId="3256983331" sldId="298"/>
            <ac:picMk id="10" creationId="{833C834D-317E-83B1-1D31-E00B92645EAC}"/>
          </ac:picMkLst>
        </pc:picChg>
        <pc:picChg chg="add mod modCrop">
          <ac:chgData name="Nakamura-Zimmerer, Tenavi (LARC-D317)" userId="6697bd95-7441-409f-bdbc-aa915c67f952" providerId="ADAL" clId="{C9E615AA-C368-F740-AF36-F20BE1EDFBB5}" dt="2022-10-19T17:34:41.753" v="2483" actId="1076"/>
          <ac:picMkLst>
            <pc:docMk/>
            <pc:sldMk cId="3256983331" sldId="298"/>
            <ac:picMk id="12" creationId="{7996BF12-DABB-A199-138D-0834D4B12985}"/>
          </ac:picMkLst>
        </pc:picChg>
        <pc:picChg chg="add del mod modCrop">
          <ac:chgData name="Nakamura-Zimmerer, Tenavi (LARC-D317)" userId="6697bd95-7441-409f-bdbc-aa915c67f952" providerId="ADAL" clId="{C9E615AA-C368-F740-AF36-F20BE1EDFBB5}" dt="2022-10-19T16:25:53.455" v="2465" actId="478"/>
          <ac:picMkLst>
            <pc:docMk/>
            <pc:sldMk cId="3256983331" sldId="298"/>
            <ac:picMk id="14" creationId="{E2250830-0200-6257-A131-7A04BEA17043}"/>
          </ac:picMkLst>
        </pc:picChg>
        <pc:picChg chg="add mod modCrop">
          <ac:chgData name="Nakamura-Zimmerer, Tenavi (LARC-D317)" userId="6697bd95-7441-409f-bdbc-aa915c67f952" providerId="ADAL" clId="{C9E615AA-C368-F740-AF36-F20BE1EDFBB5}" dt="2022-10-19T17:35:49.091" v="2519" actId="1076"/>
          <ac:picMkLst>
            <pc:docMk/>
            <pc:sldMk cId="3256983331" sldId="298"/>
            <ac:picMk id="16" creationId="{FC5F237F-7C9C-64E0-07B6-CACCEF50A31A}"/>
          </ac:picMkLst>
        </pc:picChg>
        <pc:picChg chg="add mod modCrop">
          <ac:chgData name="Nakamura-Zimmerer, Tenavi (LARC-D317)" userId="6697bd95-7441-409f-bdbc-aa915c67f952" providerId="ADAL" clId="{C9E615AA-C368-F740-AF36-F20BE1EDFBB5}" dt="2022-10-19T17:34:13.185" v="2482" actId="1076"/>
          <ac:picMkLst>
            <pc:docMk/>
            <pc:sldMk cId="3256983331" sldId="298"/>
            <ac:picMk id="18" creationId="{233B823E-781A-3822-F79E-9403632752FE}"/>
          </ac:picMkLst>
        </pc:picChg>
        <pc:picChg chg="add mod modCrop">
          <ac:chgData name="Nakamura-Zimmerer, Tenavi (LARC-D317)" userId="6697bd95-7441-409f-bdbc-aa915c67f952" providerId="ADAL" clId="{C9E615AA-C368-F740-AF36-F20BE1EDFBB5}" dt="2022-10-19T17:34:09.739" v="2480" actId="1076"/>
          <ac:picMkLst>
            <pc:docMk/>
            <pc:sldMk cId="3256983331" sldId="298"/>
            <ac:picMk id="20" creationId="{36B09142-6B62-9B6B-D3DE-A0A04E21B15D}"/>
          </ac:picMkLst>
        </pc:picChg>
      </pc:sldChg>
      <pc:sldChg chg="addSp delSp modSp add mod modAnim modNotesTx">
        <pc:chgData name="Nakamura-Zimmerer, Tenavi (LARC-D317)" userId="6697bd95-7441-409f-bdbc-aa915c67f952" providerId="ADAL" clId="{C9E615AA-C368-F740-AF36-F20BE1EDFBB5}" dt="2022-11-07T20:00:27.258" v="14586" actId="478"/>
        <pc:sldMkLst>
          <pc:docMk/>
          <pc:sldMk cId="960145163" sldId="299"/>
        </pc:sldMkLst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960145163" sldId="299"/>
            <ac:spMk id="2" creationId="{8F5932C8-AACC-488A-33AD-794480DB3962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960145163" sldId="299"/>
            <ac:spMk id="4" creationId="{51FA11A4-36E3-1E13-7B69-30DF511FE176}"/>
          </ac:spMkLst>
        </pc:spChg>
        <pc:spChg chg="mod">
          <ac:chgData name="Nakamura-Zimmerer, Tenavi (LARC-D317)" userId="6697bd95-7441-409f-bdbc-aa915c67f952" providerId="ADAL" clId="{C9E615AA-C368-F740-AF36-F20BE1EDFBB5}" dt="2022-11-07T20:00:20.143" v="14585" actId="1076"/>
          <ac:spMkLst>
            <pc:docMk/>
            <pc:sldMk cId="960145163" sldId="299"/>
            <ac:spMk id="5" creationId="{1AC87CDF-30C1-54BC-6850-D15DC3DE27C5}"/>
          </ac:spMkLst>
        </pc:spChg>
        <pc:spChg chg="add del mod">
          <ac:chgData name="Nakamura-Zimmerer, Tenavi (LARC-D317)" userId="6697bd95-7441-409f-bdbc-aa915c67f952" providerId="ADAL" clId="{C9E615AA-C368-F740-AF36-F20BE1EDFBB5}" dt="2022-11-07T20:00:20.143" v="14585" actId="1076"/>
          <ac:spMkLst>
            <pc:docMk/>
            <pc:sldMk cId="960145163" sldId="299"/>
            <ac:spMk id="6" creationId="{25CA36CF-FE8F-DB56-2863-3D931E23488F}"/>
          </ac:spMkLst>
        </pc:spChg>
        <pc:spChg chg="mod">
          <ac:chgData name="Nakamura-Zimmerer, Tenavi (LARC-D317)" userId="6697bd95-7441-409f-bdbc-aa915c67f952" providerId="ADAL" clId="{C9E615AA-C368-F740-AF36-F20BE1EDFBB5}" dt="2022-11-07T20:00:20.143" v="14585" actId="1076"/>
          <ac:spMkLst>
            <pc:docMk/>
            <pc:sldMk cId="960145163" sldId="299"/>
            <ac:spMk id="7" creationId="{6D5667DE-917A-24A2-02A4-96E31082FB0C}"/>
          </ac:spMkLst>
        </pc:spChg>
        <pc:spChg chg="add del mod">
          <ac:chgData name="Nakamura-Zimmerer, Tenavi (LARC-D317)" userId="6697bd95-7441-409f-bdbc-aa915c67f952" providerId="ADAL" clId="{C9E615AA-C368-F740-AF36-F20BE1EDFBB5}" dt="2022-11-07T19:57:57.596" v="14565" actId="478"/>
          <ac:spMkLst>
            <pc:docMk/>
            <pc:sldMk cId="960145163" sldId="299"/>
            <ac:spMk id="8" creationId="{F433B714-E130-F3F5-3A79-AD57021BCF9C}"/>
          </ac:spMkLst>
        </pc:spChg>
        <pc:spChg chg="add del mod">
          <ac:chgData name="Nakamura-Zimmerer, Tenavi (LARC-D317)" userId="6697bd95-7441-409f-bdbc-aa915c67f952" providerId="ADAL" clId="{C9E615AA-C368-F740-AF36-F20BE1EDFBB5}" dt="2022-11-07T19:58:48.399" v="14572" actId="478"/>
          <ac:spMkLst>
            <pc:docMk/>
            <pc:sldMk cId="960145163" sldId="299"/>
            <ac:spMk id="9" creationId="{82436F61-D4E2-688C-AE19-749B9A2073C6}"/>
          </ac:spMkLst>
        </pc:spChg>
        <pc:spChg chg="add del mod">
          <ac:chgData name="Nakamura-Zimmerer, Tenavi (LARC-D317)" userId="6697bd95-7441-409f-bdbc-aa915c67f952" providerId="ADAL" clId="{C9E615AA-C368-F740-AF36-F20BE1EDFBB5}" dt="2022-11-07T20:00:27.258" v="14586" actId="478"/>
          <ac:spMkLst>
            <pc:docMk/>
            <pc:sldMk cId="960145163" sldId="299"/>
            <ac:spMk id="10" creationId="{F6D219BF-4844-2D8F-2076-40E074002B8D}"/>
          </ac:spMkLst>
        </pc:spChg>
        <pc:spChg chg="add mod">
          <ac:chgData name="Nakamura-Zimmerer, Tenavi (LARC-D317)" userId="6697bd95-7441-409f-bdbc-aa915c67f952" providerId="ADAL" clId="{C9E615AA-C368-F740-AF36-F20BE1EDFBB5}" dt="2022-11-07T19:58:43.327" v="14570" actId="1076"/>
          <ac:spMkLst>
            <pc:docMk/>
            <pc:sldMk cId="960145163" sldId="299"/>
            <ac:spMk id="15" creationId="{AAC94C60-7703-0F4C-6277-E67428961CCD}"/>
          </ac:spMkLst>
        </pc:spChg>
        <pc:spChg chg="add del mod">
          <ac:chgData name="Nakamura-Zimmerer, Tenavi (LARC-D317)" userId="6697bd95-7441-409f-bdbc-aa915c67f952" providerId="ADAL" clId="{C9E615AA-C368-F740-AF36-F20BE1EDFBB5}" dt="2022-10-19T18:52:27.368" v="2940" actId="478"/>
          <ac:spMkLst>
            <pc:docMk/>
            <pc:sldMk cId="960145163" sldId="299"/>
            <ac:spMk id="17" creationId="{4436A3DA-1ED7-88D6-4088-B2D4EF2AF5AE}"/>
          </ac:spMkLst>
        </pc:spChg>
        <pc:spChg chg="add del mod">
          <ac:chgData name="Nakamura-Zimmerer, Tenavi (LARC-D317)" userId="6697bd95-7441-409f-bdbc-aa915c67f952" providerId="ADAL" clId="{C9E615AA-C368-F740-AF36-F20BE1EDFBB5}" dt="2022-10-19T18:38:22.794" v="2808" actId="478"/>
          <ac:spMkLst>
            <pc:docMk/>
            <pc:sldMk cId="960145163" sldId="299"/>
            <ac:spMk id="22" creationId="{00FC709D-ADE5-80A0-4826-5EA847B6E398}"/>
          </ac:spMkLst>
        </pc:spChg>
        <pc:spChg chg="add del mod">
          <ac:chgData name="Nakamura-Zimmerer, Tenavi (LARC-D317)" userId="6697bd95-7441-409f-bdbc-aa915c67f952" providerId="ADAL" clId="{C9E615AA-C368-F740-AF36-F20BE1EDFBB5}" dt="2022-10-19T18:38:26.166" v="2809" actId="478"/>
          <ac:spMkLst>
            <pc:docMk/>
            <pc:sldMk cId="960145163" sldId="299"/>
            <ac:spMk id="24" creationId="{D63E48F3-9F51-2CBD-1DD9-1D4F3EF8B423}"/>
          </ac:spMkLst>
        </pc:spChg>
        <pc:spChg chg="add mod">
          <ac:chgData name="Nakamura-Zimmerer, Tenavi (LARC-D317)" userId="6697bd95-7441-409f-bdbc-aa915c67f952" providerId="ADAL" clId="{C9E615AA-C368-F740-AF36-F20BE1EDFBB5}" dt="2022-11-07T20:00:20.143" v="14585" actId="1076"/>
          <ac:spMkLst>
            <pc:docMk/>
            <pc:sldMk cId="960145163" sldId="299"/>
            <ac:spMk id="26" creationId="{2CECCAB8-01AC-8170-0BD5-EC8A87FAEF4B}"/>
          </ac:spMkLst>
        </pc:spChg>
        <pc:spChg chg="add mod">
          <ac:chgData name="Nakamura-Zimmerer, Tenavi (LARC-D317)" userId="6697bd95-7441-409f-bdbc-aa915c67f952" providerId="ADAL" clId="{C9E615AA-C368-F740-AF36-F20BE1EDFBB5}" dt="2022-11-07T20:00:20.143" v="14585" actId="1076"/>
          <ac:spMkLst>
            <pc:docMk/>
            <pc:sldMk cId="960145163" sldId="299"/>
            <ac:spMk id="27" creationId="{B358DC65-D961-08BC-44A5-10C3E2803686}"/>
          </ac:spMkLst>
        </pc:spChg>
        <pc:spChg chg="add mod">
          <ac:chgData name="Nakamura-Zimmerer, Tenavi (LARC-D317)" userId="6697bd95-7441-409f-bdbc-aa915c67f952" providerId="ADAL" clId="{C9E615AA-C368-F740-AF36-F20BE1EDFBB5}" dt="2022-11-07T20:00:20.143" v="14585" actId="1076"/>
          <ac:spMkLst>
            <pc:docMk/>
            <pc:sldMk cId="960145163" sldId="299"/>
            <ac:spMk id="28" creationId="{EEB4AE7F-7F61-1300-4FCA-3DC768ECC508}"/>
          </ac:spMkLst>
        </pc:spChg>
        <pc:spChg chg="add mod">
          <ac:chgData name="Nakamura-Zimmerer, Tenavi (LARC-D317)" userId="6697bd95-7441-409f-bdbc-aa915c67f952" providerId="ADAL" clId="{C9E615AA-C368-F740-AF36-F20BE1EDFBB5}" dt="2022-10-27T17:02:34.442" v="13276" actId="1076"/>
          <ac:spMkLst>
            <pc:docMk/>
            <pc:sldMk cId="960145163" sldId="299"/>
            <ac:spMk id="29" creationId="{5EF4FD5D-BA69-AC33-BB53-68ECA71A648E}"/>
          </ac:spMkLst>
        </pc:spChg>
        <pc:spChg chg="add mod topLvl">
          <ac:chgData name="Nakamura-Zimmerer, Tenavi (LARC-D317)" userId="6697bd95-7441-409f-bdbc-aa915c67f952" providerId="ADAL" clId="{C9E615AA-C368-F740-AF36-F20BE1EDFBB5}" dt="2022-10-20T21:19:42.994" v="6533" actId="208"/>
          <ac:spMkLst>
            <pc:docMk/>
            <pc:sldMk cId="960145163" sldId="299"/>
            <ac:spMk id="30" creationId="{A765427A-D9F5-8BCD-2E61-8E3F81FD4860}"/>
          </ac:spMkLst>
        </pc:spChg>
        <pc:spChg chg="add mod topLvl">
          <ac:chgData name="Nakamura-Zimmerer, Tenavi (LARC-D317)" userId="6697bd95-7441-409f-bdbc-aa915c67f952" providerId="ADAL" clId="{C9E615AA-C368-F740-AF36-F20BE1EDFBB5}" dt="2022-10-20T21:19:42.994" v="6533" actId="208"/>
          <ac:spMkLst>
            <pc:docMk/>
            <pc:sldMk cId="960145163" sldId="299"/>
            <ac:spMk id="31" creationId="{7364B486-9398-4B71-C921-D725EAFC8792}"/>
          </ac:spMkLst>
        </pc:spChg>
        <pc:spChg chg="add mod">
          <ac:chgData name="Nakamura-Zimmerer, Tenavi (LARC-D317)" userId="6697bd95-7441-409f-bdbc-aa915c67f952" providerId="ADAL" clId="{C9E615AA-C368-F740-AF36-F20BE1EDFBB5}" dt="2022-10-20T21:19:42.994" v="6533" actId="208"/>
          <ac:spMkLst>
            <pc:docMk/>
            <pc:sldMk cId="960145163" sldId="299"/>
            <ac:spMk id="32" creationId="{EC07DB0E-7B65-4A9F-2B84-7657C20914F3}"/>
          </ac:spMkLst>
        </pc:spChg>
        <pc:spChg chg="add mod">
          <ac:chgData name="Nakamura-Zimmerer, Tenavi (LARC-D317)" userId="6697bd95-7441-409f-bdbc-aa915c67f952" providerId="ADAL" clId="{C9E615AA-C368-F740-AF36-F20BE1EDFBB5}" dt="2022-10-20T21:19:25.514" v="6532" actId="13822"/>
          <ac:spMkLst>
            <pc:docMk/>
            <pc:sldMk cId="960145163" sldId="299"/>
            <ac:spMk id="61" creationId="{BDF1313E-062C-9A06-4FB7-15B28DEBC1E9}"/>
          </ac:spMkLst>
        </pc:spChg>
        <pc:spChg chg="add mod">
          <ac:chgData name="Nakamura-Zimmerer, Tenavi (LARC-D317)" userId="6697bd95-7441-409f-bdbc-aa915c67f952" providerId="ADAL" clId="{C9E615AA-C368-F740-AF36-F20BE1EDFBB5}" dt="2022-11-07T20:00:20.143" v="14585" actId="1076"/>
          <ac:spMkLst>
            <pc:docMk/>
            <pc:sldMk cId="960145163" sldId="299"/>
            <ac:spMk id="78" creationId="{04E51FAE-5CA8-500B-B329-9798DBBA2A0C}"/>
          </ac:spMkLst>
        </pc:spChg>
        <pc:spChg chg="add mod">
          <ac:chgData name="Nakamura-Zimmerer, Tenavi (LARC-D317)" userId="6697bd95-7441-409f-bdbc-aa915c67f952" providerId="ADAL" clId="{C9E615AA-C368-F740-AF36-F20BE1EDFBB5}" dt="2022-11-07T20:00:20.143" v="14585" actId="1076"/>
          <ac:spMkLst>
            <pc:docMk/>
            <pc:sldMk cId="960145163" sldId="299"/>
            <ac:spMk id="79" creationId="{8A145DAA-704B-CDD4-C00D-29D1A1AD3F54}"/>
          </ac:spMkLst>
        </pc:spChg>
        <pc:spChg chg="add mod">
          <ac:chgData name="Nakamura-Zimmerer, Tenavi (LARC-D317)" userId="6697bd95-7441-409f-bdbc-aa915c67f952" providerId="ADAL" clId="{C9E615AA-C368-F740-AF36-F20BE1EDFBB5}" dt="2022-11-07T20:00:20.143" v="14585" actId="1076"/>
          <ac:spMkLst>
            <pc:docMk/>
            <pc:sldMk cId="960145163" sldId="299"/>
            <ac:spMk id="80" creationId="{542443F7-9D40-FB02-886F-7A0B8A9DE391}"/>
          </ac:spMkLst>
        </pc:spChg>
        <pc:grpChg chg="add del mod">
          <ac:chgData name="Nakamura-Zimmerer, Tenavi (LARC-D317)" userId="6697bd95-7441-409f-bdbc-aa915c67f952" providerId="ADAL" clId="{C9E615AA-C368-F740-AF36-F20BE1EDFBB5}" dt="2022-10-19T18:39:32.184" v="2815" actId="165"/>
          <ac:grpSpMkLst>
            <pc:docMk/>
            <pc:sldMk cId="960145163" sldId="299"/>
            <ac:grpSpMk id="19" creationId="{31EB1C4F-3898-1E28-A7E6-8C747E51FBE0}"/>
          </ac:grpSpMkLst>
        </pc:grpChg>
        <pc:grpChg chg="add del mod">
          <ac:chgData name="Nakamura-Zimmerer, Tenavi (LARC-D317)" userId="6697bd95-7441-409f-bdbc-aa915c67f952" providerId="ADAL" clId="{C9E615AA-C368-F740-AF36-F20BE1EDFBB5}" dt="2022-10-19T18:39:28.040" v="2814" actId="165"/>
          <ac:grpSpMkLst>
            <pc:docMk/>
            <pc:sldMk cId="960145163" sldId="299"/>
            <ac:grpSpMk id="21" creationId="{4AF0F3E0-79B9-519D-9BC2-D307038B9F94}"/>
          </ac:grpSpMkLst>
        </pc:grpChg>
        <pc:grpChg chg="add del mod">
          <ac:chgData name="Nakamura-Zimmerer, Tenavi (LARC-D317)" userId="6697bd95-7441-409f-bdbc-aa915c67f952" providerId="ADAL" clId="{C9E615AA-C368-F740-AF36-F20BE1EDFBB5}" dt="2022-10-19T19:06:06.026" v="3172" actId="165"/>
          <ac:grpSpMkLst>
            <pc:docMk/>
            <pc:sldMk cId="960145163" sldId="299"/>
            <ac:grpSpMk id="58" creationId="{3A72E4E5-07B5-3536-467D-3FA7F7DB2960}"/>
          </ac:grpSpMkLst>
        </pc:grpChg>
        <pc:grpChg chg="add mod">
          <ac:chgData name="Nakamura-Zimmerer, Tenavi (LARC-D317)" userId="6697bd95-7441-409f-bdbc-aa915c67f952" providerId="ADAL" clId="{C9E615AA-C368-F740-AF36-F20BE1EDFBB5}" dt="2022-11-07T20:00:20.143" v="14585" actId="1076"/>
          <ac:grpSpMkLst>
            <pc:docMk/>
            <pc:sldMk cId="960145163" sldId="299"/>
            <ac:grpSpMk id="77" creationId="{5801CD7B-C1C0-D4E7-8E0F-002E4BFD4C47}"/>
          </ac:grpSpMkLst>
        </pc:grpChg>
        <pc:picChg chg="add del mod topLvl modCrop">
          <ac:chgData name="Nakamura-Zimmerer, Tenavi (LARC-D317)" userId="6697bd95-7441-409f-bdbc-aa915c67f952" providerId="ADAL" clId="{C9E615AA-C368-F740-AF36-F20BE1EDFBB5}" dt="2022-11-07T20:00:20.143" v="14585" actId="1076"/>
          <ac:picMkLst>
            <pc:docMk/>
            <pc:sldMk cId="960145163" sldId="299"/>
            <ac:picMk id="3" creationId="{08E78FFD-6F12-AB4A-3E58-B82B0956FA5F}"/>
          </ac:picMkLst>
        </pc:picChg>
        <pc:picChg chg="add del mod topLvl modCrop">
          <ac:chgData name="Nakamura-Zimmerer, Tenavi (LARC-D317)" userId="6697bd95-7441-409f-bdbc-aa915c67f952" providerId="ADAL" clId="{C9E615AA-C368-F740-AF36-F20BE1EDFBB5}" dt="2022-10-19T18:44:15" v="2850" actId="478"/>
          <ac:picMkLst>
            <pc:docMk/>
            <pc:sldMk cId="960145163" sldId="299"/>
            <ac:picMk id="9" creationId="{2A2EF9F0-8BD9-7FB2-12A6-7B3F4A9C926E}"/>
          </ac:picMkLst>
        </pc:picChg>
        <pc:picChg chg="add mod modCrop">
          <ac:chgData name="Nakamura-Zimmerer, Tenavi (LARC-D317)" userId="6697bd95-7441-409f-bdbc-aa915c67f952" providerId="ADAL" clId="{C9E615AA-C368-F740-AF36-F20BE1EDFBB5}" dt="2022-11-07T20:00:20.143" v="14585" actId="1076"/>
          <ac:picMkLst>
            <pc:docMk/>
            <pc:sldMk cId="960145163" sldId="299"/>
            <ac:picMk id="11" creationId="{CB51DCAA-0A2D-12AB-F146-1C94C386FFB4}"/>
          </ac:picMkLst>
        </pc:picChg>
        <pc:picChg chg="mod topLvl modCrop">
          <ac:chgData name="Nakamura-Zimmerer, Tenavi (LARC-D317)" userId="6697bd95-7441-409f-bdbc-aa915c67f952" providerId="ADAL" clId="{C9E615AA-C368-F740-AF36-F20BE1EDFBB5}" dt="2022-11-07T20:00:20.143" v="14585" actId="1076"/>
          <ac:picMkLst>
            <pc:docMk/>
            <pc:sldMk cId="960145163" sldId="299"/>
            <ac:picMk id="12" creationId="{7996BF12-DABB-A199-138D-0834D4B12985}"/>
          </ac:picMkLst>
        </pc:picChg>
        <pc:picChg chg="add del mod modCrop">
          <ac:chgData name="Nakamura-Zimmerer, Tenavi (LARC-D317)" userId="6697bd95-7441-409f-bdbc-aa915c67f952" providerId="ADAL" clId="{C9E615AA-C368-F740-AF36-F20BE1EDFBB5}" dt="2022-10-19T18:44:17.813" v="2851" actId="478"/>
          <ac:picMkLst>
            <pc:docMk/>
            <pc:sldMk cId="960145163" sldId="299"/>
            <ac:picMk id="14" creationId="{1FEDD114-9F7E-0747-0D43-A0CC1F1FCC89}"/>
          </ac:picMkLst>
        </pc:picChg>
        <pc:picChg chg="mod topLvl modCrop">
          <ac:chgData name="Nakamura-Zimmerer, Tenavi (LARC-D317)" userId="6697bd95-7441-409f-bdbc-aa915c67f952" providerId="ADAL" clId="{C9E615AA-C368-F740-AF36-F20BE1EDFBB5}" dt="2022-11-07T20:00:20.143" v="14585" actId="1076"/>
          <ac:picMkLst>
            <pc:docMk/>
            <pc:sldMk cId="960145163" sldId="299"/>
            <ac:picMk id="16" creationId="{FC5F237F-7C9C-64E0-07B6-CACCEF50A31A}"/>
          </ac:picMkLst>
        </pc:picChg>
        <pc:picChg chg="del mod">
          <ac:chgData name="Nakamura-Zimmerer, Tenavi (LARC-D317)" userId="6697bd95-7441-409f-bdbc-aa915c67f952" providerId="ADAL" clId="{C9E615AA-C368-F740-AF36-F20BE1EDFBB5}" dt="2022-10-19T17:42:05.090" v="2606" actId="478"/>
          <ac:picMkLst>
            <pc:docMk/>
            <pc:sldMk cId="960145163" sldId="299"/>
            <ac:picMk id="18" creationId="{233B823E-781A-3822-F79E-9403632752FE}"/>
          </ac:picMkLst>
        </pc:picChg>
        <pc:picChg chg="del">
          <ac:chgData name="Nakamura-Zimmerer, Tenavi (LARC-D317)" userId="6697bd95-7441-409f-bdbc-aa915c67f952" providerId="ADAL" clId="{C9E615AA-C368-F740-AF36-F20BE1EDFBB5}" dt="2022-10-19T17:38:08.966" v="2530" actId="478"/>
          <ac:picMkLst>
            <pc:docMk/>
            <pc:sldMk cId="960145163" sldId="299"/>
            <ac:picMk id="20" creationId="{36B09142-6B62-9B6B-D3DE-A0A04E21B15D}"/>
          </ac:picMkLst>
        </pc:picChg>
        <pc:picChg chg="add mod">
          <ac:chgData name="Nakamura-Zimmerer, Tenavi (LARC-D317)" userId="6697bd95-7441-409f-bdbc-aa915c67f952" providerId="ADAL" clId="{C9E615AA-C368-F740-AF36-F20BE1EDFBB5}" dt="2022-11-07T20:00:20.143" v="14585" actId="1076"/>
          <ac:picMkLst>
            <pc:docMk/>
            <pc:sldMk cId="960145163" sldId="299"/>
            <ac:picMk id="25" creationId="{143633C6-451F-D9FE-6D95-E8D7904A8F37}"/>
          </ac:picMkLst>
        </pc:picChg>
        <pc:picChg chg="add mod modCrop">
          <ac:chgData name="Nakamura-Zimmerer, Tenavi (LARC-D317)" userId="6697bd95-7441-409f-bdbc-aa915c67f952" providerId="ADAL" clId="{C9E615AA-C368-F740-AF36-F20BE1EDFBB5}" dt="2022-11-07T20:00:20.143" v="14585" actId="1076"/>
          <ac:picMkLst>
            <pc:docMk/>
            <pc:sldMk cId="960145163" sldId="299"/>
            <ac:picMk id="74" creationId="{BB632509-6FE5-9DCD-12E1-BD7C698F7D51}"/>
          </ac:picMkLst>
        </pc:picChg>
        <pc:picChg chg="add del mod modCrop">
          <ac:chgData name="Nakamura-Zimmerer, Tenavi (LARC-D317)" userId="6697bd95-7441-409f-bdbc-aa915c67f952" providerId="ADAL" clId="{C9E615AA-C368-F740-AF36-F20BE1EDFBB5}" dt="2022-10-19T19:16:01.408" v="3237" actId="478"/>
          <ac:picMkLst>
            <pc:docMk/>
            <pc:sldMk cId="960145163" sldId="299"/>
            <ac:picMk id="76" creationId="{2C78830F-3300-B10C-1A11-CD66072B3938}"/>
          </ac:picMkLst>
        </pc:picChg>
        <pc:cxnChg chg="add mod">
          <ac:chgData name="Nakamura-Zimmerer, Tenavi (LARC-D317)" userId="6697bd95-7441-409f-bdbc-aa915c67f952" providerId="ADAL" clId="{C9E615AA-C368-F740-AF36-F20BE1EDFBB5}" dt="2022-10-19T19:17:16.491" v="3246" actId="164"/>
          <ac:cxnSpMkLst>
            <pc:docMk/>
            <pc:sldMk cId="960145163" sldId="299"/>
            <ac:cxnSpMk id="34" creationId="{A374F7EA-D473-4918-29C1-E27686C4FC68}"/>
          </ac:cxnSpMkLst>
        </pc:cxnChg>
        <pc:cxnChg chg="add del mod">
          <ac:chgData name="Nakamura-Zimmerer, Tenavi (LARC-D317)" userId="6697bd95-7441-409f-bdbc-aa915c67f952" providerId="ADAL" clId="{C9E615AA-C368-F740-AF36-F20BE1EDFBB5}" dt="2022-10-19T19:03:13.869" v="3144" actId="478"/>
          <ac:cxnSpMkLst>
            <pc:docMk/>
            <pc:sldMk cId="960145163" sldId="299"/>
            <ac:cxnSpMk id="35" creationId="{03F7664F-7BDA-7232-3C24-3B54D4B70B51}"/>
          </ac:cxnSpMkLst>
        </pc:cxnChg>
        <pc:cxnChg chg="add mod">
          <ac:chgData name="Nakamura-Zimmerer, Tenavi (LARC-D317)" userId="6697bd95-7441-409f-bdbc-aa915c67f952" providerId="ADAL" clId="{C9E615AA-C368-F740-AF36-F20BE1EDFBB5}" dt="2022-10-19T19:17:16.491" v="3246" actId="164"/>
          <ac:cxnSpMkLst>
            <pc:docMk/>
            <pc:sldMk cId="960145163" sldId="299"/>
            <ac:cxnSpMk id="38" creationId="{AE28B8D1-DBC3-B74C-CEFC-75AC78EF44E0}"/>
          </ac:cxnSpMkLst>
        </pc:cxnChg>
        <pc:cxnChg chg="add mod">
          <ac:chgData name="Nakamura-Zimmerer, Tenavi (LARC-D317)" userId="6697bd95-7441-409f-bdbc-aa915c67f952" providerId="ADAL" clId="{C9E615AA-C368-F740-AF36-F20BE1EDFBB5}" dt="2022-10-19T19:17:16.491" v="3246" actId="164"/>
          <ac:cxnSpMkLst>
            <pc:docMk/>
            <pc:sldMk cId="960145163" sldId="299"/>
            <ac:cxnSpMk id="42" creationId="{8CDFAA8E-E537-B0AD-C568-B20EAE6BA258}"/>
          </ac:cxnSpMkLst>
        </pc:cxnChg>
        <pc:cxnChg chg="add mod">
          <ac:chgData name="Nakamura-Zimmerer, Tenavi (LARC-D317)" userId="6697bd95-7441-409f-bdbc-aa915c67f952" providerId="ADAL" clId="{C9E615AA-C368-F740-AF36-F20BE1EDFBB5}" dt="2022-10-19T19:17:16.491" v="3246" actId="164"/>
          <ac:cxnSpMkLst>
            <pc:docMk/>
            <pc:sldMk cId="960145163" sldId="299"/>
            <ac:cxnSpMk id="44" creationId="{0C20A282-83AA-052C-E8F4-63213D28CEDD}"/>
          </ac:cxnSpMkLst>
        </pc:cxnChg>
        <pc:cxnChg chg="add mod">
          <ac:chgData name="Nakamura-Zimmerer, Tenavi (LARC-D317)" userId="6697bd95-7441-409f-bdbc-aa915c67f952" providerId="ADAL" clId="{C9E615AA-C368-F740-AF36-F20BE1EDFBB5}" dt="2022-10-19T19:17:16.491" v="3246" actId="164"/>
          <ac:cxnSpMkLst>
            <pc:docMk/>
            <pc:sldMk cId="960145163" sldId="299"/>
            <ac:cxnSpMk id="47" creationId="{A8F19C38-3656-0307-711F-3AE7CFB2B74D}"/>
          </ac:cxnSpMkLst>
        </pc:cxnChg>
        <pc:cxnChg chg="add mod">
          <ac:chgData name="Nakamura-Zimmerer, Tenavi (LARC-D317)" userId="6697bd95-7441-409f-bdbc-aa915c67f952" providerId="ADAL" clId="{C9E615AA-C368-F740-AF36-F20BE1EDFBB5}" dt="2022-10-19T19:17:16.491" v="3246" actId="164"/>
          <ac:cxnSpMkLst>
            <pc:docMk/>
            <pc:sldMk cId="960145163" sldId="299"/>
            <ac:cxnSpMk id="65" creationId="{487E2CD4-71A1-4BBC-99E1-EB0F26E03E05}"/>
          </ac:cxnSpMkLst>
        </pc:cxnChg>
      </pc:sldChg>
      <pc:sldChg chg="addSp delSp modSp new mod modAnim">
        <pc:chgData name="Nakamura-Zimmerer, Tenavi (LARC-D317)" userId="6697bd95-7441-409f-bdbc-aa915c67f952" providerId="ADAL" clId="{C9E615AA-C368-F740-AF36-F20BE1EDFBB5}" dt="2022-11-07T20:04:17.892" v="14610" actId="21"/>
        <pc:sldMkLst>
          <pc:docMk/>
          <pc:sldMk cId="393564873" sldId="300"/>
        </pc:sldMkLst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393564873" sldId="300"/>
            <ac:spMk id="2" creationId="{19203BF9-8C55-D29E-02E6-EB39CAD91F9A}"/>
          </ac:spMkLst>
        </pc:spChg>
        <pc:spChg chg="mod">
          <ac:chgData name="Nakamura-Zimmerer, Tenavi (LARC-D317)" userId="6697bd95-7441-409f-bdbc-aa915c67f952" providerId="ADAL" clId="{C9E615AA-C368-F740-AF36-F20BE1EDFBB5}" dt="2022-11-07T20:04:00.463" v="14607" actId="1076"/>
          <ac:spMkLst>
            <pc:docMk/>
            <pc:sldMk cId="393564873" sldId="300"/>
            <ac:spMk id="3" creationId="{D69ACD09-21AA-E24E-E832-5B1D7CCB0D3C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393564873" sldId="300"/>
            <ac:spMk id="4" creationId="{98845560-3BD3-39B1-C041-ECA3C1399EFB}"/>
          </ac:spMkLst>
        </pc:spChg>
        <pc:spChg chg="add mod">
          <ac:chgData name="Nakamura-Zimmerer, Tenavi (LARC-D317)" userId="6697bd95-7441-409f-bdbc-aa915c67f952" providerId="ADAL" clId="{C9E615AA-C368-F740-AF36-F20BE1EDFBB5}" dt="2022-11-07T20:01:47.246" v="14594" actId="1076"/>
          <ac:spMkLst>
            <pc:docMk/>
            <pc:sldMk cId="393564873" sldId="300"/>
            <ac:spMk id="5" creationId="{EC60A110-988F-136A-4375-00FAF9FF54F0}"/>
          </ac:spMkLst>
        </pc:spChg>
        <pc:spChg chg="add mod topLvl">
          <ac:chgData name="Nakamura-Zimmerer, Tenavi (LARC-D317)" userId="6697bd95-7441-409f-bdbc-aa915c67f952" providerId="ADAL" clId="{C9E615AA-C368-F740-AF36-F20BE1EDFBB5}" dt="2022-11-07T20:03:28.400" v="14604" actId="1076"/>
          <ac:spMkLst>
            <pc:docMk/>
            <pc:sldMk cId="393564873" sldId="300"/>
            <ac:spMk id="7" creationId="{B44A0EEE-5D51-E475-3EFA-2EE79AD9A945}"/>
          </ac:spMkLst>
        </pc:spChg>
        <pc:spChg chg="add del mod">
          <ac:chgData name="Nakamura-Zimmerer, Tenavi (LARC-D317)" userId="6697bd95-7441-409f-bdbc-aa915c67f952" providerId="ADAL" clId="{C9E615AA-C368-F740-AF36-F20BE1EDFBB5}" dt="2022-11-07T20:01:51.823" v="14595" actId="478"/>
          <ac:spMkLst>
            <pc:docMk/>
            <pc:sldMk cId="393564873" sldId="300"/>
            <ac:spMk id="8" creationId="{E9D0ADCA-24EA-934D-85F4-384318E3CB0E}"/>
          </ac:spMkLst>
        </pc:spChg>
        <pc:spChg chg="add mod">
          <ac:chgData name="Nakamura-Zimmerer, Tenavi (LARC-D317)" userId="6697bd95-7441-409f-bdbc-aa915c67f952" providerId="ADAL" clId="{C9E615AA-C368-F740-AF36-F20BE1EDFBB5}" dt="2022-11-07T20:04:04.763" v="14608" actId="1076"/>
          <ac:spMkLst>
            <pc:docMk/>
            <pc:sldMk cId="393564873" sldId="300"/>
            <ac:spMk id="9" creationId="{96E2F815-F366-7825-371C-27AFC1644EBC}"/>
          </ac:spMkLst>
        </pc:spChg>
        <pc:spChg chg="add mod">
          <ac:chgData name="Nakamura-Zimmerer, Tenavi (LARC-D317)" userId="6697bd95-7441-409f-bdbc-aa915c67f952" providerId="ADAL" clId="{C9E615AA-C368-F740-AF36-F20BE1EDFBB5}" dt="2022-11-07T20:04:15.265" v="14609" actId="1076"/>
          <ac:spMkLst>
            <pc:docMk/>
            <pc:sldMk cId="393564873" sldId="300"/>
            <ac:spMk id="10" creationId="{5ADC1F09-6B77-E34E-0103-31F24DC3EDC8}"/>
          </ac:spMkLst>
        </pc:spChg>
        <pc:spChg chg="add del mod">
          <ac:chgData name="Nakamura-Zimmerer, Tenavi (LARC-D317)" userId="6697bd95-7441-409f-bdbc-aa915c67f952" providerId="ADAL" clId="{C9E615AA-C368-F740-AF36-F20BE1EDFBB5}" dt="2022-11-07T20:04:17.892" v="14610" actId="21"/>
          <ac:spMkLst>
            <pc:docMk/>
            <pc:sldMk cId="393564873" sldId="300"/>
            <ac:spMk id="11" creationId="{0EA003FD-F194-6DBC-ECC6-2147F81BB934}"/>
          </ac:spMkLst>
        </pc:spChg>
        <pc:grpChg chg="add del mod">
          <ac:chgData name="Nakamura-Zimmerer, Tenavi (LARC-D317)" userId="6697bd95-7441-409f-bdbc-aa915c67f952" providerId="ADAL" clId="{C9E615AA-C368-F740-AF36-F20BE1EDFBB5}" dt="2022-10-19T22:50:14.560" v="4338" actId="165"/>
          <ac:grpSpMkLst>
            <pc:docMk/>
            <pc:sldMk cId="393564873" sldId="300"/>
            <ac:grpSpMk id="8" creationId="{6DDC75DF-1655-B28A-1EF8-9246C881D35F}"/>
          </ac:grpSpMkLst>
        </pc:grpChg>
        <pc:picChg chg="add mod topLvl modCrop">
          <ac:chgData name="Nakamura-Zimmerer, Tenavi (LARC-D317)" userId="6697bd95-7441-409f-bdbc-aa915c67f952" providerId="ADAL" clId="{C9E615AA-C368-F740-AF36-F20BE1EDFBB5}" dt="2022-11-07T20:03:28.400" v="14604" actId="1076"/>
          <ac:picMkLst>
            <pc:docMk/>
            <pc:sldMk cId="393564873" sldId="300"/>
            <ac:picMk id="6" creationId="{26C00BD6-0ADE-9C9A-C76C-E3951E9F7E74}"/>
          </ac:picMkLst>
        </pc:picChg>
      </pc:sldChg>
      <pc:sldChg chg="addSp delSp modSp add mod addAnim delAnim modAnim">
        <pc:chgData name="Nakamura-Zimmerer, Tenavi (LARC-D317)" userId="6697bd95-7441-409f-bdbc-aa915c67f952" providerId="ADAL" clId="{C9E615AA-C368-F740-AF36-F20BE1EDFBB5}" dt="2022-11-07T21:38:35.276" v="14706" actId="20577"/>
        <pc:sldMkLst>
          <pc:docMk/>
          <pc:sldMk cId="4216482334" sldId="301"/>
        </pc:sldMkLst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4216482334" sldId="301"/>
            <ac:spMk id="2" creationId="{ED48F02D-5420-C974-36AA-B0FF36530936}"/>
          </ac:spMkLst>
        </pc:spChg>
        <pc:spChg chg="add del mod">
          <ac:chgData name="Nakamura-Zimmerer, Tenavi (LARC-D317)" userId="6697bd95-7441-409f-bdbc-aa915c67f952" providerId="ADAL" clId="{C9E615AA-C368-F740-AF36-F20BE1EDFBB5}" dt="2022-11-07T21:37:50.329" v="14701" actId="207"/>
          <ac:spMkLst>
            <pc:docMk/>
            <pc:sldMk cId="4216482334" sldId="301"/>
            <ac:spMk id="3" creationId="{D40BB5E8-4B45-05D4-A91D-F78A16B7365E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4216482334" sldId="301"/>
            <ac:spMk id="4" creationId="{259583B2-5DBD-C10A-6FDC-FE914D09151A}"/>
          </ac:spMkLst>
        </pc:spChg>
        <pc:spChg chg="add mod">
          <ac:chgData name="Nakamura-Zimmerer, Tenavi (LARC-D317)" userId="6697bd95-7441-409f-bdbc-aa915c67f952" providerId="ADAL" clId="{C9E615AA-C368-F740-AF36-F20BE1EDFBB5}" dt="2022-11-07T21:35:34.083" v="14672" actId="1035"/>
          <ac:spMkLst>
            <pc:docMk/>
            <pc:sldMk cId="4216482334" sldId="301"/>
            <ac:spMk id="5" creationId="{32F73EAD-33AF-6B52-5956-E2A6758DA3FD}"/>
          </ac:spMkLst>
        </pc:spChg>
        <pc:spChg chg="add mod">
          <ac:chgData name="Nakamura-Zimmerer, Tenavi (LARC-D317)" userId="6697bd95-7441-409f-bdbc-aa915c67f952" providerId="ADAL" clId="{C9E615AA-C368-F740-AF36-F20BE1EDFBB5}" dt="2022-11-07T21:35:34.083" v="14672" actId="1035"/>
          <ac:spMkLst>
            <pc:docMk/>
            <pc:sldMk cId="4216482334" sldId="301"/>
            <ac:spMk id="6" creationId="{DDB3D368-0F56-E3BC-6B6F-9483FF8CCA26}"/>
          </ac:spMkLst>
        </pc:spChg>
        <pc:spChg chg="add del mod">
          <ac:chgData name="Nakamura-Zimmerer, Tenavi (LARC-D317)" userId="6697bd95-7441-409f-bdbc-aa915c67f952" providerId="ADAL" clId="{C9E615AA-C368-F740-AF36-F20BE1EDFBB5}" dt="2022-11-07T21:37:15.445" v="14696" actId="478"/>
          <ac:spMkLst>
            <pc:docMk/>
            <pc:sldMk cId="4216482334" sldId="301"/>
            <ac:spMk id="7" creationId="{07EE3DAA-6C4D-1155-E73F-A0E4D9262377}"/>
          </ac:spMkLst>
        </pc:spChg>
        <pc:spChg chg="add del mod">
          <ac:chgData name="Nakamura-Zimmerer, Tenavi (LARC-D317)" userId="6697bd95-7441-409f-bdbc-aa915c67f952" providerId="ADAL" clId="{C9E615AA-C368-F740-AF36-F20BE1EDFBB5}" dt="2022-11-07T21:37:09.187" v="14687" actId="478"/>
          <ac:spMkLst>
            <pc:docMk/>
            <pc:sldMk cId="4216482334" sldId="301"/>
            <ac:spMk id="9" creationId="{DEA6A051-7F3A-E2C6-4278-85D0DBA5B463}"/>
          </ac:spMkLst>
        </pc:spChg>
        <pc:spChg chg="add mod">
          <ac:chgData name="Nakamura-Zimmerer, Tenavi (LARC-D317)" userId="6697bd95-7441-409f-bdbc-aa915c67f952" providerId="ADAL" clId="{C9E615AA-C368-F740-AF36-F20BE1EDFBB5}" dt="2022-11-07T21:38:35.276" v="14706" actId="20577"/>
          <ac:spMkLst>
            <pc:docMk/>
            <pc:sldMk cId="4216482334" sldId="301"/>
            <ac:spMk id="16" creationId="{299E81DF-45F5-A36F-024E-DDBABFFD2152}"/>
          </ac:spMkLst>
        </pc:spChg>
        <pc:picChg chg="add del mod">
          <ac:chgData name="Nakamura-Zimmerer, Tenavi (LARC-D317)" userId="6697bd95-7441-409f-bdbc-aa915c67f952" providerId="ADAL" clId="{C9E615AA-C368-F740-AF36-F20BE1EDFBB5}" dt="2022-10-28T00:29:42.235" v="13336" actId="478"/>
          <ac:picMkLst>
            <pc:docMk/>
            <pc:sldMk cId="4216482334" sldId="301"/>
            <ac:picMk id="8" creationId="{28C7B0DE-DB43-2F56-38F3-E3EF6B575E28}"/>
          </ac:picMkLst>
        </pc:picChg>
        <pc:picChg chg="add del mod">
          <ac:chgData name="Nakamura-Zimmerer, Tenavi (LARC-D317)" userId="6697bd95-7441-409f-bdbc-aa915c67f952" providerId="ADAL" clId="{C9E615AA-C368-F740-AF36-F20BE1EDFBB5}" dt="2022-10-21T16:13:40.765" v="7677" actId="478"/>
          <ac:picMkLst>
            <pc:docMk/>
            <pc:sldMk cId="4216482334" sldId="301"/>
            <ac:picMk id="8" creationId="{BD13EE17-3E29-6228-6CCB-E9030D4DA765}"/>
          </ac:picMkLst>
        </pc:picChg>
        <pc:picChg chg="add del mod">
          <ac:chgData name="Nakamura-Zimmerer, Tenavi (LARC-D317)" userId="6697bd95-7441-409f-bdbc-aa915c67f952" providerId="ADAL" clId="{C9E615AA-C368-F740-AF36-F20BE1EDFBB5}" dt="2022-10-28T00:30:34.375" v="13342" actId="478"/>
          <ac:picMkLst>
            <pc:docMk/>
            <pc:sldMk cId="4216482334" sldId="301"/>
            <ac:picMk id="10" creationId="{C531A02E-B298-4CE7-937C-0B7960505956}"/>
          </ac:picMkLst>
        </pc:picChg>
        <pc:picChg chg="add del mod">
          <ac:chgData name="Nakamura-Zimmerer, Tenavi (LARC-D317)" userId="6697bd95-7441-409f-bdbc-aa915c67f952" providerId="ADAL" clId="{C9E615AA-C368-F740-AF36-F20BE1EDFBB5}" dt="2022-10-21T16:14:03.918" v="7684"/>
          <ac:picMkLst>
            <pc:docMk/>
            <pc:sldMk cId="4216482334" sldId="301"/>
            <ac:picMk id="10" creationId="{C5EF5016-40DA-EC5B-BEE8-B1CAB062A0C1}"/>
          </ac:picMkLst>
        </pc:picChg>
        <pc:picChg chg="add del mod">
          <ac:chgData name="Nakamura-Zimmerer, Tenavi (LARC-D317)" userId="6697bd95-7441-409f-bdbc-aa915c67f952" providerId="ADAL" clId="{C9E615AA-C368-F740-AF36-F20BE1EDFBB5}" dt="2022-10-21T16:15:30.055" v="7706" actId="478"/>
          <ac:picMkLst>
            <pc:docMk/>
            <pc:sldMk cId="4216482334" sldId="301"/>
            <ac:picMk id="12" creationId="{14A4143E-F4F2-F05A-39B5-D2D1DCD644A1}"/>
          </ac:picMkLst>
        </pc:picChg>
        <pc:picChg chg="add mod modCrop">
          <ac:chgData name="Nakamura-Zimmerer, Tenavi (LARC-D317)" userId="6697bd95-7441-409f-bdbc-aa915c67f952" providerId="ADAL" clId="{C9E615AA-C368-F740-AF36-F20BE1EDFBB5}" dt="2022-11-07T21:38:05.821" v="14702" actId="14100"/>
          <ac:picMkLst>
            <pc:docMk/>
            <pc:sldMk cId="4216482334" sldId="301"/>
            <ac:picMk id="12" creationId="{8F89B7D6-6361-CB2C-4A4F-BFF5F340F640}"/>
          </ac:picMkLst>
        </pc:picChg>
        <pc:picChg chg="add del mod">
          <ac:chgData name="Nakamura-Zimmerer, Tenavi (LARC-D317)" userId="6697bd95-7441-409f-bdbc-aa915c67f952" providerId="ADAL" clId="{C9E615AA-C368-F740-AF36-F20BE1EDFBB5}" dt="2022-10-28T00:29:03.918" v="13335" actId="478"/>
          <ac:picMkLst>
            <pc:docMk/>
            <pc:sldMk cId="4216482334" sldId="301"/>
            <ac:picMk id="14" creationId="{58602087-C265-7CC0-7D8C-E5AD6ED5C30F}"/>
          </ac:picMkLst>
        </pc:picChg>
      </pc:sldChg>
      <pc:sldChg chg="addSp delSp modSp add mod addAnim delAnim modAnim">
        <pc:chgData name="Nakamura-Zimmerer, Tenavi (LARC-D317)" userId="6697bd95-7441-409f-bdbc-aa915c67f952" providerId="ADAL" clId="{C9E615AA-C368-F740-AF36-F20BE1EDFBB5}" dt="2022-11-07T21:39:22.109" v="14712" actId="1076"/>
        <pc:sldMkLst>
          <pc:docMk/>
          <pc:sldMk cId="1521652327" sldId="302"/>
        </pc:sldMkLst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1521652327" sldId="302"/>
            <ac:spMk id="2" creationId="{ED48F02D-5420-C974-36AA-B0FF36530936}"/>
          </ac:spMkLst>
        </pc:spChg>
        <pc:spChg chg="mod">
          <ac:chgData name="Nakamura-Zimmerer, Tenavi (LARC-D317)" userId="6697bd95-7441-409f-bdbc-aa915c67f952" providerId="ADAL" clId="{C9E615AA-C368-F740-AF36-F20BE1EDFBB5}" dt="2022-11-07T21:39:11.559" v="14709" actId="1076"/>
          <ac:spMkLst>
            <pc:docMk/>
            <pc:sldMk cId="1521652327" sldId="302"/>
            <ac:spMk id="3" creationId="{D40BB5E8-4B45-05D4-A91D-F78A16B7365E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1521652327" sldId="302"/>
            <ac:spMk id="4" creationId="{259583B2-5DBD-C10A-6FDC-FE914D09151A}"/>
          </ac:spMkLst>
        </pc:spChg>
        <pc:spChg chg="add mod">
          <ac:chgData name="Nakamura-Zimmerer, Tenavi (LARC-D317)" userId="6697bd95-7441-409f-bdbc-aa915c67f952" providerId="ADAL" clId="{C9E615AA-C368-F740-AF36-F20BE1EDFBB5}" dt="2022-11-07T21:39:22.109" v="14712" actId="1076"/>
          <ac:spMkLst>
            <pc:docMk/>
            <pc:sldMk cId="1521652327" sldId="302"/>
            <ac:spMk id="5" creationId="{5BF608DC-F2F0-EA11-218D-3D0B368B07BC}"/>
          </ac:spMkLst>
        </pc:spChg>
        <pc:spChg chg="add del mod">
          <ac:chgData name="Nakamura-Zimmerer, Tenavi (LARC-D317)" userId="6697bd95-7441-409f-bdbc-aa915c67f952" providerId="ADAL" clId="{C9E615AA-C368-F740-AF36-F20BE1EDFBB5}" dt="2022-10-28T00:57:45.508" v="13572"/>
          <ac:spMkLst>
            <pc:docMk/>
            <pc:sldMk cId="1521652327" sldId="302"/>
            <ac:spMk id="6" creationId="{66B04D2F-8733-784F-85D8-A8DD9924C6D4}"/>
          </ac:spMkLst>
        </pc:spChg>
        <pc:spChg chg="add del mod">
          <ac:chgData name="Nakamura-Zimmerer, Tenavi (LARC-D317)" userId="6697bd95-7441-409f-bdbc-aa915c67f952" providerId="ADAL" clId="{C9E615AA-C368-F740-AF36-F20BE1EDFBB5}" dt="2022-10-21T17:45:46.462" v="8595" actId="478"/>
          <ac:spMkLst>
            <pc:docMk/>
            <pc:sldMk cId="1521652327" sldId="302"/>
            <ac:spMk id="6" creationId="{BE712B18-64E6-32B9-DE6E-A17FD6235C7C}"/>
          </ac:spMkLst>
        </pc:spChg>
        <pc:spChg chg="add mod">
          <ac:chgData name="Nakamura-Zimmerer, Tenavi (LARC-D317)" userId="6697bd95-7441-409f-bdbc-aa915c67f952" providerId="ADAL" clId="{C9E615AA-C368-F740-AF36-F20BE1EDFBB5}" dt="2022-11-07T21:39:18.873" v="14711" actId="1076"/>
          <ac:spMkLst>
            <pc:docMk/>
            <pc:sldMk cId="1521652327" sldId="302"/>
            <ac:spMk id="7" creationId="{9DC5836F-4F81-282B-BE18-90EAFBCBBABC}"/>
          </ac:spMkLst>
        </pc:spChg>
        <pc:picChg chg="add del mod">
          <ac:chgData name="Nakamura-Zimmerer, Tenavi (LARC-D317)" userId="6697bd95-7441-409f-bdbc-aa915c67f952" providerId="ADAL" clId="{C9E615AA-C368-F740-AF36-F20BE1EDFBB5}" dt="2022-10-27T15:15:54.141" v="12496" actId="21"/>
          <ac:picMkLst>
            <pc:docMk/>
            <pc:sldMk cId="1521652327" sldId="302"/>
            <ac:picMk id="8" creationId="{4FF7F65F-E2F9-212A-F822-E88A6C52E510}"/>
          </ac:picMkLst>
        </pc:picChg>
        <pc:picChg chg="add del mod">
          <ac:chgData name="Nakamura-Zimmerer, Tenavi (LARC-D317)" userId="6697bd95-7441-409f-bdbc-aa915c67f952" providerId="ADAL" clId="{C9E615AA-C368-F740-AF36-F20BE1EDFBB5}" dt="2022-10-27T16:24:00.068" v="12538"/>
          <ac:picMkLst>
            <pc:docMk/>
            <pc:sldMk cId="1521652327" sldId="302"/>
            <ac:picMk id="11" creationId="{C3DA9B87-03C4-468D-A8E0-5CC24510C3CB}"/>
          </ac:picMkLst>
        </pc:picChg>
        <pc:picChg chg="add del mod">
          <ac:chgData name="Nakamura-Zimmerer, Tenavi (LARC-D317)" userId="6697bd95-7441-409f-bdbc-aa915c67f952" providerId="ADAL" clId="{C9E615AA-C368-F740-AF36-F20BE1EDFBB5}" dt="2022-10-21T18:03:34.507" v="8721" actId="478"/>
          <ac:picMkLst>
            <pc:docMk/>
            <pc:sldMk cId="1521652327" sldId="302"/>
            <ac:picMk id="19" creationId="{4DACCBB0-612D-98EC-56A9-E02E50929666}"/>
          </ac:picMkLst>
        </pc:picChg>
        <pc:picChg chg="add del mod">
          <ac:chgData name="Nakamura-Zimmerer, Tenavi (LARC-D317)" userId="6697bd95-7441-409f-bdbc-aa915c67f952" providerId="ADAL" clId="{C9E615AA-C368-F740-AF36-F20BE1EDFBB5}" dt="2022-11-07T21:39:15.274" v="14710" actId="1076"/>
          <ac:picMkLst>
            <pc:docMk/>
            <pc:sldMk cId="1521652327" sldId="302"/>
            <ac:picMk id="21" creationId="{F100451F-65B2-4C14-AE0D-7B0DB9C209F0}"/>
          </ac:picMkLst>
        </pc:picChg>
        <pc:cxnChg chg="add del mod">
          <ac:chgData name="Nakamura-Zimmerer, Tenavi (LARC-D317)" userId="6697bd95-7441-409f-bdbc-aa915c67f952" providerId="ADAL" clId="{C9E615AA-C368-F740-AF36-F20BE1EDFBB5}" dt="2022-11-07T21:39:22.109" v="14712" actId="1076"/>
          <ac:cxnSpMkLst>
            <pc:docMk/>
            <pc:sldMk cId="1521652327" sldId="302"/>
            <ac:cxnSpMk id="9" creationId="{325A0516-45C3-7920-03A1-1DDAB20F5724}"/>
          </ac:cxnSpMkLst>
        </pc:cxnChg>
      </pc:sldChg>
      <pc:sldChg chg="addSp delSp modSp add del mod ord">
        <pc:chgData name="Nakamura-Zimmerer, Tenavi (LARC-D317)" userId="6697bd95-7441-409f-bdbc-aa915c67f952" providerId="ADAL" clId="{C9E615AA-C368-F740-AF36-F20BE1EDFBB5}" dt="2022-10-25T16:55:38.359" v="11648" actId="2696"/>
        <pc:sldMkLst>
          <pc:docMk/>
          <pc:sldMk cId="2520168837" sldId="303"/>
        </pc:sldMkLst>
        <pc:spChg chg="mod">
          <ac:chgData name="Nakamura-Zimmerer, Tenavi (LARC-D317)" userId="6697bd95-7441-409f-bdbc-aa915c67f952" providerId="ADAL" clId="{C9E615AA-C368-F740-AF36-F20BE1EDFBB5}" dt="2022-10-23T18:21:42.745" v="10062" actId="20577"/>
          <ac:spMkLst>
            <pc:docMk/>
            <pc:sldMk cId="2520168837" sldId="303"/>
            <ac:spMk id="2" creationId="{ED48F02D-5420-C974-36AA-B0FF36530936}"/>
          </ac:spMkLst>
        </pc:spChg>
        <pc:spChg chg="mod">
          <ac:chgData name="Nakamura-Zimmerer, Tenavi (LARC-D317)" userId="6697bd95-7441-409f-bdbc-aa915c67f952" providerId="ADAL" clId="{C9E615AA-C368-F740-AF36-F20BE1EDFBB5}" dt="2022-10-23T19:06:25.694" v="10817" actId="20577"/>
          <ac:spMkLst>
            <pc:docMk/>
            <pc:sldMk cId="2520168837" sldId="303"/>
            <ac:spMk id="3" creationId="{D40BB5E8-4B45-05D4-A91D-F78A16B7365E}"/>
          </ac:spMkLst>
        </pc:spChg>
        <pc:spChg chg="add mod">
          <ac:chgData name="Nakamura-Zimmerer, Tenavi (LARC-D317)" userId="6697bd95-7441-409f-bdbc-aa915c67f952" providerId="ADAL" clId="{C9E615AA-C368-F740-AF36-F20BE1EDFBB5}" dt="2022-10-23T19:05:53.174" v="10805" actId="14100"/>
          <ac:spMkLst>
            <pc:docMk/>
            <pc:sldMk cId="2520168837" sldId="303"/>
            <ac:spMk id="5" creationId="{A8D7F544-62A8-E3F8-052F-F4AE3FA63BE9}"/>
          </ac:spMkLst>
        </pc:spChg>
        <pc:spChg chg="add del mod">
          <ac:chgData name="Nakamura-Zimmerer, Tenavi (LARC-D317)" userId="6697bd95-7441-409f-bdbc-aa915c67f952" providerId="ADAL" clId="{C9E615AA-C368-F740-AF36-F20BE1EDFBB5}" dt="2022-10-23T19:05:59.182" v="10806" actId="2085"/>
          <ac:spMkLst>
            <pc:docMk/>
            <pc:sldMk cId="2520168837" sldId="303"/>
            <ac:spMk id="6" creationId="{941F1ADA-BE99-6959-C32B-60F1F87A83AD}"/>
          </ac:spMkLst>
        </pc:spChg>
        <pc:spChg chg="add mod">
          <ac:chgData name="Nakamura-Zimmerer, Tenavi (LARC-D317)" userId="6697bd95-7441-409f-bdbc-aa915c67f952" providerId="ADAL" clId="{C9E615AA-C368-F740-AF36-F20BE1EDFBB5}" dt="2022-10-23T18:55:05.454" v="10469" actId="20577"/>
          <ac:spMkLst>
            <pc:docMk/>
            <pc:sldMk cId="2520168837" sldId="303"/>
            <ac:spMk id="9" creationId="{43047509-073B-C432-7B63-91DEC7CCD6ED}"/>
          </ac:spMkLst>
        </pc:spChg>
        <pc:picChg chg="add mod modCrop">
          <ac:chgData name="Nakamura-Zimmerer, Tenavi (LARC-D317)" userId="6697bd95-7441-409f-bdbc-aa915c67f952" providerId="ADAL" clId="{C9E615AA-C368-F740-AF36-F20BE1EDFBB5}" dt="2022-10-23T19:07:27.114" v="10829" actId="732"/>
          <ac:picMkLst>
            <pc:docMk/>
            <pc:sldMk cId="2520168837" sldId="303"/>
            <ac:picMk id="8" creationId="{A84CF777-622A-3C7D-E4D5-FAAC6980CB05}"/>
          </ac:picMkLst>
        </pc:picChg>
      </pc:sldChg>
      <pc:sldChg chg="addSp delSp modSp new mod ord addAnim delAnim modAnim">
        <pc:chgData name="Nakamura-Zimmerer, Tenavi (LARC-D317)" userId="6697bd95-7441-409f-bdbc-aa915c67f952" providerId="ADAL" clId="{C9E615AA-C368-F740-AF36-F20BE1EDFBB5}" dt="2022-11-07T21:39:51.095" v="14718" actId="1076"/>
        <pc:sldMkLst>
          <pc:docMk/>
          <pc:sldMk cId="3525771105" sldId="304"/>
        </pc:sldMkLst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3525771105" sldId="304"/>
            <ac:spMk id="2" creationId="{A1C0FEE5-FB04-F831-2809-10F4EDC63488}"/>
          </ac:spMkLst>
        </pc:spChg>
        <pc:spChg chg="mod">
          <ac:chgData name="Nakamura-Zimmerer, Tenavi (LARC-D317)" userId="6697bd95-7441-409f-bdbc-aa915c67f952" providerId="ADAL" clId="{C9E615AA-C368-F740-AF36-F20BE1EDFBB5}" dt="2022-11-07T21:39:42.777" v="14716" actId="1076"/>
          <ac:spMkLst>
            <pc:docMk/>
            <pc:sldMk cId="3525771105" sldId="304"/>
            <ac:spMk id="3" creationId="{0C446842-773A-0128-08E5-E4FB01214E87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3525771105" sldId="304"/>
            <ac:spMk id="4" creationId="{4E8AA351-85BD-6204-B7EC-5633CBA45FAA}"/>
          </ac:spMkLst>
        </pc:spChg>
        <pc:spChg chg="add mod">
          <ac:chgData name="Nakamura-Zimmerer, Tenavi (LARC-D317)" userId="6697bd95-7441-409f-bdbc-aa915c67f952" providerId="ADAL" clId="{C9E615AA-C368-F740-AF36-F20BE1EDFBB5}" dt="2022-11-07T21:39:51.095" v="14718" actId="1076"/>
          <ac:spMkLst>
            <pc:docMk/>
            <pc:sldMk cId="3525771105" sldId="304"/>
            <ac:spMk id="5" creationId="{2EEAAF17-04F9-309E-E767-B248BF45ACCB}"/>
          </ac:spMkLst>
        </pc:spChg>
        <pc:spChg chg="add mod">
          <ac:chgData name="Nakamura-Zimmerer, Tenavi (LARC-D317)" userId="6697bd95-7441-409f-bdbc-aa915c67f952" providerId="ADAL" clId="{C9E615AA-C368-F740-AF36-F20BE1EDFBB5}" dt="2022-10-21T19:11:58.533" v="9455" actId="14100"/>
          <ac:spMkLst>
            <pc:docMk/>
            <pc:sldMk cId="3525771105" sldId="304"/>
            <ac:spMk id="8" creationId="{F001EED8-FF4D-25B1-A555-43332051BD16}"/>
          </ac:spMkLst>
        </pc:spChg>
        <pc:spChg chg="add del mod">
          <ac:chgData name="Nakamura-Zimmerer, Tenavi (LARC-D317)" userId="6697bd95-7441-409f-bdbc-aa915c67f952" providerId="ADAL" clId="{C9E615AA-C368-F740-AF36-F20BE1EDFBB5}" dt="2022-10-28T00:57:39.248" v="13558"/>
          <ac:spMkLst>
            <pc:docMk/>
            <pc:sldMk cId="3525771105" sldId="304"/>
            <ac:spMk id="10" creationId="{96DB8AD6-EFBB-90B4-5F11-519F8E138417}"/>
          </ac:spMkLst>
        </pc:spChg>
        <pc:picChg chg="add del mod">
          <ac:chgData name="Nakamura-Zimmerer, Tenavi (LARC-D317)" userId="6697bd95-7441-409f-bdbc-aa915c67f952" providerId="ADAL" clId="{C9E615AA-C368-F740-AF36-F20BE1EDFBB5}" dt="2022-10-28T00:52:18.581" v="13503"/>
          <ac:picMkLst>
            <pc:docMk/>
            <pc:sldMk cId="3525771105" sldId="304"/>
            <ac:picMk id="6" creationId="{902EEB55-BF95-9911-6294-4FFBA82A00BA}"/>
          </ac:picMkLst>
        </pc:picChg>
        <pc:picChg chg="add del mod">
          <ac:chgData name="Nakamura-Zimmerer, Tenavi (LARC-D317)" userId="6697bd95-7441-409f-bdbc-aa915c67f952" providerId="ADAL" clId="{C9E615AA-C368-F740-AF36-F20BE1EDFBB5}" dt="2022-10-27T16:25:11.282" v="12552" actId="478"/>
          <ac:picMkLst>
            <pc:docMk/>
            <pc:sldMk cId="3525771105" sldId="304"/>
            <ac:picMk id="6" creationId="{E37239DD-BB78-DB60-EE7F-75FCD4CF53CB}"/>
          </ac:picMkLst>
        </pc:picChg>
        <pc:picChg chg="add mod">
          <ac:chgData name="Nakamura-Zimmerer, Tenavi (LARC-D317)" userId="6697bd95-7441-409f-bdbc-aa915c67f952" providerId="ADAL" clId="{C9E615AA-C368-F740-AF36-F20BE1EDFBB5}" dt="2022-11-07T21:39:47.494" v="14717" actId="1076"/>
          <ac:picMkLst>
            <pc:docMk/>
            <pc:sldMk cId="3525771105" sldId="304"/>
            <ac:picMk id="7" creationId="{0EACDE23-C1C7-6317-0D5E-FDA7F9C00939}"/>
          </ac:picMkLst>
        </pc:picChg>
        <pc:picChg chg="add del mod">
          <ac:chgData name="Nakamura-Zimmerer, Tenavi (LARC-D317)" userId="6697bd95-7441-409f-bdbc-aa915c67f952" providerId="ADAL" clId="{C9E615AA-C368-F740-AF36-F20BE1EDFBB5}" dt="2022-10-27T15:16:48.306" v="12501" actId="478"/>
          <ac:picMkLst>
            <pc:docMk/>
            <pc:sldMk cId="3525771105" sldId="304"/>
            <ac:picMk id="7" creationId="{FCBB3B36-E745-4EE7-59ED-20ACF4C048C0}"/>
          </ac:picMkLst>
        </pc:picChg>
        <pc:picChg chg="add del mod">
          <ac:chgData name="Nakamura-Zimmerer, Tenavi (LARC-D317)" userId="6697bd95-7441-409f-bdbc-aa915c67f952" providerId="ADAL" clId="{C9E615AA-C368-F740-AF36-F20BE1EDFBB5}" dt="2022-10-28T00:51:50.105" v="13497" actId="478"/>
          <ac:picMkLst>
            <pc:docMk/>
            <pc:sldMk cId="3525771105" sldId="304"/>
            <ac:picMk id="11" creationId="{6DE29A0F-7440-3474-658C-78A298447F8F}"/>
          </ac:picMkLst>
        </pc:picChg>
        <pc:cxnChg chg="add del mod">
          <ac:chgData name="Nakamura-Zimmerer, Tenavi (LARC-D317)" userId="6697bd95-7441-409f-bdbc-aa915c67f952" providerId="ADAL" clId="{C9E615AA-C368-F740-AF36-F20BE1EDFBB5}" dt="2022-10-28T00:57:40.092" v="13559" actId="478"/>
          <ac:cxnSpMkLst>
            <pc:docMk/>
            <pc:sldMk cId="3525771105" sldId="304"/>
            <ac:cxnSpMk id="9" creationId="{835A5710-7953-07BB-B96F-853FA202D3AC}"/>
          </ac:cxnSpMkLst>
        </pc:cxnChg>
      </pc:sldChg>
      <pc:sldChg chg="addSp delSp modSp new mod ord delAnim modAnim">
        <pc:chgData name="Nakamura-Zimmerer, Tenavi (LARC-D317)" userId="6697bd95-7441-409f-bdbc-aa915c67f952" providerId="ADAL" clId="{C9E615AA-C368-F740-AF36-F20BE1EDFBB5}" dt="2022-11-07T19:59:10.041" v="14575" actId="1076"/>
        <pc:sldMkLst>
          <pc:docMk/>
          <pc:sldMk cId="2661022016" sldId="305"/>
        </pc:sldMkLst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2661022016" sldId="305"/>
            <ac:spMk id="2" creationId="{7CA1D279-7EF4-6D98-EE36-ED9D2291AB6F}"/>
          </ac:spMkLst>
        </pc:spChg>
        <pc:spChg chg="del mod">
          <ac:chgData name="Nakamura-Zimmerer, Tenavi (LARC-D317)" userId="6697bd95-7441-409f-bdbc-aa915c67f952" providerId="ADAL" clId="{C9E615AA-C368-F740-AF36-F20BE1EDFBB5}" dt="2022-10-25T17:09:28.693" v="11688" actId="478"/>
          <ac:spMkLst>
            <pc:docMk/>
            <pc:sldMk cId="2661022016" sldId="305"/>
            <ac:spMk id="3" creationId="{7AB5F25D-2ADE-85CB-24E9-25CA8505E581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2661022016" sldId="305"/>
            <ac:spMk id="4" creationId="{867770C4-D723-70F0-4E6A-529810515CA8}"/>
          </ac:spMkLst>
        </pc:spChg>
        <pc:spChg chg="add mod">
          <ac:chgData name="Nakamura-Zimmerer, Tenavi (LARC-D317)" userId="6697bd95-7441-409f-bdbc-aa915c67f952" providerId="ADAL" clId="{C9E615AA-C368-F740-AF36-F20BE1EDFBB5}" dt="2022-10-25T17:08:14.508" v="11683" actId="20577"/>
          <ac:spMkLst>
            <pc:docMk/>
            <pc:sldMk cId="2661022016" sldId="305"/>
            <ac:spMk id="9" creationId="{1745232B-9298-A032-82D4-C79C4A43CC99}"/>
          </ac:spMkLst>
        </pc:spChg>
        <pc:spChg chg="add del mod">
          <ac:chgData name="Nakamura-Zimmerer, Tenavi (LARC-D317)" userId="6697bd95-7441-409f-bdbc-aa915c67f952" providerId="ADAL" clId="{C9E615AA-C368-F740-AF36-F20BE1EDFBB5}" dt="2022-10-25T17:09:39.410" v="11690" actId="478"/>
          <ac:spMkLst>
            <pc:docMk/>
            <pc:sldMk cId="2661022016" sldId="305"/>
            <ac:spMk id="11" creationId="{F1CE0867-690D-17C2-0C00-6303CAD97F55}"/>
          </ac:spMkLst>
        </pc:spChg>
        <pc:spChg chg="add del mod">
          <ac:chgData name="Nakamura-Zimmerer, Tenavi (LARC-D317)" userId="6697bd95-7441-409f-bdbc-aa915c67f952" providerId="ADAL" clId="{C9E615AA-C368-F740-AF36-F20BE1EDFBB5}" dt="2022-10-25T17:19:16.004" v="11725" actId="478"/>
          <ac:spMkLst>
            <pc:docMk/>
            <pc:sldMk cId="2661022016" sldId="305"/>
            <ac:spMk id="16" creationId="{7341D42D-5701-0FC7-45EE-7523BC78E433}"/>
          </ac:spMkLst>
        </pc:spChg>
        <pc:spChg chg="add del mod">
          <ac:chgData name="Nakamura-Zimmerer, Tenavi (LARC-D317)" userId="6697bd95-7441-409f-bdbc-aa915c67f952" providerId="ADAL" clId="{C9E615AA-C368-F740-AF36-F20BE1EDFBB5}" dt="2022-10-25T17:19:17.514" v="11726" actId="478"/>
          <ac:spMkLst>
            <pc:docMk/>
            <pc:sldMk cId="2661022016" sldId="305"/>
            <ac:spMk id="18" creationId="{78F6B651-A76C-77BC-3763-46057EEEFA45}"/>
          </ac:spMkLst>
        </pc:spChg>
        <pc:spChg chg="add del">
          <ac:chgData name="Nakamura-Zimmerer, Tenavi (LARC-D317)" userId="6697bd95-7441-409f-bdbc-aa915c67f952" providerId="ADAL" clId="{C9E615AA-C368-F740-AF36-F20BE1EDFBB5}" dt="2022-10-25T17:21:20.863" v="11728" actId="478"/>
          <ac:spMkLst>
            <pc:docMk/>
            <pc:sldMk cId="2661022016" sldId="305"/>
            <ac:spMk id="19" creationId="{2CCC65D7-D36B-8323-FDB2-1ADD79892728}"/>
          </ac:spMkLst>
        </pc:spChg>
        <pc:picChg chg="add del mod modCrop">
          <ac:chgData name="Nakamura-Zimmerer, Tenavi (LARC-D317)" userId="6697bd95-7441-409f-bdbc-aa915c67f952" providerId="ADAL" clId="{C9E615AA-C368-F740-AF36-F20BE1EDFBB5}" dt="2022-10-25T17:16:12.070" v="11700" actId="478"/>
          <ac:picMkLst>
            <pc:docMk/>
            <pc:sldMk cId="2661022016" sldId="305"/>
            <ac:picMk id="6" creationId="{047B3E00-0820-495C-2848-7361D08F93C6}"/>
          </ac:picMkLst>
        </pc:picChg>
        <pc:picChg chg="add del mod">
          <ac:chgData name="Nakamura-Zimmerer, Tenavi (LARC-D317)" userId="6697bd95-7441-409f-bdbc-aa915c67f952" providerId="ADAL" clId="{C9E615AA-C368-F740-AF36-F20BE1EDFBB5}" dt="2022-10-25T17:16:13.025" v="11701" actId="478"/>
          <ac:picMkLst>
            <pc:docMk/>
            <pc:sldMk cId="2661022016" sldId="305"/>
            <ac:picMk id="8" creationId="{A24AF2C6-189D-54FC-F3CD-917442C249DE}"/>
          </ac:picMkLst>
        </pc:picChg>
        <pc:picChg chg="add del mod modCrop">
          <ac:chgData name="Nakamura-Zimmerer, Tenavi (LARC-D317)" userId="6697bd95-7441-409f-bdbc-aa915c67f952" providerId="ADAL" clId="{C9E615AA-C368-F740-AF36-F20BE1EDFBB5}" dt="2022-11-07T19:59:10.041" v="14575" actId="1076"/>
          <ac:picMkLst>
            <pc:docMk/>
            <pc:sldMk cId="2661022016" sldId="305"/>
            <ac:picMk id="13" creationId="{E7E1A31A-3A4B-C092-5BC8-F149D9A0FF52}"/>
          </ac:picMkLst>
        </pc:picChg>
        <pc:picChg chg="add mod modCrop">
          <ac:chgData name="Nakamura-Zimmerer, Tenavi (LARC-D317)" userId="6697bd95-7441-409f-bdbc-aa915c67f952" providerId="ADAL" clId="{C9E615AA-C368-F740-AF36-F20BE1EDFBB5}" dt="2022-11-07T19:59:10.041" v="14575" actId="1076"/>
          <ac:picMkLst>
            <pc:docMk/>
            <pc:sldMk cId="2661022016" sldId="305"/>
            <ac:picMk id="15" creationId="{69CE64F4-BE44-B16F-C325-295CC489852D}"/>
          </ac:picMkLst>
        </pc:picChg>
      </pc:sldChg>
      <pc:sldChg chg="addSp delSp modSp add del mod modNotesTx">
        <pc:chgData name="Nakamura-Zimmerer, Tenavi (LARC-D317)" userId="6697bd95-7441-409f-bdbc-aa915c67f952" providerId="ADAL" clId="{C9E615AA-C368-F740-AF36-F20BE1EDFBB5}" dt="2022-10-24T22:46:50.400" v="10941" actId="2696"/>
        <pc:sldMkLst>
          <pc:docMk/>
          <pc:sldMk cId="1135630347" sldId="306"/>
        </pc:sldMkLst>
        <pc:spChg chg="del mod">
          <ac:chgData name="Nakamura-Zimmerer, Tenavi (LARC-D317)" userId="6697bd95-7441-409f-bdbc-aa915c67f952" providerId="ADAL" clId="{C9E615AA-C368-F740-AF36-F20BE1EDFBB5}" dt="2022-10-24T22:34:09.731" v="10881"/>
          <ac:spMkLst>
            <pc:docMk/>
            <pc:sldMk cId="1135630347" sldId="306"/>
            <ac:spMk id="3" creationId="{D40BB5E8-4B45-05D4-A91D-F78A16B7365E}"/>
          </ac:spMkLst>
        </pc:spChg>
        <pc:spChg chg="add mod">
          <ac:chgData name="Nakamura-Zimmerer, Tenavi (LARC-D317)" userId="6697bd95-7441-409f-bdbc-aa915c67f952" providerId="ADAL" clId="{C9E615AA-C368-F740-AF36-F20BE1EDFBB5}" dt="2022-10-24T22:36:00.885" v="10905" actId="207"/>
          <ac:spMkLst>
            <pc:docMk/>
            <pc:sldMk cId="1135630347" sldId="306"/>
            <ac:spMk id="17" creationId="{FCF3FAEB-7792-D7B6-6AAE-7AF47E5CE650}"/>
          </ac:spMkLst>
        </pc:spChg>
        <pc:picChg chg="add mod">
          <ac:chgData name="Nakamura-Zimmerer, Tenavi (LARC-D317)" userId="6697bd95-7441-409f-bdbc-aa915c67f952" providerId="ADAL" clId="{C9E615AA-C368-F740-AF36-F20BE1EDFBB5}" dt="2022-10-24T22:36:38.469" v="10915" actId="1076"/>
          <ac:picMkLst>
            <pc:docMk/>
            <pc:sldMk cId="1135630347" sldId="306"/>
            <ac:picMk id="6" creationId="{D1A4470E-4CE1-7474-7017-4A691DF1D9BF}"/>
          </ac:picMkLst>
        </pc:picChg>
        <pc:picChg chg="add mod">
          <ac:chgData name="Nakamura-Zimmerer, Tenavi (LARC-D317)" userId="6697bd95-7441-409f-bdbc-aa915c67f952" providerId="ADAL" clId="{C9E615AA-C368-F740-AF36-F20BE1EDFBB5}" dt="2022-10-24T22:36:17.068" v="10908" actId="1076"/>
          <ac:picMkLst>
            <pc:docMk/>
            <pc:sldMk cId="1135630347" sldId="306"/>
            <ac:picMk id="8" creationId="{1335045E-E43F-5049-9C1E-F247E2C0B4CA}"/>
          </ac:picMkLst>
        </pc:picChg>
        <pc:picChg chg="add mod">
          <ac:chgData name="Nakamura-Zimmerer, Tenavi (LARC-D317)" userId="6697bd95-7441-409f-bdbc-aa915c67f952" providerId="ADAL" clId="{C9E615AA-C368-F740-AF36-F20BE1EDFBB5}" dt="2022-10-24T22:36:30.367" v="10912" actId="1076"/>
          <ac:picMkLst>
            <pc:docMk/>
            <pc:sldMk cId="1135630347" sldId="306"/>
            <ac:picMk id="10" creationId="{5ECDB8C8-61EA-9A07-76E6-5864B0FCC72C}"/>
          </ac:picMkLst>
        </pc:picChg>
        <pc:picChg chg="add mod">
          <ac:chgData name="Nakamura-Zimmerer, Tenavi (LARC-D317)" userId="6697bd95-7441-409f-bdbc-aa915c67f952" providerId="ADAL" clId="{C9E615AA-C368-F740-AF36-F20BE1EDFBB5}" dt="2022-10-24T22:36:36.520" v="10914" actId="1076"/>
          <ac:picMkLst>
            <pc:docMk/>
            <pc:sldMk cId="1135630347" sldId="306"/>
            <ac:picMk id="12" creationId="{33836E83-F775-E60B-D537-356F4049327C}"/>
          </ac:picMkLst>
        </pc:picChg>
        <pc:picChg chg="add mod">
          <ac:chgData name="Nakamura-Zimmerer, Tenavi (LARC-D317)" userId="6697bd95-7441-409f-bdbc-aa915c67f952" providerId="ADAL" clId="{C9E615AA-C368-F740-AF36-F20BE1EDFBB5}" dt="2022-10-24T22:36:20.324" v="10909" actId="1076"/>
          <ac:picMkLst>
            <pc:docMk/>
            <pc:sldMk cId="1135630347" sldId="306"/>
            <ac:picMk id="14" creationId="{6A20F415-8D30-D4B5-EDAA-1AC996BCCBA1}"/>
          </ac:picMkLst>
        </pc:picChg>
        <pc:picChg chg="add mod">
          <ac:chgData name="Nakamura-Zimmerer, Tenavi (LARC-D317)" userId="6697bd95-7441-409f-bdbc-aa915c67f952" providerId="ADAL" clId="{C9E615AA-C368-F740-AF36-F20BE1EDFBB5}" dt="2022-10-24T22:36:33.354" v="10913" actId="1076"/>
          <ac:picMkLst>
            <pc:docMk/>
            <pc:sldMk cId="1135630347" sldId="306"/>
            <ac:picMk id="16" creationId="{13E65A56-0B37-20A8-14F2-C46A06FC7282}"/>
          </ac:picMkLst>
        </pc:picChg>
        <pc:picChg chg="add del mod">
          <ac:chgData name="Nakamura-Zimmerer, Tenavi (LARC-D317)" userId="6697bd95-7441-409f-bdbc-aa915c67f952" providerId="ADAL" clId="{C9E615AA-C368-F740-AF36-F20BE1EDFBB5}" dt="2022-10-24T22:37:57.899" v="10921" actId="478"/>
          <ac:picMkLst>
            <pc:docMk/>
            <pc:sldMk cId="1135630347" sldId="306"/>
            <ac:picMk id="19" creationId="{12FADC7B-AF42-C712-AF82-EB134BCA4AC3}"/>
          </ac:picMkLst>
        </pc:picChg>
        <pc:picChg chg="add del mod">
          <ac:chgData name="Nakamura-Zimmerer, Tenavi (LARC-D317)" userId="6697bd95-7441-409f-bdbc-aa915c67f952" providerId="ADAL" clId="{C9E615AA-C368-F740-AF36-F20BE1EDFBB5}" dt="2022-10-24T22:37:57.899" v="10921" actId="478"/>
          <ac:picMkLst>
            <pc:docMk/>
            <pc:sldMk cId="1135630347" sldId="306"/>
            <ac:picMk id="21" creationId="{68861715-1E5C-E71B-4820-CB9947DA9CF1}"/>
          </ac:picMkLst>
        </pc:picChg>
        <pc:picChg chg="add del mod">
          <ac:chgData name="Nakamura-Zimmerer, Tenavi (LARC-D317)" userId="6697bd95-7441-409f-bdbc-aa915c67f952" providerId="ADAL" clId="{C9E615AA-C368-F740-AF36-F20BE1EDFBB5}" dt="2022-10-24T22:37:57.899" v="10921" actId="478"/>
          <ac:picMkLst>
            <pc:docMk/>
            <pc:sldMk cId="1135630347" sldId="306"/>
            <ac:picMk id="23" creationId="{483C41A4-FC58-2968-9195-4DC1F64F6FC0}"/>
          </ac:picMkLst>
        </pc:picChg>
        <pc:picChg chg="add del mod">
          <ac:chgData name="Nakamura-Zimmerer, Tenavi (LARC-D317)" userId="6697bd95-7441-409f-bdbc-aa915c67f952" providerId="ADAL" clId="{C9E615AA-C368-F740-AF36-F20BE1EDFBB5}" dt="2022-10-24T22:37:57.899" v="10921" actId="478"/>
          <ac:picMkLst>
            <pc:docMk/>
            <pc:sldMk cId="1135630347" sldId="306"/>
            <ac:picMk id="25" creationId="{21A9E55C-60A4-DCE7-DB7B-D00B23BFF5FA}"/>
          </ac:picMkLst>
        </pc:picChg>
      </pc:sldChg>
      <pc:sldChg chg="modSp add del mod ord">
        <pc:chgData name="Nakamura-Zimmerer, Tenavi (LARC-D317)" userId="6697bd95-7441-409f-bdbc-aa915c67f952" providerId="ADAL" clId="{C9E615AA-C368-F740-AF36-F20BE1EDFBB5}" dt="2022-11-07T19:44:06.854" v="14534" actId="2696"/>
        <pc:sldMkLst>
          <pc:docMk/>
          <pc:sldMk cId="2673104976" sldId="307"/>
        </pc:sldMkLst>
        <pc:spChg chg="mod">
          <ac:chgData name="Nakamura-Zimmerer, Tenavi (LARC-D317)" userId="6697bd95-7441-409f-bdbc-aa915c67f952" providerId="ADAL" clId="{C9E615AA-C368-F740-AF36-F20BE1EDFBB5}" dt="2022-11-07T19:41:06.256" v="14499" actId="1076"/>
          <ac:spMkLst>
            <pc:docMk/>
            <pc:sldMk cId="2673104976" sldId="307"/>
            <ac:spMk id="2" creationId="{697E003E-4949-07E5-C1EF-2BAE974F27AA}"/>
          </ac:spMkLst>
        </pc:spChg>
        <pc:spChg chg="mod">
          <ac:chgData name="Nakamura-Zimmerer, Tenavi (LARC-D317)" userId="6697bd95-7441-409f-bdbc-aa915c67f952" providerId="ADAL" clId="{C9E615AA-C368-F740-AF36-F20BE1EDFBB5}" dt="2022-10-24T23:06:25.490" v="11603" actId="20577"/>
          <ac:spMkLst>
            <pc:docMk/>
            <pc:sldMk cId="2673104976" sldId="307"/>
            <ac:spMk id="3" creationId="{9A0BC4AE-6328-0656-64E0-72F00DE92099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2673104976" sldId="307"/>
            <ac:spMk id="4" creationId="{1A640B1A-454C-52C7-7786-4724BBB40B83}"/>
          </ac:spMkLst>
        </pc:spChg>
        <pc:grpChg chg="mod">
          <ac:chgData name="Nakamura-Zimmerer, Tenavi (LARC-D317)" userId="6697bd95-7441-409f-bdbc-aa915c67f952" providerId="ADAL" clId="{C9E615AA-C368-F740-AF36-F20BE1EDFBB5}" dt="2022-11-07T19:40:48.213" v="14498" actId="167"/>
          <ac:grpSpMkLst>
            <pc:docMk/>
            <pc:sldMk cId="2673104976" sldId="307"/>
            <ac:grpSpMk id="12" creationId="{7AA3DDF5-CBAA-3EF2-2E97-47602AA0DC5F}"/>
          </ac:grpSpMkLst>
        </pc:grpChg>
      </pc:sldChg>
      <pc:sldChg chg="addSp delSp modSp add mod modAnim">
        <pc:chgData name="Nakamura-Zimmerer, Tenavi (LARC-D317)" userId="6697bd95-7441-409f-bdbc-aa915c67f952" providerId="ADAL" clId="{C9E615AA-C368-F740-AF36-F20BE1EDFBB5}" dt="2022-11-07T21:42:07.210" v="14732" actId="1076"/>
        <pc:sldMkLst>
          <pc:docMk/>
          <pc:sldMk cId="2466994069" sldId="308"/>
        </pc:sldMkLst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2466994069" sldId="308"/>
            <ac:spMk id="2" creationId="{ED48F02D-5420-C974-36AA-B0FF36530936}"/>
          </ac:spMkLst>
        </pc:spChg>
        <pc:spChg chg="add del mod">
          <ac:chgData name="Nakamura-Zimmerer, Tenavi (LARC-D317)" userId="6697bd95-7441-409f-bdbc-aa915c67f952" providerId="ADAL" clId="{C9E615AA-C368-F740-AF36-F20BE1EDFBB5}" dt="2022-11-02T16:05:36.861" v="13874"/>
          <ac:spMkLst>
            <pc:docMk/>
            <pc:sldMk cId="2466994069" sldId="308"/>
            <ac:spMk id="3" creationId="{9E6657C0-BBFE-827E-CD77-E74616467328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2466994069" sldId="308"/>
            <ac:spMk id="4" creationId="{259583B2-5DBD-C10A-6FDC-FE914D09151A}"/>
          </ac:spMkLst>
        </pc:spChg>
        <pc:spChg chg="add del mod">
          <ac:chgData name="Nakamura-Zimmerer, Tenavi (LARC-D317)" userId="6697bd95-7441-409f-bdbc-aa915c67f952" providerId="ADAL" clId="{C9E615AA-C368-F740-AF36-F20BE1EDFBB5}" dt="2022-10-24T22:42:48.018" v="10924"/>
          <ac:spMkLst>
            <pc:docMk/>
            <pc:sldMk cId="2466994069" sldId="308"/>
            <ac:spMk id="5" creationId="{C88CBFBF-C28B-8B5B-EB21-A775D9D5831A}"/>
          </ac:spMkLst>
        </pc:spChg>
        <pc:spChg chg="add mod">
          <ac:chgData name="Nakamura-Zimmerer, Tenavi (LARC-D317)" userId="6697bd95-7441-409f-bdbc-aa915c67f952" providerId="ADAL" clId="{C9E615AA-C368-F740-AF36-F20BE1EDFBB5}" dt="2022-11-07T21:42:07.210" v="14732" actId="1076"/>
          <ac:spMkLst>
            <pc:docMk/>
            <pc:sldMk cId="2466994069" sldId="308"/>
            <ac:spMk id="15" creationId="{2D09B1CD-0CF3-EE68-FD9A-DB0075CF4206}"/>
          </ac:spMkLst>
        </pc:spChg>
        <pc:spChg chg="add mod">
          <ac:chgData name="Nakamura-Zimmerer, Tenavi (LARC-D317)" userId="6697bd95-7441-409f-bdbc-aa915c67f952" providerId="ADAL" clId="{C9E615AA-C368-F740-AF36-F20BE1EDFBB5}" dt="2022-11-07T21:42:07.210" v="14732" actId="1076"/>
          <ac:spMkLst>
            <pc:docMk/>
            <pc:sldMk cId="2466994069" sldId="308"/>
            <ac:spMk id="17" creationId="{B6084D3B-3EFA-8304-86A3-D09663ECC897}"/>
          </ac:spMkLst>
        </pc:spChg>
        <pc:spChg chg="del">
          <ac:chgData name="Nakamura-Zimmerer, Tenavi (LARC-D317)" userId="6697bd95-7441-409f-bdbc-aa915c67f952" providerId="ADAL" clId="{C9E615AA-C368-F740-AF36-F20BE1EDFBB5}" dt="2022-10-24T22:44:50.887" v="10937" actId="478"/>
          <ac:spMkLst>
            <pc:docMk/>
            <pc:sldMk cId="2466994069" sldId="308"/>
            <ac:spMk id="17" creationId="{FCF3FAEB-7792-D7B6-6AAE-7AF47E5CE650}"/>
          </ac:spMkLst>
        </pc:spChg>
        <pc:spChg chg="add mod">
          <ac:chgData name="Nakamura-Zimmerer, Tenavi (LARC-D317)" userId="6697bd95-7441-409f-bdbc-aa915c67f952" providerId="ADAL" clId="{C9E615AA-C368-F740-AF36-F20BE1EDFBB5}" dt="2022-11-07T21:42:07.210" v="14732" actId="1076"/>
          <ac:spMkLst>
            <pc:docMk/>
            <pc:sldMk cId="2466994069" sldId="308"/>
            <ac:spMk id="23" creationId="{CBA7EC0E-B71D-5D3A-08F5-47D27C9B8B73}"/>
          </ac:spMkLst>
        </pc:spChg>
        <pc:spChg chg="add mod">
          <ac:chgData name="Nakamura-Zimmerer, Tenavi (LARC-D317)" userId="6697bd95-7441-409f-bdbc-aa915c67f952" providerId="ADAL" clId="{C9E615AA-C368-F740-AF36-F20BE1EDFBB5}" dt="2022-11-07T21:42:07.210" v="14732" actId="1076"/>
          <ac:spMkLst>
            <pc:docMk/>
            <pc:sldMk cId="2466994069" sldId="308"/>
            <ac:spMk id="25" creationId="{18386FB2-6261-A1F9-AB17-5EFCE38FD13B}"/>
          </ac:spMkLst>
        </pc:spChg>
        <pc:picChg chg="del">
          <ac:chgData name="Nakamura-Zimmerer, Tenavi (LARC-D317)" userId="6697bd95-7441-409f-bdbc-aa915c67f952" providerId="ADAL" clId="{C9E615AA-C368-F740-AF36-F20BE1EDFBB5}" dt="2022-10-24T22:42:28.305" v="10923" actId="478"/>
          <ac:picMkLst>
            <pc:docMk/>
            <pc:sldMk cId="2466994069" sldId="308"/>
            <ac:picMk id="6" creationId="{D1A4470E-4CE1-7474-7017-4A691DF1D9BF}"/>
          </ac:picMkLst>
        </pc:picChg>
        <pc:picChg chg="del">
          <ac:chgData name="Nakamura-Zimmerer, Tenavi (LARC-D317)" userId="6697bd95-7441-409f-bdbc-aa915c67f952" providerId="ADAL" clId="{C9E615AA-C368-F740-AF36-F20BE1EDFBB5}" dt="2022-10-24T22:42:28.305" v="10923" actId="478"/>
          <ac:picMkLst>
            <pc:docMk/>
            <pc:sldMk cId="2466994069" sldId="308"/>
            <ac:picMk id="8" creationId="{1335045E-E43F-5049-9C1E-F247E2C0B4CA}"/>
          </ac:picMkLst>
        </pc:picChg>
        <pc:picChg chg="add mod">
          <ac:chgData name="Nakamura-Zimmerer, Tenavi (LARC-D317)" userId="6697bd95-7441-409f-bdbc-aa915c67f952" providerId="ADAL" clId="{C9E615AA-C368-F740-AF36-F20BE1EDFBB5}" dt="2022-11-07T21:42:07.210" v="14732" actId="1076"/>
          <ac:picMkLst>
            <pc:docMk/>
            <pc:sldMk cId="2466994069" sldId="308"/>
            <ac:picMk id="9" creationId="{EED32CAA-6CAF-92D9-3CEF-6514F5DB21D8}"/>
          </ac:picMkLst>
        </pc:picChg>
        <pc:picChg chg="del">
          <ac:chgData name="Nakamura-Zimmerer, Tenavi (LARC-D317)" userId="6697bd95-7441-409f-bdbc-aa915c67f952" providerId="ADAL" clId="{C9E615AA-C368-F740-AF36-F20BE1EDFBB5}" dt="2022-10-24T22:42:28.305" v="10923" actId="478"/>
          <ac:picMkLst>
            <pc:docMk/>
            <pc:sldMk cId="2466994069" sldId="308"/>
            <ac:picMk id="10" creationId="{5ECDB8C8-61EA-9A07-76E6-5864B0FCC72C}"/>
          </ac:picMkLst>
        </pc:picChg>
        <pc:picChg chg="del">
          <ac:chgData name="Nakamura-Zimmerer, Tenavi (LARC-D317)" userId="6697bd95-7441-409f-bdbc-aa915c67f952" providerId="ADAL" clId="{C9E615AA-C368-F740-AF36-F20BE1EDFBB5}" dt="2022-10-24T22:42:28.305" v="10923" actId="478"/>
          <ac:picMkLst>
            <pc:docMk/>
            <pc:sldMk cId="2466994069" sldId="308"/>
            <ac:picMk id="12" creationId="{33836E83-F775-E60B-D537-356F4049327C}"/>
          </ac:picMkLst>
        </pc:picChg>
        <pc:picChg chg="add mod">
          <ac:chgData name="Nakamura-Zimmerer, Tenavi (LARC-D317)" userId="6697bd95-7441-409f-bdbc-aa915c67f952" providerId="ADAL" clId="{C9E615AA-C368-F740-AF36-F20BE1EDFBB5}" dt="2022-11-07T21:42:07.210" v="14732" actId="1076"/>
          <ac:picMkLst>
            <pc:docMk/>
            <pc:sldMk cId="2466994069" sldId="308"/>
            <ac:picMk id="13" creationId="{1E39D3C7-9BA2-16F5-A363-20B8E893C19E}"/>
          </ac:picMkLst>
        </pc:picChg>
        <pc:picChg chg="del">
          <ac:chgData name="Nakamura-Zimmerer, Tenavi (LARC-D317)" userId="6697bd95-7441-409f-bdbc-aa915c67f952" providerId="ADAL" clId="{C9E615AA-C368-F740-AF36-F20BE1EDFBB5}" dt="2022-10-24T22:42:28.305" v="10923" actId="478"/>
          <ac:picMkLst>
            <pc:docMk/>
            <pc:sldMk cId="2466994069" sldId="308"/>
            <ac:picMk id="14" creationId="{6A20F415-8D30-D4B5-EDAA-1AC996BCCBA1}"/>
          </ac:picMkLst>
        </pc:picChg>
        <pc:picChg chg="del">
          <ac:chgData name="Nakamura-Zimmerer, Tenavi (LARC-D317)" userId="6697bd95-7441-409f-bdbc-aa915c67f952" providerId="ADAL" clId="{C9E615AA-C368-F740-AF36-F20BE1EDFBB5}" dt="2022-10-24T22:42:28.305" v="10923" actId="478"/>
          <ac:picMkLst>
            <pc:docMk/>
            <pc:sldMk cId="2466994069" sldId="308"/>
            <ac:picMk id="16" creationId="{13E65A56-0B37-20A8-14F2-C46A06FC7282}"/>
          </ac:picMkLst>
        </pc:picChg>
        <pc:picChg chg="add mod">
          <ac:chgData name="Nakamura-Zimmerer, Tenavi (LARC-D317)" userId="6697bd95-7441-409f-bdbc-aa915c67f952" providerId="ADAL" clId="{C9E615AA-C368-F740-AF36-F20BE1EDFBB5}" dt="2022-11-07T21:42:07.210" v="14732" actId="1076"/>
          <ac:picMkLst>
            <pc:docMk/>
            <pc:sldMk cId="2466994069" sldId="308"/>
            <ac:picMk id="18" creationId="{1469CB27-B415-FD73-8B7D-A0FBCF5368FB}"/>
          </ac:picMkLst>
        </pc:picChg>
        <pc:picChg chg="add mod">
          <ac:chgData name="Nakamura-Zimmerer, Tenavi (LARC-D317)" userId="6697bd95-7441-409f-bdbc-aa915c67f952" providerId="ADAL" clId="{C9E615AA-C368-F740-AF36-F20BE1EDFBB5}" dt="2022-11-07T21:42:07.210" v="14732" actId="1076"/>
          <ac:picMkLst>
            <pc:docMk/>
            <pc:sldMk cId="2466994069" sldId="308"/>
            <ac:picMk id="20" creationId="{AA3BF9BC-AEF7-7B4A-A636-D37FD8095EB8}"/>
          </ac:picMkLst>
        </pc:picChg>
        <pc:picChg chg="add mod">
          <ac:chgData name="Nakamura-Zimmerer, Tenavi (LARC-D317)" userId="6697bd95-7441-409f-bdbc-aa915c67f952" providerId="ADAL" clId="{C9E615AA-C368-F740-AF36-F20BE1EDFBB5}" dt="2022-11-07T21:42:07.210" v="14732" actId="1076"/>
          <ac:picMkLst>
            <pc:docMk/>
            <pc:sldMk cId="2466994069" sldId="308"/>
            <ac:picMk id="22" creationId="{613F0A21-C66A-55C0-8768-121F3F1215A8}"/>
          </ac:picMkLst>
        </pc:picChg>
        <pc:picChg chg="add mod">
          <ac:chgData name="Nakamura-Zimmerer, Tenavi (LARC-D317)" userId="6697bd95-7441-409f-bdbc-aa915c67f952" providerId="ADAL" clId="{C9E615AA-C368-F740-AF36-F20BE1EDFBB5}" dt="2022-11-07T21:42:07.210" v="14732" actId="1076"/>
          <ac:picMkLst>
            <pc:docMk/>
            <pc:sldMk cId="2466994069" sldId="308"/>
            <ac:picMk id="24" creationId="{1D251B3C-8719-03E7-7A2C-30B788665FF3}"/>
          </ac:picMkLst>
        </pc:picChg>
        <pc:cxnChg chg="add mod">
          <ac:chgData name="Nakamura-Zimmerer, Tenavi (LARC-D317)" userId="6697bd95-7441-409f-bdbc-aa915c67f952" providerId="ADAL" clId="{C9E615AA-C368-F740-AF36-F20BE1EDFBB5}" dt="2022-11-07T21:42:07.210" v="14732" actId="1076"/>
          <ac:cxnSpMkLst>
            <pc:docMk/>
            <pc:sldMk cId="2466994069" sldId="308"/>
            <ac:cxnSpMk id="5" creationId="{C7B484E8-5D9F-C05C-E0B3-A070C0ABC44D}"/>
          </ac:cxnSpMkLst>
        </pc:cxnChg>
        <pc:cxnChg chg="add mod">
          <ac:chgData name="Nakamura-Zimmerer, Tenavi (LARC-D317)" userId="6697bd95-7441-409f-bdbc-aa915c67f952" providerId="ADAL" clId="{C9E615AA-C368-F740-AF36-F20BE1EDFBB5}" dt="2022-11-07T21:42:07.210" v="14732" actId="1076"/>
          <ac:cxnSpMkLst>
            <pc:docMk/>
            <pc:sldMk cId="2466994069" sldId="308"/>
            <ac:cxnSpMk id="11" creationId="{93423F6D-2F37-3C71-FBFC-5E20C2626ABD}"/>
          </ac:cxnSpMkLst>
        </pc:cxnChg>
        <pc:cxnChg chg="add mod">
          <ac:chgData name="Nakamura-Zimmerer, Tenavi (LARC-D317)" userId="6697bd95-7441-409f-bdbc-aa915c67f952" providerId="ADAL" clId="{C9E615AA-C368-F740-AF36-F20BE1EDFBB5}" dt="2022-11-07T21:42:07.210" v="14732" actId="1076"/>
          <ac:cxnSpMkLst>
            <pc:docMk/>
            <pc:sldMk cId="2466994069" sldId="308"/>
            <ac:cxnSpMk id="16" creationId="{DB4FDA05-2F1C-0924-3E93-0F73712748BA}"/>
          </ac:cxnSpMkLst>
        </pc:cxnChg>
        <pc:cxnChg chg="add mod">
          <ac:chgData name="Nakamura-Zimmerer, Tenavi (LARC-D317)" userId="6697bd95-7441-409f-bdbc-aa915c67f952" providerId="ADAL" clId="{C9E615AA-C368-F740-AF36-F20BE1EDFBB5}" dt="2022-11-07T21:42:07.210" v="14732" actId="1076"/>
          <ac:cxnSpMkLst>
            <pc:docMk/>
            <pc:sldMk cId="2466994069" sldId="308"/>
            <ac:cxnSpMk id="21" creationId="{1352082E-3156-8212-BAB1-C5CA7FE4A074}"/>
          </ac:cxnSpMkLst>
        </pc:cxnChg>
      </pc:sldChg>
      <pc:sldChg chg="modSp add mod">
        <pc:chgData name="Nakamura-Zimmerer, Tenavi (LARC-D317)" userId="6697bd95-7441-409f-bdbc-aa915c67f952" providerId="ADAL" clId="{C9E615AA-C368-F740-AF36-F20BE1EDFBB5}" dt="2022-10-24T23:04:42.133" v="11288" actId="20577"/>
        <pc:sldMkLst>
          <pc:docMk/>
          <pc:sldMk cId="2933637766" sldId="309"/>
        </pc:sldMkLst>
        <pc:spChg chg="mod">
          <ac:chgData name="Nakamura-Zimmerer, Tenavi (LARC-D317)" userId="6697bd95-7441-409f-bdbc-aa915c67f952" providerId="ADAL" clId="{C9E615AA-C368-F740-AF36-F20BE1EDFBB5}" dt="2022-10-24T23:04:42.133" v="11288" actId="20577"/>
          <ac:spMkLst>
            <pc:docMk/>
            <pc:sldMk cId="2933637766" sldId="309"/>
            <ac:spMk id="2" creationId="{ED48F02D-5420-C974-36AA-B0FF36530936}"/>
          </ac:spMkLst>
        </pc:spChg>
      </pc:sldChg>
      <pc:sldChg chg="addSp delSp modSp add mod">
        <pc:chgData name="Nakamura-Zimmerer, Tenavi (LARC-D317)" userId="6697bd95-7441-409f-bdbc-aa915c67f952" providerId="ADAL" clId="{C9E615AA-C368-F740-AF36-F20BE1EDFBB5}" dt="2022-11-07T20:05:59.745" v="14626" actId="1036"/>
        <pc:sldMkLst>
          <pc:docMk/>
          <pc:sldMk cId="1536389395" sldId="310"/>
        </pc:sldMkLst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1536389395" sldId="310"/>
            <ac:spMk id="2" creationId="{ED48F02D-5420-C974-36AA-B0FF36530936}"/>
          </ac:spMkLst>
        </pc:spChg>
        <pc:spChg chg="mod">
          <ac:chgData name="Nakamura-Zimmerer, Tenavi (LARC-D317)" userId="6697bd95-7441-409f-bdbc-aa915c67f952" providerId="ADAL" clId="{C9E615AA-C368-F740-AF36-F20BE1EDFBB5}" dt="2022-11-07T20:05:28.372" v="14620" actId="20577"/>
          <ac:spMkLst>
            <pc:docMk/>
            <pc:sldMk cId="1536389395" sldId="310"/>
            <ac:spMk id="3" creationId="{D40BB5E8-4B45-05D4-A91D-F78A16B7365E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1536389395" sldId="310"/>
            <ac:spMk id="4" creationId="{259583B2-5DBD-C10A-6FDC-FE914D09151A}"/>
          </ac:spMkLst>
        </pc:spChg>
        <pc:spChg chg="mod">
          <ac:chgData name="Nakamura-Zimmerer, Tenavi (LARC-D317)" userId="6697bd95-7441-409f-bdbc-aa915c67f952" providerId="ADAL" clId="{C9E615AA-C368-F740-AF36-F20BE1EDFBB5}" dt="2022-11-07T20:05:52.511" v="14623" actId="1076"/>
          <ac:spMkLst>
            <pc:docMk/>
            <pc:sldMk cId="1536389395" sldId="310"/>
            <ac:spMk id="5" creationId="{A8D7F544-62A8-E3F8-052F-F4AE3FA63BE9}"/>
          </ac:spMkLst>
        </pc:spChg>
        <pc:spChg chg="mod">
          <ac:chgData name="Nakamura-Zimmerer, Tenavi (LARC-D317)" userId="6697bd95-7441-409f-bdbc-aa915c67f952" providerId="ADAL" clId="{C9E615AA-C368-F740-AF36-F20BE1EDFBB5}" dt="2022-11-07T20:05:59.745" v="14626" actId="1036"/>
          <ac:spMkLst>
            <pc:docMk/>
            <pc:sldMk cId="1536389395" sldId="310"/>
            <ac:spMk id="6" creationId="{941F1ADA-BE99-6959-C32B-60F1F87A83AD}"/>
          </ac:spMkLst>
        </pc:spChg>
        <pc:spChg chg="add del mod">
          <ac:chgData name="Nakamura-Zimmerer, Tenavi (LARC-D317)" userId="6697bd95-7441-409f-bdbc-aa915c67f952" providerId="ADAL" clId="{C9E615AA-C368-F740-AF36-F20BE1EDFBB5}" dt="2022-11-07T20:05:32.661" v="14621" actId="478"/>
          <ac:spMkLst>
            <pc:docMk/>
            <pc:sldMk cId="1536389395" sldId="310"/>
            <ac:spMk id="7" creationId="{397C3DBE-8D89-9F74-D96A-0918C8496C67}"/>
          </ac:spMkLst>
        </pc:spChg>
        <pc:spChg chg="mod">
          <ac:chgData name="Nakamura-Zimmerer, Tenavi (LARC-D317)" userId="6697bd95-7441-409f-bdbc-aa915c67f952" providerId="ADAL" clId="{C9E615AA-C368-F740-AF36-F20BE1EDFBB5}" dt="2022-11-01T16:08:40.275" v="13826" actId="20577"/>
          <ac:spMkLst>
            <pc:docMk/>
            <pc:sldMk cId="1536389395" sldId="310"/>
            <ac:spMk id="9" creationId="{43047509-073B-C432-7B63-91DEC7CCD6ED}"/>
          </ac:spMkLst>
        </pc:spChg>
        <pc:picChg chg="del">
          <ac:chgData name="Nakamura-Zimmerer, Tenavi (LARC-D317)" userId="6697bd95-7441-409f-bdbc-aa915c67f952" providerId="ADAL" clId="{C9E615AA-C368-F740-AF36-F20BE1EDFBB5}" dt="2022-10-25T16:51:20.559" v="11607" actId="478"/>
          <ac:picMkLst>
            <pc:docMk/>
            <pc:sldMk cId="1536389395" sldId="310"/>
            <ac:picMk id="8" creationId="{A84CF777-622A-3C7D-E4D5-FAAC6980CB05}"/>
          </ac:picMkLst>
        </pc:picChg>
        <pc:picChg chg="add mod modCrop">
          <ac:chgData name="Nakamura-Zimmerer, Tenavi (LARC-D317)" userId="6697bd95-7441-409f-bdbc-aa915c67f952" providerId="ADAL" clId="{C9E615AA-C368-F740-AF36-F20BE1EDFBB5}" dt="2022-11-07T20:05:43.321" v="14622" actId="732"/>
          <ac:picMkLst>
            <pc:docMk/>
            <pc:sldMk cId="1536389395" sldId="310"/>
            <ac:picMk id="10" creationId="{26FBA33B-314D-DB56-D341-DA49267B836A}"/>
          </ac:picMkLst>
        </pc:picChg>
      </pc:sldChg>
      <pc:sldChg chg="addSp delSp modSp new mod delAnim modAnim">
        <pc:chgData name="Nakamura-Zimmerer, Tenavi (LARC-D317)" userId="6697bd95-7441-409f-bdbc-aa915c67f952" providerId="ADAL" clId="{C9E615AA-C368-F740-AF36-F20BE1EDFBB5}" dt="2022-11-07T19:59:26.760" v="14578" actId="1076"/>
        <pc:sldMkLst>
          <pc:docMk/>
          <pc:sldMk cId="1943489830" sldId="311"/>
        </pc:sldMkLst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1943489830" sldId="311"/>
            <ac:spMk id="2" creationId="{68B69CB2-C1CC-040F-9845-0AF432732B33}"/>
          </ac:spMkLst>
        </pc:spChg>
        <pc:spChg chg="del">
          <ac:chgData name="Nakamura-Zimmerer, Tenavi (LARC-D317)" userId="6697bd95-7441-409f-bdbc-aa915c67f952" providerId="ADAL" clId="{C9E615AA-C368-F740-AF36-F20BE1EDFBB5}" dt="2022-10-25T17:27:43.846" v="11777"/>
          <ac:spMkLst>
            <pc:docMk/>
            <pc:sldMk cId="1943489830" sldId="311"/>
            <ac:spMk id="3" creationId="{1F3FDAE5-CA99-7285-5914-9C58DF5E4F94}"/>
          </ac:spMkLst>
        </pc:spChg>
        <pc:spChg chg="add mod">
          <ac:chgData name="Nakamura-Zimmerer, Tenavi (LARC-D317)" userId="6697bd95-7441-409f-bdbc-aa915c67f952" providerId="ADAL" clId="{C9E615AA-C368-F740-AF36-F20BE1EDFBB5}" dt="2022-11-07T19:59:26.760" v="14578" actId="1076"/>
          <ac:spMkLst>
            <pc:docMk/>
            <pc:sldMk cId="1943489830" sldId="311"/>
            <ac:spMk id="3" creationId="{9A863B7E-3603-AE9D-54A3-46FACE5B9D9C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1943489830" sldId="311"/>
            <ac:spMk id="4" creationId="{8C85A8BC-D34C-9A5F-42C7-55A0BAF51432}"/>
          </ac:spMkLst>
        </pc:spChg>
        <pc:spChg chg="add del">
          <ac:chgData name="Nakamura-Zimmerer, Tenavi (LARC-D317)" userId="6697bd95-7441-409f-bdbc-aa915c67f952" providerId="ADAL" clId="{C9E615AA-C368-F740-AF36-F20BE1EDFBB5}" dt="2022-10-25T17:26:00.154" v="11774" actId="478"/>
          <ac:spMkLst>
            <pc:docMk/>
            <pc:sldMk cId="1943489830" sldId="311"/>
            <ac:spMk id="5" creationId="{DB4D46B6-82FC-CAAD-91ED-335725935A71}"/>
          </ac:spMkLst>
        </pc:spChg>
        <pc:spChg chg="add del mod">
          <ac:chgData name="Nakamura-Zimmerer, Tenavi (LARC-D317)" userId="6697bd95-7441-409f-bdbc-aa915c67f952" providerId="ADAL" clId="{C9E615AA-C368-F740-AF36-F20BE1EDFBB5}" dt="2022-10-25T17:43:46.082" v="11932"/>
          <ac:spMkLst>
            <pc:docMk/>
            <pc:sldMk cId="1943489830" sldId="311"/>
            <ac:spMk id="6" creationId="{45A7458F-02B0-ABD3-8167-4196872D1E0D}"/>
          </ac:spMkLst>
        </pc:spChg>
        <pc:spChg chg="add mod">
          <ac:chgData name="Nakamura-Zimmerer, Tenavi (LARC-D317)" userId="6697bd95-7441-409f-bdbc-aa915c67f952" providerId="ADAL" clId="{C9E615AA-C368-F740-AF36-F20BE1EDFBB5}" dt="2022-11-02T17:19:08.072" v="14172" actId="20577"/>
          <ac:spMkLst>
            <pc:docMk/>
            <pc:sldMk cId="1943489830" sldId="311"/>
            <ac:spMk id="7" creationId="{261E0D3B-FF0B-5276-DC4A-886A023A5484}"/>
          </ac:spMkLst>
        </pc:spChg>
        <pc:spChg chg="add del mod">
          <ac:chgData name="Nakamura-Zimmerer, Tenavi (LARC-D317)" userId="6697bd95-7441-409f-bdbc-aa915c67f952" providerId="ADAL" clId="{C9E615AA-C368-F740-AF36-F20BE1EDFBB5}" dt="2022-10-25T17:43:46.082" v="11932"/>
          <ac:spMkLst>
            <pc:docMk/>
            <pc:sldMk cId="1943489830" sldId="311"/>
            <ac:spMk id="9" creationId="{BFD26CBD-D8D0-619E-5F0E-9563BCDC2656}"/>
          </ac:spMkLst>
        </pc:spChg>
        <pc:spChg chg="add del mod topLvl">
          <ac:chgData name="Nakamura-Zimmerer, Tenavi (LARC-D317)" userId="6697bd95-7441-409f-bdbc-aa915c67f952" providerId="ADAL" clId="{C9E615AA-C368-F740-AF36-F20BE1EDFBB5}" dt="2022-10-25T17:41:01.592" v="11896" actId="478"/>
          <ac:spMkLst>
            <pc:docMk/>
            <pc:sldMk cId="1943489830" sldId="311"/>
            <ac:spMk id="10" creationId="{CADEB7F1-5730-D8C5-D035-9ADDF296DF66}"/>
          </ac:spMkLst>
        </pc:spChg>
        <pc:spChg chg="add del mod topLvl">
          <ac:chgData name="Nakamura-Zimmerer, Tenavi (LARC-D317)" userId="6697bd95-7441-409f-bdbc-aa915c67f952" providerId="ADAL" clId="{C9E615AA-C368-F740-AF36-F20BE1EDFBB5}" dt="2022-10-25T17:41:01.592" v="11896" actId="478"/>
          <ac:spMkLst>
            <pc:docMk/>
            <pc:sldMk cId="1943489830" sldId="311"/>
            <ac:spMk id="11" creationId="{26CBD59D-45D9-26D2-C986-719E2C42CBEC}"/>
          </ac:spMkLst>
        </pc:spChg>
        <pc:spChg chg="add del mod">
          <ac:chgData name="Nakamura-Zimmerer, Tenavi (LARC-D317)" userId="6697bd95-7441-409f-bdbc-aa915c67f952" providerId="ADAL" clId="{C9E615AA-C368-F740-AF36-F20BE1EDFBB5}" dt="2022-10-25T17:42:55.315" v="11927" actId="478"/>
          <ac:spMkLst>
            <pc:docMk/>
            <pc:sldMk cId="1943489830" sldId="311"/>
            <ac:spMk id="13" creationId="{5019ABE6-C2B4-3793-7E7B-83020F4582F5}"/>
          </ac:spMkLst>
        </pc:spChg>
        <pc:spChg chg="add del mod">
          <ac:chgData name="Nakamura-Zimmerer, Tenavi (LARC-D317)" userId="6697bd95-7441-409f-bdbc-aa915c67f952" providerId="ADAL" clId="{C9E615AA-C368-F740-AF36-F20BE1EDFBB5}" dt="2022-10-25T17:42:53.986" v="11926" actId="478"/>
          <ac:spMkLst>
            <pc:docMk/>
            <pc:sldMk cId="1943489830" sldId="311"/>
            <ac:spMk id="14" creationId="{87A6212C-1445-C140-4861-46B7BEA8BAD0}"/>
          </ac:spMkLst>
        </pc:spChg>
        <pc:spChg chg="add del mod">
          <ac:chgData name="Nakamura-Zimmerer, Tenavi (LARC-D317)" userId="6697bd95-7441-409f-bdbc-aa915c67f952" providerId="ADAL" clId="{C9E615AA-C368-F740-AF36-F20BE1EDFBB5}" dt="2022-10-25T17:43:31.712" v="11931" actId="478"/>
          <ac:spMkLst>
            <pc:docMk/>
            <pc:sldMk cId="1943489830" sldId="311"/>
            <ac:spMk id="16" creationId="{8FA65B4F-A960-6254-E3A6-1FBE69564771}"/>
          </ac:spMkLst>
        </pc:spChg>
        <pc:spChg chg="mod topLvl">
          <ac:chgData name="Nakamura-Zimmerer, Tenavi (LARC-D317)" userId="6697bd95-7441-409f-bdbc-aa915c67f952" providerId="ADAL" clId="{C9E615AA-C368-F740-AF36-F20BE1EDFBB5}" dt="2022-10-25T18:12:10.083" v="12167" actId="165"/>
          <ac:spMkLst>
            <pc:docMk/>
            <pc:sldMk cId="1943489830" sldId="311"/>
            <ac:spMk id="17" creationId="{3DD6854B-448C-BFFE-252B-F42FE7473454}"/>
          </ac:spMkLst>
        </pc:spChg>
        <pc:spChg chg="add del mod">
          <ac:chgData name="Nakamura-Zimmerer, Tenavi (LARC-D317)" userId="6697bd95-7441-409f-bdbc-aa915c67f952" providerId="ADAL" clId="{C9E615AA-C368-F740-AF36-F20BE1EDFBB5}" dt="2022-10-25T17:46:29.384" v="11961" actId="478"/>
          <ac:spMkLst>
            <pc:docMk/>
            <pc:sldMk cId="1943489830" sldId="311"/>
            <ac:spMk id="18" creationId="{E3A0DE9F-54A1-690A-2B12-9267A9FA96B1}"/>
          </ac:spMkLst>
        </pc:spChg>
        <pc:spChg chg="add del mod">
          <ac:chgData name="Nakamura-Zimmerer, Tenavi (LARC-D317)" userId="6697bd95-7441-409f-bdbc-aa915c67f952" providerId="ADAL" clId="{C9E615AA-C368-F740-AF36-F20BE1EDFBB5}" dt="2022-10-25T17:46:30.971" v="11962" actId="478"/>
          <ac:spMkLst>
            <pc:docMk/>
            <pc:sldMk cId="1943489830" sldId="311"/>
            <ac:spMk id="20" creationId="{FB1B630C-F655-DE6C-D942-BB961A1C449E}"/>
          </ac:spMkLst>
        </pc:spChg>
        <pc:spChg chg="add del mod">
          <ac:chgData name="Nakamura-Zimmerer, Tenavi (LARC-D317)" userId="6697bd95-7441-409f-bdbc-aa915c67f952" providerId="ADAL" clId="{C9E615AA-C368-F740-AF36-F20BE1EDFBB5}" dt="2022-10-25T17:54:15.175" v="12060" actId="478"/>
          <ac:spMkLst>
            <pc:docMk/>
            <pc:sldMk cId="1943489830" sldId="311"/>
            <ac:spMk id="34" creationId="{1931BB6B-70C6-B4FE-D8AF-B51CFB75DB65}"/>
          </ac:spMkLst>
        </pc:spChg>
        <pc:spChg chg="add del mod">
          <ac:chgData name="Nakamura-Zimmerer, Tenavi (LARC-D317)" userId="6697bd95-7441-409f-bdbc-aa915c67f952" providerId="ADAL" clId="{C9E615AA-C368-F740-AF36-F20BE1EDFBB5}" dt="2022-10-25T17:54:15.175" v="12060" actId="478"/>
          <ac:spMkLst>
            <pc:docMk/>
            <pc:sldMk cId="1943489830" sldId="311"/>
            <ac:spMk id="48" creationId="{0F6E892D-089F-CEA6-00B8-929C67A54F59}"/>
          </ac:spMkLst>
        </pc:spChg>
        <pc:spChg chg="add del mod">
          <ac:chgData name="Nakamura-Zimmerer, Tenavi (LARC-D317)" userId="6697bd95-7441-409f-bdbc-aa915c67f952" providerId="ADAL" clId="{C9E615AA-C368-F740-AF36-F20BE1EDFBB5}" dt="2022-10-25T17:54:08.835" v="12059" actId="478"/>
          <ac:spMkLst>
            <pc:docMk/>
            <pc:sldMk cId="1943489830" sldId="311"/>
            <ac:spMk id="53" creationId="{0183F01E-E73D-6D07-6524-B2D9E74F95C8}"/>
          </ac:spMkLst>
        </pc:spChg>
        <pc:spChg chg="add del mod">
          <ac:chgData name="Nakamura-Zimmerer, Tenavi (LARC-D317)" userId="6697bd95-7441-409f-bdbc-aa915c67f952" providerId="ADAL" clId="{C9E615AA-C368-F740-AF36-F20BE1EDFBB5}" dt="2022-10-25T17:56:43.433" v="12074" actId="478"/>
          <ac:spMkLst>
            <pc:docMk/>
            <pc:sldMk cId="1943489830" sldId="311"/>
            <ac:spMk id="60" creationId="{6E60AE83-2368-560E-DD16-7E323B118D44}"/>
          </ac:spMkLst>
        </pc:spChg>
        <pc:spChg chg="add del mod">
          <ac:chgData name="Nakamura-Zimmerer, Tenavi (LARC-D317)" userId="6697bd95-7441-409f-bdbc-aa915c67f952" providerId="ADAL" clId="{C9E615AA-C368-F740-AF36-F20BE1EDFBB5}" dt="2022-10-25T18:01:52.518" v="12077"/>
          <ac:spMkLst>
            <pc:docMk/>
            <pc:sldMk cId="1943489830" sldId="311"/>
            <ac:spMk id="61" creationId="{B01B3581-E76F-6279-700F-1381DFC22AE3}"/>
          </ac:spMkLst>
        </pc:spChg>
        <pc:spChg chg="add del mod">
          <ac:chgData name="Nakamura-Zimmerer, Tenavi (LARC-D317)" userId="6697bd95-7441-409f-bdbc-aa915c67f952" providerId="ADAL" clId="{C9E615AA-C368-F740-AF36-F20BE1EDFBB5}" dt="2022-10-25T18:02:37.345" v="12083" actId="478"/>
          <ac:spMkLst>
            <pc:docMk/>
            <pc:sldMk cId="1943489830" sldId="311"/>
            <ac:spMk id="62" creationId="{9D3C4D83-957E-6DED-C60E-A662759F743A}"/>
          </ac:spMkLst>
        </pc:spChg>
        <pc:spChg chg="add mod topLvl">
          <ac:chgData name="Nakamura-Zimmerer, Tenavi (LARC-D317)" userId="6697bd95-7441-409f-bdbc-aa915c67f952" providerId="ADAL" clId="{C9E615AA-C368-F740-AF36-F20BE1EDFBB5}" dt="2022-10-25T18:12:10.083" v="12167" actId="165"/>
          <ac:spMkLst>
            <pc:docMk/>
            <pc:sldMk cId="1943489830" sldId="311"/>
            <ac:spMk id="63" creationId="{CB67BC53-9794-9ACB-F6FD-FA47A7AC5975}"/>
          </ac:spMkLst>
        </pc:spChg>
        <pc:spChg chg="add del mod">
          <ac:chgData name="Nakamura-Zimmerer, Tenavi (LARC-D317)" userId="6697bd95-7441-409f-bdbc-aa915c67f952" providerId="ADAL" clId="{C9E615AA-C368-F740-AF36-F20BE1EDFBB5}" dt="2022-10-25T18:06:57.223" v="12125" actId="478"/>
          <ac:spMkLst>
            <pc:docMk/>
            <pc:sldMk cId="1943489830" sldId="311"/>
            <ac:spMk id="64" creationId="{D3A0CB4D-50F6-F04B-5962-024124BD59CC}"/>
          </ac:spMkLst>
        </pc:spChg>
        <pc:spChg chg="add mod topLvl">
          <ac:chgData name="Nakamura-Zimmerer, Tenavi (LARC-D317)" userId="6697bd95-7441-409f-bdbc-aa915c67f952" providerId="ADAL" clId="{C9E615AA-C368-F740-AF36-F20BE1EDFBB5}" dt="2022-10-25T18:12:10.083" v="12167" actId="165"/>
          <ac:spMkLst>
            <pc:docMk/>
            <pc:sldMk cId="1943489830" sldId="311"/>
            <ac:spMk id="65" creationId="{38D2E842-61B2-003D-9DCD-6B03DFBE1A03}"/>
          </ac:spMkLst>
        </pc:spChg>
        <pc:spChg chg="add del mod">
          <ac:chgData name="Nakamura-Zimmerer, Tenavi (LARC-D317)" userId="6697bd95-7441-409f-bdbc-aa915c67f952" providerId="ADAL" clId="{C9E615AA-C368-F740-AF36-F20BE1EDFBB5}" dt="2022-10-25T18:07:16.292" v="12128"/>
          <ac:spMkLst>
            <pc:docMk/>
            <pc:sldMk cId="1943489830" sldId="311"/>
            <ac:spMk id="66" creationId="{7C212395-5BD1-DA74-1CD9-2A39B400DD12}"/>
          </ac:spMkLst>
        </pc:spChg>
        <pc:spChg chg="add mod topLvl">
          <ac:chgData name="Nakamura-Zimmerer, Tenavi (LARC-D317)" userId="6697bd95-7441-409f-bdbc-aa915c67f952" providerId="ADAL" clId="{C9E615AA-C368-F740-AF36-F20BE1EDFBB5}" dt="2022-10-25T18:12:10.083" v="12167" actId="165"/>
          <ac:spMkLst>
            <pc:docMk/>
            <pc:sldMk cId="1943489830" sldId="311"/>
            <ac:spMk id="67" creationId="{40C6BDE9-FC79-15BB-3ADB-DF0EC90FEB43}"/>
          </ac:spMkLst>
        </pc:spChg>
        <pc:spChg chg="add mod topLvl">
          <ac:chgData name="Nakamura-Zimmerer, Tenavi (LARC-D317)" userId="6697bd95-7441-409f-bdbc-aa915c67f952" providerId="ADAL" clId="{C9E615AA-C368-F740-AF36-F20BE1EDFBB5}" dt="2022-10-25T18:31:01.515" v="12362" actId="13822"/>
          <ac:spMkLst>
            <pc:docMk/>
            <pc:sldMk cId="1943489830" sldId="311"/>
            <ac:spMk id="70" creationId="{8F4741E6-ABBA-D697-3947-88CC2F4A14D8}"/>
          </ac:spMkLst>
        </pc:spChg>
        <pc:spChg chg="add mod">
          <ac:chgData name="Nakamura-Zimmerer, Tenavi (LARC-D317)" userId="6697bd95-7441-409f-bdbc-aa915c67f952" providerId="ADAL" clId="{C9E615AA-C368-F740-AF36-F20BE1EDFBB5}" dt="2022-10-25T18:38:44.534" v="12492" actId="14100"/>
          <ac:spMkLst>
            <pc:docMk/>
            <pc:sldMk cId="1943489830" sldId="311"/>
            <ac:spMk id="72" creationId="{514699D1-0FC5-9CB6-6248-D06CA73EE908}"/>
          </ac:spMkLst>
        </pc:spChg>
        <pc:spChg chg="add mod">
          <ac:chgData name="Nakamura-Zimmerer, Tenavi (LARC-D317)" userId="6697bd95-7441-409f-bdbc-aa915c67f952" providerId="ADAL" clId="{C9E615AA-C368-F740-AF36-F20BE1EDFBB5}" dt="2022-10-25T18:19:34.531" v="12274" actId="14100"/>
          <ac:spMkLst>
            <pc:docMk/>
            <pc:sldMk cId="1943489830" sldId="311"/>
            <ac:spMk id="73" creationId="{9C0C8968-F635-D8BC-E871-B1C7C2F60926}"/>
          </ac:spMkLst>
        </pc:spChg>
        <pc:spChg chg="add mod">
          <ac:chgData name="Nakamura-Zimmerer, Tenavi (LARC-D317)" userId="6697bd95-7441-409f-bdbc-aa915c67f952" providerId="ADAL" clId="{C9E615AA-C368-F740-AF36-F20BE1EDFBB5}" dt="2022-10-25T18:38:15.421" v="12472" actId="20577"/>
          <ac:spMkLst>
            <pc:docMk/>
            <pc:sldMk cId="1943489830" sldId="311"/>
            <ac:spMk id="74" creationId="{FB11B856-C81A-3A44-6FAA-BA17B40FA156}"/>
          </ac:spMkLst>
        </pc:spChg>
        <pc:spChg chg="add del mod">
          <ac:chgData name="Nakamura-Zimmerer, Tenavi (LARC-D317)" userId="6697bd95-7441-409f-bdbc-aa915c67f952" providerId="ADAL" clId="{C9E615AA-C368-F740-AF36-F20BE1EDFBB5}" dt="2022-10-25T18:20:08.262" v="12284" actId="478"/>
          <ac:spMkLst>
            <pc:docMk/>
            <pc:sldMk cId="1943489830" sldId="311"/>
            <ac:spMk id="75" creationId="{7A31A784-0023-F337-24DE-74F83BDF5AFD}"/>
          </ac:spMkLst>
        </pc:spChg>
        <pc:spChg chg="add mod">
          <ac:chgData name="Nakamura-Zimmerer, Tenavi (LARC-D317)" userId="6697bd95-7441-409f-bdbc-aa915c67f952" providerId="ADAL" clId="{C9E615AA-C368-F740-AF36-F20BE1EDFBB5}" dt="2022-10-25T18:36:05.466" v="12421" actId="21"/>
          <ac:spMkLst>
            <pc:docMk/>
            <pc:sldMk cId="1943489830" sldId="311"/>
            <ac:spMk id="78" creationId="{F9FEA81F-E8A4-2C77-7355-3BEBE029D758}"/>
          </ac:spMkLst>
        </pc:spChg>
        <pc:spChg chg="add mod">
          <ac:chgData name="Nakamura-Zimmerer, Tenavi (LARC-D317)" userId="6697bd95-7441-409f-bdbc-aa915c67f952" providerId="ADAL" clId="{C9E615AA-C368-F740-AF36-F20BE1EDFBB5}" dt="2022-10-25T18:36:00.129" v="12419" actId="14100"/>
          <ac:spMkLst>
            <pc:docMk/>
            <pc:sldMk cId="1943489830" sldId="311"/>
            <ac:spMk id="79" creationId="{195F756D-6FE5-EB1D-0292-A39AB42E4E55}"/>
          </ac:spMkLst>
        </pc:spChg>
        <pc:spChg chg="add del mod">
          <ac:chgData name="Nakamura-Zimmerer, Tenavi (LARC-D317)" userId="6697bd95-7441-409f-bdbc-aa915c67f952" providerId="ADAL" clId="{C9E615AA-C368-F740-AF36-F20BE1EDFBB5}" dt="2022-10-25T18:37:36.240" v="12443"/>
          <ac:spMkLst>
            <pc:docMk/>
            <pc:sldMk cId="1943489830" sldId="311"/>
            <ac:spMk id="80" creationId="{5B06BBFA-6319-89D9-4159-4FECDE5EDF14}"/>
          </ac:spMkLst>
        </pc:spChg>
        <pc:spChg chg="add del mod">
          <ac:chgData name="Nakamura-Zimmerer, Tenavi (LARC-D317)" userId="6697bd95-7441-409f-bdbc-aa915c67f952" providerId="ADAL" clId="{C9E615AA-C368-F740-AF36-F20BE1EDFBB5}" dt="2022-10-25T18:32:17.588" v="12379" actId="478"/>
          <ac:spMkLst>
            <pc:docMk/>
            <pc:sldMk cId="1943489830" sldId="311"/>
            <ac:spMk id="81" creationId="{9822DDA9-3514-E6D6-6206-3D9B7DE25B89}"/>
          </ac:spMkLst>
        </pc:spChg>
        <pc:spChg chg="add mod">
          <ac:chgData name="Nakamura-Zimmerer, Tenavi (LARC-D317)" userId="6697bd95-7441-409f-bdbc-aa915c67f952" providerId="ADAL" clId="{C9E615AA-C368-F740-AF36-F20BE1EDFBB5}" dt="2022-10-25T18:35:56.846" v="12418" actId="1076"/>
          <ac:spMkLst>
            <pc:docMk/>
            <pc:sldMk cId="1943489830" sldId="311"/>
            <ac:spMk id="83" creationId="{DD7915DE-C234-FF4D-AA51-E7B3ADA82C7E}"/>
          </ac:spMkLst>
        </pc:spChg>
        <pc:spChg chg="add mod">
          <ac:chgData name="Nakamura-Zimmerer, Tenavi (LARC-D317)" userId="6697bd95-7441-409f-bdbc-aa915c67f952" providerId="ADAL" clId="{C9E615AA-C368-F740-AF36-F20BE1EDFBB5}" dt="2022-10-25T18:36:19.918" v="12425" actId="1076"/>
          <ac:spMkLst>
            <pc:docMk/>
            <pc:sldMk cId="1943489830" sldId="311"/>
            <ac:spMk id="85" creationId="{5A4D0563-3AA3-4AFC-061A-05EAB5999836}"/>
          </ac:spMkLst>
        </pc:spChg>
        <pc:spChg chg="add del mod">
          <ac:chgData name="Nakamura-Zimmerer, Tenavi (LARC-D317)" userId="6697bd95-7441-409f-bdbc-aa915c67f952" providerId="ADAL" clId="{C9E615AA-C368-F740-AF36-F20BE1EDFBB5}" dt="2022-10-25T18:37:36.240" v="12443"/>
          <ac:spMkLst>
            <pc:docMk/>
            <pc:sldMk cId="1943489830" sldId="311"/>
            <ac:spMk id="86" creationId="{754544B1-5825-AC81-FD35-4C7780B8C859}"/>
          </ac:spMkLst>
        </pc:spChg>
        <pc:spChg chg="mod">
          <ac:chgData name="Nakamura-Zimmerer, Tenavi (LARC-D317)" userId="6697bd95-7441-409f-bdbc-aa915c67f952" providerId="ADAL" clId="{C9E615AA-C368-F740-AF36-F20BE1EDFBB5}" dt="2022-11-07T17:32:29.605" v="14218" actId="1076"/>
          <ac:spMkLst>
            <pc:docMk/>
            <pc:sldMk cId="1943489830" sldId="311"/>
            <ac:spMk id="87" creationId="{A1C07EF6-30DC-3E21-54F9-CBABB9299A56}"/>
          </ac:spMkLst>
        </pc:spChg>
        <pc:spChg chg="add mod">
          <ac:chgData name="Nakamura-Zimmerer, Tenavi (LARC-D317)" userId="6697bd95-7441-409f-bdbc-aa915c67f952" providerId="ADAL" clId="{C9E615AA-C368-F740-AF36-F20BE1EDFBB5}" dt="2022-10-25T18:37:55.249" v="12468" actId="1076"/>
          <ac:spMkLst>
            <pc:docMk/>
            <pc:sldMk cId="1943489830" sldId="311"/>
            <ac:spMk id="88" creationId="{28829A9B-B5D7-DF14-40E7-3732413FD2CC}"/>
          </ac:spMkLst>
        </pc:spChg>
        <pc:spChg chg="add mod">
          <ac:chgData name="Nakamura-Zimmerer, Tenavi (LARC-D317)" userId="6697bd95-7441-409f-bdbc-aa915c67f952" providerId="ADAL" clId="{C9E615AA-C368-F740-AF36-F20BE1EDFBB5}" dt="2022-10-25T18:38:27.566" v="12476" actId="1076"/>
          <ac:spMkLst>
            <pc:docMk/>
            <pc:sldMk cId="1943489830" sldId="311"/>
            <ac:spMk id="90" creationId="{302E952D-6482-D12A-320C-1671ED1D23F9}"/>
          </ac:spMkLst>
        </pc:spChg>
        <pc:grpChg chg="add del mod">
          <ac:chgData name="Nakamura-Zimmerer, Tenavi (LARC-D317)" userId="6697bd95-7441-409f-bdbc-aa915c67f952" providerId="ADAL" clId="{C9E615AA-C368-F740-AF36-F20BE1EDFBB5}" dt="2022-10-25T17:41:01.592" v="11896" actId="478"/>
          <ac:grpSpMkLst>
            <pc:docMk/>
            <pc:sldMk cId="1943489830" sldId="311"/>
            <ac:grpSpMk id="12" creationId="{C70BF31E-0FFA-EE93-FBEB-CDE172BE8183}"/>
          </ac:grpSpMkLst>
        </pc:grpChg>
        <pc:grpChg chg="add del mod">
          <ac:chgData name="Nakamura-Zimmerer, Tenavi (LARC-D317)" userId="6697bd95-7441-409f-bdbc-aa915c67f952" providerId="ADAL" clId="{C9E615AA-C368-F740-AF36-F20BE1EDFBB5}" dt="2022-10-25T18:08:17.281" v="12139" actId="165"/>
          <ac:grpSpMkLst>
            <pc:docMk/>
            <pc:sldMk cId="1943489830" sldId="311"/>
            <ac:grpSpMk id="68" creationId="{F8F48751-ECAA-5E86-DAFF-4D3A523730B1}"/>
          </ac:grpSpMkLst>
        </pc:grpChg>
        <pc:grpChg chg="add mod topLvl">
          <ac:chgData name="Nakamura-Zimmerer, Tenavi (LARC-D317)" userId="6697bd95-7441-409f-bdbc-aa915c67f952" providerId="ADAL" clId="{C9E615AA-C368-F740-AF36-F20BE1EDFBB5}" dt="2022-10-25T18:18:41.478" v="12266" actId="1076"/>
          <ac:grpSpMkLst>
            <pc:docMk/>
            <pc:sldMk cId="1943489830" sldId="311"/>
            <ac:grpSpMk id="69" creationId="{DF0C9FC1-1DDB-3046-F7F7-4D47F2E4D493}"/>
          </ac:grpSpMkLst>
        </pc:grpChg>
        <pc:grpChg chg="add del mod">
          <ac:chgData name="Nakamura-Zimmerer, Tenavi (LARC-D317)" userId="6697bd95-7441-409f-bdbc-aa915c67f952" providerId="ADAL" clId="{C9E615AA-C368-F740-AF36-F20BE1EDFBB5}" dt="2022-10-25T18:12:10.083" v="12167" actId="165"/>
          <ac:grpSpMkLst>
            <pc:docMk/>
            <pc:sldMk cId="1943489830" sldId="311"/>
            <ac:grpSpMk id="71" creationId="{34725EA4-83EC-785B-6858-707CAF1CCDB8}"/>
          </ac:grpSpMkLst>
        </pc:grpChg>
        <pc:picChg chg="add del mod">
          <ac:chgData name="Nakamura-Zimmerer, Tenavi (LARC-D317)" userId="6697bd95-7441-409f-bdbc-aa915c67f952" providerId="ADAL" clId="{C9E615AA-C368-F740-AF36-F20BE1EDFBB5}" dt="2022-10-25T17:42:58.966" v="11928" actId="478"/>
          <ac:picMkLst>
            <pc:docMk/>
            <pc:sldMk cId="1943489830" sldId="311"/>
            <ac:picMk id="8" creationId="{6B72B2CF-B0EA-7EDA-159E-741D42563328}"/>
          </ac:picMkLst>
        </pc:picChg>
        <pc:cxnChg chg="add mod">
          <ac:chgData name="Nakamura-Zimmerer, Tenavi (LARC-D317)" userId="6697bd95-7441-409f-bdbc-aa915c67f952" providerId="ADAL" clId="{C9E615AA-C368-F740-AF36-F20BE1EDFBB5}" dt="2022-11-02T16:20:55.093" v="14015" actId="14100"/>
          <ac:cxnSpMkLst>
            <pc:docMk/>
            <pc:sldMk cId="1943489830" sldId="311"/>
            <ac:cxnSpMk id="5" creationId="{6310627F-5868-96BB-9DCE-D0661D97ECE0}"/>
          </ac:cxnSpMkLst>
        </pc:cxnChg>
        <pc:cxnChg chg="add del mod">
          <ac:chgData name="Nakamura-Zimmerer, Tenavi (LARC-D317)" userId="6697bd95-7441-409f-bdbc-aa915c67f952" providerId="ADAL" clId="{C9E615AA-C368-F740-AF36-F20BE1EDFBB5}" dt="2022-10-25T17:50:11.931" v="12005" actId="478"/>
          <ac:cxnSpMkLst>
            <pc:docMk/>
            <pc:sldMk cId="1943489830" sldId="311"/>
            <ac:cxnSpMk id="22" creationId="{65FAC1D8-74D8-3010-8E48-DA41985A7F81}"/>
          </ac:cxnSpMkLst>
        </pc:cxnChg>
        <pc:cxnChg chg="add mod topLvl">
          <ac:chgData name="Nakamura-Zimmerer, Tenavi (LARC-D317)" userId="6697bd95-7441-409f-bdbc-aa915c67f952" providerId="ADAL" clId="{C9E615AA-C368-F740-AF36-F20BE1EDFBB5}" dt="2022-10-25T18:12:10.083" v="12167" actId="165"/>
          <ac:cxnSpMkLst>
            <pc:docMk/>
            <pc:sldMk cId="1943489830" sldId="311"/>
            <ac:cxnSpMk id="25" creationId="{07728011-E45F-5665-3D5A-B90A07A9A69F}"/>
          </ac:cxnSpMkLst>
        </pc:cxnChg>
        <pc:cxnChg chg="add mod topLvl">
          <ac:chgData name="Nakamura-Zimmerer, Tenavi (LARC-D317)" userId="6697bd95-7441-409f-bdbc-aa915c67f952" providerId="ADAL" clId="{C9E615AA-C368-F740-AF36-F20BE1EDFBB5}" dt="2022-10-25T18:12:10.083" v="12167" actId="165"/>
          <ac:cxnSpMkLst>
            <pc:docMk/>
            <pc:sldMk cId="1943489830" sldId="311"/>
            <ac:cxnSpMk id="27" creationId="{BE334F3A-EEC1-DFD5-F8BF-63F62571E555}"/>
          </ac:cxnSpMkLst>
        </pc:cxnChg>
        <pc:cxnChg chg="add mod topLvl">
          <ac:chgData name="Nakamura-Zimmerer, Tenavi (LARC-D317)" userId="6697bd95-7441-409f-bdbc-aa915c67f952" providerId="ADAL" clId="{C9E615AA-C368-F740-AF36-F20BE1EDFBB5}" dt="2022-10-25T18:12:10.083" v="12167" actId="165"/>
          <ac:cxnSpMkLst>
            <pc:docMk/>
            <pc:sldMk cId="1943489830" sldId="311"/>
            <ac:cxnSpMk id="44" creationId="{0381B39D-B41F-78EE-AEC3-73F75B5E80EA}"/>
          </ac:cxnSpMkLst>
        </pc:cxnChg>
        <pc:cxnChg chg="add mod">
          <ac:chgData name="Nakamura-Zimmerer, Tenavi (LARC-D317)" userId="6697bd95-7441-409f-bdbc-aa915c67f952" providerId="ADAL" clId="{C9E615AA-C368-F740-AF36-F20BE1EDFBB5}" dt="2022-10-25T18:39:01.421" v="12494" actId="692"/>
          <ac:cxnSpMkLst>
            <pc:docMk/>
            <pc:sldMk cId="1943489830" sldId="311"/>
            <ac:cxnSpMk id="77" creationId="{EB57F370-2D02-70B6-4167-B378F119129E}"/>
          </ac:cxnSpMkLst>
        </pc:cxnChg>
      </pc:sldChg>
      <pc:sldChg chg="addSp delSp modSp add mod addAnim delAnim modAnim">
        <pc:chgData name="Nakamura-Zimmerer, Tenavi (LARC-D317)" userId="6697bd95-7441-409f-bdbc-aa915c67f952" providerId="ADAL" clId="{C9E615AA-C368-F740-AF36-F20BE1EDFBB5}" dt="2022-11-07T21:41:31.923" v="14731" actId="14100"/>
        <pc:sldMkLst>
          <pc:docMk/>
          <pc:sldMk cId="178217881" sldId="312"/>
        </pc:sldMkLst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178217881" sldId="312"/>
            <ac:spMk id="2" creationId="{A1C0FEE5-FB04-F831-2809-10F4EDC63488}"/>
          </ac:spMkLst>
        </pc:spChg>
        <pc:spChg chg="mod">
          <ac:chgData name="Nakamura-Zimmerer, Tenavi (LARC-D317)" userId="6697bd95-7441-409f-bdbc-aa915c67f952" providerId="ADAL" clId="{C9E615AA-C368-F740-AF36-F20BE1EDFBB5}" dt="2022-11-07T21:41:01.755" v="14726" actId="27636"/>
          <ac:spMkLst>
            <pc:docMk/>
            <pc:sldMk cId="178217881" sldId="312"/>
            <ac:spMk id="3" creationId="{0C446842-773A-0128-08E5-E4FB01214E87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178217881" sldId="312"/>
            <ac:spMk id="4" creationId="{4E8AA351-85BD-6204-B7EC-5633CBA45FAA}"/>
          </ac:spMkLst>
        </pc:spChg>
        <pc:spChg chg="del">
          <ac:chgData name="Nakamura-Zimmerer, Tenavi (LARC-D317)" userId="6697bd95-7441-409f-bdbc-aa915c67f952" providerId="ADAL" clId="{C9E615AA-C368-F740-AF36-F20BE1EDFBB5}" dt="2022-10-27T16:24:36.142" v="12546" actId="478"/>
          <ac:spMkLst>
            <pc:docMk/>
            <pc:sldMk cId="178217881" sldId="312"/>
            <ac:spMk id="5" creationId="{2EEAAF17-04F9-309E-E767-B248BF45ACCB}"/>
          </ac:spMkLst>
        </pc:spChg>
        <pc:spChg chg="add mod">
          <ac:chgData name="Nakamura-Zimmerer, Tenavi (LARC-D317)" userId="6697bd95-7441-409f-bdbc-aa915c67f952" providerId="ADAL" clId="{C9E615AA-C368-F740-AF36-F20BE1EDFBB5}" dt="2022-11-07T21:40:57.223" v="14724" actId="1076"/>
          <ac:spMkLst>
            <pc:docMk/>
            <pc:sldMk cId="178217881" sldId="312"/>
            <ac:spMk id="5" creationId="{4329AF87-7C45-6709-430B-C36FB192D0D2}"/>
          </ac:spMkLst>
        </pc:spChg>
        <pc:spChg chg="del">
          <ac:chgData name="Nakamura-Zimmerer, Tenavi (LARC-D317)" userId="6697bd95-7441-409f-bdbc-aa915c67f952" providerId="ADAL" clId="{C9E615AA-C368-F740-AF36-F20BE1EDFBB5}" dt="2022-10-27T16:24:43.147" v="12549" actId="478"/>
          <ac:spMkLst>
            <pc:docMk/>
            <pc:sldMk cId="178217881" sldId="312"/>
            <ac:spMk id="8" creationId="{F001EED8-FF4D-25B1-A555-43332051BD16}"/>
          </ac:spMkLst>
        </pc:spChg>
        <pc:spChg chg="add del mod">
          <ac:chgData name="Nakamura-Zimmerer, Tenavi (LARC-D317)" userId="6697bd95-7441-409f-bdbc-aa915c67f952" providerId="ADAL" clId="{C9E615AA-C368-F740-AF36-F20BE1EDFBB5}" dt="2022-10-28T00:44:05.801" v="13415"/>
          <ac:spMkLst>
            <pc:docMk/>
            <pc:sldMk cId="178217881" sldId="312"/>
            <ac:spMk id="9" creationId="{FC73CE6E-2874-BCBC-5CB1-BF0E3CD3CAB7}"/>
          </ac:spMkLst>
        </pc:spChg>
        <pc:spChg chg="add del mod">
          <ac:chgData name="Nakamura-Zimmerer, Tenavi (LARC-D317)" userId="6697bd95-7441-409f-bdbc-aa915c67f952" providerId="ADAL" clId="{C9E615AA-C368-F740-AF36-F20BE1EDFBB5}" dt="2022-10-28T00:58:43.837" v="13600"/>
          <ac:spMkLst>
            <pc:docMk/>
            <pc:sldMk cId="178217881" sldId="312"/>
            <ac:spMk id="11" creationId="{7A1AF24A-7C77-BB61-EFF8-19C8239A98B3}"/>
          </ac:spMkLst>
        </pc:spChg>
        <pc:spChg chg="add del mod">
          <ac:chgData name="Nakamura-Zimmerer, Tenavi (LARC-D317)" userId="6697bd95-7441-409f-bdbc-aa915c67f952" providerId="ADAL" clId="{C9E615AA-C368-F740-AF36-F20BE1EDFBB5}" dt="2022-10-28T00:58:41.181" v="13593"/>
          <ac:spMkLst>
            <pc:docMk/>
            <pc:sldMk cId="178217881" sldId="312"/>
            <ac:spMk id="13" creationId="{6DC48EEE-C92C-33AC-0E77-AA03850F1AFA}"/>
          </ac:spMkLst>
        </pc:spChg>
        <pc:spChg chg="add del mod">
          <ac:chgData name="Nakamura-Zimmerer, Tenavi (LARC-D317)" userId="6697bd95-7441-409f-bdbc-aa915c67f952" providerId="ADAL" clId="{C9E615AA-C368-F740-AF36-F20BE1EDFBB5}" dt="2022-11-01T15:50:45.950" v="13634" actId="478"/>
          <ac:spMkLst>
            <pc:docMk/>
            <pc:sldMk cId="178217881" sldId="312"/>
            <ac:spMk id="15" creationId="{28B2AE25-7E79-3F31-632F-23B5709BFECE}"/>
          </ac:spMkLst>
        </pc:spChg>
        <pc:spChg chg="add mod">
          <ac:chgData name="Nakamura-Zimmerer, Tenavi (LARC-D317)" userId="6697bd95-7441-409f-bdbc-aa915c67f952" providerId="ADAL" clId="{C9E615AA-C368-F740-AF36-F20BE1EDFBB5}" dt="2022-11-07T21:41:06.090" v="14727" actId="1076"/>
          <ac:spMkLst>
            <pc:docMk/>
            <pc:sldMk cId="178217881" sldId="312"/>
            <ac:spMk id="16" creationId="{FD7ED837-CE4F-BA89-5038-98BFFC4D3C7D}"/>
          </ac:spMkLst>
        </pc:spChg>
        <pc:picChg chg="del">
          <ac:chgData name="Nakamura-Zimmerer, Tenavi (LARC-D317)" userId="6697bd95-7441-409f-bdbc-aa915c67f952" providerId="ADAL" clId="{C9E615AA-C368-F740-AF36-F20BE1EDFBB5}" dt="2022-10-27T16:24:41.623" v="12548" actId="478"/>
          <ac:picMkLst>
            <pc:docMk/>
            <pc:sldMk cId="178217881" sldId="312"/>
            <ac:picMk id="6" creationId="{E37239DD-BB78-DB60-EE7F-75FCD4CF53CB}"/>
          </ac:picMkLst>
        </pc:picChg>
        <pc:picChg chg="add mod">
          <ac:chgData name="Nakamura-Zimmerer, Tenavi (LARC-D317)" userId="6697bd95-7441-409f-bdbc-aa915c67f952" providerId="ADAL" clId="{C9E615AA-C368-F740-AF36-F20BE1EDFBB5}" dt="2022-11-07T21:40:49.091" v="14723" actId="1076"/>
          <ac:picMkLst>
            <pc:docMk/>
            <pc:sldMk cId="178217881" sldId="312"/>
            <ac:picMk id="10" creationId="{64940FF7-FB4C-C68E-877D-D541DCEBF84C}"/>
          </ac:picMkLst>
        </pc:picChg>
        <pc:picChg chg="add del mod">
          <ac:chgData name="Nakamura-Zimmerer, Tenavi (LARC-D317)" userId="6697bd95-7441-409f-bdbc-aa915c67f952" providerId="ADAL" clId="{C9E615AA-C368-F740-AF36-F20BE1EDFBB5}" dt="2022-11-07T21:40:49.091" v="14723" actId="1076"/>
          <ac:picMkLst>
            <pc:docMk/>
            <pc:sldMk cId="178217881" sldId="312"/>
            <ac:picMk id="12" creationId="{0652D31C-8F8F-5988-029B-D3CA214CABA1}"/>
          </ac:picMkLst>
        </pc:picChg>
        <pc:picChg chg="add mod">
          <ac:chgData name="Nakamura-Zimmerer, Tenavi (LARC-D317)" userId="6697bd95-7441-409f-bdbc-aa915c67f952" providerId="ADAL" clId="{C9E615AA-C368-F740-AF36-F20BE1EDFBB5}" dt="2022-11-07T21:40:49.091" v="14723" actId="1076"/>
          <ac:picMkLst>
            <pc:docMk/>
            <pc:sldMk cId="178217881" sldId="312"/>
            <ac:picMk id="14" creationId="{CE70B33E-2323-DDE9-741A-541A8C083FCB}"/>
          </ac:picMkLst>
        </pc:picChg>
        <pc:cxnChg chg="del mod">
          <ac:chgData name="Nakamura-Zimmerer, Tenavi (LARC-D317)" userId="6697bd95-7441-409f-bdbc-aa915c67f952" providerId="ADAL" clId="{C9E615AA-C368-F740-AF36-F20BE1EDFBB5}" dt="2022-10-27T16:24:45.987" v="12550" actId="478"/>
          <ac:cxnSpMkLst>
            <pc:docMk/>
            <pc:sldMk cId="178217881" sldId="312"/>
            <ac:cxnSpMk id="9" creationId="{835A5710-7953-07BB-B96F-853FA202D3AC}"/>
          </ac:cxnSpMkLst>
        </pc:cxnChg>
        <pc:cxnChg chg="add mod">
          <ac:chgData name="Nakamura-Zimmerer, Tenavi (LARC-D317)" userId="6697bd95-7441-409f-bdbc-aa915c67f952" providerId="ADAL" clId="{C9E615AA-C368-F740-AF36-F20BE1EDFBB5}" dt="2022-11-07T21:41:11.640" v="14729" actId="14100"/>
          <ac:cxnSpMkLst>
            <pc:docMk/>
            <pc:sldMk cId="178217881" sldId="312"/>
            <ac:cxnSpMk id="17" creationId="{77D43AC2-126C-AA5F-B83A-D9F01F38137F}"/>
          </ac:cxnSpMkLst>
        </pc:cxnChg>
        <pc:cxnChg chg="add mod">
          <ac:chgData name="Nakamura-Zimmerer, Tenavi (LARC-D317)" userId="6697bd95-7441-409f-bdbc-aa915c67f952" providerId="ADAL" clId="{C9E615AA-C368-F740-AF36-F20BE1EDFBB5}" dt="2022-11-07T21:41:31.923" v="14731" actId="14100"/>
          <ac:cxnSpMkLst>
            <pc:docMk/>
            <pc:sldMk cId="178217881" sldId="312"/>
            <ac:cxnSpMk id="20" creationId="{E5B6F8E1-117F-65BF-DE5A-8996D0F96668}"/>
          </ac:cxnSpMkLst>
        </pc:cxnChg>
      </pc:sldChg>
      <pc:sldChg chg="modSp mod">
        <pc:chgData name="Nakamura-Zimmerer, Tenavi (LARC-D317)" userId="6697bd95-7441-409f-bdbc-aa915c67f952" providerId="ADAL" clId="{C9E615AA-C368-F740-AF36-F20BE1EDFBB5}" dt="2022-11-07T20:28:01.142" v="14661" actId="1076"/>
        <pc:sldMkLst>
          <pc:docMk/>
          <pc:sldMk cId="1500188478" sldId="313"/>
        </pc:sldMkLst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1500188478" sldId="313"/>
            <ac:spMk id="2" creationId="{18B69A60-5BEC-5A1C-4800-10F6D43CC9ED}"/>
          </ac:spMkLst>
        </pc:spChg>
        <pc:spChg chg="mod">
          <ac:chgData name="Nakamura-Zimmerer, Tenavi (LARC-D317)" userId="6697bd95-7441-409f-bdbc-aa915c67f952" providerId="ADAL" clId="{C9E615AA-C368-F740-AF36-F20BE1EDFBB5}" dt="2022-11-07T20:27:57.178" v="14660" actId="1076"/>
          <ac:spMkLst>
            <pc:docMk/>
            <pc:sldMk cId="1500188478" sldId="313"/>
            <ac:spMk id="3" creationId="{721B4959-58DF-948B-2BBE-FD53F77E6631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1500188478" sldId="313"/>
            <ac:spMk id="4" creationId="{860BD18A-BDCB-D82E-1062-AE234AFFBB0B}"/>
          </ac:spMkLst>
        </pc:spChg>
        <pc:spChg chg="mod">
          <ac:chgData name="Nakamura-Zimmerer, Tenavi (LARC-D317)" userId="6697bd95-7441-409f-bdbc-aa915c67f952" providerId="ADAL" clId="{C9E615AA-C368-F740-AF36-F20BE1EDFBB5}" dt="2022-11-02T16:45:21.501" v="14111" actId="13822"/>
          <ac:spMkLst>
            <pc:docMk/>
            <pc:sldMk cId="1500188478" sldId="313"/>
            <ac:spMk id="13" creationId="{DF768725-F204-5CFE-D2BF-F1DF41A592F7}"/>
          </ac:spMkLst>
        </pc:spChg>
        <pc:picChg chg="mod">
          <ac:chgData name="Nakamura-Zimmerer, Tenavi (LARC-D317)" userId="6697bd95-7441-409f-bdbc-aa915c67f952" providerId="ADAL" clId="{C9E615AA-C368-F740-AF36-F20BE1EDFBB5}" dt="2022-11-07T20:28:01.142" v="14661" actId="1076"/>
          <ac:picMkLst>
            <pc:docMk/>
            <pc:sldMk cId="1500188478" sldId="313"/>
            <ac:picMk id="15" creationId="{BCBBB01E-820B-66C8-7C43-A4F8B38AEFF1}"/>
          </ac:picMkLst>
        </pc:picChg>
      </pc:sldChg>
      <pc:sldChg chg="addSp modSp mod modAnim">
        <pc:chgData name="Nakamura-Zimmerer, Tenavi (LARC-D317)" userId="6697bd95-7441-409f-bdbc-aa915c67f952" providerId="ADAL" clId="{C9E615AA-C368-F740-AF36-F20BE1EDFBB5}" dt="2022-11-07T21:48:24.749" v="14787"/>
        <pc:sldMkLst>
          <pc:docMk/>
          <pc:sldMk cId="4065210567" sldId="314"/>
        </pc:sldMkLst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4065210567" sldId="314"/>
            <ac:spMk id="2" creationId="{B3368E8A-E9BC-074E-E1A4-A8C633B0E6A3}"/>
          </ac:spMkLst>
        </pc:spChg>
        <pc:spChg chg="mod">
          <ac:chgData name="Nakamura-Zimmerer, Tenavi (LARC-D317)" userId="6697bd95-7441-409f-bdbc-aa915c67f952" providerId="ADAL" clId="{C9E615AA-C368-F740-AF36-F20BE1EDFBB5}" dt="2022-11-07T21:47:16.086" v="14779" actId="167"/>
          <ac:spMkLst>
            <pc:docMk/>
            <pc:sldMk cId="4065210567" sldId="314"/>
            <ac:spMk id="3" creationId="{CFE30C12-778E-2607-5442-6493C2C50DFB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4065210567" sldId="314"/>
            <ac:spMk id="4" creationId="{8049D7A8-267A-EE50-4233-0B91BD08E933}"/>
          </ac:spMkLst>
        </pc:spChg>
        <pc:spChg chg="mod">
          <ac:chgData name="Nakamura-Zimmerer, Tenavi (LARC-D317)" userId="6697bd95-7441-409f-bdbc-aa915c67f952" providerId="ADAL" clId="{C9E615AA-C368-F740-AF36-F20BE1EDFBB5}" dt="2022-11-07T21:46:12.816" v="14776" actId="1076"/>
          <ac:spMkLst>
            <pc:docMk/>
            <pc:sldMk cId="4065210567" sldId="314"/>
            <ac:spMk id="10" creationId="{D48B27AA-3164-A283-884F-EED4734C747D}"/>
          </ac:spMkLst>
        </pc:spChg>
        <pc:spChg chg="mod">
          <ac:chgData name="Nakamura-Zimmerer, Tenavi (LARC-D317)" userId="6697bd95-7441-409f-bdbc-aa915c67f952" providerId="ADAL" clId="{C9E615AA-C368-F740-AF36-F20BE1EDFBB5}" dt="2022-11-07T21:46:12.816" v="14776" actId="1076"/>
          <ac:spMkLst>
            <pc:docMk/>
            <pc:sldMk cId="4065210567" sldId="314"/>
            <ac:spMk id="11" creationId="{951F50B1-06C0-86E0-0872-6EDA3AC4A3EB}"/>
          </ac:spMkLst>
        </pc:spChg>
        <pc:spChg chg="mod">
          <ac:chgData name="Nakamura-Zimmerer, Tenavi (LARC-D317)" userId="6697bd95-7441-409f-bdbc-aa915c67f952" providerId="ADAL" clId="{C9E615AA-C368-F740-AF36-F20BE1EDFBB5}" dt="2022-11-07T21:46:12.816" v="14776" actId="1076"/>
          <ac:spMkLst>
            <pc:docMk/>
            <pc:sldMk cId="4065210567" sldId="314"/>
            <ac:spMk id="12" creationId="{824174F0-A94C-8867-4B27-253A9538968B}"/>
          </ac:spMkLst>
        </pc:spChg>
        <pc:spChg chg="mod">
          <ac:chgData name="Nakamura-Zimmerer, Tenavi (LARC-D317)" userId="6697bd95-7441-409f-bdbc-aa915c67f952" providerId="ADAL" clId="{C9E615AA-C368-F740-AF36-F20BE1EDFBB5}" dt="2022-11-07T21:46:12.816" v="14776" actId="1076"/>
          <ac:spMkLst>
            <pc:docMk/>
            <pc:sldMk cId="4065210567" sldId="314"/>
            <ac:spMk id="13" creationId="{05E2D46C-CDC8-8D77-84A8-CBCCA1E1705B}"/>
          </ac:spMkLst>
        </pc:spChg>
        <pc:spChg chg="mod">
          <ac:chgData name="Nakamura-Zimmerer, Tenavi (LARC-D317)" userId="6697bd95-7441-409f-bdbc-aa915c67f952" providerId="ADAL" clId="{C9E615AA-C368-F740-AF36-F20BE1EDFBB5}" dt="2022-11-07T21:46:12.816" v="14776" actId="1076"/>
          <ac:spMkLst>
            <pc:docMk/>
            <pc:sldMk cId="4065210567" sldId="314"/>
            <ac:spMk id="14" creationId="{5F5519C7-6BA6-5EE0-D65E-B1B361C63A79}"/>
          </ac:spMkLst>
        </pc:spChg>
        <pc:spChg chg="add mod">
          <ac:chgData name="Nakamura-Zimmerer, Tenavi (LARC-D317)" userId="6697bd95-7441-409f-bdbc-aa915c67f952" providerId="ADAL" clId="{C9E615AA-C368-F740-AF36-F20BE1EDFBB5}" dt="2022-11-07T21:46:30.460" v="14778" actId="207"/>
          <ac:spMkLst>
            <pc:docMk/>
            <pc:sldMk cId="4065210567" sldId="314"/>
            <ac:spMk id="16" creationId="{5E548807-B979-4095-E482-6D1C6D2E23E5}"/>
          </ac:spMkLst>
        </pc:spChg>
        <pc:spChg chg="add mod">
          <ac:chgData name="Nakamura-Zimmerer, Tenavi (LARC-D317)" userId="6697bd95-7441-409f-bdbc-aa915c67f952" providerId="ADAL" clId="{C9E615AA-C368-F740-AF36-F20BE1EDFBB5}" dt="2022-11-07T21:46:30.460" v="14778" actId="207"/>
          <ac:spMkLst>
            <pc:docMk/>
            <pc:sldMk cId="4065210567" sldId="314"/>
            <ac:spMk id="17" creationId="{55FE2D11-A7B0-E9B5-397E-21660F6E8257}"/>
          </ac:spMkLst>
        </pc:spChg>
        <pc:spChg chg="mod">
          <ac:chgData name="Nakamura-Zimmerer, Tenavi (LARC-D317)" userId="6697bd95-7441-409f-bdbc-aa915c67f952" providerId="ADAL" clId="{C9E615AA-C368-F740-AF36-F20BE1EDFBB5}" dt="2022-11-07T21:46:30.460" v="14778" actId="207"/>
          <ac:spMkLst>
            <pc:docMk/>
            <pc:sldMk cId="4065210567" sldId="314"/>
            <ac:spMk id="18" creationId="{9B5A2B4D-DCE5-15DC-1BFD-B5CF95DDD0D8}"/>
          </ac:spMkLst>
        </pc:spChg>
        <pc:spChg chg="mod">
          <ac:chgData name="Nakamura-Zimmerer, Tenavi (LARC-D317)" userId="6697bd95-7441-409f-bdbc-aa915c67f952" providerId="ADAL" clId="{C9E615AA-C368-F740-AF36-F20BE1EDFBB5}" dt="2022-11-07T21:46:30.460" v="14778" actId="207"/>
          <ac:spMkLst>
            <pc:docMk/>
            <pc:sldMk cId="4065210567" sldId="314"/>
            <ac:spMk id="20" creationId="{EA886FC6-5FDD-3AFD-EE3E-6FFB530D4A13}"/>
          </ac:spMkLst>
        </pc:spChg>
        <pc:spChg chg="mod">
          <ac:chgData name="Nakamura-Zimmerer, Tenavi (LARC-D317)" userId="6697bd95-7441-409f-bdbc-aa915c67f952" providerId="ADAL" clId="{C9E615AA-C368-F740-AF36-F20BE1EDFBB5}" dt="2022-11-07T21:46:30.460" v="14778" actId="207"/>
          <ac:spMkLst>
            <pc:docMk/>
            <pc:sldMk cId="4065210567" sldId="314"/>
            <ac:spMk id="21" creationId="{886469E5-BCE7-FD8D-C2F7-6B9534F66848}"/>
          </ac:spMkLst>
        </pc:spChg>
        <pc:grpChg chg="mod">
          <ac:chgData name="Nakamura-Zimmerer, Tenavi (LARC-D317)" userId="6697bd95-7441-409f-bdbc-aa915c67f952" providerId="ADAL" clId="{C9E615AA-C368-F740-AF36-F20BE1EDFBB5}" dt="2022-11-07T21:46:12.816" v="14776" actId="1076"/>
          <ac:grpSpMkLst>
            <pc:docMk/>
            <pc:sldMk cId="4065210567" sldId="314"/>
            <ac:grpSpMk id="19" creationId="{BE1BD3B4-C7DC-AE57-BF27-7C5D78761517}"/>
          </ac:grpSpMkLst>
        </pc:grpChg>
        <pc:picChg chg="mod">
          <ac:chgData name="Nakamura-Zimmerer, Tenavi (LARC-D317)" userId="6697bd95-7441-409f-bdbc-aa915c67f952" providerId="ADAL" clId="{C9E615AA-C368-F740-AF36-F20BE1EDFBB5}" dt="2022-11-07T21:47:32.917" v="14780" actId="207"/>
          <ac:picMkLst>
            <pc:docMk/>
            <pc:sldMk cId="4065210567" sldId="314"/>
            <ac:picMk id="5" creationId="{0B632F53-959E-D06A-1643-C05FF5A3C70F}"/>
          </ac:picMkLst>
        </pc:picChg>
        <pc:picChg chg="mod">
          <ac:chgData name="Nakamura-Zimmerer, Tenavi (LARC-D317)" userId="6697bd95-7441-409f-bdbc-aa915c67f952" providerId="ADAL" clId="{C9E615AA-C368-F740-AF36-F20BE1EDFBB5}" dt="2022-11-07T21:46:12.816" v="14776" actId="1076"/>
          <ac:picMkLst>
            <pc:docMk/>
            <pc:sldMk cId="4065210567" sldId="314"/>
            <ac:picMk id="7" creationId="{368F4979-060C-79A5-C5E8-C3D5889275E6}"/>
          </ac:picMkLst>
        </pc:picChg>
        <pc:picChg chg="mod">
          <ac:chgData name="Nakamura-Zimmerer, Tenavi (LARC-D317)" userId="6697bd95-7441-409f-bdbc-aa915c67f952" providerId="ADAL" clId="{C9E615AA-C368-F740-AF36-F20BE1EDFBB5}" dt="2022-11-07T21:48:13.015" v="14785" actId="1036"/>
          <ac:picMkLst>
            <pc:docMk/>
            <pc:sldMk cId="4065210567" sldId="314"/>
            <ac:picMk id="8" creationId="{DEBAA137-2A3B-E6C8-AA9C-AAAE70A49F78}"/>
          </ac:picMkLst>
        </pc:picChg>
      </pc:sldChg>
      <pc:sldChg chg="modSp">
        <pc:chgData name="Nakamura-Zimmerer, Tenavi (LARC-D317)" userId="6697bd95-7441-409f-bdbc-aa915c67f952" providerId="ADAL" clId="{C9E615AA-C368-F740-AF36-F20BE1EDFBB5}" dt="2022-11-07T19:27:18.054" v="14354"/>
        <pc:sldMkLst>
          <pc:docMk/>
          <pc:sldMk cId="4074955748" sldId="315"/>
        </pc:sldMkLst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4074955748" sldId="315"/>
            <ac:spMk id="2" creationId="{A0D6E9C8-352E-855D-C6FD-59CAB7892C7C}"/>
          </ac:spMkLst>
        </pc:spChg>
        <pc:spChg chg="mod">
          <ac:chgData name="Nakamura-Zimmerer, Tenavi (LARC-D317)" userId="6697bd95-7441-409f-bdbc-aa915c67f952" providerId="ADAL" clId="{C9E615AA-C368-F740-AF36-F20BE1EDFBB5}" dt="2022-11-07T19:27:18.054" v="14354"/>
          <ac:spMkLst>
            <pc:docMk/>
            <pc:sldMk cId="4074955748" sldId="315"/>
            <ac:spMk id="4" creationId="{5CD24B70-6B3B-646A-DB1B-9EEC41F161E1}"/>
          </ac:spMkLst>
        </pc:spChg>
      </pc:sldChg>
      <pc:sldChg chg="delSp modSp new mod">
        <pc:chgData name="Nakamura-Zimmerer, Tenavi (LARC-D317)" userId="6697bd95-7441-409f-bdbc-aa915c67f952" providerId="ADAL" clId="{C9E615AA-C368-F740-AF36-F20BE1EDFBB5}" dt="2022-11-07T19:36:20.317" v="14481" actId="478"/>
        <pc:sldMkLst>
          <pc:docMk/>
          <pc:sldMk cId="1495692698" sldId="316"/>
        </pc:sldMkLst>
        <pc:spChg chg="del">
          <ac:chgData name="Nakamura-Zimmerer, Tenavi (LARC-D317)" userId="6697bd95-7441-409f-bdbc-aa915c67f952" providerId="ADAL" clId="{C9E615AA-C368-F740-AF36-F20BE1EDFBB5}" dt="2022-11-07T19:36:20.317" v="14481" actId="478"/>
          <ac:spMkLst>
            <pc:docMk/>
            <pc:sldMk cId="1495692698" sldId="316"/>
            <ac:spMk id="2" creationId="{2648E075-1430-C136-D628-FD0A55F65142}"/>
          </ac:spMkLst>
        </pc:spChg>
        <pc:spChg chg="mod">
          <ac:chgData name="Nakamura-Zimmerer, Tenavi (LARC-D317)" userId="6697bd95-7441-409f-bdbc-aa915c67f952" providerId="ADAL" clId="{C9E615AA-C368-F740-AF36-F20BE1EDFBB5}" dt="2022-11-07T19:36:14.941" v="14480" actId="1076"/>
          <ac:spMkLst>
            <pc:docMk/>
            <pc:sldMk cId="1495692698" sldId="316"/>
            <ac:spMk id="3" creationId="{7DE4F502-A907-FEF2-EFE3-161DCE106D64}"/>
          </ac:spMkLst>
        </pc:spChg>
        <pc:spChg chg="mod">
          <ac:chgData name="Nakamura-Zimmerer, Tenavi (LARC-D317)" userId="6697bd95-7441-409f-bdbc-aa915c67f952" providerId="ADAL" clId="{C9E615AA-C368-F740-AF36-F20BE1EDFBB5}" dt="2022-11-07T19:33:20.324" v="14454" actId="255"/>
          <ac:spMkLst>
            <pc:docMk/>
            <pc:sldMk cId="1495692698" sldId="316"/>
            <ac:spMk id="4" creationId="{8ACFFA6C-2933-A422-74C3-A940020BEF30}"/>
          </ac:spMkLst>
        </pc:spChg>
        <pc:spChg chg="mod">
          <ac:chgData name="Nakamura-Zimmerer, Tenavi (LARC-D317)" userId="6697bd95-7441-409f-bdbc-aa915c67f952" providerId="ADAL" clId="{C9E615AA-C368-F740-AF36-F20BE1EDFBB5}" dt="2022-11-07T19:34:45.274" v="14460" actId="20577"/>
          <ac:spMkLst>
            <pc:docMk/>
            <pc:sldMk cId="1495692698" sldId="316"/>
            <ac:spMk id="5" creationId="{F3F61307-3E49-573E-8589-C6ABC212CEAD}"/>
          </ac:spMkLst>
        </pc:spChg>
        <pc:spChg chg="mod">
          <ac:chgData name="Nakamura-Zimmerer, Tenavi (LARC-D317)" userId="6697bd95-7441-409f-bdbc-aa915c67f952" providerId="ADAL" clId="{C9E615AA-C368-F740-AF36-F20BE1EDFBB5}" dt="2022-11-07T19:34:54.452" v="14476" actId="20577"/>
          <ac:spMkLst>
            <pc:docMk/>
            <pc:sldMk cId="1495692698" sldId="316"/>
            <ac:spMk id="6" creationId="{23CBD735-BA15-EB21-E4BB-451206CD1CF1}"/>
          </ac:spMkLst>
        </pc:spChg>
        <pc:spChg chg="mod">
          <ac:chgData name="Nakamura-Zimmerer, Tenavi (LARC-D317)" userId="6697bd95-7441-409f-bdbc-aa915c67f952" providerId="ADAL" clId="{C9E615AA-C368-F740-AF36-F20BE1EDFBB5}" dt="2022-11-07T19:32:24.839" v="14423" actId="255"/>
          <ac:spMkLst>
            <pc:docMk/>
            <pc:sldMk cId="1495692698" sldId="316"/>
            <ac:spMk id="7" creationId="{ECCE05AC-C7CA-6030-BF10-1F9FA4AB74EF}"/>
          </ac:spMkLst>
        </pc:spChg>
      </pc:sldChg>
      <pc:sldChg chg="addSp delSp modSp new mod">
        <pc:chgData name="Nakamura-Zimmerer, Tenavi (LARC-D317)" userId="6697bd95-7441-409f-bdbc-aa915c67f952" providerId="ADAL" clId="{C9E615AA-C368-F740-AF36-F20BE1EDFBB5}" dt="2022-11-07T19:44:10.956" v="14536" actId="1076"/>
        <pc:sldMkLst>
          <pc:docMk/>
          <pc:sldMk cId="192419270" sldId="317"/>
        </pc:sldMkLst>
        <pc:spChg chg="mod">
          <ac:chgData name="Nakamura-Zimmerer, Tenavi (LARC-D317)" userId="6697bd95-7441-409f-bdbc-aa915c67f952" providerId="ADAL" clId="{C9E615AA-C368-F740-AF36-F20BE1EDFBB5}" dt="2022-11-07T19:41:37.536" v="14503" actId="14100"/>
          <ac:spMkLst>
            <pc:docMk/>
            <pc:sldMk cId="192419270" sldId="317"/>
            <ac:spMk id="2" creationId="{91E965FD-A93D-9A93-0CEE-0FFFF21F2F16}"/>
          </ac:spMkLst>
        </pc:spChg>
        <pc:spChg chg="del">
          <ac:chgData name="Nakamura-Zimmerer, Tenavi (LARC-D317)" userId="6697bd95-7441-409f-bdbc-aa915c67f952" providerId="ADAL" clId="{C9E615AA-C368-F740-AF36-F20BE1EDFBB5}" dt="2022-11-07T19:42:43.195" v="14520" actId="478"/>
          <ac:spMkLst>
            <pc:docMk/>
            <pc:sldMk cId="192419270" sldId="317"/>
            <ac:spMk id="3" creationId="{2D2B7C49-85B7-0A37-C2F9-75C81FDBE209}"/>
          </ac:spMkLst>
        </pc:spChg>
        <pc:spChg chg="add mod">
          <ac:chgData name="Nakamura-Zimmerer, Tenavi (LARC-D317)" userId="6697bd95-7441-409f-bdbc-aa915c67f952" providerId="ADAL" clId="{C9E615AA-C368-F740-AF36-F20BE1EDFBB5}" dt="2022-11-07T19:43:18.507" v="14526" actId="1076"/>
          <ac:spMkLst>
            <pc:docMk/>
            <pc:sldMk cId="192419270" sldId="317"/>
            <ac:spMk id="14" creationId="{2A5716A2-028F-AAFF-6DE3-23FB7AB77DBF}"/>
          </ac:spMkLst>
        </pc:spChg>
        <pc:spChg chg="add mod">
          <ac:chgData name="Nakamura-Zimmerer, Tenavi (LARC-D317)" userId="6697bd95-7441-409f-bdbc-aa915c67f952" providerId="ADAL" clId="{C9E615AA-C368-F740-AF36-F20BE1EDFBB5}" dt="2022-11-07T19:43:14.225" v="14525" actId="1076"/>
          <ac:spMkLst>
            <pc:docMk/>
            <pc:sldMk cId="192419270" sldId="317"/>
            <ac:spMk id="15" creationId="{7FF6A83C-F15E-43CE-CD11-82F57C8E2A5C}"/>
          </ac:spMkLst>
        </pc:spChg>
        <pc:spChg chg="add mod">
          <ac:chgData name="Nakamura-Zimmerer, Tenavi (LARC-D317)" userId="6697bd95-7441-409f-bdbc-aa915c67f952" providerId="ADAL" clId="{C9E615AA-C368-F740-AF36-F20BE1EDFBB5}" dt="2022-11-07T19:43:30.126" v="14528" actId="1076"/>
          <ac:spMkLst>
            <pc:docMk/>
            <pc:sldMk cId="192419270" sldId="317"/>
            <ac:spMk id="17" creationId="{D7D2603D-F9AB-FBF2-F4D8-38E9D1CF185A}"/>
          </ac:spMkLst>
        </pc:spChg>
        <pc:spChg chg="add mod">
          <ac:chgData name="Nakamura-Zimmerer, Tenavi (LARC-D317)" userId="6697bd95-7441-409f-bdbc-aa915c67f952" providerId="ADAL" clId="{C9E615AA-C368-F740-AF36-F20BE1EDFBB5}" dt="2022-11-07T19:44:10.956" v="14536" actId="1076"/>
          <ac:spMkLst>
            <pc:docMk/>
            <pc:sldMk cId="192419270" sldId="317"/>
            <ac:spMk id="19" creationId="{BCD33D54-A213-AD5D-773D-56B8C57B5729}"/>
          </ac:spMkLst>
        </pc:spChg>
        <pc:grpChg chg="add del mod">
          <ac:chgData name="Nakamura-Zimmerer, Tenavi (LARC-D317)" userId="6697bd95-7441-409f-bdbc-aa915c67f952" providerId="ADAL" clId="{C9E615AA-C368-F740-AF36-F20BE1EDFBB5}" dt="2022-11-07T19:42:17.732" v="14515"/>
          <ac:grpSpMkLst>
            <pc:docMk/>
            <pc:sldMk cId="192419270" sldId="317"/>
            <ac:grpSpMk id="5" creationId="{9FD6C4F2-825F-DE64-8EFB-19D8CEA3DAA3}"/>
          </ac:grpSpMkLst>
        </pc:grpChg>
        <pc:grpChg chg="add mod">
          <ac:chgData name="Nakamura-Zimmerer, Tenavi (LARC-D317)" userId="6697bd95-7441-409f-bdbc-aa915c67f952" providerId="ADAL" clId="{C9E615AA-C368-F740-AF36-F20BE1EDFBB5}" dt="2022-11-07T19:42:37.823" v="14519" actId="1076"/>
          <ac:grpSpMkLst>
            <pc:docMk/>
            <pc:sldMk cId="192419270" sldId="317"/>
            <ac:grpSpMk id="8" creationId="{D2243D04-863C-D1AD-7254-B552F984F076}"/>
          </ac:grpSpMkLst>
        </pc:grpChg>
        <pc:grpChg chg="add del mod">
          <ac:chgData name="Nakamura-Zimmerer, Tenavi (LARC-D317)" userId="6697bd95-7441-409f-bdbc-aa915c67f952" providerId="ADAL" clId="{C9E615AA-C368-F740-AF36-F20BE1EDFBB5}" dt="2022-11-07T19:42:52.749" v="14522"/>
          <ac:grpSpMkLst>
            <pc:docMk/>
            <pc:sldMk cId="192419270" sldId="317"/>
            <ac:grpSpMk id="11" creationId="{CDB69F99-0BC0-8C0C-076B-72E4F9E1BCF4}"/>
          </ac:grpSpMkLst>
        </pc:grpChg>
        <pc:picChg chg="mod">
          <ac:chgData name="Nakamura-Zimmerer, Tenavi (LARC-D317)" userId="6697bd95-7441-409f-bdbc-aa915c67f952" providerId="ADAL" clId="{C9E615AA-C368-F740-AF36-F20BE1EDFBB5}" dt="2022-11-07T19:41:43.096" v="14504"/>
          <ac:picMkLst>
            <pc:docMk/>
            <pc:sldMk cId="192419270" sldId="317"/>
            <ac:picMk id="6" creationId="{FD8475B4-CB99-0261-51D2-08B8DD7D4C93}"/>
          </ac:picMkLst>
        </pc:picChg>
        <pc:picChg chg="mod">
          <ac:chgData name="Nakamura-Zimmerer, Tenavi (LARC-D317)" userId="6697bd95-7441-409f-bdbc-aa915c67f952" providerId="ADAL" clId="{C9E615AA-C368-F740-AF36-F20BE1EDFBB5}" dt="2022-11-07T19:41:43.096" v="14504"/>
          <ac:picMkLst>
            <pc:docMk/>
            <pc:sldMk cId="192419270" sldId="317"/>
            <ac:picMk id="7" creationId="{289606D1-96C2-BD08-A9DD-10AA8D9B8AA8}"/>
          </ac:picMkLst>
        </pc:picChg>
        <pc:picChg chg="mod">
          <ac:chgData name="Nakamura-Zimmerer, Tenavi (LARC-D317)" userId="6697bd95-7441-409f-bdbc-aa915c67f952" providerId="ADAL" clId="{C9E615AA-C368-F740-AF36-F20BE1EDFBB5}" dt="2022-11-07T19:42:19.122" v="14516"/>
          <ac:picMkLst>
            <pc:docMk/>
            <pc:sldMk cId="192419270" sldId="317"/>
            <ac:picMk id="9" creationId="{989C56FF-EDC7-54E6-8954-C290E586A681}"/>
          </ac:picMkLst>
        </pc:picChg>
        <pc:picChg chg="mod">
          <ac:chgData name="Nakamura-Zimmerer, Tenavi (LARC-D317)" userId="6697bd95-7441-409f-bdbc-aa915c67f952" providerId="ADAL" clId="{C9E615AA-C368-F740-AF36-F20BE1EDFBB5}" dt="2022-11-07T19:42:19.122" v="14516"/>
          <ac:picMkLst>
            <pc:docMk/>
            <pc:sldMk cId="192419270" sldId="317"/>
            <ac:picMk id="10" creationId="{7D761F8D-B097-DEB8-2347-62035289AEAB}"/>
          </ac:picMkLst>
        </pc:picChg>
        <pc:picChg chg="mod">
          <ac:chgData name="Nakamura-Zimmerer, Tenavi (LARC-D317)" userId="6697bd95-7441-409f-bdbc-aa915c67f952" providerId="ADAL" clId="{C9E615AA-C368-F740-AF36-F20BE1EDFBB5}" dt="2022-11-07T19:42:51.205" v="14521"/>
          <ac:picMkLst>
            <pc:docMk/>
            <pc:sldMk cId="192419270" sldId="317"/>
            <ac:picMk id="12" creationId="{9ED2F477-E8A8-2148-8AC5-46527132DB8E}"/>
          </ac:picMkLst>
        </pc:picChg>
        <pc:picChg chg="mod">
          <ac:chgData name="Nakamura-Zimmerer, Tenavi (LARC-D317)" userId="6697bd95-7441-409f-bdbc-aa915c67f952" providerId="ADAL" clId="{C9E615AA-C368-F740-AF36-F20BE1EDFBB5}" dt="2022-11-07T19:42:51.205" v="14521"/>
          <ac:picMkLst>
            <pc:docMk/>
            <pc:sldMk cId="192419270" sldId="317"/>
            <ac:picMk id="13" creationId="{DC187192-FF30-9E87-8436-CE5C64C464AD}"/>
          </ac:picMkLst>
        </pc:picChg>
        <pc:cxnChg chg="add mod">
          <ac:chgData name="Nakamura-Zimmerer, Tenavi (LARC-D317)" userId="6697bd95-7441-409f-bdbc-aa915c67f952" providerId="ADAL" clId="{C9E615AA-C368-F740-AF36-F20BE1EDFBB5}" dt="2022-11-07T19:43:30.126" v="14528" actId="1076"/>
          <ac:cxnSpMkLst>
            <pc:docMk/>
            <pc:sldMk cId="192419270" sldId="317"/>
            <ac:cxnSpMk id="16" creationId="{961135CD-2562-3EDE-7D2E-2E6A271134D4}"/>
          </ac:cxnSpMkLst>
        </pc:cxnChg>
        <pc:cxnChg chg="add mod">
          <ac:chgData name="Nakamura-Zimmerer, Tenavi (LARC-D317)" userId="6697bd95-7441-409f-bdbc-aa915c67f952" providerId="ADAL" clId="{C9E615AA-C368-F740-AF36-F20BE1EDFBB5}" dt="2022-11-07T19:44:10.956" v="14536" actId="1076"/>
          <ac:cxnSpMkLst>
            <pc:docMk/>
            <pc:sldMk cId="192419270" sldId="317"/>
            <ac:cxnSpMk id="18" creationId="{AAD070CD-8F33-03A4-C98F-7CE6B81C844C}"/>
          </ac:cxnSpMkLst>
        </pc:cxnChg>
      </pc:sldChg>
      <pc:sldChg chg="modSp new del mod">
        <pc:chgData name="Nakamura-Zimmerer, Tenavi (LARC-D317)" userId="6697bd95-7441-409f-bdbc-aa915c67f952" providerId="ADAL" clId="{C9E615AA-C368-F740-AF36-F20BE1EDFBB5}" dt="2022-11-07T21:39:30.340" v="14713" actId="2696"/>
        <pc:sldMkLst>
          <pc:docMk/>
          <pc:sldMk cId="77150450" sldId="318"/>
        </pc:sldMkLst>
        <pc:spChg chg="mod">
          <ac:chgData name="Nakamura-Zimmerer, Tenavi (LARC-D317)" userId="6697bd95-7441-409f-bdbc-aa915c67f952" providerId="ADAL" clId="{C9E615AA-C368-F740-AF36-F20BE1EDFBB5}" dt="2022-11-07T21:36:40.577" v="14679" actId="27636"/>
          <ac:spMkLst>
            <pc:docMk/>
            <pc:sldMk cId="77150450" sldId="318"/>
            <ac:spMk id="2" creationId="{29878B37-40CD-EE88-00AB-DE4093FDED1C}"/>
          </ac:spMkLst>
        </pc:spChg>
        <pc:spChg chg="mod">
          <ac:chgData name="Nakamura-Zimmerer, Tenavi (LARC-D317)" userId="6697bd95-7441-409f-bdbc-aa915c67f952" providerId="ADAL" clId="{C9E615AA-C368-F740-AF36-F20BE1EDFBB5}" dt="2022-11-07T21:36:44.184" v="14683" actId="20577"/>
          <ac:spMkLst>
            <pc:docMk/>
            <pc:sldMk cId="77150450" sldId="318"/>
            <ac:spMk id="3" creationId="{20C1B1E4-6651-2CAC-96FB-067B5FDC4412}"/>
          </ac:spMkLst>
        </pc:spChg>
      </pc:sldChg>
      <pc:sldMasterChg chg="delSp modSp mod addSldLayout delSldLayout modSldLayout">
        <pc:chgData name="Nakamura-Zimmerer, Tenavi (LARC-D317)" userId="6697bd95-7441-409f-bdbc-aa915c67f952" providerId="ADAL" clId="{C9E615AA-C368-F740-AF36-F20BE1EDFBB5}" dt="2022-11-07T19:24:56.314" v="14349" actId="11236"/>
        <pc:sldMasterMkLst>
          <pc:docMk/>
          <pc:sldMasterMk cId="4056634218" sldId="2147483648"/>
        </pc:sldMasterMkLst>
        <pc:spChg chg="mod">
          <ac:chgData name="Nakamura-Zimmerer, Tenavi (LARC-D317)" userId="6697bd95-7441-409f-bdbc-aa915c67f952" providerId="ADAL" clId="{C9E615AA-C368-F740-AF36-F20BE1EDFBB5}" dt="2022-10-19T20:53:57.974" v="3593" actId="14100"/>
          <ac:spMkLst>
            <pc:docMk/>
            <pc:sldMasterMk cId="4056634218" sldId="2147483648"/>
            <ac:spMk id="3" creationId="{2165198F-9609-2149-98D1-B264BEB339CF}"/>
          </ac:spMkLst>
        </pc:spChg>
        <pc:picChg chg="del">
          <ac:chgData name="Nakamura-Zimmerer, Tenavi (LARC-D317)" userId="6697bd95-7441-409f-bdbc-aa915c67f952" providerId="ADAL" clId="{C9E615AA-C368-F740-AF36-F20BE1EDFBB5}" dt="2022-11-07T17:35:02.103" v="14242" actId="478"/>
          <ac:picMkLst>
            <pc:docMk/>
            <pc:sldMasterMk cId="4056634218" sldId="2147483648"/>
            <ac:picMk id="12" creationId="{6D4D96F8-A67E-634E-96BD-5C9A0FC8A017}"/>
          </ac:picMkLst>
        </pc:picChg>
        <pc:sldLayoutChg chg="delSp mod">
          <pc:chgData name="Nakamura-Zimmerer, Tenavi (LARC-D317)" userId="6697bd95-7441-409f-bdbc-aa915c67f952" providerId="ADAL" clId="{C9E615AA-C368-F740-AF36-F20BE1EDFBB5}" dt="2022-11-07T17:35:04.812" v="14243" actId="478"/>
          <pc:sldLayoutMkLst>
            <pc:docMk/>
            <pc:sldMasterMk cId="4056634218" sldId="2147483648"/>
            <pc:sldLayoutMk cId="2128275258" sldId="2147483649"/>
          </pc:sldLayoutMkLst>
          <pc:picChg chg="del">
            <ac:chgData name="Nakamura-Zimmerer, Tenavi (LARC-D317)" userId="6697bd95-7441-409f-bdbc-aa915c67f952" providerId="ADAL" clId="{C9E615AA-C368-F740-AF36-F20BE1EDFBB5}" dt="2022-11-07T17:35:04.812" v="14243" actId="478"/>
            <ac:picMkLst>
              <pc:docMk/>
              <pc:sldMasterMk cId="4056634218" sldId="2147483648"/>
              <pc:sldLayoutMk cId="2128275258" sldId="2147483649"/>
              <ac:picMk id="8" creationId="{0CB2FDC1-4F56-ABFF-B9DD-C53F420EC24D}"/>
            </ac:picMkLst>
          </pc:picChg>
        </pc:sldLayoutChg>
        <pc:sldLayoutChg chg="new del mod">
          <pc:chgData name="Nakamura-Zimmerer, Tenavi (LARC-D317)" userId="6697bd95-7441-409f-bdbc-aa915c67f952" providerId="ADAL" clId="{C9E615AA-C368-F740-AF36-F20BE1EDFBB5}" dt="2022-11-07T19:24:56.314" v="14349" actId="11236"/>
          <pc:sldLayoutMkLst>
            <pc:docMk/>
            <pc:sldMasterMk cId="4056634218" sldId="2147483648"/>
            <pc:sldLayoutMk cId="1812348123" sldId="2147483658"/>
          </pc:sldLayoutMkLst>
        </pc:sldLayoutChg>
        <pc:sldLayoutChg chg="del">
          <pc:chgData name="Nakamura-Zimmerer, Tenavi (LARC-D317)" userId="6697bd95-7441-409f-bdbc-aa915c67f952" providerId="ADAL" clId="{C9E615AA-C368-F740-AF36-F20BE1EDFBB5}" dt="2022-10-19T18:01:34.714" v="2701" actId="2696"/>
          <pc:sldLayoutMkLst>
            <pc:docMk/>
            <pc:sldMasterMk cId="4056634218" sldId="2147483648"/>
            <pc:sldLayoutMk cId="3337292717" sldId="2147483658"/>
          </pc:sldLayoutMkLst>
        </pc:sldLayoutChg>
      </pc:sldMasterChg>
      <pc:sldMasterChg chg="addSp delSp modSp mod ord delSldLayout modSldLayout">
        <pc:chgData name="Nakamura-Zimmerer, Tenavi (LARC-D317)" userId="6697bd95-7441-409f-bdbc-aa915c67f952" providerId="ADAL" clId="{C9E615AA-C368-F740-AF36-F20BE1EDFBB5}" dt="2022-11-07T20:02:27.432" v="14598" actId="14100"/>
        <pc:sldMasterMkLst>
          <pc:docMk/>
          <pc:sldMasterMk cId="1357934267" sldId="2147483658"/>
        </pc:sldMasterMkLst>
        <pc:spChg chg="mod">
          <ac:chgData name="Nakamura-Zimmerer, Tenavi (LARC-D317)" userId="6697bd95-7441-409f-bdbc-aa915c67f952" providerId="ADAL" clId="{C9E615AA-C368-F740-AF36-F20BE1EDFBB5}" dt="2022-11-07T20:02:27.432" v="14598" actId="14100"/>
          <ac:spMkLst>
            <pc:docMk/>
            <pc:sldMasterMk cId="1357934267" sldId="2147483658"/>
            <ac:spMk id="3" creationId="{2165198F-9609-2149-98D1-B264BEB339CF}"/>
          </ac:spMkLst>
        </pc:spChg>
        <pc:spChg chg="del">
          <ac:chgData name="Nakamura-Zimmerer, Tenavi (LARC-D317)" userId="6697bd95-7441-409f-bdbc-aa915c67f952" providerId="ADAL" clId="{C9E615AA-C368-F740-AF36-F20BE1EDFBB5}" dt="2022-11-07T19:55:29.994" v="14554" actId="478"/>
          <ac:spMkLst>
            <pc:docMk/>
            <pc:sldMasterMk cId="1357934267" sldId="2147483658"/>
            <ac:spMk id="10" creationId="{8A4FFE05-D8ED-F84C-CEDC-BBF0BE4A6869}"/>
          </ac:spMkLst>
        </pc:spChg>
        <pc:spChg chg="del">
          <ac:chgData name="Nakamura-Zimmerer, Tenavi (LARC-D317)" userId="6697bd95-7441-409f-bdbc-aa915c67f952" providerId="ADAL" clId="{C9E615AA-C368-F740-AF36-F20BE1EDFBB5}" dt="2022-11-07T19:34:17.781" v="14458" actId="478"/>
          <ac:spMkLst>
            <pc:docMk/>
            <pc:sldMasterMk cId="1357934267" sldId="2147483658"/>
            <ac:spMk id="11" creationId="{4E5927E4-1B1E-4F26-2B91-D2537BCBE90F}"/>
          </ac:spMkLst>
        </pc:spChg>
        <pc:picChg chg="mod">
          <ac:chgData name="Nakamura-Zimmerer, Tenavi (LARC-D317)" userId="6697bd95-7441-409f-bdbc-aa915c67f952" providerId="ADAL" clId="{C9E615AA-C368-F740-AF36-F20BE1EDFBB5}" dt="2022-11-07T19:27:11.859" v="14353" actId="1076"/>
          <ac:picMkLst>
            <pc:docMk/>
            <pc:sldMasterMk cId="1357934267" sldId="2147483658"/>
            <ac:picMk id="6" creationId="{F994595D-EB37-0D84-9ABD-047A16138D1C}"/>
          </ac:picMkLst>
        </pc:picChg>
        <pc:picChg chg="mod">
          <ac:chgData name="Nakamura-Zimmerer, Tenavi (LARC-D317)" userId="6697bd95-7441-409f-bdbc-aa915c67f952" providerId="ADAL" clId="{C9E615AA-C368-F740-AF36-F20BE1EDFBB5}" dt="2022-11-07T19:40:22.472" v="14497" actId="166"/>
          <ac:picMkLst>
            <pc:docMk/>
            <pc:sldMasterMk cId="1357934267" sldId="2147483658"/>
            <ac:picMk id="8" creationId="{EEC441D9-F15C-4B43-B0F3-F351B5808869}"/>
          </ac:picMkLst>
        </pc:picChg>
        <pc:cxnChg chg="add del mod">
          <ac:chgData name="Nakamura-Zimmerer, Tenavi (LARC-D317)" userId="6697bd95-7441-409f-bdbc-aa915c67f952" providerId="ADAL" clId="{C9E615AA-C368-F740-AF36-F20BE1EDFBB5}" dt="2022-11-07T19:56:07.171" v="14556" actId="1076"/>
          <ac:cxnSpMkLst>
            <pc:docMk/>
            <pc:sldMasterMk cId="1357934267" sldId="2147483658"/>
            <ac:cxnSpMk id="14" creationId="{43C06048-FE0F-E441-A417-32471C0C7F33}"/>
          </ac:cxnSpMkLst>
        </pc:cxnChg>
        <pc:sldLayoutChg chg="del">
          <pc:chgData name="Nakamura-Zimmerer, Tenavi (LARC-D317)" userId="6697bd95-7441-409f-bdbc-aa915c67f952" providerId="ADAL" clId="{C9E615AA-C368-F740-AF36-F20BE1EDFBB5}" dt="2022-11-07T19:28:21.424" v="14358" actId="2696"/>
          <pc:sldLayoutMkLst>
            <pc:docMk/>
            <pc:sldMasterMk cId="1357934267" sldId="2147483658"/>
            <pc:sldLayoutMk cId="2867177130" sldId="2147483655"/>
          </pc:sldLayoutMkLst>
        </pc:sldLayoutChg>
        <pc:sldLayoutChg chg="modSp mod">
          <pc:chgData name="Nakamura-Zimmerer, Tenavi (LARC-D317)" userId="6697bd95-7441-409f-bdbc-aa915c67f952" providerId="ADAL" clId="{C9E615AA-C368-F740-AF36-F20BE1EDFBB5}" dt="2022-11-07T19:33:51.134" v="14455" actId="1076"/>
          <pc:sldLayoutMkLst>
            <pc:docMk/>
            <pc:sldMasterMk cId="1357934267" sldId="2147483658"/>
            <pc:sldLayoutMk cId="355166173" sldId="2147483659"/>
          </pc:sldLayoutMkLst>
          <pc:spChg chg="mod">
            <ac:chgData name="Nakamura-Zimmerer, Tenavi (LARC-D317)" userId="6697bd95-7441-409f-bdbc-aa915c67f952" providerId="ADAL" clId="{C9E615AA-C368-F740-AF36-F20BE1EDFBB5}" dt="2022-11-07T19:33:51.134" v="14455" actId="1076"/>
            <ac:spMkLst>
              <pc:docMk/>
              <pc:sldMasterMk cId="1357934267" sldId="2147483658"/>
              <pc:sldLayoutMk cId="355166173" sldId="2147483659"/>
              <ac:spMk id="15" creationId="{727517B9-9DEB-4078-588A-982570925DAB}"/>
            </ac:spMkLst>
          </pc:spChg>
        </pc:sldLayoutChg>
        <pc:sldLayoutChg chg="addSp delSp modSp mod">
          <pc:chgData name="Nakamura-Zimmerer, Tenavi (LARC-D317)" userId="6697bd95-7441-409f-bdbc-aa915c67f952" providerId="ADAL" clId="{C9E615AA-C368-F740-AF36-F20BE1EDFBB5}" dt="2022-11-07T19:34:10.065" v="14457" actId="478"/>
          <pc:sldLayoutMkLst>
            <pc:docMk/>
            <pc:sldMasterMk cId="1357934267" sldId="2147483658"/>
            <pc:sldLayoutMk cId="3096244421" sldId="2147483660"/>
          </pc:sldLayoutMkLst>
          <pc:spChg chg="add del mod">
            <ac:chgData name="Nakamura-Zimmerer, Tenavi (LARC-D317)" userId="6697bd95-7441-409f-bdbc-aa915c67f952" providerId="ADAL" clId="{C9E615AA-C368-F740-AF36-F20BE1EDFBB5}" dt="2022-11-07T19:34:10.065" v="14457" actId="478"/>
            <ac:spMkLst>
              <pc:docMk/>
              <pc:sldMasterMk cId="1357934267" sldId="2147483658"/>
              <pc:sldLayoutMk cId="3096244421" sldId="2147483660"/>
              <ac:spMk id="4" creationId="{FBF3CE0E-5080-7DA2-5682-CA082717B40B}"/>
            </ac:spMkLst>
          </pc:spChg>
        </pc:sldLayoutChg>
        <pc:sldLayoutChg chg="del">
          <pc:chgData name="Nakamura-Zimmerer, Tenavi (LARC-D317)" userId="6697bd95-7441-409f-bdbc-aa915c67f952" providerId="ADAL" clId="{C9E615AA-C368-F740-AF36-F20BE1EDFBB5}" dt="2022-11-07T19:28:27.357" v="14359" actId="2696"/>
          <pc:sldLayoutMkLst>
            <pc:docMk/>
            <pc:sldMasterMk cId="1357934267" sldId="2147483658"/>
            <pc:sldLayoutMk cId="4111914072" sldId="2147483661"/>
          </pc:sldLayoutMkLst>
        </pc:sldLayoutChg>
        <pc:sldLayoutChg chg="del">
          <pc:chgData name="Nakamura-Zimmerer, Tenavi (LARC-D317)" userId="6697bd95-7441-409f-bdbc-aa915c67f952" providerId="ADAL" clId="{C9E615AA-C368-F740-AF36-F20BE1EDFBB5}" dt="2022-11-07T19:28:09.508" v="14355" actId="2696"/>
          <pc:sldLayoutMkLst>
            <pc:docMk/>
            <pc:sldMasterMk cId="1357934267" sldId="2147483658"/>
            <pc:sldLayoutMk cId="3851021360" sldId="2147483663"/>
          </pc:sldLayoutMkLst>
        </pc:sldLayoutChg>
        <pc:sldLayoutChg chg="del">
          <pc:chgData name="Nakamura-Zimmerer, Tenavi (LARC-D317)" userId="6697bd95-7441-409f-bdbc-aa915c67f952" providerId="ADAL" clId="{C9E615AA-C368-F740-AF36-F20BE1EDFBB5}" dt="2022-11-07T19:28:15.646" v="14356" actId="2696"/>
          <pc:sldLayoutMkLst>
            <pc:docMk/>
            <pc:sldMasterMk cId="1357934267" sldId="2147483658"/>
            <pc:sldLayoutMk cId="1378775761" sldId="2147483664"/>
          </pc:sldLayoutMkLst>
        </pc:sldLayoutChg>
        <pc:sldLayoutChg chg="del">
          <pc:chgData name="Nakamura-Zimmerer, Tenavi (LARC-D317)" userId="6697bd95-7441-409f-bdbc-aa915c67f952" providerId="ADAL" clId="{C9E615AA-C368-F740-AF36-F20BE1EDFBB5}" dt="2022-11-07T19:28:16.857" v="14357" actId="2696"/>
          <pc:sldLayoutMkLst>
            <pc:docMk/>
            <pc:sldMasterMk cId="1357934267" sldId="2147483658"/>
            <pc:sldLayoutMk cId="3616724066" sldId="2147483665"/>
          </pc:sldLayoutMkLst>
        </pc:sldLayoutChg>
        <pc:sldLayoutChg chg="del">
          <pc:chgData name="Nakamura-Zimmerer, Tenavi (LARC-D317)" userId="6697bd95-7441-409f-bdbc-aa915c67f952" providerId="ADAL" clId="{C9E615AA-C368-F740-AF36-F20BE1EDFBB5}" dt="2022-11-07T19:34:57.301" v="14477" actId="2696"/>
          <pc:sldLayoutMkLst>
            <pc:docMk/>
            <pc:sldMasterMk cId="1357934267" sldId="2147483658"/>
            <pc:sldLayoutMk cId="1458319337" sldId="2147483666"/>
          </pc:sldLayoutMkLst>
        </pc:sldLayoutChg>
      </pc:sldMasterChg>
      <pc:sldMasterChg chg="new del mod addSldLayout delSldLayout">
        <pc:chgData name="Nakamura-Zimmerer, Tenavi (LARC-D317)" userId="6697bd95-7441-409f-bdbc-aa915c67f952" providerId="ADAL" clId="{C9E615AA-C368-F740-AF36-F20BE1EDFBB5}" dt="2022-11-07T19:25:18.560" v="14351" actId="6938"/>
        <pc:sldMasterMkLst>
          <pc:docMk/>
          <pc:sldMasterMk cId="4275906364" sldId="2147483658"/>
        </pc:sldMasterMkLst>
        <pc:sldLayoutChg chg="new del replId">
          <pc:chgData name="Nakamura-Zimmerer, Tenavi (LARC-D317)" userId="6697bd95-7441-409f-bdbc-aa915c67f952" providerId="ADAL" clId="{C9E615AA-C368-F740-AF36-F20BE1EDFBB5}" dt="2022-11-07T19:25:18.560" v="14351" actId="6938"/>
          <pc:sldLayoutMkLst>
            <pc:docMk/>
            <pc:sldMasterMk cId="4275906364" sldId="2147483658"/>
            <pc:sldLayoutMk cId="3959817059" sldId="2147483659"/>
          </pc:sldLayoutMkLst>
        </pc:sldLayoutChg>
        <pc:sldLayoutChg chg="new del replId">
          <pc:chgData name="Nakamura-Zimmerer, Tenavi (LARC-D317)" userId="6697bd95-7441-409f-bdbc-aa915c67f952" providerId="ADAL" clId="{C9E615AA-C368-F740-AF36-F20BE1EDFBB5}" dt="2022-11-07T19:25:18.560" v="14351" actId="6938"/>
          <pc:sldLayoutMkLst>
            <pc:docMk/>
            <pc:sldMasterMk cId="4275906364" sldId="2147483658"/>
            <pc:sldLayoutMk cId="494975692" sldId="2147483660"/>
          </pc:sldLayoutMkLst>
        </pc:sldLayoutChg>
        <pc:sldLayoutChg chg="new del replId">
          <pc:chgData name="Nakamura-Zimmerer, Tenavi (LARC-D317)" userId="6697bd95-7441-409f-bdbc-aa915c67f952" providerId="ADAL" clId="{C9E615AA-C368-F740-AF36-F20BE1EDFBB5}" dt="2022-11-07T19:25:18.560" v="14351" actId="6938"/>
          <pc:sldLayoutMkLst>
            <pc:docMk/>
            <pc:sldMasterMk cId="4275906364" sldId="2147483658"/>
            <pc:sldLayoutMk cId="3669026390" sldId="2147483661"/>
          </pc:sldLayoutMkLst>
        </pc:sldLayoutChg>
        <pc:sldLayoutChg chg="new del replId">
          <pc:chgData name="Nakamura-Zimmerer, Tenavi (LARC-D317)" userId="6697bd95-7441-409f-bdbc-aa915c67f952" providerId="ADAL" clId="{C9E615AA-C368-F740-AF36-F20BE1EDFBB5}" dt="2022-11-07T19:25:18.560" v="14351" actId="6938"/>
          <pc:sldLayoutMkLst>
            <pc:docMk/>
            <pc:sldMasterMk cId="4275906364" sldId="2147483658"/>
            <pc:sldLayoutMk cId="727121468" sldId="2147483662"/>
          </pc:sldLayoutMkLst>
        </pc:sldLayoutChg>
        <pc:sldLayoutChg chg="new del replId">
          <pc:chgData name="Nakamura-Zimmerer, Tenavi (LARC-D317)" userId="6697bd95-7441-409f-bdbc-aa915c67f952" providerId="ADAL" clId="{C9E615AA-C368-F740-AF36-F20BE1EDFBB5}" dt="2022-11-07T19:25:18.560" v="14351" actId="6938"/>
          <pc:sldLayoutMkLst>
            <pc:docMk/>
            <pc:sldMasterMk cId="4275906364" sldId="2147483658"/>
            <pc:sldLayoutMk cId="2718650770" sldId="2147483663"/>
          </pc:sldLayoutMkLst>
        </pc:sldLayoutChg>
        <pc:sldLayoutChg chg="new del replId">
          <pc:chgData name="Nakamura-Zimmerer, Tenavi (LARC-D317)" userId="6697bd95-7441-409f-bdbc-aa915c67f952" providerId="ADAL" clId="{C9E615AA-C368-F740-AF36-F20BE1EDFBB5}" dt="2022-11-07T19:25:18.560" v="14351" actId="6938"/>
          <pc:sldLayoutMkLst>
            <pc:docMk/>
            <pc:sldMasterMk cId="4275906364" sldId="2147483658"/>
            <pc:sldLayoutMk cId="623330625" sldId="2147483664"/>
          </pc:sldLayoutMkLst>
        </pc:sldLayoutChg>
        <pc:sldLayoutChg chg="new del replId">
          <pc:chgData name="Nakamura-Zimmerer, Tenavi (LARC-D317)" userId="6697bd95-7441-409f-bdbc-aa915c67f952" providerId="ADAL" clId="{C9E615AA-C368-F740-AF36-F20BE1EDFBB5}" dt="2022-11-07T19:25:18.560" v="14351" actId="6938"/>
          <pc:sldLayoutMkLst>
            <pc:docMk/>
            <pc:sldMasterMk cId="4275906364" sldId="2147483658"/>
            <pc:sldLayoutMk cId="2154389557" sldId="2147483665"/>
          </pc:sldLayoutMkLst>
        </pc:sldLayoutChg>
        <pc:sldLayoutChg chg="new del replId">
          <pc:chgData name="Nakamura-Zimmerer, Tenavi (LARC-D317)" userId="6697bd95-7441-409f-bdbc-aa915c67f952" providerId="ADAL" clId="{C9E615AA-C368-F740-AF36-F20BE1EDFBB5}" dt="2022-11-07T19:25:18.560" v="14351" actId="6938"/>
          <pc:sldLayoutMkLst>
            <pc:docMk/>
            <pc:sldMasterMk cId="4275906364" sldId="2147483658"/>
            <pc:sldLayoutMk cId="3703195220" sldId="2147483666"/>
          </pc:sldLayoutMkLst>
        </pc:sldLayoutChg>
        <pc:sldLayoutChg chg="new del replId">
          <pc:chgData name="Nakamura-Zimmerer, Tenavi (LARC-D317)" userId="6697bd95-7441-409f-bdbc-aa915c67f952" providerId="ADAL" clId="{C9E615AA-C368-F740-AF36-F20BE1EDFBB5}" dt="2022-11-07T19:25:18.560" v="14351" actId="6938"/>
          <pc:sldLayoutMkLst>
            <pc:docMk/>
            <pc:sldMasterMk cId="4275906364" sldId="2147483658"/>
            <pc:sldLayoutMk cId="1634932555" sldId="2147483667"/>
          </pc:sldLayoutMkLst>
        </pc:sldLayoutChg>
        <pc:sldLayoutChg chg="new del replId">
          <pc:chgData name="Nakamura-Zimmerer, Tenavi (LARC-D317)" userId="6697bd95-7441-409f-bdbc-aa915c67f952" providerId="ADAL" clId="{C9E615AA-C368-F740-AF36-F20BE1EDFBB5}" dt="2022-11-07T19:25:18.560" v="14351" actId="6938"/>
          <pc:sldLayoutMkLst>
            <pc:docMk/>
            <pc:sldMasterMk cId="4275906364" sldId="2147483658"/>
            <pc:sldLayoutMk cId="2373201007" sldId="2147483668"/>
          </pc:sldLayoutMkLst>
        </pc:sldLayoutChg>
        <pc:sldLayoutChg chg="new del replId">
          <pc:chgData name="Nakamura-Zimmerer, Tenavi (LARC-D317)" userId="6697bd95-7441-409f-bdbc-aa915c67f952" providerId="ADAL" clId="{C9E615AA-C368-F740-AF36-F20BE1EDFBB5}" dt="2022-11-07T19:25:18.560" v="14351" actId="6938"/>
          <pc:sldLayoutMkLst>
            <pc:docMk/>
            <pc:sldMasterMk cId="4275906364" sldId="2147483658"/>
            <pc:sldLayoutMk cId="2089153174" sldId="2147483669"/>
          </pc:sldLayoutMkLst>
        </pc:sldLayoutChg>
      </pc:sldMasterChg>
    </pc:docChg>
  </pc:docChgLst>
  <pc:docChgLst>
    <pc:chgData name="Snyder, Steven M. (LARC-D316)" userId="1e799a99-88f2-48de-85d8-73b561e3fcec" providerId="ADAL" clId="{B0C028D3-7D84-40DB-BE15-C08FF5B8A061}"/>
    <pc:docChg chg="undo custSel addSld delSld modSld sldOrd">
      <pc:chgData name="Snyder, Steven M. (LARC-D316)" userId="1e799a99-88f2-48de-85d8-73b561e3fcec" providerId="ADAL" clId="{B0C028D3-7D84-40DB-BE15-C08FF5B8A061}" dt="2022-04-12T17:38:42.439" v="1652" actId="478"/>
      <pc:docMkLst>
        <pc:docMk/>
      </pc:docMkLst>
      <pc:sldChg chg="addSp delSp modSp mod ord">
        <pc:chgData name="Snyder, Steven M. (LARC-D316)" userId="1e799a99-88f2-48de-85d8-73b561e3fcec" providerId="ADAL" clId="{B0C028D3-7D84-40DB-BE15-C08FF5B8A061}" dt="2022-04-11T21:00:36.117" v="1622" actId="1035"/>
        <pc:sldMkLst>
          <pc:docMk/>
          <pc:sldMk cId="2779471427" sldId="258"/>
        </pc:sldMkLst>
        <pc:spChg chg="mod">
          <ac:chgData name="Snyder, Steven M. (LARC-D316)" userId="1e799a99-88f2-48de-85d8-73b561e3fcec" providerId="ADAL" clId="{B0C028D3-7D84-40DB-BE15-C08FF5B8A061}" dt="2022-04-11T19:13:55.729" v="699" actId="207"/>
          <ac:spMkLst>
            <pc:docMk/>
            <pc:sldMk cId="2779471427" sldId="258"/>
            <ac:spMk id="50" creationId="{70AA1E73-4E43-6E47-AAB8-2E28888E6D4F}"/>
          </ac:spMkLst>
        </pc:spChg>
        <pc:spChg chg="mod">
          <ac:chgData name="Snyder, Steven M. (LARC-D316)" userId="1e799a99-88f2-48de-85d8-73b561e3fcec" providerId="ADAL" clId="{B0C028D3-7D84-40DB-BE15-C08FF5B8A061}" dt="2022-04-11T21:00:36.117" v="1622" actId="1035"/>
          <ac:spMkLst>
            <pc:docMk/>
            <pc:sldMk cId="2779471427" sldId="258"/>
            <ac:spMk id="51" creationId="{E79E7116-961A-8048-8CD5-93B4F53D929B}"/>
          </ac:spMkLst>
        </pc:spChg>
        <pc:spChg chg="mod">
          <ac:chgData name="Snyder, Steven M. (LARC-D316)" userId="1e799a99-88f2-48de-85d8-73b561e3fcec" providerId="ADAL" clId="{B0C028D3-7D84-40DB-BE15-C08FF5B8A061}" dt="2022-04-11T19:17:17.140" v="857" actId="207"/>
          <ac:spMkLst>
            <pc:docMk/>
            <pc:sldMk cId="2779471427" sldId="258"/>
            <ac:spMk id="53" creationId="{DB04F93B-F60E-404C-8040-7358AA9658B1}"/>
          </ac:spMkLst>
        </pc:spChg>
        <pc:picChg chg="add del mod">
          <ac:chgData name="Snyder, Steven M. (LARC-D316)" userId="1e799a99-88f2-48de-85d8-73b561e3fcec" providerId="ADAL" clId="{B0C028D3-7D84-40DB-BE15-C08FF5B8A061}" dt="2022-04-11T19:17:35.518" v="858" actId="478"/>
          <ac:picMkLst>
            <pc:docMk/>
            <pc:sldMk cId="2779471427" sldId="258"/>
            <ac:picMk id="9" creationId="{59B059D6-FE1B-4A98-98C1-4F0637BF85B8}"/>
          </ac:picMkLst>
        </pc:picChg>
      </pc:sldChg>
      <pc:sldChg chg="del ord">
        <pc:chgData name="Snyder, Steven M. (LARC-D316)" userId="1e799a99-88f2-48de-85d8-73b561e3fcec" providerId="ADAL" clId="{B0C028D3-7D84-40DB-BE15-C08FF5B8A061}" dt="2022-04-11T19:13:34.277" v="697" actId="47"/>
        <pc:sldMkLst>
          <pc:docMk/>
          <pc:sldMk cId="4070964369" sldId="259"/>
        </pc:sldMkLst>
      </pc:sldChg>
      <pc:sldChg chg="delSp modSp mod ord">
        <pc:chgData name="Snyder, Steven M. (LARC-D316)" userId="1e799a99-88f2-48de-85d8-73b561e3fcec" providerId="ADAL" clId="{B0C028D3-7D84-40DB-BE15-C08FF5B8A061}" dt="2022-04-11T19:17:58.685" v="868" actId="20577"/>
        <pc:sldMkLst>
          <pc:docMk/>
          <pc:sldMk cId="484101233" sldId="266"/>
        </pc:sldMkLst>
        <pc:spChg chg="mod">
          <ac:chgData name="Snyder, Steven M. (LARC-D316)" userId="1e799a99-88f2-48de-85d8-73b561e3fcec" providerId="ADAL" clId="{B0C028D3-7D84-40DB-BE15-C08FF5B8A061}" dt="2022-04-11T19:17:58.685" v="868" actId="20577"/>
          <ac:spMkLst>
            <pc:docMk/>
            <pc:sldMk cId="484101233" sldId="266"/>
            <ac:spMk id="2" creationId="{17BDD086-98FC-BA43-A143-B6BC7D86308C}"/>
          </ac:spMkLst>
        </pc:spChg>
        <pc:spChg chg="mod">
          <ac:chgData name="Snyder, Steven M. (LARC-D316)" userId="1e799a99-88f2-48de-85d8-73b561e3fcec" providerId="ADAL" clId="{B0C028D3-7D84-40DB-BE15-C08FF5B8A061}" dt="2022-04-11T12:47:08.882" v="177" actId="14"/>
          <ac:spMkLst>
            <pc:docMk/>
            <pc:sldMk cId="484101233" sldId="266"/>
            <ac:spMk id="3" creationId="{24DBEB31-6E8B-4F4F-9FAF-99AA5A8E04EF}"/>
          </ac:spMkLst>
        </pc:spChg>
        <pc:picChg chg="del mod">
          <ac:chgData name="Snyder, Steven M. (LARC-D316)" userId="1e799a99-88f2-48de-85d8-73b561e3fcec" providerId="ADAL" clId="{B0C028D3-7D84-40DB-BE15-C08FF5B8A061}" dt="2022-04-11T12:37:15.156" v="26" actId="478"/>
          <ac:picMkLst>
            <pc:docMk/>
            <pc:sldMk cId="484101233" sldId="266"/>
            <ac:picMk id="6" creationId="{DA3BC72F-2A93-424F-B5E5-A4ADD3F7C01C}"/>
          </ac:picMkLst>
        </pc:picChg>
        <pc:picChg chg="del mod ord">
          <ac:chgData name="Snyder, Steven M. (LARC-D316)" userId="1e799a99-88f2-48de-85d8-73b561e3fcec" providerId="ADAL" clId="{B0C028D3-7D84-40DB-BE15-C08FF5B8A061}" dt="2022-04-11T12:38:08.122" v="38" actId="478"/>
          <ac:picMkLst>
            <pc:docMk/>
            <pc:sldMk cId="484101233" sldId="266"/>
            <ac:picMk id="8" creationId="{1EE8846D-6E57-4466-A086-1EDB3E68F03D}"/>
          </ac:picMkLst>
        </pc:picChg>
        <pc:picChg chg="del mod ord">
          <ac:chgData name="Snyder, Steven M. (LARC-D316)" userId="1e799a99-88f2-48de-85d8-73b561e3fcec" providerId="ADAL" clId="{B0C028D3-7D84-40DB-BE15-C08FF5B8A061}" dt="2022-04-11T12:38:58.377" v="74" actId="478"/>
          <ac:picMkLst>
            <pc:docMk/>
            <pc:sldMk cId="484101233" sldId="266"/>
            <ac:picMk id="10" creationId="{CDCCC3AC-1EF8-43B7-BB10-403D2F8B5657}"/>
          </ac:picMkLst>
        </pc:picChg>
        <pc:picChg chg="mod">
          <ac:chgData name="Snyder, Steven M. (LARC-D316)" userId="1e799a99-88f2-48de-85d8-73b561e3fcec" providerId="ADAL" clId="{B0C028D3-7D84-40DB-BE15-C08FF5B8A061}" dt="2022-04-11T12:42:12.131" v="147" actId="1035"/>
          <ac:picMkLst>
            <pc:docMk/>
            <pc:sldMk cId="484101233" sldId="266"/>
            <ac:picMk id="12" creationId="{7355E788-92ED-47B8-BDEF-2361F9EEFED9}"/>
          </ac:picMkLst>
        </pc:picChg>
        <pc:picChg chg="mod ord">
          <ac:chgData name="Snyder, Steven M. (LARC-D316)" userId="1e799a99-88f2-48de-85d8-73b561e3fcec" providerId="ADAL" clId="{B0C028D3-7D84-40DB-BE15-C08FF5B8A061}" dt="2022-04-11T12:38:49.988" v="60" actId="108"/>
          <ac:picMkLst>
            <pc:docMk/>
            <pc:sldMk cId="484101233" sldId="266"/>
            <ac:picMk id="14" creationId="{CF1D22DB-4612-4739-B6E1-0FA623291F82}"/>
          </ac:picMkLst>
        </pc:picChg>
        <pc:picChg chg="mod ord">
          <ac:chgData name="Snyder, Steven M. (LARC-D316)" userId="1e799a99-88f2-48de-85d8-73b561e3fcec" providerId="ADAL" clId="{B0C028D3-7D84-40DB-BE15-C08FF5B8A061}" dt="2022-04-11T12:42:12.131" v="147" actId="1035"/>
          <ac:picMkLst>
            <pc:docMk/>
            <pc:sldMk cId="484101233" sldId="266"/>
            <ac:picMk id="16" creationId="{1A66FDBC-B97C-4F83-97CD-6A2DA12901A5}"/>
          </ac:picMkLst>
        </pc:picChg>
        <pc:picChg chg="mod">
          <ac:chgData name="Snyder, Steven M. (LARC-D316)" userId="1e799a99-88f2-48de-85d8-73b561e3fcec" providerId="ADAL" clId="{B0C028D3-7D84-40DB-BE15-C08FF5B8A061}" dt="2022-04-11T12:42:12.131" v="147" actId="1035"/>
          <ac:picMkLst>
            <pc:docMk/>
            <pc:sldMk cId="484101233" sldId="266"/>
            <ac:picMk id="18" creationId="{5DDB47ED-A414-411C-9561-B0E07AE89DA8}"/>
          </ac:picMkLst>
        </pc:picChg>
        <pc:picChg chg="mod">
          <ac:chgData name="Snyder, Steven M. (LARC-D316)" userId="1e799a99-88f2-48de-85d8-73b561e3fcec" providerId="ADAL" clId="{B0C028D3-7D84-40DB-BE15-C08FF5B8A061}" dt="2022-04-11T12:42:12.131" v="147" actId="1035"/>
          <ac:picMkLst>
            <pc:docMk/>
            <pc:sldMk cId="484101233" sldId="266"/>
            <ac:picMk id="20" creationId="{5059EB6A-D4DA-4487-8E60-618D9083C002}"/>
          </ac:picMkLst>
        </pc:picChg>
        <pc:picChg chg="del mod">
          <ac:chgData name="Snyder, Steven M. (LARC-D316)" userId="1e799a99-88f2-48de-85d8-73b561e3fcec" providerId="ADAL" clId="{B0C028D3-7D84-40DB-BE15-C08FF5B8A061}" dt="2022-04-11T12:38:49.989" v="61" actId="478"/>
          <ac:picMkLst>
            <pc:docMk/>
            <pc:sldMk cId="484101233" sldId="266"/>
            <ac:picMk id="32" creationId="{52D5CD1A-0562-491F-8A19-29982BE8A226}"/>
          </ac:picMkLst>
        </pc:picChg>
      </pc:sldChg>
      <pc:sldChg chg="modSp ord">
        <pc:chgData name="Snyder, Steven M. (LARC-D316)" userId="1e799a99-88f2-48de-85d8-73b561e3fcec" providerId="ADAL" clId="{B0C028D3-7D84-40DB-BE15-C08FF5B8A061}" dt="2022-04-11T20:46:41.059" v="1585" actId="12788"/>
        <pc:sldMkLst>
          <pc:docMk/>
          <pc:sldMk cId="856594990" sldId="267"/>
        </pc:sldMkLst>
        <pc:spChg chg="mod">
          <ac:chgData name="Snyder, Steven M. (LARC-D316)" userId="1e799a99-88f2-48de-85d8-73b561e3fcec" providerId="ADAL" clId="{B0C028D3-7D84-40DB-BE15-C08FF5B8A061}" dt="2022-04-11T20:46:41.059" v="1585" actId="12788"/>
          <ac:spMkLst>
            <pc:docMk/>
            <pc:sldMk cId="856594990" sldId="267"/>
            <ac:spMk id="4" creationId="{812E09BA-9226-489B-9527-07EC5178A55E}"/>
          </ac:spMkLst>
        </pc:spChg>
        <pc:spChg chg="mod">
          <ac:chgData name="Snyder, Steven M. (LARC-D316)" userId="1e799a99-88f2-48de-85d8-73b561e3fcec" providerId="ADAL" clId="{B0C028D3-7D84-40DB-BE15-C08FF5B8A061}" dt="2022-04-11T20:46:41.059" v="1585" actId="12788"/>
          <ac:spMkLst>
            <pc:docMk/>
            <pc:sldMk cId="856594990" sldId="267"/>
            <ac:spMk id="5" creationId="{D94129DD-6B19-4ABE-BDDB-243F00FF9367}"/>
          </ac:spMkLst>
        </pc:spChg>
        <pc:spChg chg="mod">
          <ac:chgData name="Snyder, Steven M. (LARC-D316)" userId="1e799a99-88f2-48de-85d8-73b561e3fcec" providerId="ADAL" clId="{B0C028D3-7D84-40DB-BE15-C08FF5B8A061}" dt="2022-04-11T20:46:41.059" v="1585" actId="12788"/>
          <ac:spMkLst>
            <pc:docMk/>
            <pc:sldMk cId="856594990" sldId="267"/>
            <ac:spMk id="6" creationId="{5FFD6B57-6E03-490C-A8CA-3558AADDF874}"/>
          </ac:spMkLst>
        </pc:spChg>
        <pc:spChg chg="mod">
          <ac:chgData name="Snyder, Steven M. (LARC-D316)" userId="1e799a99-88f2-48de-85d8-73b561e3fcec" providerId="ADAL" clId="{B0C028D3-7D84-40DB-BE15-C08FF5B8A061}" dt="2022-04-11T20:46:41.059" v="1585" actId="12788"/>
          <ac:spMkLst>
            <pc:docMk/>
            <pc:sldMk cId="856594990" sldId="267"/>
            <ac:spMk id="7" creationId="{50D88F86-1A95-4788-BF96-28D965D8AABA}"/>
          </ac:spMkLst>
        </pc:spChg>
        <pc:grpChg chg="mod">
          <ac:chgData name="Snyder, Steven M. (LARC-D316)" userId="1e799a99-88f2-48de-85d8-73b561e3fcec" providerId="ADAL" clId="{B0C028D3-7D84-40DB-BE15-C08FF5B8A061}" dt="2022-04-11T20:46:41.059" v="1585" actId="12788"/>
          <ac:grpSpMkLst>
            <pc:docMk/>
            <pc:sldMk cId="856594990" sldId="267"/>
            <ac:grpSpMk id="12" creationId="{8AF5D5AA-7351-4676-9A1B-206247F4CCA6}"/>
          </ac:grpSpMkLst>
        </pc:grpChg>
        <pc:grpChg chg="mod">
          <ac:chgData name="Snyder, Steven M. (LARC-D316)" userId="1e799a99-88f2-48de-85d8-73b561e3fcec" providerId="ADAL" clId="{B0C028D3-7D84-40DB-BE15-C08FF5B8A061}" dt="2022-04-11T20:46:41.059" v="1585" actId="12788"/>
          <ac:grpSpMkLst>
            <pc:docMk/>
            <pc:sldMk cId="856594990" sldId="267"/>
            <ac:grpSpMk id="13" creationId="{3A594449-4E3D-4A29-97D2-5BA79FE9B30E}"/>
          </ac:grpSpMkLst>
        </pc:grpChg>
        <pc:picChg chg="mod">
          <ac:chgData name="Snyder, Steven M. (LARC-D316)" userId="1e799a99-88f2-48de-85d8-73b561e3fcec" providerId="ADAL" clId="{B0C028D3-7D84-40DB-BE15-C08FF5B8A061}" dt="2022-04-11T20:46:41.059" v="1585" actId="12788"/>
          <ac:picMkLst>
            <pc:docMk/>
            <pc:sldMk cId="856594990" sldId="267"/>
            <ac:picMk id="8" creationId="{C4BE8FE6-1CBC-47A9-9280-06EE262884BA}"/>
          </ac:picMkLst>
        </pc:picChg>
        <pc:picChg chg="mod">
          <ac:chgData name="Snyder, Steven M. (LARC-D316)" userId="1e799a99-88f2-48de-85d8-73b561e3fcec" providerId="ADAL" clId="{B0C028D3-7D84-40DB-BE15-C08FF5B8A061}" dt="2022-04-11T20:46:41.059" v="1585" actId="12788"/>
          <ac:picMkLst>
            <pc:docMk/>
            <pc:sldMk cId="856594990" sldId="267"/>
            <ac:picMk id="9" creationId="{5B51286B-7748-45F3-8850-68977903627C}"/>
          </ac:picMkLst>
        </pc:picChg>
        <pc:picChg chg="mod">
          <ac:chgData name="Snyder, Steven M. (LARC-D316)" userId="1e799a99-88f2-48de-85d8-73b561e3fcec" providerId="ADAL" clId="{B0C028D3-7D84-40DB-BE15-C08FF5B8A061}" dt="2022-04-11T20:46:41.059" v="1585" actId="12788"/>
          <ac:picMkLst>
            <pc:docMk/>
            <pc:sldMk cId="856594990" sldId="267"/>
            <ac:picMk id="10" creationId="{D43715CC-65A1-4F7A-AD3E-F5F7F01C2AFD}"/>
          </ac:picMkLst>
        </pc:picChg>
        <pc:picChg chg="mod">
          <ac:chgData name="Snyder, Steven M. (LARC-D316)" userId="1e799a99-88f2-48de-85d8-73b561e3fcec" providerId="ADAL" clId="{B0C028D3-7D84-40DB-BE15-C08FF5B8A061}" dt="2022-04-11T20:46:41.059" v="1585" actId="12788"/>
          <ac:picMkLst>
            <pc:docMk/>
            <pc:sldMk cId="856594990" sldId="267"/>
            <ac:picMk id="1026" creationId="{6F5FF903-A998-4F27-92FD-E1B17C14A4C3}"/>
          </ac:picMkLst>
        </pc:picChg>
      </pc:sldChg>
      <pc:sldChg chg="addSp delSp modSp mod modClrScheme chgLayout">
        <pc:chgData name="Snyder, Steven M. (LARC-D316)" userId="1e799a99-88f2-48de-85d8-73b561e3fcec" providerId="ADAL" clId="{B0C028D3-7D84-40DB-BE15-C08FF5B8A061}" dt="2022-04-12T17:38:34.807" v="1650" actId="478"/>
        <pc:sldMkLst>
          <pc:docMk/>
          <pc:sldMk cId="3741229608" sldId="268"/>
        </pc:sldMkLst>
        <pc:spChg chg="del mod ord">
          <ac:chgData name="Snyder, Steven M. (LARC-D316)" userId="1e799a99-88f2-48de-85d8-73b561e3fcec" providerId="ADAL" clId="{B0C028D3-7D84-40DB-BE15-C08FF5B8A061}" dt="2022-04-11T19:20:27.915" v="872" actId="700"/>
          <ac:spMkLst>
            <pc:docMk/>
            <pc:sldMk cId="3741229608" sldId="268"/>
            <ac:spMk id="2" creationId="{B09FCA32-F991-4DA6-B36E-094FF5E883B7}"/>
          </ac:spMkLst>
        </pc:spChg>
        <pc:spChg chg="mod ord">
          <ac:chgData name="Snyder, Steven M. (LARC-D316)" userId="1e799a99-88f2-48de-85d8-73b561e3fcec" providerId="ADAL" clId="{B0C028D3-7D84-40DB-BE15-C08FF5B8A061}" dt="2022-04-11T19:20:38.925" v="873" actId="20577"/>
          <ac:spMkLst>
            <pc:docMk/>
            <pc:sldMk cId="3741229608" sldId="268"/>
            <ac:spMk id="3" creationId="{7624DC4D-4233-4CDA-AC97-A1995EA84349}"/>
          </ac:spMkLst>
        </pc:spChg>
        <pc:spChg chg="del mod ord">
          <ac:chgData name="Snyder, Steven M. (LARC-D316)" userId="1e799a99-88f2-48de-85d8-73b561e3fcec" providerId="ADAL" clId="{B0C028D3-7D84-40DB-BE15-C08FF5B8A061}" dt="2022-04-12T17:38:34.807" v="1650" actId="478"/>
          <ac:spMkLst>
            <pc:docMk/>
            <pc:sldMk cId="3741229608" sldId="268"/>
            <ac:spMk id="4" creationId="{A0A0BB32-1B1E-4CB3-B79D-2B1C6369004B}"/>
          </ac:spMkLst>
        </pc:spChg>
        <pc:spChg chg="add mod ord">
          <ac:chgData name="Snyder, Steven M. (LARC-D316)" userId="1e799a99-88f2-48de-85d8-73b561e3fcec" providerId="ADAL" clId="{B0C028D3-7D84-40DB-BE15-C08FF5B8A061}" dt="2022-04-11T19:20:51.052" v="904" actId="20577"/>
          <ac:spMkLst>
            <pc:docMk/>
            <pc:sldMk cId="3741229608" sldId="268"/>
            <ac:spMk id="5" creationId="{E7C2EFEE-6312-4840-88B2-0F71F5715DF7}"/>
          </ac:spMkLst>
        </pc:spChg>
        <pc:spChg chg="add mod">
          <ac:chgData name="Snyder, Steven M. (LARC-D316)" userId="1e799a99-88f2-48de-85d8-73b561e3fcec" providerId="ADAL" clId="{B0C028D3-7D84-40DB-BE15-C08FF5B8A061}" dt="2022-04-12T17:38:32.042" v="1649"/>
          <ac:spMkLst>
            <pc:docMk/>
            <pc:sldMk cId="3741229608" sldId="268"/>
            <ac:spMk id="6" creationId="{E7F5341E-3963-4525-A20F-958517F68F5E}"/>
          </ac:spMkLst>
        </pc:spChg>
      </pc:sldChg>
      <pc:sldChg chg="modSp mod">
        <pc:chgData name="Snyder, Steven M. (LARC-D316)" userId="1e799a99-88f2-48de-85d8-73b561e3fcec" providerId="ADAL" clId="{B0C028D3-7D84-40DB-BE15-C08FF5B8A061}" dt="2022-04-11T20:47:12.662" v="1588" actId="207"/>
        <pc:sldMkLst>
          <pc:docMk/>
          <pc:sldMk cId="1103975298" sldId="269"/>
        </pc:sldMkLst>
        <pc:spChg chg="mod">
          <ac:chgData name="Snyder, Steven M. (LARC-D316)" userId="1e799a99-88f2-48de-85d8-73b561e3fcec" providerId="ADAL" clId="{B0C028D3-7D84-40DB-BE15-C08FF5B8A061}" dt="2022-04-11T19:43:35.142" v="1368" actId="20577"/>
          <ac:spMkLst>
            <pc:docMk/>
            <pc:sldMk cId="1103975298" sldId="269"/>
            <ac:spMk id="2" creationId="{4DDA7682-4E2B-4CCF-B481-353DC7EF313E}"/>
          </ac:spMkLst>
        </pc:spChg>
        <pc:spChg chg="mod">
          <ac:chgData name="Snyder, Steven M. (LARC-D316)" userId="1e799a99-88f2-48de-85d8-73b561e3fcec" providerId="ADAL" clId="{B0C028D3-7D84-40DB-BE15-C08FF5B8A061}" dt="2022-04-11T20:47:12.662" v="1588" actId="207"/>
          <ac:spMkLst>
            <pc:docMk/>
            <pc:sldMk cId="1103975298" sldId="269"/>
            <ac:spMk id="3" creationId="{CAEF7A18-60DD-4ED6-8F9D-5449AB7B8CC2}"/>
          </ac:spMkLst>
        </pc:spChg>
      </pc:sldChg>
      <pc:sldChg chg="addSp modSp mod modAnim">
        <pc:chgData name="Snyder, Steven M. (LARC-D316)" userId="1e799a99-88f2-48de-85d8-73b561e3fcec" providerId="ADAL" clId="{B0C028D3-7D84-40DB-BE15-C08FF5B8A061}" dt="2022-04-12T15:02:08.606" v="1647" actId="166"/>
        <pc:sldMkLst>
          <pc:docMk/>
          <pc:sldMk cId="1267677579" sldId="276"/>
        </pc:sldMkLst>
        <pc:spChg chg="add mod ord">
          <ac:chgData name="Snyder, Steven M. (LARC-D316)" userId="1e799a99-88f2-48de-85d8-73b561e3fcec" providerId="ADAL" clId="{B0C028D3-7D84-40DB-BE15-C08FF5B8A061}" dt="2022-04-12T15:00:02.815" v="1635" actId="171"/>
          <ac:spMkLst>
            <pc:docMk/>
            <pc:sldMk cId="1267677579" sldId="276"/>
            <ac:spMk id="4" creationId="{1A4ED335-1C49-4273-9047-8DEED4061AF0}"/>
          </ac:spMkLst>
        </pc:spChg>
        <pc:spChg chg="add mod">
          <ac:chgData name="Snyder, Steven M. (LARC-D316)" userId="1e799a99-88f2-48de-85d8-73b561e3fcec" providerId="ADAL" clId="{B0C028D3-7D84-40DB-BE15-C08FF5B8A061}" dt="2022-04-12T15:01:37.673" v="1643" actId="1038"/>
          <ac:spMkLst>
            <pc:docMk/>
            <pc:sldMk cId="1267677579" sldId="276"/>
            <ac:spMk id="22" creationId="{AF2AAAD4-FBCB-4578-91C7-BFAE0895FDB7}"/>
          </ac:spMkLst>
        </pc:spChg>
        <pc:spChg chg="add mod">
          <ac:chgData name="Snyder, Steven M. (LARC-D316)" userId="1e799a99-88f2-48de-85d8-73b561e3fcec" providerId="ADAL" clId="{B0C028D3-7D84-40DB-BE15-C08FF5B8A061}" dt="2022-04-12T15:01:45.712" v="1645" actId="1076"/>
          <ac:spMkLst>
            <pc:docMk/>
            <pc:sldMk cId="1267677579" sldId="276"/>
            <ac:spMk id="23" creationId="{F8CC2BCA-030D-42AB-8AAC-23D9CD0E4BD0}"/>
          </ac:spMkLst>
        </pc:spChg>
        <pc:spChg chg="ord">
          <ac:chgData name="Snyder, Steven M. (LARC-D316)" userId="1e799a99-88f2-48de-85d8-73b561e3fcec" providerId="ADAL" clId="{B0C028D3-7D84-40DB-BE15-C08FF5B8A061}" dt="2022-04-12T15:02:08.606" v="1647" actId="166"/>
          <ac:spMkLst>
            <pc:docMk/>
            <pc:sldMk cId="1267677579" sldId="276"/>
            <ac:spMk id="38" creationId="{4741E223-810A-2A4F-B30A-2F7B290BD8B2}"/>
          </ac:spMkLst>
        </pc:spChg>
        <pc:grpChg chg="ord">
          <ac:chgData name="Snyder, Steven M. (LARC-D316)" userId="1e799a99-88f2-48de-85d8-73b561e3fcec" providerId="ADAL" clId="{B0C028D3-7D84-40DB-BE15-C08FF5B8A061}" dt="2022-04-12T15:01:52.112" v="1646" actId="166"/>
          <ac:grpSpMkLst>
            <pc:docMk/>
            <pc:sldMk cId="1267677579" sldId="276"/>
            <ac:grpSpMk id="20" creationId="{6C0B1DF8-5518-8549-B49F-8213E955E2F3}"/>
          </ac:grpSpMkLst>
        </pc:grpChg>
        <pc:grpChg chg="ord">
          <ac:chgData name="Snyder, Steven M. (LARC-D316)" userId="1e799a99-88f2-48de-85d8-73b561e3fcec" providerId="ADAL" clId="{B0C028D3-7D84-40DB-BE15-C08FF5B8A061}" dt="2022-04-11T20:28:31.608" v="1582" actId="167"/>
          <ac:grpSpMkLst>
            <pc:docMk/>
            <pc:sldMk cId="1267677579" sldId="276"/>
            <ac:grpSpMk id="21" creationId="{2FBE51C6-D33C-CB4A-997A-B2B00C1F53AC}"/>
          </ac:grpSpMkLst>
        </pc:grpChg>
      </pc:sldChg>
      <pc:sldChg chg="del">
        <pc:chgData name="Snyder, Steven M. (LARC-D316)" userId="1e799a99-88f2-48de-85d8-73b561e3fcec" providerId="ADAL" clId="{B0C028D3-7D84-40DB-BE15-C08FF5B8A061}" dt="2022-04-11T19:19:22.833" v="869" actId="47"/>
        <pc:sldMkLst>
          <pc:docMk/>
          <pc:sldMk cId="591483410" sldId="283"/>
        </pc:sldMkLst>
      </pc:sldChg>
      <pc:sldChg chg="modSp new del mod">
        <pc:chgData name="Snyder, Steven M. (LARC-D316)" userId="1e799a99-88f2-48de-85d8-73b561e3fcec" providerId="ADAL" clId="{B0C028D3-7D84-40DB-BE15-C08FF5B8A061}" dt="2022-04-11T19:22:03.835" v="923" actId="47"/>
        <pc:sldMkLst>
          <pc:docMk/>
          <pc:sldMk cId="1860664270" sldId="286"/>
        </pc:sldMkLst>
        <pc:spChg chg="mod">
          <ac:chgData name="Snyder, Steven M. (LARC-D316)" userId="1e799a99-88f2-48de-85d8-73b561e3fcec" providerId="ADAL" clId="{B0C028D3-7D84-40DB-BE15-C08FF5B8A061}" dt="2022-04-11T12:44:12.562" v="150" actId="27636"/>
          <ac:spMkLst>
            <pc:docMk/>
            <pc:sldMk cId="1860664270" sldId="286"/>
            <ac:spMk id="2" creationId="{56F45D19-77C4-4F4E-B891-25C769C63E64}"/>
          </ac:spMkLst>
        </pc:spChg>
      </pc:sldChg>
      <pc:sldChg chg="addSp modSp new mod ord">
        <pc:chgData name="Snyder, Steven M. (LARC-D316)" userId="1e799a99-88f2-48de-85d8-73b561e3fcec" providerId="ADAL" clId="{B0C028D3-7D84-40DB-BE15-C08FF5B8A061}" dt="2022-04-11T19:02:11.487" v="481" actId="20577"/>
        <pc:sldMkLst>
          <pc:docMk/>
          <pc:sldMk cId="646515256" sldId="287"/>
        </pc:sldMkLst>
        <pc:spChg chg="mod">
          <ac:chgData name="Snyder, Steven M. (LARC-D316)" userId="1e799a99-88f2-48de-85d8-73b561e3fcec" providerId="ADAL" clId="{B0C028D3-7D84-40DB-BE15-C08FF5B8A061}" dt="2022-04-11T13:26:40.930" v="217" actId="20577"/>
          <ac:spMkLst>
            <pc:docMk/>
            <pc:sldMk cId="646515256" sldId="287"/>
            <ac:spMk id="2" creationId="{7EBA3C92-69BD-4DA7-A02B-0B349120D249}"/>
          </ac:spMkLst>
        </pc:spChg>
        <pc:spChg chg="mod">
          <ac:chgData name="Snyder, Steven M. (LARC-D316)" userId="1e799a99-88f2-48de-85d8-73b561e3fcec" providerId="ADAL" clId="{B0C028D3-7D84-40DB-BE15-C08FF5B8A061}" dt="2022-04-11T19:02:11.487" v="481" actId="20577"/>
          <ac:spMkLst>
            <pc:docMk/>
            <pc:sldMk cId="646515256" sldId="287"/>
            <ac:spMk id="3" creationId="{2A9E7507-DAF3-49EF-9188-EECBF9A7E45F}"/>
          </ac:spMkLst>
        </pc:spChg>
        <pc:picChg chg="add mod">
          <ac:chgData name="Snyder, Steven M. (LARC-D316)" userId="1e799a99-88f2-48de-85d8-73b561e3fcec" providerId="ADAL" clId="{B0C028D3-7D84-40DB-BE15-C08FF5B8A061}" dt="2022-04-11T15:14:45.276" v="387" actId="1076"/>
          <ac:picMkLst>
            <pc:docMk/>
            <pc:sldMk cId="646515256" sldId="287"/>
            <ac:picMk id="1026" creationId="{EAF91381-A91D-4259-BDD0-F6AE9767103E}"/>
          </ac:picMkLst>
        </pc:picChg>
      </pc:sldChg>
      <pc:sldChg chg="modSp new mod">
        <pc:chgData name="Snyder, Steven M. (LARC-D316)" userId="1e799a99-88f2-48de-85d8-73b561e3fcec" providerId="ADAL" clId="{B0C028D3-7D84-40DB-BE15-C08FF5B8A061}" dt="2022-04-12T17:30:26.387" v="1648" actId="6549"/>
        <pc:sldMkLst>
          <pc:docMk/>
          <pc:sldMk cId="2658502316" sldId="288"/>
        </pc:sldMkLst>
        <pc:spChg chg="mod">
          <ac:chgData name="Snyder, Steven M. (LARC-D316)" userId="1e799a99-88f2-48de-85d8-73b561e3fcec" providerId="ADAL" clId="{B0C028D3-7D84-40DB-BE15-C08FF5B8A061}" dt="2022-04-11T19:12:59.448" v="694" actId="20577"/>
          <ac:spMkLst>
            <pc:docMk/>
            <pc:sldMk cId="2658502316" sldId="288"/>
            <ac:spMk id="2" creationId="{84E7B2A1-6981-4230-B084-5BBA038A3483}"/>
          </ac:spMkLst>
        </pc:spChg>
        <pc:spChg chg="mod">
          <ac:chgData name="Snyder, Steven M. (LARC-D316)" userId="1e799a99-88f2-48de-85d8-73b561e3fcec" providerId="ADAL" clId="{B0C028D3-7D84-40DB-BE15-C08FF5B8A061}" dt="2022-04-12T17:30:26.387" v="1648" actId="6549"/>
          <ac:spMkLst>
            <pc:docMk/>
            <pc:sldMk cId="2658502316" sldId="288"/>
            <ac:spMk id="3" creationId="{8A80F901-E07F-4748-B003-06702037FC6E}"/>
          </ac:spMkLst>
        </pc:spChg>
      </pc:sldChg>
      <pc:sldChg chg="addSp delSp modSp add mod">
        <pc:chgData name="Snyder, Steven M. (LARC-D316)" userId="1e799a99-88f2-48de-85d8-73b561e3fcec" providerId="ADAL" clId="{B0C028D3-7D84-40DB-BE15-C08FF5B8A061}" dt="2022-04-12T17:38:42.439" v="1652" actId="478"/>
        <pc:sldMkLst>
          <pc:docMk/>
          <pc:sldMk cId="1385746154" sldId="289"/>
        </pc:sldMkLst>
        <pc:spChg chg="del">
          <ac:chgData name="Snyder, Steven M. (LARC-D316)" userId="1e799a99-88f2-48de-85d8-73b561e3fcec" providerId="ADAL" clId="{B0C028D3-7D84-40DB-BE15-C08FF5B8A061}" dt="2022-04-12T17:38:42.439" v="1652" actId="478"/>
          <ac:spMkLst>
            <pc:docMk/>
            <pc:sldMk cId="1385746154" sldId="289"/>
            <ac:spMk id="4" creationId="{A0A0BB32-1B1E-4CB3-B79D-2B1C6369004B}"/>
          </ac:spMkLst>
        </pc:spChg>
        <pc:spChg chg="mod">
          <ac:chgData name="Snyder, Steven M. (LARC-D316)" userId="1e799a99-88f2-48de-85d8-73b561e3fcec" providerId="ADAL" clId="{B0C028D3-7D84-40DB-BE15-C08FF5B8A061}" dt="2022-04-11T19:21:38.012" v="922" actId="20577"/>
          <ac:spMkLst>
            <pc:docMk/>
            <pc:sldMk cId="1385746154" sldId="289"/>
            <ac:spMk id="5" creationId="{E7C2EFEE-6312-4840-88B2-0F71F5715DF7}"/>
          </ac:spMkLst>
        </pc:spChg>
        <pc:spChg chg="add mod">
          <ac:chgData name="Snyder, Steven M. (LARC-D316)" userId="1e799a99-88f2-48de-85d8-73b561e3fcec" providerId="ADAL" clId="{B0C028D3-7D84-40DB-BE15-C08FF5B8A061}" dt="2022-04-12T17:38:39.363" v="1651"/>
          <ac:spMkLst>
            <pc:docMk/>
            <pc:sldMk cId="1385746154" sldId="289"/>
            <ac:spMk id="6" creationId="{051F1118-3D98-4695-BE9E-F31B79BC5895}"/>
          </ac:spMkLst>
        </pc:spChg>
      </pc:sldChg>
    </pc:docChg>
  </pc:docChgLst>
  <pc:docChgLst>
    <pc:chgData name="Williams, R. Anthony (LARC-D205)" userId="ef216bc1-ff3f-4b40-b101-5201a206eb7a" providerId="ADAL" clId="{7BFB2FC9-7ABE-E949-9FFA-4B70D62B9933}"/>
    <pc:docChg chg="custSel modSld">
      <pc:chgData name="Williams, R. Anthony (LARC-D205)" userId="ef216bc1-ff3f-4b40-b101-5201a206eb7a" providerId="ADAL" clId="{7BFB2FC9-7ABE-E949-9FFA-4B70D62B9933}" dt="2022-04-11T15:52:17.311" v="790" actId="20577"/>
      <pc:docMkLst>
        <pc:docMk/>
      </pc:docMkLst>
      <pc:sldChg chg="modSp mod modNotesTx">
        <pc:chgData name="Williams, R. Anthony (LARC-D205)" userId="ef216bc1-ff3f-4b40-b101-5201a206eb7a" providerId="ADAL" clId="{7BFB2FC9-7ABE-E949-9FFA-4B70D62B9933}" dt="2022-04-11T15:52:17.311" v="790" actId="20577"/>
        <pc:sldMkLst>
          <pc:docMk/>
          <pc:sldMk cId="3755748726" sldId="281"/>
        </pc:sldMkLst>
        <pc:spChg chg="mod">
          <ac:chgData name="Williams, R. Anthony (LARC-D205)" userId="ef216bc1-ff3f-4b40-b101-5201a206eb7a" providerId="ADAL" clId="{7BFB2FC9-7ABE-E949-9FFA-4B70D62B9933}" dt="2022-04-11T14:04:06.621" v="41" actId="20577"/>
          <ac:spMkLst>
            <pc:docMk/>
            <pc:sldMk cId="3755748726" sldId="281"/>
            <ac:spMk id="4" creationId="{50CDA3B2-4FB6-AB47-8383-55866A840CEC}"/>
          </ac:spMkLst>
        </pc:spChg>
        <pc:spChg chg="mod">
          <ac:chgData name="Williams, R. Anthony (LARC-D205)" userId="ef216bc1-ff3f-4b40-b101-5201a206eb7a" providerId="ADAL" clId="{7BFB2FC9-7ABE-E949-9FFA-4B70D62B9933}" dt="2022-04-11T14:24:55.736" v="781" actId="20577"/>
          <ac:spMkLst>
            <pc:docMk/>
            <pc:sldMk cId="3755748726" sldId="281"/>
            <ac:spMk id="78" creationId="{B7146641-4BC2-F245-8CCA-96FF47B65A32}"/>
          </ac:spMkLst>
        </pc:spChg>
        <pc:spChg chg="mod">
          <ac:chgData name="Williams, R. Anthony (LARC-D205)" userId="ef216bc1-ff3f-4b40-b101-5201a206eb7a" providerId="ADAL" clId="{7BFB2FC9-7ABE-E949-9FFA-4B70D62B9933}" dt="2022-04-11T14:23:45.179" v="589" actId="1076"/>
          <ac:spMkLst>
            <pc:docMk/>
            <pc:sldMk cId="3755748726" sldId="281"/>
            <ac:spMk id="104" creationId="{B9563B53-2BB4-7D4D-9E19-0CF4E0AB3B9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18E8DC-69E2-4266-975E-1FBE3428452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2B4F4E-31C1-486F-826C-CCBF7F38691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87581E-F3B0-4B71-B23F-716D82C16F6F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C0DA96-F242-44BF-A76A-323AFFFAC0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C3F85E-D517-4B8E-A2CA-187D5273BF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1CFC9B-5255-4D4C-8E68-11BB402AE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9979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BF055-E5ED-7B42-80F5-B65B55E432A2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A3DEE0-05DE-8B46-8D14-DA3C78C4C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2384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143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766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938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543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613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7050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7086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8377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White noise: 3.9e-03</a:t>
            </a:r>
          </a:p>
          <a:p>
            <a:r>
              <a:rPr lang="en-US"/>
              <a:t>Spectral: 4.0e-03</a:t>
            </a:r>
          </a:p>
        </p:txBody>
      </p:sp>
    </p:spTree>
    <p:extLst>
      <p:ext uri="{BB962C8B-B14F-4D97-AF65-F5344CB8AC3E}">
        <p14:creationId xmlns:p14="http://schemas.microsoft.com/office/powerpoint/2010/main" val="3318128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6982BA4-656A-62E6-5661-632185A7728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918517" y="148908"/>
            <a:ext cx="2194560" cy="21945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>
                <a:solidFill>
                  <a:srgbClr val="90231C"/>
                </a:solidFill>
              </a:defRPr>
            </a:lvl1pPr>
          </a:lstStyle>
          <a:p>
            <a:r>
              <a:rPr lang="en-US"/>
              <a:t>Org. Seal</a:t>
            </a:r>
          </a:p>
          <a:p>
            <a:r>
              <a:rPr lang="en-US"/>
              <a:t>(max. 2.4” diam.)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CD6972-4D51-B982-4CAF-848B53FF32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343" b="1925"/>
          <a:stretch/>
        </p:blipFill>
        <p:spPr>
          <a:xfrm>
            <a:off x="-207508" y="-11112"/>
            <a:ext cx="3282242" cy="2514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DF9274-42E5-14FE-A298-E9AED13CC7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7392" y="4607877"/>
            <a:ext cx="2165685" cy="2194560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0192A59-EBFB-9DDA-FB93-1DA32DF233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9639" y="2072640"/>
            <a:ext cx="10352722" cy="13563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>
                <a:latin typeface="+mj-lt"/>
              </a:rPr>
              <a:t>Title</a:t>
            </a:r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0575871-FD2C-8A1E-FDDF-F20E18F4FF5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85440" y="4521518"/>
            <a:ext cx="642112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90231C"/>
                </a:solidFill>
              </a:defRPr>
            </a:lvl1pPr>
          </a:lstStyle>
          <a:p>
            <a:pPr lvl="0"/>
            <a:r>
              <a:rPr lang="en-US"/>
              <a:t>Organization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7517B9-9DEB-4078-588A-982570925DAB}"/>
              </a:ext>
            </a:extLst>
          </p:cNvPr>
          <p:cNvSpPr txBox="1"/>
          <p:nvPr userDrawn="1"/>
        </p:nvSpPr>
        <p:spPr>
          <a:xfrm>
            <a:off x="3827942" y="5019358"/>
            <a:ext cx="4536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90231C"/>
                </a:solidFill>
              </a:rPr>
              <a:t>NASA </a:t>
            </a:r>
            <a:r>
              <a:rPr lang="en-US" err="1">
                <a:solidFill>
                  <a:srgbClr val="90231C"/>
                </a:solidFill>
              </a:rPr>
              <a:t>AeroFusion</a:t>
            </a:r>
            <a:r>
              <a:rPr lang="en-US">
                <a:solidFill>
                  <a:srgbClr val="90231C"/>
                </a:solidFill>
              </a:rPr>
              <a:t>-MLUQ Early Career Initiative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95CD921-D956-7906-199D-08C36882ED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5440" y="5649277"/>
            <a:ext cx="642112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86A5AA"/>
                </a:solidFill>
              </a:defRPr>
            </a:lvl1pPr>
          </a:lstStyle>
          <a:p>
            <a:pPr lvl="0"/>
            <a:r>
              <a:rPr lang="en-US"/>
              <a:t>Conference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5D3CB8E-5B7A-8BC0-02D8-37FC9912E7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3075" y="6147117"/>
            <a:ext cx="3625850" cy="3657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86A5AA"/>
                </a:solidFill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8D53D2-6BD3-A892-B916-CECD7AB4CDF1}"/>
              </a:ext>
            </a:extLst>
          </p:cNvPr>
          <p:cNvSpPr txBox="1"/>
          <p:nvPr userDrawn="1"/>
        </p:nvSpPr>
        <p:spPr>
          <a:xfrm>
            <a:off x="0" y="6273225"/>
            <a:ext cx="7129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i="1">
                <a:solidFill>
                  <a:srgbClr val="86A5AA"/>
                </a:solidFill>
              </a:rPr>
              <a:t>This material is a work of the U.S. Government</a:t>
            </a:r>
          </a:p>
          <a:p>
            <a:pPr algn="l"/>
            <a:r>
              <a:rPr lang="en-US" sz="1600" i="1">
                <a:solidFill>
                  <a:srgbClr val="86A5AA"/>
                </a:solidFill>
              </a:rPr>
              <a:t>and is not subject to copyright protection in the United States.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A7C428BA-55DB-66AB-B759-DEFEBB831B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9639" y="3469640"/>
            <a:ext cx="10352721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latin typeface="+mj-lt"/>
              </a:defRPr>
            </a:lvl1pPr>
          </a:lstStyle>
          <a:p>
            <a:pPr lvl="0"/>
            <a:r>
              <a:rPr lang="en-US"/>
              <a:t>Authors</a:t>
            </a:r>
          </a:p>
        </p:txBody>
      </p:sp>
    </p:spTree>
    <p:extLst>
      <p:ext uri="{BB962C8B-B14F-4D97-AF65-F5344CB8AC3E}">
        <p14:creationId xmlns:p14="http://schemas.microsoft.com/office/powerpoint/2010/main" val="355166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92961-CEFF-F74F-AF25-DD5B077B3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A01FE-F6E6-134E-BC45-6B59DB0E3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109E87A-CF18-08AA-F951-F38E1391F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DFD1726-0F81-A35A-F693-EF98519D3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2619" y="6356349"/>
            <a:ext cx="649231" cy="365125"/>
          </a:xfrm>
          <a:prstGeom prst="rect">
            <a:avLst/>
          </a:prstGeom>
        </p:spPr>
        <p:txBody>
          <a:bodyPr/>
          <a:lstStyle/>
          <a:p>
            <a:fld id="{C2AEEA8B-241A-1D46-9D2A-8661D7C4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244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EAD7D-8E6E-3B45-8C5A-A17159E66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5223A-19DD-6D4E-BDF6-6C1FE3BF6D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35C9E9-9978-1C41-B028-29D896BBD2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4967D92-8FE3-2005-BAA6-8904A4F3F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033DAE1-CA8E-0293-DDA4-7955F89A0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2619" y="6356349"/>
            <a:ext cx="649231" cy="365125"/>
          </a:xfrm>
          <a:prstGeom prst="rect">
            <a:avLst/>
          </a:prstGeom>
        </p:spPr>
        <p:txBody>
          <a:bodyPr/>
          <a:lstStyle/>
          <a:p>
            <a:fld id="{C2AEEA8B-241A-1D46-9D2A-8661D7C4F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953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E42B30-DE16-6D47-9146-1DDF8FBA2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276" y="365125"/>
            <a:ext cx="9454662" cy="6188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65198F-9609-2149-98D1-B264BEB339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0040" y="1188721"/>
            <a:ext cx="11032524" cy="4857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3C06048-FE0F-E441-A417-32471C0C7F33}"/>
              </a:ext>
            </a:extLst>
          </p:cNvPr>
          <p:cNvCxnSpPr>
            <a:cxnSpLocks/>
          </p:cNvCxnSpPr>
          <p:nvPr userDrawn="1"/>
        </p:nvCxnSpPr>
        <p:spPr>
          <a:xfrm>
            <a:off x="321276" y="1014995"/>
            <a:ext cx="10680192" cy="0"/>
          </a:xfrm>
          <a:prstGeom prst="line">
            <a:avLst/>
          </a:prstGeom>
          <a:ln w="47625">
            <a:gradFill flip="none" rotWithShape="1">
              <a:gsLst>
                <a:gs pos="75000">
                  <a:srgbClr val="90231C"/>
                </a:gs>
                <a:gs pos="25000">
                  <a:srgbClr val="86A5AA"/>
                </a:gs>
                <a:gs pos="95000">
                  <a:srgbClr val="FF0044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97B5174-D397-0913-AAC4-E056114BC9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7B26CFC-8333-1753-F798-29F7E7B79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82619" y="6356349"/>
            <a:ext cx="649231" cy="365125"/>
          </a:xfrm>
          <a:prstGeom prst="rect">
            <a:avLst/>
          </a:prstGeom>
        </p:spPr>
        <p:txBody>
          <a:bodyPr/>
          <a:lstStyle/>
          <a:p>
            <a:fld id="{C2AEEA8B-241A-1D46-9D2A-8661D7C4F386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94595D-EB37-0D84-9ABD-047A16138D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1343" r="6061" b="1925"/>
          <a:stretch/>
        </p:blipFill>
        <p:spPr>
          <a:xfrm>
            <a:off x="10790490" y="0"/>
            <a:ext cx="1401510" cy="114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C441D9-F15C-4B43-B0F3-F351B580886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236723" y="5899149"/>
            <a:ext cx="902369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934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2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jpeg"/><Relationship Id="rId9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17.emf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emf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emf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emf"/><Relationship Id="rId4" Type="http://schemas.openxmlformats.org/officeDocument/2006/relationships/image" Target="../media/image51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3" Type="http://schemas.openxmlformats.org/officeDocument/2006/relationships/image" Target="../media/image59.emf"/><Relationship Id="rId7" Type="http://schemas.openxmlformats.org/officeDocument/2006/relationships/image" Target="../media/image6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emf"/><Relationship Id="rId5" Type="http://schemas.openxmlformats.org/officeDocument/2006/relationships/image" Target="../media/image61.emf"/><Relationship Id="rId4" Type="http://schemas.openxmlformats.org/officeDocument/2006/relationships/image" Target="../media/image60.emf"/><Relationship Id="rId9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E4F502-A907-FEF2-EFE3-161DCE106D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2136" y="1526391"/>
            <a:ext cx="9147726" cy="1922929"/>
          </a:xfrm>
        </p:spPr>
        <p:txBody>
          <a:bodyPr/>
          <a:lstStyle/>
          <a:p>
            <a:r>
              <a:rPr lang="en-US" sz="4000"/>
              <a:t>Sampling Functions from Gaussian Processes and Structured Covariance Gaussian Networks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FFA6C-2933-A422-74C3-A940020BEF3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85440" y="4330858"/>
            <a:ext cx="6421120" cy="457200"/>
          </a:xfrm>
        </p:spPr>
        <p:txBody>
          <a:bodyPr>
            <a:noAutofit/>
          </a:bodyPr>
          <a:lstStyle/>
          <a:p>
            <a:r>
              <a:rPr lang="en-US" sz="2000" baseline="30000"/>
              <a:t>1</a:t>
            </a:r>
            <a:r>
              <a:rPr lang="en-US" sz="2000"/>
              <a:t>Flight Dynamics Branch	</a:t>
            </a:r>
            <a:r>
              <a:rPr lang="en-US" sz="2000" baseline="30000"/>
              <a:t>2</a:t>
            </a:r>
            <a:r>
              <a:rPr lang="en-US" sz="2000"/>
              <a:t>Aerothermodynamics Branch</a:t>
            </a:r>
          </a:p>
          <a:p>
            <a:r>
              <a:rPr lang="en-US">
                <a:solidFill>
                  <a:srgbClr val="90231C"/>
                </a:solidFill>
              </a:rPr>
              <a:t>NASA Langley Research Center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F61307-3E49-573E-8589-C6ABC212CE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400">
                <a:solidFill>
                  <a:schemeClr val="accent5"/>
                </a:solidFill>
              </a:rPr>
              <a:t>NASA Data Science Summit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CBD735-BA15-EB21-E4BB-451206CD1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 November 2022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CE05AC-C7CA-6030-BF10-1F9FA4AB74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Autofit/>
          </a:bodyPr>
          <a:lstStyle/>
          <a:p>
            <a:r>
              <a:rPr lang="en-US" sz="2800" err="1">
                <a:solidFill>
                  <a:srgbClr val="90231C"/>
                </a:solidFill>
                <a:latin typeface="+mn-lt"/>
              </a:rPr>
              <a:t>Tenavi</a:t>
            </a:r>
            <a:r>
              <a:rPr lang="en-US" sz="2800">
                <a:solidFill>
                  <a:srgbClr val="90231C"/>
                </a:solidFill>
                <a:latin typeface="+mn-lt"/>
              </a:rPr>
              <a:t> Nakamura-Zimmerer</a:t>
            </a:r>
            <a:r>
              <a:rPr lang="en-US" sz="2800" baseline="30000">
                <a:solidFill>
                  <a:srgbClr val="90231C"/>
                </a:solidFill>
                <a:latin typeface="+mn-lt"/>
              </a:rPr>
              <a:t>1</a:t>
            </a:r>
            <a:r>
              <a:rPr lang="en-US" sz="2800">
                <a:solidFill>
                  <a:srgbClr val="90231C"/>
                </a:solidFill>
                <a:latin typeface="+mn-lt"/>
              </a:rPr>
              <a:t> and J.B. Scoggins</a:t>
            </a:r>
            <a:r>
              <a:rPr lang="en-US" sz="2800" baseline="30000">
                <a:solidFill>
                  <a:srgbClr val="90231C"/>
                </a:solidFill>
                <a:latin typeface="+mn-lt"/>
              </a:rPr>
              <a:t>2</a:t>
            </a:r>
            <a:endParaRPr lang="en-US" sz="28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95692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35E5E-DF55-4DCF-9787-947E4C360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F6294-903E-21B5-0BFB-96CB03D81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514350" indent="-514350">
              <a:buFont typeface="+mj-lt"/>
              <a:buAutoNum type="arabicPeriod"/>
            </a:pPr>
            <a:r>
              <a:rPr lang="en-US"/>
              <a:t>Aerodynamic modeling and UQ</a:t>
            </a:r>
          </a:p>
          <a:p>
            <a:pPr lvl="1"/>
            <a:r>
              <a:rPr lang="en-US"/>
              <a:t>Motivating stochastic process models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Gaussian process regression</a:t>
            </a:r>
          </a:p>
          <a:p>
            <a:pPr lvl="1"/>
            <a:r>
              <a:rPr lang="en-US"/>
              <a:t>Efficiently sampling consistent functions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Structured covariance Gaussian NNs</a:t>
            </a:r>
          </a:p>
          <a:p>
            <a:pPr lvl="1"/>
            <a:r>
              <a:rPr lang="en-US"/>
              <a:t>Converting conditional distributions to stochastic processes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Conclusions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99238E-63DE-18C2-4F6D-1B6301B6A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61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1D279-7EF4-6D98-EE36-ED9D2291A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Orion crew module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7770C4-D723-70F0-4E6A-529810515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3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45232B-9298-A032-82D4-C79C4A43CC99}"/>
              </a:ext>
            </a:extLst>
          </p:cNvPr>
          <p:cNvSpPr txBox="1"/>
          <p:nvPr/>
        </p:nvSpPr>
        <p:spPr>
          <a:xfrm>
            <a:off x="1216376" y="6367086"/>
            <a:ext cx="87351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Image credits: Liam </a:t>
            </a:r>
            <a:r>
              <a:rPr lang="en-US" sz="1600" err="1"/>
              <a:t>Yanulis</a:t>
            </a:r>
            <a:r>
              <a:rPr lang="en-US" sz="1600"/>
              <a:t>, NASA</a:t>
            </a:r>
          </a:p>
        </p:txBody>
      </p:sp>
      <p:pic>
        <p:nvPicPr>
          <p:cNvPr id="13" name="Picture 12" descr="A bright light in the sky&#10;&#10;Description automatically generated with low confidence">
            <a:extLst>
              <a:ext uri="{FF2B5EF4-FFF2-40B4-BE49-F238E27FC236}">
                <a16:creationId xmlns:a16="http://schemas.microsoft.com/office/drawing/2014/main" id="{E7E1A31A-3A4B-C092-5BC8-F149D9A0FF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639"/>
          <a:stretch/>
        </p:blipFill>
        <p:spPr>
          <a:xfrm flipH="1">
            <a:off x="6096000" y="1188720"/>
            <a:ext cx="5257800" cy="4667766"/>
          </a:xfrm>
          <a:prstGeom prst="rect">
            <a:avLst/>
          </a:prstGeom>
        </p:spPr>
      </p:pic>
      <p:pic>
        <p:nvPicPr>
          <p:cNvPr id="15" name="Picture 14" descr="A satellite in space&#10;&#10;Description automatically generated with medium confidence">
            <a:extLst>
              <a:ext uri="{FF2B5EF4-FFF2-40B4-BE49-F238E27FC236}">
                <a16:creationId xmlns:a16="http://schemas.microsoft.com/office/drawing/2014/main" id="{69CE64F4-BE44-B16F-C325-295CC48985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085" r="17310"/>
          <a:stretch/>
        </p:blipFill>
        <p:spPr>
          <a:xfrm>
            <a:off x="320040" y="1188720"/>
            <a:ext cx="5775960" cy="4667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02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69CB2-C1CC-040F-9845-0AF432732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Orion crew module aerodynamics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85A8BC-D34C-9A5F-42C7-55A0BAF51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4</a:t>
            </a:fld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DD6854B-448C-BFFE-252B-F42FE7473454}"/>
              </a:ext>
            </a:extLst>
          </p:cNvPr>
          <p:cNvSpPr>
            <a:spLocks noChangeAspect="1"/>
          </p:cNvSpPr>
          <p:nvPr/>
        </p:nvSpPr>
        <p:spPr>
          <a:xfrm>
            <a:off x="5367286" y="1482811"/>
            <a:ext cx="3008376" cy="4668870"/>
          </a:xfrm>
          <a:custGeom>
            <a:avLst/>
            <a:gdLst>
              <a:gd name="connsiteX0" fmla="*/ 342906 w 1747527"/>
              <a:gd name="connsiteY0" fmla="*/ 225 h 2712934"/>
              <a:gd name="connsiteX1" fmla="*/ 406179 w 1747527"/>
              <a:gd name="connsiteY1" fmla="*/ 23263 h 2712934"/>
              <a:gd name="connsiteX2" fmla="*/ 406407 w 1747527"/>
              <a:gd name="connsiteY2" fmla="*/ 23495 h 2712934"/>
              <a:gd name="connsiteX3" fmla="*/ 406407 w 1747527"/>
              <a:gd name="connsiteY3" fmla="*/ 20321 h 2712934"/>
              <a:gd name="connsiteX4" fmla="*/ 1747527 w 1747527"/>
              <a:gd name="connsiteY4" fmla="*/ 863604 h 2712934"/>
              <a:gd name="connsiteX5" fmla="*/ 1747527 w 1747527"/>
              <a:gd name="connsiteY5" fmla="*/ 1845730 h 2712934"/>
              <a:gd name="connsiteX6" fmla="*/ 431836 w 1747527"/>
              <a:gd name="connsiteY6" fmla="*/ 2673024 h 2712934"/>
              <a:gd name="connsiteX7" fmla="*/ 412660 w 1747527"/>
              <a:gd name="connsiteY7" fmla="*/ 2692385 h 2712934"/>
              <a:gd name="connsiteX8" fmla="*/ 349679 w 1747527"/>
              <a:gd name="connsiteY8" fmla="*/ 2712086 h 2712934"/>
              <a:gd name="connsiteX9" fmla="*/ 6 w 1747527"/>
              <a:gd name="connsiteY9" fmla="*/ 1349364 h 2712934"/>
              <a:gd name="connsiteX10" fmla="*/ 342906 w 1747527"/>
              <a:gd name="connsiteY10" fmla="*/ 225 h 2712934"/>
              <a:gd name="connsiteX0" fmla="*/ 342906 w 1747527"/>
              <a:gd name="connsiteY0" fmla="*/ 225 h 2712934"/>
              <a:gd name="connsiteX1" fmla="*/ 406179 w 1747527"/>
              <a:gd name="connsiteY1" fmla="*/ 23263 h 2712934"/>
              <a:gd name="connsiteX2" fmla="*/ 406407 w 1747527"/>
              <a:gd name="connsiteY2" fmla="*/ 23495 h 2712934"/>
              <a:gd name="connsiteX3" fmla="*/ 1747527 w 1747527"/>
              <a:gd name="connsiteY3" fmla="*/ 863604 h 2712934"/>
              <a:gd name="connsiteX4" fmla="*/ 1747527 w 1747527"/>
              <a:gd name="connsiteY4" fmla="*/ 1845730 h 2712934"/>
              <a:gd name="connsiteX5" fmla="*/ 431836 w 1747527"/>
              <a:gd name="connsiteY5" fmla="*/ 2673024 h 2712934"/>
              <a:gd name="connsiteX6" fmla="*/ 412660 w 1747527"/>
              <a:gd name="connsiteY6" fmla="*/ 2692385 h 2712934"/>
              <a:gd name="connsiteX7" fmla="*/ 349679 w 1747527"/>
              <a:gd name="connsiteY7" fmla="*/ 2712086 h 2712934"/>
              <a:gd name="connsiteX8" fmla="*/ 6 w 1747527"/>
              <a:gd name="connsiteY8" fmla="*/ 1349364 h 2712934"/>
              <a:gd name="connsiteX9" fmla="*/ 342906 w 1747527"/>
              <a:gd name="connsiteY9" fmla="*/ 225 h 2712934"/>
              <a:gd name="connsiteX0" fmla="*/ 342906 w 1747527"/>
              <a:gd name="connsiteY0" fmla="*/ 225 h 2712086"/>
              <a:gd name="connsiteX1" fmla="*/ 406179 w 1747527"/>
              <a:gd name="connsiteY1" fmla="*/ 23263 h 2712086"/>
              <a:gd name="connsiteX2" fmla="*/ 406407 w 1747527"/>
              <a:gd name="connsiteY2" fmla="*/ 23495 h 2712086"/>
              <a:gd name="connsiteX3" fmla="*/ 1747527 w 1747527"/>
              <a:gd name="connsiteY3" fmla="*/ 863604 h 2712086"/>
              <a:gd name="connsiteX4" fmla="*/ 1747527 w 1747527"/>
              <a:gd name="connsiteY4" fmla="*/ 1845730 h 2712086"/>
              <a:gd name="connsiteX5" fmla="*/ 431836 w 1747527"/>
              <a:gd name="connsiteY5" fmla="*/ 2673024 h 2712086"/>
              <a:gd name="connsiteX6" fmla="*/ 349679 w 1747527"/>
              <a:gd name="connsiteY6" fmla="*/ 2712086 h 2712086"/>
              <a:gd name="connsiteX7" fmla="*/ 6 w 1747527"/>
              <a:gd name="connsiteY7" fmla="*/ 1349364 h 2712086"/>
              <a:gd name="connsiteX8" fmla="*/ 342906 w 1747527"/>
              <a:gd name="connsiteY8" fmla="*/ 225 h 2712086"/>
              <a:gd name="connsiteX0" fmla="*/ 342906 w 1747527"/>
              <a:gd name="connsiteY0" fmla="*/ 225 h 2712086"/>
              <a:gd name="connsiteX1" fmla="*/ 406179 w 1747527"/>
              <a:gd name="connsiteY1" fmla="*/ 23263 h 2712086"/>
              <a:gd name="connsiteX2" fmla="*/ 406407 w 1747527"/>
              <a:gd name="connsiteY2" fmla="*/ 23495 h 2712086"/>
              <a:gd name="connsiteX3" fmla="*/ 1747527 w 1747527"/>
              <a:gd name="connsiteY3" fmla="*/ 863604 h 2712086"/>
              <a:gd name="connsiteX4" fmla="*/ 1747527 w 1747527"/>
              <a:gd name="connsiteY4" fmla="*/ 1845730 h 2712086"/>
              <a:gd name="connsiteX5" fmla="*/ 431836 w 1747527"/>
              <a:gd name="connsiteY5" fmla="*/ 2673024 h 2712086"/>
              <a:gd name="connsiteX6" fmla="*/ 349679 w 1747527"/>
              <a:gd name="connsiteY6" fmla="*/ 2712086 h 2712086"/>
              <a:gd name="connsiteX7" fmla="*/ 6 w 1747527"/>
              <a:gd name="connsiteY7" fmla="*/ 1349364 h 2712086"/>
              <a:gd name="connsiteX8" fmla="*/ 342906 w 1747527"/>
              <a:gd name="connsiteY8" fmla="*/ 225 h 2712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7527" h="2712086">
                <a:moveTo>
                  <a:pt x="342906" y="225"/>
                </a:moveTo>
                <a:cubicBezTo>
                  <a:pt x="364039" y="-1477"/>
                  <a:pt x="385246" y="6508"/>
                  <a:pt x="406179" y="23263"/>
                </a:cubicBezTo>
                <a:lnTo>
                  <a:pt x="406407" y="23495"/>
                </a:lnTo>
                <a:lnTo>
                  <a:pt x="1747527" y="863604"/>
                </a:lnTo>
                <a:lnTo>
                  <a:pt x="1747527" y="1845730"/>
                </a:lnTo>
                <a:lnTo>
                  <a:pt x="431836" y="2673024"/>
                </a:lnTo>
                <a:cubicBezTo>
                  <a:pt x="404450" y="2686045"/>
                  <a:pt x="390515" y="2702427"/>
                  <a:pt x="349679" y="2712086"/>
                </a:cubicBezTo>
                <a:cubicBezTo>
                  <a:pt x="180622" y="2684814"/>
                  <a:pt x="1135" y="1814887"/>
                  <a:pt x="6" y="1349364"/>
                </a:cubicBezTo>
                <a:cubicBezTo>
                  <a:pt x="-1123" y="883842"/>
                  <a:pt x="173847" y="13842"/>
                  <a:pt x="342906" y="225"/>
                </a:cubicBez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7728011-E45F-5665-3D5A-B90A07A9A69F}"/>
              </a:ext>
            </a:extLst>
          </p:cNvPr>
          <p:cNvCxnSpPr>
            <a:cxnSpLocks/>
            <a:stCxn id="17" idx="4"/>
          </p:cNvCxnSpPr>
          <p:nvPr/>
        </p:nvCxnSpPr>
        <p:spPr>
          <a:xfrm flipV="1">
            <a:off x="8375662" y="3846716"/>
            <a:ext cx="1283974" cy="813529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E334F3A-EEC1-DFD5-F8BF-63F62571E555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8375662" y="2969510"/>
            <a:ext cx="1283974" cy="819014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381B39D-B41F-78EE-AEC3-73F75B5E80EA}"/>
              </a:ext>
            </a:extLst>
          </p:cNvPr>
          <p:cNvCxnSpPr>
            <a:cxnSpLocks/>
          </p:cNvCxnSpPr>
          <p:nvPr/>
        </p:nvCxnSpPr>
        <p:spPr>
          <a:xfrm flipV="1">
            <a:off x="3299154" y="3817246"/>
            <a:ext cx="6408135" cy="29470"/>
          </a:xfrm>
          <a:prstGeom prst="line">
            <a:avLst/>
          </a:prstGeom>
          <a:ln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F0C9FC1-1DDB-3046-F7F7-4D47F2E4D493}"/>
              </a:ext>
            </a:extLst>
          </p:cNvPr>
          <p:cNvGrpSpPr/>
          <p:nvPr/>
        </p:nvGrpSpPr>
        <p:grpSpPr>
          <a:xfrm>
            <a:off x="6646284" y="3966464"/>
            <a:ext cx="365764" cy="365760"/>
            <a:chOff x="5288892" y="3979793"/>
            <a:chExt cx="365764" cy="365760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38D2E842-61B2-003D-9DCD-6B03DFBE1A03}"/>
                </a:ext>
              </a:extLst>
            </p:cNvPr>
            <p:cNvSpPr/>
            <p:nvPr/>
          </p:nvSpPr>
          <p:spPr>
            <a:xfrm>
              <a:off x="5288894" y="3979793"/>
              <a:ext cx="365760" cy="365760"/>
            </a:xfrm>
            <a:prstGeom prst="ellipse">
              <a:avLst/>
            </a:prstGeom>
            <a:solidFill>
              <a:srgbClr val="FFE6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Pie 62">
              <a:extLst>
                <a:ext uri="{FF2B5EF4-FFF2-40B4-BE49-F238E27FC236}">
                  <a16:creationId xmlns:a16="http://schemas.microsoft.com/office/drawing/2014/main" id="{CB67BC53-9794-9ACB-F6FD-FA47A7AC5975}"/>
                </a:ext>
              </a:extLst>
            </p:cNvPr>
            <p:cNvSpPr/>
            <p:nvPr/>
          </p:nvSpPr>
          <p:spPr>
            <a:xfrm>
              <a:off x="5288896" y="3979793"/>
              <a:ext cx="365760" cy="365760"/>
            </a:xfrm>
            <a:prstGeom prst="pie">
              <a:avLst>
                <a:gd name="adj1" fmla="val 5426441"/>
                <a:gd name="adj2" fmla="val 10825048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Pie 66">
              <a:extLst>
                <a:ext uri="{FF2B5EF4-FFF2-40B4-BE49-F238E27FC236}">
                  <a16:creationId xmlns:a16="http://schemas.microsoft.com/office/drawing/2014/main" id="{40C6BDE9-FC79-15BB-3ADB-DF0EC90FEB43}"/>
                </a:ext>
              </a:extLst>
            </p:cNvPr>
            <p:cNvSpPr/>
            <p:nvPr/>
          </p:nvSpPr>
          <p:spPr>
            <a:xfrm rot="10800000">
              <a:off x="5288892" y="3979793"/>
              <a:ext cx="365760" cy="365760"/>
            </a:xfrm>
            <a:prstGeom prst="pie">
              <a:avLst>
                <a:gd name="adj1" fmla="val 5426441"/>
                <a:gd name="adj2" fmla="val 10825048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70" name="Right Arrow 69">
            <a:extLst>
              <a:ext uri="{FF2B5EF4-FFF2-40B4-BE49-F238E27FC236}">
                <a16:creationId xmlns:a16="http://schemas.microsoft.com/office/drawing/2014/main" id="{8F4741E6-ABBA-D697-3947-88CC2F4A14D8}"/>
              </a:ext>
            </a:extLst>
          </p:cNvPr>
          <p:cNvSpPr/>
          <p:nvPr/>
        </p:nvSpPr>
        <p:spPr>
          <a:xfrm rot="19833153">
            <a:off x="583858" y="4274495"/>
            <a:ext cx="2864791" cy="582512"/>
          </a:xfrm>
          <a:prstGeom prst="rightArrow">
            <a:avLst>
              <a:gd name="adj1" fmla="val 50000"/>
              <a:gd name="adj2" fmla="val 6594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Airflow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14699D1-0FC5-9CB6-6248-D06CA73EE908}"/>
              </a:ext>
            </a:extLst>
          </p:cNvPr>
          <p:cNvSpPr txBox="1"/>
          <p:nvPr/>
        </p:nvSpPr>
        <p:spPr>
          <a:xfrm>
            <a:off x="8802242" y="5013613"/>
            <a:ext cx="2551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Center of mass</a:t>
            </a:r>
          </a:p>
        </p:txBody>
      </p:sp>
      <p:sp>
        <p:nvSpPr>
          <p:cNvPr id="73" name="Arc 72">
            <a:extLst>
              <a:ext uri="{FF2B5EF4-FFF2-40B4-BE49-F238E27FC236}">
                <a16:creationId xmlns:a16="http://schemas.microsoft.com/office/drawing/2014/main" id="{9C0C8968-F635-D8BC-E871-B1C7C2F60926}"/>
              </a:ext>
            </a:extLst>
          </p:cNvPr>
          <p:cNvSpPr/>
          <p:nvPr/>
        </p:nvSpPr>
        <p:spPr>
          <a:xfrm>
            <a:off x="2254512" y="2975668"/>
            <a:ext cx="1828800" cy="1828800"/>
          </a:xfrm>
          <a:prstGeom prst="arc">
            <a:avLst>
              <a:gd name="adj1" fmla="val 21538660"/>
              <a:gd name="adj2" fmla="val 8045955"/>
            </a:avLst>
          </a:prstGeom>
          <a:ln w="28575">
            <a:headEnd type="none" w="med" len="med"/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B11B856-C81A-3A44-6FAA-BA17B40FA156}"/>
              </a:ext>
            </a:extLst>
          </p:cNvPr>
          <p:cNvSpPr txBox="1"/>
          <p:nvPr/>
        </p:nvSpPr>
        <p:spPr>
          <a:xfrm>
            <a:off x="2179253" y="4942638"/>
            <a:ext cx="2255489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800">
                <a:ea typeface="Cambria Math" panose="02040503050406030204" pitchFamily="18" charset="0"/>
              </a:rPr>
              <a:t>Angle of attack</a:t>
            </a:r>
            <a:endParaRPr lang="en-US" sz="2800"/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EB57F370-2D02-70B6-4167-B378F119129E}"/>
              </a:ext>
            </a:extLst>
          </p:cNvPr>
          <p:cNvCxnSpPr>
            <a:cxnSpLocks/>
            <a:stCxn id="72" idx="1"/>
            <a:endCxn id="65" idx="5"/>
          </p:cNvCxnSpPr>
          <p:nvPr/>
        </p:nvCxnSpPr>
        <p:spPr>
          <a:xfrm flipH="1" flipV="1">
            <a:off x="6958482" y="4278660"/>
            <a:ext cx="1843760" cy="996563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8" name="Right Arrow 77">
            <a:extLst>
              <a:ext uri="{FF2B5EF4-FFF2-40B4-BE49-F238E27FC236}">
                <a16:creationId xmlns:a16="http://schemas.microsoft.com/office/drawing/2014/main" id="{F9FEA81F-E8A4-2C77-7355-3BEBE029D758}"/>
              </a:ext>
            </a:extLst>
          </p:cNvPr>
          <p:cNvSpPr/>
          <p:nvPr/>
        </p:nvSpPr>
        <p:spPr>
          <a:xfrm rot="19833153">
            <a:off x="6951498" y="3045193"/>
            <a:ext cx="2542955" cy="582512"/>
          </a:xfrm>
          <a:prstGeom prst="rightArrow">
            <a:avLst>
              <a:gd name="adj1" fmla="val 50000"/>
              <a:gd name="adj2" fmla="val 6594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79" name="Right Arrow 78">
            <a:extLst>
              <a:ext uri="{FF2B5EF4-FFF2-40B4-BE49-F238E27FC236}">
                <a16:creationId xmlns:a16="http://schemas.microsoft.com/office/drawing/2014/main" id="{195F756D-6FE5-EB1D-0292-A39AB42E4E55}"/>
              </a:ext>
            </a:extLst>
          </p:cNvPr>
          <p:cNvSpPr/>
          <p:nvPr/>
        </p:nvSpPr>
        <p:spPr>
          <a:xfrm rot="14478190" flipV="1">
            <a:off x="4818220" y="2518457"/>
            <a:ext cx="2382089" cy="585216"/>
          </a:xfrm>
          <a:prstGeom prst="rightArrow">
            <a:avLst>
              <a:gd name="adj1" fmla="val 50000"/>
              <a:gd name="adj2" fmla="val 6594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D7915DE-C234-FF4D-AA51-E7B3ADA82C7E}"/>
              </a:ext>
            </a:extLst>
          </p:cNvPr>
          <p:cNvSpPr txBox="1"/>
          <p:nvPr/>
        </p:nvSpPr>
        <p:spPr>
          <a:xfrm>
            <a:off x="3781043" y="2235759"/>
            <a:ext cx="2018926" cy="521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/>
              <a:t>Lift force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A4D0563-3AA3-4AFC-061A-05EAB5999836}"/>
              </a:ext>
            </a:extLst>
          </p:cNvPr>
          <p:cNvSpPr txBox="1"/>
          <p:nvPr/>
        </p:nvSpPr>
        <p:spPr>
          <a:xfrm>
            <a:off x="8355564" y="2025501"/>
            <a:ext cx="21829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/>
              <a:t>Drag Force</a:t>
            </a:r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A1C07EF6-30DC-3E21-54F9-CBABB9299A56}"/>
              </a:ext>
            </a:extLst>
          </p:cNvPr>
          <p:cNvSpPr/>
          <p:nvPr/>
        </p:nvSpPr>
        <p:spPr>
          <a:xfrm rot="2469156" flipH="1">
            <a:off x="5456276" y="4090722"/>
            <a:ext cx="2093892" cy="1370306"/>
          </a:xfrm>
          <a:custGeom>
            <a:avLst/>
            <a:gdLst>
              <a:gd name="connsiteX0" fmla="*/ 289451 w 2093892"/>
              <a:gd name="connsiteY0" fmla="*/ 0 h 1370306"/>
              <a:gd name="connsiteX1" fmla="*/ 574870 w 2093892"/>
              <a:gd name="connsiteY1" fmla="*/ 387141 h 1370306"/>
              <a:gd name="connsiteX2" fmla="*/ 570315 w 2093892"/>
              <a:gd name="connsiteY2" fmla="*/ 387141 h 1370306"/>
              <a:gd name="connsiteX3" fmla="*/ 581127 w 2093892"/>
              <a:gd name="connsiteY3" fmla="*/ 388647 h 1370306"/>
              <a:gd name="connsiteX4" fmla="*/ 529720 w 2093892"/>
              <a:gd name="connsiteY4" fmla="*/ 387141 h 1370306"/>
              <a:gd name="connsiteX5" fmla="*/ 435644 w 2093892"/>
              <a:gd name="connsiteY5" fmla="*/ 387141 h 1370306"/>
              <a:gd name="connsiteX6" fmla="*/ 448857 w 2093892"/>
              <a:gd name="connsiteY6" fmla="*/ 511597 h 1370306"/>
              <a:gd name="connsiteX7" fmla="*/ 1040922 w 2093892"/>
              <a:gd name="connsiteY7" fmla="*/ 1073388 h 1370306"/>
              <a:gd name="connsiteX8" fmla="*/ 1817792 w 2093892"/>
              <a:gd name="connsiteY8" fmla="*/ 585614 h 1370306"/>
              <a:gd name="connsiteX9" fmla="*/ 2093892 w 2093892"/>
              <a:gd name="connsiteY9" fmla="*/ 672513 h 1370306"/>
              <a:gd name="connsiteX10" fmla="*/ 992768 w 2093892"/>
              <a:gd name="connsiteY10" fmla="*/ 1358861 h 1370306"/>
              <a:gd name="connsiteX11" fmla="*/ 162653 w 2093892"/>
              <a:gd name="connsiteY11" fmla="*/ 556261 h 1370306"/>
              <a:gd name="connsiteX12" fmla="*/ 146861 w 2093892"/>
              <a:gd name="connsiteY12" fmla="*/ 387141 h 1370306"/>
              <a:gd name="connsiteX13" fmla="*/ 4031 w 2093892"/>
              <a:gd name="connsiteY13" fmla="*/ 387141 h 1370306"/>
              <a:gd name="connsiteX14" fmla="*/ 15141 w 2093892"/>
              <a:gd name="connsiteY14" fmla="*/ 372072 h 1370306"/>
              <a:gd name="connsiteX15" fmla="*/ 0 w 2093892"/>
              <a:gd name="connsiteY15" fmla="*/ 371629 h 1370306"/>
              <a:gd name="connsiteX16" fmla="*/ 16442 w 2093892"/>
              <a:gd name="connsiteY16" fmla="*/ 370306 h 1370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93892" h="1370306">
                <a:moveTo>
                  <a:pt x="289451" y="0"/>
                </a:moveTo>
                <a:lnTo>
                  <a:pt x="574870" y="387141"/>
                </a:lnTo>
                <a:lnTo>
                  <a:pt x="570315" y="387141"/>
                </a:lnTo>
                <a:lnTo>
                  <a:pt x="581127" y="388647"/>
                </a:lnTo>
                <a:lnTo>
                  <a:pt x="529720" y="387141"/>
                </a:lnTo>
                <a:lnTo>
                  <a:pt x="435644" y="387141"/>
                </a:lnTo>
                <a:lnTo>
                  <a:pt x="448857" y="511597"/>
                </a:lnTo>
                <a:cubicBezTo>
                  <a:pt x="506335" y="800697"/>
                  <a:pt x="740314" y="1029630"/>
                  <a:pt x="1040922" y="1073388"/>
                </a:cubicBezTo>
                <a:cubicBezTo>
                  <a:pt x="1384475" y="1123397"/>
                  <a:pt x="1713564" y="916772"/>
                  <a:pt x="1817792" y="585614"/>
                </a:cubicBezTo>
                <a:lnTo>
                  <a:pt x="2093892" y="672513"/>
                </a:lnTo>
                <a:cubicBezTo>
                  <a:pt x="1946285" y="1141498"/>
                  <a:pt x="1478831" y="1432868"/>
                  <a:pt x="992768" y="1358861"/>
                </a:cubicBezTo>
                <a:cubicBezTo>
                  <a:pt x="567462" y="1294104"/>
                  <a:pt x="239016" y="966521"/>
                  <a:pt x="162653" y="556261"/>
                </a:cubicBezTo>
                <a:lnTo>
                  <a:pt x="146861" y="387141"/>
                </a:lnTo>
                <a:lnTo>
                  <a:pt x="4031" y="387141"/>
                </a:lnTo>
                <a:lnTo>
                  <a:pt x="15141" y="372072"/>
                </a:lnTo>
                <a:lnTo>
                  <a:pt x="0" y="371629"/>
                </a:lnTo>
                <a:lnTo>
                  <a:pt x="16442" y="370306"/>
                </a:lnTo>
                <a:close/>
              </a:path>
            </a:pathLst>
          </a:cu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8829A9B-B5D7-DF14-40E7-3732413FD2CC}"/>
              </a:ext>
            </a:extLst>
          </p:cNvPr>
          <p:cNvSpPr txBox="1"/>
          <p:nvPr/>
        </p:nvSpPr>
        <p:spPr>
          <a:xfrm>
            <a:off x="5715548" y="5480366"/>
            <a:ext cx="27062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/>
              <a:t>Pitching moment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302E952D-6482-D12A-320C-1671ED1D23F9}"/>
                  </a:ext>
                </a:extLst>
              </p:cNvPr>
              <p:cNvSpPr txBox="1"/>
              <p:nvPr/>
            </p:nvSpPr>
            <p:spPr>
              <a:xfrm>
                <a:off x="3078146" y="4134280"/>
                <a:ext cx="68306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2800"/>
              </a:p>
            </p:txBody>
          </p:sp>
        </mc:Choice>
        <mc:Fallback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302E952D-6482-D12A-320C-1671ED1D23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8146" y="4134280"/>
                <a:ext cx="683065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9A863B7E-3603-AE9D-54A3-46FACE5B9D9C}"/>
              </a:ext>
            </a:extLst>
          </p:cNvPr>
          <p:cNvSpPr txBox="1"/>
          <p:nvPr/>
        </p:nvSpPr>
        <p:spPr>
          <a:xfrm>
            <a:off x="320040" y="1188720"/>
            <a:ext cx="387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(static, longitudinal aero only)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310627F-5868-96BB-9DCE-D0661D97ECE0}"/>
              </a:ext>
            </a:extLst>
          </p:cNvPr>
          <p:cNvCxnSpPr>
            <a:cxnSpLocks/>
          </p:cNvCxnSpPr>
          <p:nvPr/>
        </p:nvCxnSpPr>
        <p:spPr>
          <a:xfrm flipH="1">
            <a:off x="736791" y="3416631"/>
            <a:ext cx="2084227" cy="1149120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61E0D3B-FF0B-5276-DC4A-886A023A5484}"/>
              </a:ext>
            </a:extLst>
          </p:cNvPr>
          <p:cNvSpPr txBox="1"/>
          <p:nvPr/>
        </p:nvSpPr>
        <p:spPr>
          <a:xfrm rot="19886884">
            <a:off x="964978" y="3549853"/>
            <a:ext cx="1150700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800">
                <a:ea typeface="Cambria Math" panose="02040503050406030204" pitchFamily="18" charset="0"/>
              </a:rPr>
              <a:t>Velocity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94348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3" grpId="0"/>
      <p:bldP spid="85" grpId="0"/>
      <p:bldP spid="87" grpId="0" animBg="1"/>
      <p:bldP spid="8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932C8-AACC-488A-33AD-794480DB3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Aerodynamic modeling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FA11A4-36E3-1E13-7B69-30DF511FE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C87CDF-30C1-54BC-6850-D15DC3DE27C5}"/>
              </a:ext>
            </a:extLst>
          </p:cNvPr>
          <p:cNvSpPr/>
          <p:nvPr/>
        </p:nvSpPr>
        <p:spPr>
          <a:xfrm>
            <a:off x="322510" y="1188214"/>
            <a:ext cx="7589520" cy="210312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45720" rtlCol="0" anchor="t" anchorCtr="1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CA36CF-FE8F-DB56-2863-3D931E23488F}"/>
              </a:ext>
            </a:extLst>
          </p:cNvPr>
          <p:cNvSpPr/>
          <p:nvPr/>
        </p:nvSpPr>
        <p:spPr>
          <a:xfrm>
            <a:off x="8432004" y="1186730"/>
            <a:ext cx="2926080" cy="4712249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45720" rtlCol="0" anchor="t"/>
          <a:lstStyle/>
          <a:p>
            <a:pPr algn="ctr"/>
            <a:r>
              <a:rPr lang="en-US" sz="2400" b="1"/>
              <a:t>ENGINEERING &amp; MISSION DESIGN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5667DE-917A-24A2-02A4-96E31082FB0C}"/>
              </a:ext>
            </a:extLst>
          </p:cNvPr>
          <p:cNvSpPr/>
          <p:nvPr/>
        </p:nvSpPr>
        <p:spPr>
          <a:xfrm>
            <a:off x="321276" y="3801914"/>
            <a:ext cx="7589520" cy="210312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tIns="45720" rtlCol="0" anchor="t" anchorCtr="1"/>
          <a:lstStyle/>
          <a:p>
            <a:pPr algn="ctr"/>
            <a:r>
              <a:rPr lang="en-US" sz="2400" b="1">
                <a:solidFill>
                  <a:schemeClr val="tx1"/>
                </a:solidFill>
              </a:rPr>
              <a:t>AERO-DATABASE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996BF12-DABB-A199-138D-0834D4B129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092" b="17469"/>
          <a:stretch/>
        </p:blipFill>
        <p:spPr>
          <a:xfrm>
            <a:off x="2117136" y="1634786"/>
            <a:ext cx="1603197" cy="15544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C5F237F-7C9C-64E0-07B6-CACCEF50A3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94"/>
          <a:stretch/>
        </p:blipFill>
        <p:spPr>
          <a:xfrm>
            <a:off x="411859" y="1634786"/>
            <a:ext cx="1603196" cy="15544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51DCAA-0A2D-12AB-F146-1C94C386FFB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914" t="12856" r="17952" b="10410"/>
          <a:stretch/>
        </p:blipFill>
        <p:spPr>
          <a:xfrm>
            <a:off x="6036276" y="4259114"/>
            <a:ext cx="1783080" cy="15527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8E78FFD-6F12-AB4A-3E58-B82B0956FA5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914" t="12856" r="17952" b="10410"/>
          <a:stretch/>
        </p:blipFill>
        <p:spPr>
          <a:xfrm>
            <a:off x="6036276" y="1636474"/>
            <a:ext cx="1783080" cy="1552792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AC94C60-7703-0F4C-6277-E67428961CCD}"/>
                  </a:ext>
                </a:extLst>
              </p:cNvPr>
              <p:cNvSpPr txBox="1"/>
              <p:nvPr/>
            </p:nvSpPr>
            <p:spPr>
              <a:xfrm>
                <a:off x="321276" y="4420473"/>
                <a:ext cx="5852421" cy="1197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𝑀𝑉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mach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velocity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angle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of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attack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sideslip</m:t>
                                </m:r>
                                <m:r>
                                  <m:rPr>
                                    <m:nor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lift</m:t>
                                </m:r>
                                <m:r>
                                  <m:rPr>
                                    <m:nor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force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𝐷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drag</m:t>
                                </m:r>
                                <m:r>
                                  <m:rPr>
                                    <m:nor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force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n-US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𝑚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𝑐𝑔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  <m:e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pitching</m:t>
                                </m:r>
                                <m:r>
                                  <m:rPr>
                                    <m:nor/>
                                  </m:rP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n-US" smtClean="0">
                                    <a:latin typeface="Cambria Math" panose="02040503050406030204" pitchFamily="18" charset="0"/>
                                  </a:rPr>
                                  <m:t>moment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AC94C60-7703-0F4C-6277-E67428961C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276" y="4420473"/>
                <a:ext cx="5852421" cy="119776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143633C6-451F-D9FE-6D95-E8D7904A8F3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400" t="2073" r="25204" b="594"/>
          <a:stretch/>
        </p:blipFill>
        <p:spPr>
          <a:xfrm>
            <a:off x="3828607" y="1634786"/>
            <a:ext cx="2103120" cy="15564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CECCAB8-01AC-8170-0BD5-EC8A87FAEF4B}"/>
              </a:ext>
            </a:extLst>
          </p:cNvPr>
          <p:cNvSpPr txBox="1"/>
          <p:nvPr/>
        </p:nvSpPr>
        <p:spPr>
          <a:xfrm>
            <a:off x="373091" y="2925864"/>
            <a:ext cx="270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58DC65-D961-08BC-44A5-10C3E2803686}"/>
              </a:ext>
            </a:extLst>
          </p:cNvPr>
          <p:cNvSpPr txBox="1"/>
          <p:nvPr/>
        </p:nvSpPr>
        <p:spPr>
          <a:xfrm>
            <a:off x="3821204" y="2925865"/>
            <a:ext cx="270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EB4AE7F-7F61-1300-4FCA-3DC768ECC508}"/>
              </a:ext>
            </a:extLst>
          </p:cNvPr>
          <p:cNvSpPr txBox="1"/>
          <p:nvPr/>
        </p:nvSpPr>
        <p:spPr>
          <a:xfrm>
            <a:off x="2097147" y="2912267"/>
            <a:ext cx="270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EF4FD5D-BA69-AC33-BB53-68ECA71A648E}"/>
              </a:ext>
            </a:extLst>
          </p:cNvPr>
          <p:cNvSpPr txBox="1"/>
          <p:nvPr/>
        </p:nvSpPr>
        <p:spPr>
          <a:xfrm>
            <a:off x="1216152" y="6364224"/>
            <a:ext cx="87351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Image credits. 1: Chun Tang, NASA. 2: Sandra Gibbs, NASA. 3: Karen Bibb, NASA.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801CD7B-C1C0-D4E7-8E0F-002E4BFD4C47}"/>
              </a:ext>
            </a:extLst>
          </p:cNvPr>
          <p:cNvGrpSpPr/>
          <p:nvPr/>
        </p:nvGrpSpPr>
        <p:grpSpPr>
          <a:xfrm>
            <a:off x="8541451" y="2466653"/>
            <a:ext cx="2707186" cy="1076201"/>
            <a:chOff x="8398499" y="2670048"/>
            <a:chExt cx="2707186" cy="107620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765427A-D9F5-8BCD-2E61-8E3F81FD4860}"/>
                </a:ext>
              </a:extLst>
            </p:cNvPr>
            <p:cNvSpPr/>
            <p:nvPr/>
          </p:nvSpPr>
          <p:spPr>
            <a:xfrm>
              <a:off x="10076688" y="2670048"/>
              <a:ext cx="617517" cy="32063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364B486-9398-4B71-C921-D725EAFC8792}"/>
                </a:ext>
              </a:extLst>
            </p:cNvPr>
            <p:cNvSpPr/>
            <p:nvPr/>
          </p:nvSpPr>
          <p:spPr>
            <a:xfrm>
              <a:off x="9006840" y="2670048"/>
              <a:ext cx="617517" cy="32063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C07DB0E-7B65-4A9F-2B84-7657C20914F3}"/>
                </a:ext>
              </a:extLst>
            </p:cNvPr>
            <p:cNvSpPr/>
            <p:nvPr/>
          </p:nvSpPr>
          <p:spPr>
            <a:xfrm>
              <a:off x="9408184" y="3425615"/>
              <a:ext cx="617517" cy="32063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A374F7EA-D473-4918-29C1-E27686C4FC68}"/>
                </a:ext>
              </a:extLst>
            </p:cNvPr>
            <p:cNvCxnSpPr>
              <a:stCxn id="31" idx="3"/>
              <a:endCxn id="30" idx="1"/>
            </p:cNvCxnSpPr>
            <p:nvPr/>
          </p:nvCxnSpPr>
          <p:spPr>
            <a:xfrm>
              <a:off x="9624357" y="2830365"/>
              <a:ext cx="45233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AE28B8D1-DBC3-B74C-CEFC-75AC78EF44E0}"/>
                </a:ext>
              </a:extLst>
            </p:cNvPr>
            <p:cNvCxnSpPr>
              <a:cxnSpLocks/>
              <a:endCxn id="61" idx="2"/>
            </p:cNvCxnSpPr>
            <p:nvPr/>
          </p:nvCxnSpPr>
          <p:spPr>
            <a:xfrm>
              <a:off x="8398499" y="2830365"/>
              <a:ext cx="23223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Elbow Connector 41">
              <a:extLst>
                <a:ext uri="{FF2B5EF4-FFF2-40B4-BE49-F238E27FC236}">
                  <a16:creationId xmlns:a16="http://schemas.microsoft.com/office/drawing/2014/main" id="{8CDFAA8E-E537-B0AD-C568-B20EAE6BA258}"/>
                </a:ext>
              </a:extLst>
            </p:cNvPr>
            <p:cNvCxnSpPr>
              <a:cxnSpLocks/>
              <a:stCxn id="30" idx="3"/>
              <a:endCxn id="32" idx="3"/>
            </p:cNvCxnSpPr>
            <p:nvPr/>
          </p:nvCxnSpPr>
          <p:spPr>
            <a:xfrm flipH="1">
              <a:off x="10025701" y="2830365"/>
              <a:ext cx="668504" cy="755567"/>
            </a:xfrm>
            <a:prstGeom prst="bentConnector3">
              <a:avLst>
                <a:gd name="adj1" fmla="val -27717"/>
              </a:avLst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Elbow Connector 43">
              <a:extLst>
                <a:ext uri="{FF2B5EF4-FFF2-40B4-BE49-F238E27FC236}">
                  <a16:creationId xmlns:a16="http://schemas.microsoft.com/office/drawing/2014/main" id="{0C20A282-83AA-052C-E8F4-63213D28CEDD}"/>
                </a:ext>
              </a:extLst>
            </p:cNvPr>
            <p:cNvCxnSpPr>
              <a:cxnSpLocks/>
              <a:stCxn id="32" idx="1"/>
              <a:endCxn id="61" idx="4"/>
            </p:cNvCxnSpPr>
            <p:nvPr/>
          </p:nvCxnSpPr>
          <p:spPr>
            <a:xfrm rot="10800000">
              <a:off x="8699314" y="2898946"/>
              <a:ext cx="708870" cy="686987"/>
            </a:xfrm>
            <a:prstGeom prst="bentConnector2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A8F19C38-3656-0307-711F-3AE7CFB2B74D}"/>
                </a:ext>
              </a:extLst>
            </p:cNvPr>
            <p:cNvCxnSpPr>
              <a:cxnSpLocks/>
              <a:stCxn id="30" idx="3"/>
            </p:cNvCxnSpPr>
            <p:nvPr/>
          </p:nvCxnSpPr>
          <p:spPr>
            <a:xfrm>
              <a:off x="10694205" y="2830365"/>
              <a:ext cx="4114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BDF1313E-062C-9A06-4FB7-15B28DEBC1E9}"/>
                </a:ext>
              </a:extLst>
            </p:cNvPr>
            <p:cNvSpPr/>
            <p:nvPr/>
          </p:nvSpPr>
          <p:spPr>
            <a:xfrm>
              <a:off x="8630734" y="2761785"/>
              <a:ext cx="137160" cy="137160"/>
            </a:xfrm>
            <a:prstGeom prst="ellipse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487E2CD4-71A1-4BBC-99E1-EB0F26E03E05}"/>
                </a:ext>
              </a:extLst>
            </p:cNvPr>
            <p:cNvCxnSpPr>
              <a:cxnSpLocks/>
              <a:stCxn id="61" idx="6"/>
              <a:endCxn id="31" idx="1"/>
            </p:cNvCxnSpPr>
            <p:nvPr/>
          </p:nvCxnSpPr>
          <p:spPr>
            <a:xfrm>
              <a:off x="8767894" y="2830365"/>
              <a:ext cx="23894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74" name="Picture 73">
            <a:extLst>
              <a:ext uri="{FF2B5EF4-FFF2-40B4-BE49-F238E27FC236}">
                <a16:creationId xmlns:a16="http://schemas.microsoft.com/office/drawing/2014/main" id="{BB632509-6FE5-9DCD-12E1-BD7C698F7D5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102" t="8369" r="4787"/>
          <a:stretch/>
        </p:blipFill>
        <p:spPr>
          <a:xfrm>
            <a:off x="8523681" y="4054711"/>
            <a:ext cx="2743200" cy="17556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8" name="Right Arrow 77">
            <a:extLst>
              <a:ext uri="{FF2B5EF4-FFF2-40B4-BE49-F238E27FC236}">
                <a16:creationId xmlns:a16="http://schemas.microsoft.com/office/drawing/2014/main" id="{04E51FAE-5CA8-500B-B329-9798DBBA2A0C}"/>
              </a:ext>
            </a:extLst>
          </p:cNvPr>
          <p:cNvSpPr/>
          <p:nvPr/>
        </p:nvSpPr>
        <p:spPr>
          <a:xfrm rot="5400000">
            <a:off x="3768564" y="3189266"/>
            <a:ext cx="603504" cy="722376"/>
          </a:xfrm>
          <a:prstGeom prst="rightArrow">
            <a:avLst/>
          </a:prstGeom>
          <a:gradFill>
            <a:lin ang="0" scaled="0"/>
          </a:gra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ight Arrow 78">
            <a:extLst>
              <a:ext uri="{FF2B5EF4-FFF2-40B4-BE49-F238E27FC236}">
                <a16:creationId xmlns:a16="http://schemas.microsoft.com/office/drawing/2014/main" id="{8A145DAA-704B-CDD4-C00D-29D1A1AD3F54}"/>
              </a:ext>
            </a:extLst>
          </p:cNvPr>
          <p:cNvSpPr/>
          <p:nvPr/>
        </p:nvSpPr>
        <p:spPr>
          <a:xfrm>
            <a:off x="7869648" y="4674321"/>
            <a:ext cx="603504" cy="722376"/>
          </a:xfrm>
          <a:prstGeom prst="rightArrow">
            <a:avLst/>
          </a:prstGeom>
          <a:gradFill>
            <a:lin ang="0" scaled="0"/>
          </a:gra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ight Arrow 79">
            <a:extLst>
              <a:ext uri="{FF2B5EF4-FFF2-40B4-BE49-F238E27FC236}">
                <a16:creationId xmlns:a16="http://schemas.microsoft.com/office/drawing/2014/main" id="{542443F7-9D40-FB02-886F-7A0B8A9DE391}"/>
              </a:ext>
            </a:extLst>
          </p:cNvPr>
          <p:cNvSpPr/>
          <p:nvPr/>
        </p:nvSpPr>
        <p:spPr>
          <a:xfrm rot="10800000">
            <a:off x="7866651" y="2050838"/>
            <a:ext cx="603504" cy="722376"/>
          </a:xfrm>
          <a:prstGeom prst="rightArrow">
            <a:avLst/>
          </a:prstGeom>
          <a:gradFill>
            <a:lin ang="0" scaled="0"/>
          </a:gra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14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5" grpId="0"/>
      <p:bldP spid="78" grpId="0" animBg="1"/>
      <p:bldP spid="79" grpId="0" animBg="1"/>
      <p:bldP spid="8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4ECBF-0819-6D4C-AEDB-494070AAF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Aerodynamic uncertainty quantification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385E85D-CC04-C968-D8B9-B6E4FE4BA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279" y="2193620"/>
            <a:ext cx="11032524" cy="12100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u="sng"/>
              <a:t>State of the practice: “UQ by inspection”</a:t>
            </a:r>
          </a:p>
          <a:p>
            <a:pPr marL="0" indent="0">
              <a:buNone/>
            </a:pPr>
            <a:r>
              <a:rPr lang="en-US" sz="2000" i="1"/>
              <a:t>Development of the Orion crew module static aerodynamic database, part I: Hypersonic &amp; part II: Subsonic/supersonic </a:t>
            </a:r>
            <a:r>
              <a:rPr lang="en-US" sz="2000"/>
              <a:t>(Bibb et al., </a:t>
            </a:r>
            <a:r>
              <a:rPr lang="en-US" sz="2000" i="1"/>
              <a:t>AIAA SciTech Forum</a:t>
            </a:r>
            <a:r>
              <a:rPr lang="en-US" sz="2000"/>
              <a:t>, 2011a,b)</a:t>
            </a:r>
            <a:endParaRPr lang="en-US" sz="2000" i="1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B8713-62EE-E243-93B2-D8CD088CC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90C77-83F2-8749-8F80-AB2DEED1E14E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3FE9A4-59EB-2747-AADE-DD7826CEE0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2" t="-1" b="1871"/>
          <a:stretch/>
        </p:blipFill>
        <p:spPr>
          <a:xfrm>
            <a:off x="321279" y="3403646"/>
            <a:ext cx="3897630" cy="21450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84952B-726A-9D40-A7F0-DB86DF55E0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31" b="2858"/>
          <a:stretch/>
        </p:blipFill>
        <p:spPr>
          <a:xfrm>
            <a:off x="4748200" y="3401300"/>
            <a:ext cx="3666744" cy="21497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8D21029-A8AC-3E43-8CB0-B209A45F4527}"/>
              </a:ext>
            </a:extLst>
          </p:cNvPr>
          <p:cNvSpPr txBox="1"/>
          <p:nvPr/>
        </p:nvSpPr>
        <p:spPr>
          <a:xfrm>
            <a:off x="321276" y="5546185"/>
            <a:ext cx="4152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1. Nominal aero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AFECE6D-206E-294B-B512-A6ABDCA4BAF2}"/>
                  </a:ext>
                </a:extLst>
              </p:cNvPr>
              <p:cNvSpPr txBox="1"/>
              <p:nvPr/>
            </p:nvSpPr>
            <p:spPr>
              <a:xfrm>
                <a:off x="4751245" y="5527045"/>
                <a:ext cx="5029614" cy="8384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/>
                  <a:t>2. Uncertainty buildup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𝑢𝐶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𝑅𝑒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𝑀𝐼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h𝑠</m:t>
                          </m:r>
                        </m:sub>
                      </m:sSub>
                      <m:sSub>
                        <m:sSub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𝑀𝐼</m:t>
                          </m:r>
                        </m:e>
                        <m:sub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𝑖𝑑𝑎𝑡</m:t>
                          </m:r>
                        </m:sub>
                      </m:sSub>
                      <m:r>
                        <a:rPr lang="en-US" sz="1400" i="1">
                          <a:latin typeface="Cambria Math" panose="02040503050406030204" pitchFamily="18" charset="0"/>
                        </a:rPr>
                        <m:t>𝑀𝐼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𝑘</m:t>
                      </m:r>
                      <m:rad>
                        <m:radPr>
                          <m:degHide m:val="on"/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𝜎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𝑤𝑡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𝑐𝑓𝑑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 sz="1400">
                                          <a:latin typeface="Cambria Math" panose="02040503050406030204" pitchFamily="18" charset="0"/>
                                        </a:rPr>
                                        <m:t>max</m:t>
                                      </m:r>
                                    </m:fName>
                                    <m:e>
                                      <m:d>
                                        <m:dPr>
                                          <m:begChr m:val="{"/>
                                          <m:endChr m:val="}"/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𝑤𝑡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𝜎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400" i="1">
                                                  <a:latin typeface="Cambria Math" panose="02040503050406030204" pitchFamily="18" charset="0"/>
                                                </a:rPr>
                                                <m:t>𝑐𝑓𝑑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</m:func>
                                </m:e>
                              </m:d>
                            </m:e>
                            <m: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140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AFECE6D-206E-294B-B512-A6ABDCA4BA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1245" y="5527045"/>
                <a:ext cx="5029614" cy="838499"/>
              </a:xfrm>
              <a:prstGeom prst="rect">
                <a:avLst/>
              </a:prstGeom>
              <a:blipFill>
                <a:blip r:embed="rId5"/>
                <a:stretch>
                  <a:fillRect l="-1212" t="-4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DE5415F4-7EC6-C745-85B9-638F5EA4232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401" t="1990" r="3145" b="1990"/>
          <a:stretch/>
        </p:blipFill>
        <p:spPr>
          <a:xfrm>
            <a:off x="9262586" y="3396492"/>
            <a:ext cx="2093976" cy="21502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1C2FF9F-B0E3-85FA-7DE3-6F4CFBAE61F4}"/>
              </a:ext>
            </a:extLst>
          </p:cNvPr>
          <p:cNvSpPr txBox="1">
            <a:spLocks/>
          </p:cNvSpPr>
          <p:nvPr/>
        </p:nvSpPr>
        <p:spPr>
          <a:xfrm>
            <a:off x="321276" y="1187779"/>
            <a:ext cx="11036808" cy="914400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>
                <a:solidFill>
                  <a:schemeClr val="tx1"/>
                </a:solidFill>
              </a:rPr>
              <a:t>Data is noisy, can deviate from true physics, can reflect different stages of vehicle design process – </a:t>
            </a:r>
            <a:r>
              <a:rPr lang="en-US" b="1" i="1">
                <a:solidFill>
                  <a:schemeClr val="tx1"/>
                </a:solidFill>
              </a:rPr>
              <a:t>need UQ!</a:t>
            </a:r>
          </a:p>
        </p:txBody>
      </p:sp>
    </p:spTree>
    <p:extLst>
      <p:ext uri="{BB962C8B-B14F-4D97-AF65-F5344CB8AC3E}">
        <p14:creationId xmlns:p14="http://schemas.microsoft.com/office/powerpoint/2010/main" val="370460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ADC1F09-6B77-E34E-0103-31F24DC3EDC8}"/>
              </a:ext>
            </a:extLst>
          </p:cNvPr>
          <p:cNvSpPr/>
          <p:nvPr/>
        </p:nvSpPr>
        <p:spPr>
          <a:xfrm>
            <a:off x="6311451" y="2966742"/>
            <a:ext cx="3902927" cy="69137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03BF9-8C55-D29E-02E6-EB39CAD91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Machine learning for aerodynamic UQ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ACD09-21AA-E24E-E832-5B1D7CCB0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276" y="2507405"/>
            <a:ext cx="5233267" cy="34530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From data, learn a surrogate </a:t>
            </a:r>
            <a:r>
              <a:rPr lang="en-US" i="1"/>
              <a:t>conditional probability distribution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845560-3BD3-39B1-C041-ECA3C1399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7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C60A110-988F-136A-4375-00FAF9FF54F0}"/>
              </a:ext>
            </a:extLst>
          </p:cNvPr>
          <p:cNvSpPr txBox="1">
            <a:spLocks/>
          </p:cNvSpPr>
          <p:nvPr/>
        </p:nvSpPr>
        <p:spPr>
          <a:xfrm>
            <a:off x="321276" y="1187779"/>
            <a:ext cx="11036808" cy="1097280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b="1" i="1" err="1">
                <a:solidFill>
                  <a:schemeClr val="tx1"/>
                </a:solidFill>
              </a:rPr>
              <a:t>AeroFusion</a:t>
            </a:r>
            <a:r>
              <a:rPr lang="en-US" b="1" i="1">
                <a:solidFill>
                  <a:schemeClr val="tx1"/>
                </a:solidFill>
              </a:rPr>
              <a:t> </a:t>
            </a:r>
            <a:r>
              <a:rPr lang="en-US" sz="2800" b="1" i="1">
                <a:solidFill>
                  <a:schemeClr val="tx1"/>
                </a:solidFill>
                <a:latin typeface="+mn-lt"/>
              </a:rPr>
              <a:t>Early Career Initiative: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/>
              <a:t>T</a:t>
            </a:r>
            <a:r>
              <a:rPr lang="en-US" sz="2800">
                <a:latin typeface="+mn-lt"/>
              </a:rPr>
              <a:t>ailor and apply</a:t>
            </a:r>
            <a:r>
              <a:rPr lang="en-US"/>
              <a:t> modern ML for streamlined &amp; repeatable aerodynamic UQ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C00BD6-0ADE-9C9A-C76C-E3951E9F7E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95" t="8701" r="2261" b="5994"/>
          <a:stretch/>
        </p:blipFill>
        <p:spPr>
          <a:xfrm>
            <a:off x="321276" y="3563380"/>
            <a:ext cx="5110604" cy="2475841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44A0EEE-5D51-E475-3EFA-2EE79AD9A945}"/>
                  </a:ext>
                </a:extLst>
              </p:cNvPr>
              <p:cNvSpPr txBox="1"/>
              <p:nvPr/>
            </p:nvSpPr>
            <p:spPr>
              <a:xfrm>
                <a:off x="2070492" y="3658118"/>
                <a:ext cx="1734833" cy="523220"/>
              </a:xfrm>
              <a:prstGeom prst="rect">
                <a:avLst/>
              </a:prstGeom>
              <a:solidFill>
                <a:srgbClr val="DD8047">
                  <a:alpha val="50196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80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44A0EEE-5D51-E475-3EFA-2EE79AD9A9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0492" y="3658118"/>
                <a:ext cx="1734833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6E2F815-F366-7825-371C-27AFC1644EBC}"/>
              </a:ext>
            </a:extLst>
          </p:cNvPr>
          <p:cNvSpPr txBox="1">
            <a:spLocks/>
          </p:cNvSpPr>
          <p:nvPr/>
        </p:nvSpPr>
        <p:spPr>
          <a:xfrm>
            <a:off x="6097523" y="2507404"/>
            <a:ext cx="5257801" cy="345309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Many possible methods…</a:t>
            </a:r>
          </a:p>
          <a:p>
            <a:r>
              <a:rPr lang="en-US" sz="2000"/>
              <a:t>Gaussian process regression</a:t>
            </a:r>
          </a:p>
          <a:p>
            <a:r>
              <a:rPr lang="en-US" sz="2000"/>
              <a:t>Structured covariance Gaussian NNs</a:t>
            </a:r>
          </a:p>
          <a:p>
            <a:r>
              <a:rPr lang="en-US" sz="2000"/>
              <a:t>Bayesian NNs</a:t>
            </a:r>
          </a:p>
          <a:p>
            <a:r>
              <a:rPr lang="en-US" sz="2000"/>
              <a:t>Dropout NNs</a:t>
            </a:r>
          </a:p>
          <a:p>
            <a:r>
              <a:rPr lang="en-US" sz="2000"/>
              <a:t>Sliced normal regression</a:t>
            </a:r>
          </a:p>
          <a:p>
            <a:r>
              <a:rPr lang="en-US" sz="2000"/>
              <a:t>Random predictor models</a:t>
            </a:r>
          </a:p>
          <a:p>
            <a:r>
              <a:rPr lang="en-US" sz="2000"/>
              <a:t>Polynomial regression</a:t>
            </a:r>
          </a:p>
          <a:p>
            <a:r>
              <a:rPr lang="en-US" sz="2000"/>
              <a:t>Conditional generative NNs</a:t>
            </a:r>
          </a:p>
        </p:txBody>
      </p:sp>
    </p:spTree>
    <p:extLst>
      <p:ext uri="{BB962C8B-B14F-4D97-AF65-F5344CB8AC3E}">
        <p14:creationId xmlns:p14="http://schemas.microsoft.com/office/powerpoint/2010/main" val="39356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build="p"/>
      <p:bldP spid="7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6FBA33B-314D-DB56-D341-DA49267B83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385" t="26386" b="35375"/>
          <a:stretch/>
        </p:blipFill>
        <p:spPr>
          <a:xfrm>
            <a:off x="320040" y="3090041"/>
            <a:ext cx="11032524" cy="29807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48F02D-5420-C974-36AA-B0FF36530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Atmospheric reentry simulation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0BB5E8-4B45-05D4-A91D-F78A16B736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040" y="1190035"/>
                <a:ext cx="11032524" cy="4672584"/>
              </a:xfrm>
            </p:spPr>
            <p:txBody>
              <a:bodyPr/>
              <a:lstStyle/>
              <a:p>
                <a:r>
                  <a:rPr lang="en-US"/>
                  <a:t>Monte Carlo simulation of atmospheric reentry of Orion crew module</a:t>
                </a:r>
              </a:p>
              <a:p>
                <a:pPr lvl="1"/>
                <a:r>
                  <a:rPr lang="en-US" sz="2000"/>
                  <a:t>Aerodynamic model trained on data used to build v0.60 Orion </a:t>
                </a:r>
                <a:r>
                  <a:rPr lang="en-US" sz="2000" err="1"/>
                  <a:t>aerodatabase</a:t>
                </a:r>
                <a:r>
                  <a:rPr lang="en-US" sz="2000"/>
                  <a:t>*</a:t>
                </a:r>
              </a:p>
              <a:p>
                <a:r>
                  <a:rPr lang="en-US"/>
                  <a:t>3-DoF longitudinal dynamics</a:t>
                </a:r>
              </a:p>
              <a:p>
                <a:r>
                  <a:rPr lang="en-US"/>
                  <a:t>Flight control system adjusts angle of attack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/>
                  <a:t> to maintain trim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0BB5E8-4B45-05D4-A91D-F78A16B736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040" y="1190035"/>
                <a:ext cx="11032524" cy="4672584"/>
              </a:xfrm>
              <a:blipFill>
                <a:blip r:embed="rId4"/>
                <a:stretch>
                  <a:fillRect l="-995" t="-2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9583B2-5DBD-C10A-6FDC-FE914D091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8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8D7F544-62A8-E3F8-052F-F4AE3FA63BE9}"/>
                  </a:ext>
                </a:extLst>
              </p:cNvPr>
              <p:cNvSpPr/>
              <p:nvPr/>
            </p:nvSpPr>
            <p:spPr>
              <a:xfrm>
                <a:off x="4368882" y="3163094"/>
                <a:ext cx="6983682" cy="28346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en-US" sz="28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8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acc>
                                <m:accPr>
                                  <m:chr m:val="̇"/>
                                  <m:ctrlPr>
                                    <a:rPr lang="en-US" sz="28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</m:acc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func>
                                <m:funcPr>
                                  <m:ctrlP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800" b="0" i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</m:func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                                      </m:t>
                              </m:r>
                            </m:e>
                            <m:e>
                              <m:acc>
                                <m:accPr>
                                  <m:chr m:val="̇"/>
                                  <m:ctrlPr>
                                    <a:rPr lang="en-US" sz="28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func>
                                <m:funcPr>
                                  <m:ctrlP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800" b="0" i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</m:func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box>
                                <m:boxPr>
                                  <m:ctrlP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oxPr>
                                <m:e>
                                  <m:argPr>
                                    <m:argSz m:val="-1"/>
                                  </m:argPr>
                                  <m:f>
                                    <m:fPr>
                                      <m:ctrlPr>
                                        <a:rPr lang="en-US" sz="28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28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8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  <m:r>
                                        <a:rPr lang="en-US" sz="28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num>
                                    <m:den>
                                      <m:r>
                                        <a:rPr lang="en-US" sz="28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den>
                                  </m:f>
                                </m:e>
                              </m:box>
                              <m:sSub>
                                <m:sSubPr>
                                  <m:ctrlP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  <m: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𝐹𝑀𝑉</m:t>
                                  </m:r>
                                </m:e>
                              </m:d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 </m:t>
                              </m:r>
                            </m:e>
                            <m:e>
                              <m:acc>
                                <m:accPr>
                                  <m:chr m:val="̇"/>
                                  <m:ctrlPr>
                                    <a:rPr lang="en-US" sz="28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</m:acc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box>
                                    <m:boxPr>
                                      <m:ctrlPr>
                                        <a:rPr lang="en-US" sz="28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boxPr>
                                    <m:e>
                                      <m:argPr>
                                        <m:argSz m:val="-1"/>
                                      </m:argPr>
                                      <m:f>
                                        <m:fPr>
                                          <m:ctrlPr>
                                            <a:rPr lang="en-US" sz="28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8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sz="2800" b="0" i="1" smtClean="0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800" b="0" i="1" smtClean="0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800" b="0" i="1" smtClean="0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8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r>
                                            <a:rPr lang="en-US" sz="28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h</m:t>
                                          </m:r>
                                        </m:den>
                                      </m:f>
                                    </m:e>
                                  </m:box>
                                  <m: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box>
                                    <m:boxPr>
                                      <m:ctrlPr>
                                        <a:rPr lang="en-US" sz="28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boxPr>
                                    <m:e>
                                      <m:argPr>
                                        <m:argSz m:val="-1"/>
                                      </m:argPr>
                                      <m:f>
                                        <m:fPr>
                                          <m:ctrlPr>
                                            <a:rPr lang="en-US" sz="28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sz="28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</m:num>
                                        <m:den>
                                          <m:r>
                                            <a:rPr lang="en-US" sz="28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den>
                                      </m:f>
                                    </m:e>
                                  </m:box>
                                </m:e>
                              </m:d>
                              <m:func>
                                <m:funcPr>
                                  <m:ctrlP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800" b="0" i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</m:func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box>
                                <m:boxPr>
                                  <m:ctrlP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oxPr>
                                <m:e>
                                  <m:argPr>
                                    <m:argSz m:val="-1"/>
                                  </m:argPr>
                                  <m:f>
                                    <m:fPr>
                                      <m:ctrlPr>
                                        <a:rPr lang="en-US" sz="28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28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800" i="1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e>
                                      </m:acc>
                                      <m:r>
                                        <a:rPr lang="en-US" sz="28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num>
                                    <m:den>
                                      <m:r>
                                        <a:rPr lang="en-US" sz="28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𝑚𝑉</m:t>
                                      </m:r>
                                    </m:den>
                                  </m:f>
                                </m:e>
                              </m:box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8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  <m:r>
                                    <a:rPr lang="en-US" sz="28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8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𝐹𝑀𝑉</m:t>
                                  </m:r>
                                </m:e>
                              </m:d>
                            </m:e>
                            <m:e>
                              <m:acc>
                                <m:accPr>
                                  <m:chr m:val="̇"/>
                                  <m:ctrlPr>
                                    <a:rPr lang="en-US" sz="28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</m:acc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r>
                                <a:rPr lang="en-US" sz="28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  <m:sSub>
                                <m:sSubPr>
                                  <m:ctrlP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sz="28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sz="28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𝑐𝑔</m:t>
                                      </m:r>
                                    </m:sub>
                                  </m:sSub>
                                </m:sub>
                              </m:sSub>
                              <m:d>
                                <m:dPr>
                                  <m:ctrlPr>
                                    <a:rPr lang="en-US" sz="28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  <m:r>
                                    <a:rPr lang="en-US" sz="28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8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𝐹𝑀𝑉</m:t>
                                  </m:r>
                                </m:e>
                              </m:d>
                              <m:box>
                                <m:boxPr>
                                  <m:ctrlPr>
                                    <a:rPr lang="en-US" sz="2800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oxPr>
                                <m:e>
                                  <m:argPr>
                                    <m:argSz m:val="-1"/>
                                  </m:argPr>
                                  <m:f>
                                    <m:fPr>
                                      <m:ctrlPr>
                                        <a:rPr lang="en-US" sz="28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8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</m:t>
                                      </m:r>
                                      <m:sSub>
                                        <m:sSubPr>
                                          <m:ctrlPr>
                                            <a:rPr lang="en-US" sz="28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800" b="0" i="1" smtClean="0">
                                              <a:solidFill>
                                                <a:schemeClr val="bg1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sSub>
                                            <m:sSubPr>
                                              <m:ctrlPr>
                                                <a:rPr lang="en-US" sz="2800" b="0" i="1" smtClean="0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800" b="0" i="1" smtClean="0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800" b="0" i="1" smtClean="0">
                                                  <a:solidFill>
                                                    <a:schemeClr val="bg1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𝑐𝑔</m:t>
                                              </m:r>
                                            </m:sub>
                                          </m:sSub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2800" b="0" i="1" smtClean="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𝜕𝛼</m:t>
                                      </m:r>
                                    </m:den>
                                  </m:f>
                                </m:e>
                              </m:box>
                              <m:d>
                                <m:dPr>
                                  <m:ctrlPr>
                                    <a:rPr lang="en-US" sz="28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  <m:r>
                                    <a:rPr lang="en-US" sz="28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8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𝐹𝑀𝑉</m:t>
                                  </m:r>
                                </m:e>
                              </m:d>
                            </m:e>
                          </m:eqArr>
                        </m:e>
                      </m:d>
                    </m:oMath>
                  </m:oMathPara>
                </a14:m>
                <a:endParaRPr lang="en-US" sz="280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8D7F544-62A8-E3F8-052F-F4AE3FA63B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8882" y="3163094"/>
                <a:ext cx="6983682" cy="28346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41F1ADA-BE99-6959-C32B-60F1F87A83AD}"/>
              </a:ext>
            </a:extLst>
          </p:cNvPr>
          <p:cNvSpPr txBox="1"/>
          <p:nvPr/>
        </p:nvSpPr>
        <p:spPr>
          <a:xfrm>
            <a:off x="3102929" y="3163606"/>
            <a:ext cx="2259281" cy="283462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0" bIns="182880" rtlCol="0" anchor="ctr">
            <a:noAutofit/>
          </a:bodyPr>
          <a:lstStyle/>
          <a:p>
            <a:pPr algn="r">
              <a:lnSpc>
                <a:spcPct val="170000"/>
              </a:lnSpc>
            </a:pPr>
            <a:r>
              <a:rPr lang="en-US" sz="2400" i="1">
                <a:solidFill>
                  <a:schemeClr val="bg1"/>
                </a:solidFill>
              </a:rPr>
              <a:t>altitude</a:t>
            </a:r>
          </a:p>
          <a:p>
            <a:pPr algn="r">
              <a:lnSpc>
                <a:spcPct val="170000"/>
              </a:lnSpc>
            </a:pPr>
            <a:r>
              <a:rPr lang="en-US" sz="2400" i="1">
                <a:solidFill>
                  <a:schemeClr val="bg1"/>
                </a:solidFill>
              </a:rPr>
              <a:t>velocity</a:t>
            </a:r>
          </a:p>
          <a:p>
            <a:pPr algn="r">
              <a:lnSpc>
                <a:spcPct val="170000"/>
              </a:lnSpc>
            </a:pPr>
            <a:r>
              <a:rPr lang="en-US" sz="2400" i="1">
                <a:solidFill>
                  <a:schemeClr val="bg1"/>
                </a:solidFill>
              </a:rPr>
              <a:t>flight path angle</a:t>
            </a:r>
          </a:p>
          <a:p>
            <a:pPr algn="r">
              <a:lnSpc>
                <a:spcPct val="170000"/>
              </a:lnSpc>
            </a:pPr>
            <a:r>
              <a:rPr lang="en-US" sz="2400" i="1">
                <a:solidFill>
                  <a:schemeClr val="bg1"/>
                </a:solidFill>
              </a:rPr>
              <a:t>angle of attack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047509-073B-C432-7B63-91DEC7CCD6ED}"/>
              </a:ext>
            </a:extLst>
          </p:cNvPr>
          <p:cNvSpPr txBox="1"/>
          <p:nvPr/>
        </p:nvSpPr>
        <p:spPr>
          <a:xfrm>
            <a:off x="1216376" y="6367086"/>
            <a:ext cx="87351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Image credit: Liam </a:t>
            </a:r>
            <a:r>
              <a:rPr lang="en-US" sz="1600" err="1"/>
              <a:t>Yanulis</a:t>
            </a:r>
            <a:r>
              <a:rPr lang="en-US" sz="1600"/>
              <a:t>, NASA.		*Bibb et al. </a:t>
            </a:r>
            <a:r>
              <a:rPr lang="en-US" sz="1600" i="1"/>
              <a:t>SciTech </a:t>
            </a:r>
            <a:r>
              <a:rPr lang="en-US" sz="1600"/>
              <a:t>2011a,b</a:t>
            </a:r>
          </a:p>
        </p:txBody>
      </p:sp>
    </p:spTree>
    <p:extLst>
      <p:ext uri="{BB962C8B-B14F-4D97-AF65-F5344CB8AC3E}">
        <p14:creationId xmlns:p14="http://schemas.microsoft.com/office/powerpoint/2010/main" val="1536389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C3398-2434-48D2-C175-D732C6301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Stochastic process models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B15AFD-F38B-EC11-D52C-7BE4A68DEFA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040" y="1188721"/>
                <a:ext cx="11032524" cy="4672584"/>
              </a:xfrm>
            </p:spPr>
            <p:txBody>
              <a:bodyPr/>
              <a:lstStyle/>
              <a:p>
                <a:r>
                  <a:rPr lang="en-US"/>
                  <a:t>Sampling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/>
                  <a:t> naïvely leads to</a:t>
                </a:r>
              </a:p>
              <a:p>
                <a:pPr lvl="1"/>
                <a:r>
                  <a:rPr lang="en-US" i="1"/>
                  <a:t>inconsistent</a:t>
                </a:r>
                <a:r>
                  <a:rPr lang="en-US"/>
                  <a:t> predictions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/>
                  <a:t> for the same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/>
              </a:p>
              <a:p>
                <a:pPr lvl="1"/>
                <a:r>
                  <a:rPr lang="en-US" i="1"/>
                  <a:t>uncorrelated</a:t>
                </a:r>
                <a:r>
                  <a:rPr lang="en-US"/>
                  <a:t> predictions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(1)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(2)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/>
                  <a:t> for nearby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(2)</m:t>
                        </m:r>
                      </m:sup>
                    </m:sSup>
                  </m:oMath>
                </a14:m>
                <a:endParaRPr lang="en-US"/>
              </a:p>
              <a:p>
                <a:r>
                  <a:rPr lang="en-US"/>
                  <a:t>Inconsistent with physics! </a:t>
                </a:r>
                <a:r>
                  <a:rPr lang="en-US" i="1"/>
                  <a:t>Aerodynamics are uncertain but not random</a:t>
                </a:r>
              </a:p>
              <a:p>
                <a:r>
                  <a:rPr lang="en-US"/>
                  <a:t>Don’t know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/>
                  <a:t> a priori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/>
                  <a:t> want to sample </a:t>
                </a:r>
                <a:r>
                  <a:rPr lang="en-US" b="1" i="1">
                    <a:solidFill>
                      <a:schemeClr val="accent2"/>
                    </a:solidFill>
                  </a:rPr>
                  <a:t>functions </a:t>
                </a:r>
                <a:r>
                  <a:rPr lang="en-US"/>
                  <a:t>that preserve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B15AFD-F38B-EC11-D52C-7BE4A68DEF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040" y="1188721"/>
                <a:ext cx="11032524" cy="4672584"/>
              </a:xfrm>
              <a:blipFill>
                <a:blip r:embed="rId3"/>
                <a:stretch>
                  <a:fillRect l="-995" t="-20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B0D9DB-CA98-8E24-34B6-B86C74ED6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9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D6D4D48-DA7A-4967-5745-99E79D2108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324900" y="3522727"/>
            <a:ext cx="6027664" cy="2467465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B1147EB1-E429-9641-66DE-E0B086C417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0040" y="3522727"/>
                <a:ext cx="4880610" cy="2467465"/>
              </a:xfrm>
              <a:prstGeom prst="rect">
                <a:avLst/>
              </a:prstGeom>
              <a:ln>
                <a:solidFill>
                  <a:schemeClr val="accent5"/>
                </a:solidFill>
              </a:ln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vert="horz" lIns="320040" tIns="45720" rIns="91440" bIns="45720" rtlCol="0" anchor="ctr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b="1" i="1">
                    <a:solidFill>
                      <a:schemeClr val="tx1"/>
                    </a:solidFill>
                  </a:rPr>
                  <a:t>Stochastic process: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sSup>
                            <m:sSupPr>
                              <m:ctrlPr>
                                <a:rPr lang="en-U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ℝ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sup>
                          </m:s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ℝ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</m:oMath>
                  </m:oMathPara>
                </a14:m>
                <a:endParaRPr lang="en-US" sz="2800" i="1">
                  <a:solidFill>
                    <a:schemeClr val="tx1"/>
                  </a:solidFill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</m:oMath>
                  </m:oMathPara>
                </a14:m>
                <a:endParaRPr lang="en-US" sz="2800" i="1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B1147EB1-E429-9641-66DE-E0B086C41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" y="3522727"/>
                <a:ext cx="4880610" cy="24674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826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E003E-4949-07E5-C1EF-2BAE974F2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Gaussian process regression (GPR)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BC4AE-6328-0656-64E0-72F00DE92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276" y="1482811"/>
            <a:ext cx="11032524" cy="1121117"/>
          </a:xfrm>
        </p:spPr>
        <p:txBody>
          <a:bodyPr>
            <a:normAutofit/>
          </a:bodyPr>
          <a:lstStyle/>
          <a:p>
            <a:r>
              <a:rPr lang="en-US"/>
              <a:t>Generalization of Gaussian distribution to functions using kernel function to model covariance (Rasmussen &amp; Williams, 2006)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640B1A-454C-52C7-7786-4724BBB40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10</a:t>
            </a:fld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6077FCE-73B3-1355-DA70-36C56C62EEF3}"/>
              </a:ext>
            </a:extLst>
          </p:cNvPr>
          <p:cNvGrpSpPr/>
          <p:nvPr/>
        </p:nvGrpSpPr>
        <p:grpSpPr>
          <a:xfrm>
            <a:off x="5238677" y="2550030"/>
            <a:ext cx="3687828" cy="1656878"/>
            <a:chOff x="6832594" y="2600561"/>
            <a:chExt cx="3687828" cy="1656878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59AD77F5-1D40-5F71-860E-FB4C41C8FDEF}"/>
                </a:ext>
              </a:extLst>
            </p:cNvPr>
            <p:cNvSpPr/>
            <p:nvPr/>
          </p:nvSpPr>
          <p:spPr>
            <a:xfrm>
              <a:off x="6832594" y="2600561"/>
              <a:ext cx="3687828" cy="1656878"/>
            </a:xfrm>
            <a:prstGeom prst="round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C587404-1910-2628-802F-52DFA300F4A0}"/>
                </a:ext>
              </a:extLst>
            </p:cNvPr>
            <p:cNvGrpSpPr/>
            <p:nvPr/>
          </p:nvGrpSpPr>
          <p:grpSpPr>
            <a:xfrm>
              <a:off x="7080777" y="2784013"/>
              <a:ext cx="3191463" cy="1289973"/>
              <a:chOff x="620556" y="2432475"/>
              <a:chExt cx="3191463" cy="1289973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F2ED347E-E8DF-B17B-3825-96CE20C086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0556" y="2837421"/>
                <a:ext cx="3191463" cy="885027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2BC92C02-F8B2-6255-C898-4C9706FBA9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47121" y="2432475"/>
                <a:ext cx="2110067" cy="465859"/>
              </a:xfrm>
              <a:prstGeom prst="rect">
                <a:avLst/>
              </a:prstGeom>
            </p:spPr>
          </p:pic>
        </p:grp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445EF8F9-BDB4-09AE-D797-7531DD5D2D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522" y="2459139"/>
            <a:ext cx="4198509" cy="410643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88C7932-76E7-7A73-3A1A-EEAF487B5A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5867" y="5562116"/>
            <a:ext cx="4445594" cy="92267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08EC7E7-8503-B877-112E-45B032E0DC3D}"/>
              </a:ext>
            </a:extLst>
          </p:cNvPr>
          <p:cNvSpPr txBox="1"/>
          <p:nvPr/>
        </p:nvSpPr>
        <p:spPr>
          <a:xfrm>
            <a:off x="5344878" y="4803834"/>
            <a:ext cx="60947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Kernel hyperparameters learned by maximizing the log marginal likelihood of seeing data given model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070CED0-C5BB-197E-FAC9-29FCEEB7BFEF}"/>
              </a:ext>
            </a:extLst>
          </p:cNvPr>
          <p:cNvSpPr txBox="1"/>
          <p:nvPr/>
        </p:nvSpPr>
        <p:spPr>
          <a:xfrm>
            <a:off x="9121327" y="2570739"/>
            <a:ext cx="307067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/>
              <a:t>Function values at input points are jointly Gaussian with predictive mean and variance obtained by conditioning on training data</a:t>
            </a:r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AE80E773-B466-8B6F-45A3-C69A138B4142}"/>
              </a:ext>
            </a:extLst>
          </p:cNvPr>
          <p:cNvSpPr/>
          <p:nvPr/>
        </p:nvSpPr>
        <p:spPr>
          <a:xfrm rot="10555640">
            <a:off x="4358975" y="2785690"/>
            <a:ext cx="849745" cy="170975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5448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AF38030-41BE-11F8-6BC4-F2F6524302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363188" y="1060370"/>
            <a:ext cx="5769965" cy="57699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B69A60-5BEC-5A1C-4800-10F6D43CC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Inconsistent GPR function sampling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B4959-58DF-948B-2BBE-FD53F77E6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188720"/>
            <a:ext cx="5903253" cy="508424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n-US" sz="2400"/>
              <a:t>Cholesky factorization used to sample from joint Gaussian distribution with order </a:t>
            </a:r>
          </a:p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n-US" sz="2400" b="1"/>
              <a:t>Repeat samples generate inconsistent functions</a:t>
            </a:r>
          </a:p>
          <a:p>
            <a:pPr lvl="1">
              <a:lnSpc>
                <a:spcPct val="100000"/>
              </a:lnSpc>
              <a:spcAft>
                <a:spcPts val="1000"/>
              </a:spcAft>
            </a:pPr>
            <a:r>
              <a:rPr lang="en-US" sz="2000"/>
              <a:t>Each new sample forgets history (correlation) with previously sampled points</a:t>
            </a:r>
          </a:p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n-US" sz="2400"/>
              <a:t>For trajectory sims, function inputs unknown a priori</a:t>
            </a:r>
          </a:p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en-US" sz="2400"/>
              <a:t>Possible solution: sample lookup tables</a:t>
            </a:r>
          </a:p>
          <a:p>
            <a:pPr lvl="1">
              <a:lnSpc>
                <a:spcPct val="100000"/>
              </a:lnSpc>
              <a:spcAft>
                <a:spcPts val="1000"/>
              </a:spcAft>
            </a:pPr>
            <a:r>
              <a:rPr lang="en-US" sz="2000"/>
              <a:t>Interpolation errors</a:t>
            </a:r>
          </a:p>
          <a:p>
            <a:pPr lvl="1">
              <a:lnSpc>
                <a:spcPct val="100000"/>
              </a:lnSpc>
              <a:spcAft>
                <a:spcPts val="1000"/>
              </a:spcAft>
            </a:pPr>
            <a:r>
              <a:rPr lang="en-US" sz="2000"/>
              <a:t>Costly for input dimensions &gt; 2</a:t>
            </a:r>
          </a:p>
          <a:p>
            <a:pPr lvl="1">
              <a:lnSpc>
                <a:spcPct val="100000"/>
              </a:lnSpc>
              <a:spcAft>
                <a:spcPts val="1000"/>
              </a:spcAft>
            </a:pPr>
            <a:endParaRPr lang="en-US" sz="2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BD18A-BDCB-D82E-1062-AE234AFFB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11</a:t>
            </a:fld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F768725-F204-5CFE-D2BF-F1DF41A592F7}"/>
              </a:ext>
            </a:extLst>
          </p:cNvPr>
          <p:cNvSpPr/>
          <p:nvPr/>
        </p:nvSpPr>
        <p:spPr>
          <a:xfrm>
            <a:off x="8989764" y="1165971"/>
            <a:ext cx="3143389" cy="1349814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DB7ECA-DBE4-41F5-8AAB-46203F7525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585" b="-1033"/>
          <a:stretch/>
        </p:blipFill>
        <p:spPr>
          <a:xfrm>
            <a:off x="9117379" y="1165971"/>
            <a:ext cx="2896563" cy="4642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DCDCC2-92E7-2E64-34D9-830F31A83E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7206" b="-1991"/>
          <a:stretch/>
        </p:blipFill>
        <p:spPr>
          <a:xfrm>
            <a:off x="9117379" y="1581382"/>
            <a:ext cx="1941863" cy="4686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504296-BBE1-92E4-99C2-3431A2B9B2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1819" y="2047129"/>
            <a:ext cx="1493841" cy="4686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CBBB01E-820B-66C8-7C43-A4F8B38AEF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2934" y="1578474"/>
            <a:ext cx="870359" cy="468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188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30C12-778E-2607-5442-6493C2C50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188720"/>
            <a:ext cx="11488806" cy="4855464"/>
          </a:xfrm>
        </p:spPr>
        <p:txBody>
          <a:bodyPr>
            <a:normAutofit/>
          </a:bodyPr>
          <a:lstStyle/>
          <a:p>
            <a:pPr>
              <a:spcAft>
                <a:spcPts val="1000"/>
              </a:spcAft>
            </a:pPr>
            <a:r>
              <a:rPr lang="en-US" sz="2400"/>
              <a:t>Adding new points (2) to previously sampled points (1)</a:t>
            </a:r>
          </a:p>
          <a:p>
            <a:pPr>
              <a:spcAft>
                <a:spcPts val="1000"/>
              </a:spcAft>
            </a:pPr>
            <a:endParaRPr lang="en-US" sz="2400"/>
          </a:p>
          <a:p>
            <a:pPr>
              <a:spcAft>
                <a:spcPts val="1000"/>
              </a:spcAft>
            </a:pPr>
            <a:endParaRPr lang="en-US" sz="2400"/>
          </a:p>
          <a:p>
            <a:pPr>
              <a:spcAft>
                <a:spcPts val="1000"/>
              </a:spcAft>
            </a:pPr>
            <a:endParaRPr lang="en-US" sz="2400"/>
          </a:p>
          <a:p>
            <a:pPr>
              <a:spcAft>
                <a:spcPts val="1000"/>
              </a:spcAft>
            </a:pPr>
            <a:endParaRPr lang="en-US" sz="2400"/>
          </a:p>
          <a:p>
            <a:pPr>
              <a:spcAft>
                <a:spcPts val="1000"/>
              </a:spcAft>
            </a:pPr>
            <a:r>
              <a:rPr lang="en-US" sz="2400"/>
              <a:t>Solving for block Cholesky components leads to reduced system, that can be updated by performing Cholesky decomposition only on new points</a:t>
            </a:r>
          </a:p>
          <a:p>
            <a:pPr>
              <a:spcAft>
                <a:spcPts val="1000"/>
              </a:spcAft>
            </a:pPr>
            <a:r>
              <a:rPr lang="en-US" sz="2400"/>
              <a:t>For single point updates, computational complexity reduced to </a:t>
            </a:r>
          </a:p>
          <a:p>
            <a:pPr>
              <a:spcAft>
                <a:spcPts val="1000"/>
              </a:spcAft>
            </a:pPr>
            <a:r>
              <a:rPr lang="en-US" sz="2400"/>
              <a:t>Additional book-keeping to maintain list of unique input points and intermediate results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FE2D11-A7B0-E9B5-397E-21660F6E8257}"/>
              </a:ext>
            </a:extLst>
          </p:cNvPr>
          <p:cNvSpPr/>
          <p:nvPr/>
        </p:nvSpPr>
        <p:spPr>
          <a:xfrm>
            <a:off x="1484985" y="2640745"/>
            <a:ext cx="3697794" cy="3756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548807-B979-4095-E482-6D1C6D2E23E5}"/>
              </a:ext>
            </a:extLst>
          </p:cNvPr>
          <p:cNvSpPr/>
          <p:nvPr/>
        </p:nvSpPr>
        <p:spPr>
          <a:xfrm>
            <a:off x="1483228" y="2292769"/>
            <a:ext cx="3697794" cy="3756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B5A2B4D-DCE5-15DC-1BFD-B5CF95DDD0D8}"/>
              </a:ext>
            </a:extLst>
          </p:cNvPr>
          <p:cNvSpPr/>
          <p:nvPr/>
        </p:nvSpPr>
        <p:spPr>
          <a:xfrm>
            <a:off x="2453361" y="2290783"/>
            <a:ext cx="1151101" cy="7282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A886FC6-5FDD-3AFD-EE3E-6FFB530D4A13}"/>
              </a:ext>
            </a:extLst>
          </p:cNvPr>
          <p:cNvSpPr/>
          <p:nvPr/>
        </p:nvSpPr>
        <p:spPr>
          <a:xfrm>
            <a:off x="3662821" y="2290298"/>
            <a:ext cx="453763" cy="7282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86469E5-BCE7-FD8D-C2F7-6B9534F66848}"/>
              </a:ext>
            </a:extLst>
          </p:cNvPr>
          <p:cNvSpPr/>
          <p:nvPr/>
        </p:nvSpPr>
        <p:spPr>
          <a:xfrm>
            <a:off x="4365716" y="2290298"/>
            <a:ext cx="946929" cy="7282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632F53-959E-D06A-1643-C05FF5A3C7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172" y="2290783"/>
            <a:ext cx="3747733" cy="77008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368E8A-E9BC-074E-E1A4-A8C633B0E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Consistent GPR function sampling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49D7A8-267A-EE50-4233-0B91BD08E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BAA137-2A3B-E6C8-AA9C-AAAE70A49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2001" y="5016625"/>
            <a:ext cx="721438" cy="4162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48B27AA-3164-A283-884F-EED4734C747D}"/>
              </a:ext>
            </a:extLst>
          </p:cNvPr>
          <p:cNvSpPr txBox="1"/>
          <p:nvPr/>
        </p:nvSpPr>
        <p:spPr>
          <a:xfrm>
            <a:off x="565147" y="1958395"/>
            <a:ext cx="18184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previous samples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1F50B1-06C0-86E0-0872-6EDA3AC4A3EB}"/>
              </a:ext>
            </a:extLst>
          </p:cNvPr>
          <p:cNvSpPr txBox="1"/>
          <p:nvPr/>
        </p:nvSpPr>
        <p:spPr>
          <a:xfrm>
            <a:off x="678475" y="2997447"/>
            <a:ext cx="14007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new samples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4174F0-A94C-8867-4B27-253A9538968B}"/>
              </a:ext>
            </a:extLst>
          </p:cNvPr>
          <p:cNvSpPr txBox="1"/>
          <p:nvPr/>
        </p:nvSpPr>
        <p:spPr>
          <a:xfrm>
            <a:off x="2467848" y="3024448"/>
            <a:ext cx="10881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updated Cholesky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E2D46C-CDC8-8D77-84A8-CBCCA1E1705B}"/>
              </a:ext>
            </a:extLst>
          </p:cNvPr>
          <p:cNvSpPr txBox="1"/>
          <p:nvPr/>
        </p:nvSpPr>
        <p:spPr>
          <a:xfrm>
            <a:off x="3485038" y="3020623"/>
            <a:ext cx="108811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updated normal samples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5519C7-6BA6-5EE0-D65E-B1B361C63A79}"/>
              </a:ext>
            </a:extLst>
          </p:cNvPr>
          <p:cNvSpPr txBox="1"/>
          <p:nvPr/>
        </p:nvSpPr>
        <p:spPr>
          <a:xfrm>
            <a:off x="4496973" y="3010811"/>
            <a:ext cx="10881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updated mean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E1BD3B4-C7DC-AE57-BF27-7C5D78761517}"/>
              </a:ext>
            </a:extLst>
          </p:cNvPr>
          <p:cNvGrpSpPr/>
          <p:nvPr/>
        </p:nvGrpSpPr>
        <p:grpSpPr>
          <a:xfrm>
            <a:off x="5800264" y="1681396"/>
            <a:ext cx="4658836" cy="1337615"/>
            <a:chOff x="5871516" y="2049531"/>
            <a:chExt cx="4658836" cy="133761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0B5640A-003A-BABF-20EF-DCD73F8C19C1}"/>
                </a:ext>
              </a:extLst>
            </p:cNvPr>
            <p:cNvSpPr txBox="1"/>
            <p:nvPr/>
          </p:nvSpPr>
          <p:spPr>
            <a:xfrm>
              <a:off x="5871516" y="2049531"/>
              <a:ext cx="465883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>
                  <a:solidFill>
                    <a:schemeClr val="accent2"/>
                  </a:solidFill>
                </a:rPr>
                <a:t>updated Cholesky obtained from block covariance matrix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A17198C-B5F6-C29F-6A6E-5DEE48C02B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47360" y="2695862"/>
              <a:ext cx="4045291" cy="691284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368F4979-060C-79A5-C5E8-C3D5889275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8905" y="2592697"/>
            <a:ext cx="136814" cy="22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21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6" grpId="0" animBg="1"/>
      <p:bldP spid="18" grpId="0" animBg="1"/>
      <p:bldP spid="18" grpId="1" animBg="1"/>
      <p:bldP spid="20" grpId="0" animBg="1"/>
      <p:bldP spid="20" grpId="1" animBg="1"/>
      <p:bldP spid="21" grpId="0" animBg="1"/>
      <p:bldP spid="21" grpId="1" animBg="1"/>
      <p:bldP spid="11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965FD-A93D-9A93-0CEE-0FFFF21F2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275" y="365125"/>
            <a:ext cx="10234665" cy="618849"/>
          </a:xfrm>
        </p:spPr>
        <p:txBody>
          <a:bodyPr>
            <a:normAutofit fontScale="90000"/>
          </a:bodyPr>
          <a:lstStyle/>
          <a:p>
            <a:r>
              <a:rPr lang="en-US"/>
              <a:t>GPR function sampling for trajectory simulation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9F79BD-8D26-1D6D-8F93-01393BECF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13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2243D04-863C-D1AD-7254-B552F984F076}"/>
              </a:ext>
            </a:extLst>
          </p:cNvPr>
          <p:cNvGrpSpPr>
            <a:grpSpLocks noChangeAspect="1"/>
          </p:cNvGrpSpPr>
          <p:nvPr/>
        </p:nvGrpSpPr>
        <p:grpSpPr>
          <a:xfrm>
            <a:off x="321275" y="1725134"/>
            <a:ext cx="11032525" cy="3961921"/>
            <a:chOff x="182619" y="1791856"/>
            <a:chExt cx="11972638" cy="429952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89C56FF-EDC7-54E6-8954-C290E586A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619" y="1791856"/>
              <a:ext cx="6291119" cy="429952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D761F8D-B097-DEB8-2347-62035289AE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64138" y="1791856"/>
              <a:ext cx="6291119" cy="4299528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A5716A2-028F-AAFF-6DE3-23FB7AB77DBF}"/>
              </a:ext>
            </a:extLst>
          </p:cNvPr>
          <p:cNvSpPr txBox="1"/>
          <p:nvPr/>
        </p:nvSpPr>
        <p:spPr>
          <a:xfrm>
            <a:off x="8621084" y="4124424"/>
            <a:ext cx="3353659" cy="92333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/>
              <a:t>Continuous aero coefficient function sampled along trajectory that is not known a priori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F6A83C-F15E-43CE-CD11-82F57C8E2A5C}"/>
              </a:ext>
            </a:extLst>
          </p:cNvPr>
          <p:cNvSpPr txBox="1"/>
          <p:nvPr/>
        </p:nvSpPr>
        <p:spPr>
          <a:xfrm>
            <a:off x="1251743" y="2142220"/>
            <a:ext cx="3067480" cy="92333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/>
              <a:t>Integrated trajectories account for uncertainties in aero coefficient database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61135CD-2562-3EDE-7D2E-2E6A271134D4}"/>
              </a:ext>
            </a:extLst>
          </p:cNvPr>
          <p:cNvCxnSpPr/>
          <p:nvPr/>
        </p:nvCxnSpPr>
        <p:spPr>
          <a:xfrm flipH="1">
            <a:off x="2268342" y="3532601"/>
            <a:ext cx="1924084" cy="766618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7D2603D-F9AB-FBF2-F4D8-38E9D1CF185A}"/>
              </a:ext>
            </a:extLst>
          </p:cNvPr>
          <p:cNvSpPr txBox="1"/>
          <p:nvPr/>
        </p:nvSpPr>
        <p:spPr>
          <a:xfrm>
            <a:off x="3128784" y="4043897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time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AD070CD-8F33-03A4-C98F-7CE6B81C844C}"/>
              </a:ext>
            </a:extLst>
          </p:cNvPr>
          <p:cNvCxnSpPr>
            <a:cxnSpLocks/>
          </p:cNvCxnSpPr>
          <p:nvPr/>
        </p:nvCxnSpPr>
        <p:spPr>
          <a:xfrm flipV="1">
            <a:off x="7090330" y="3283915"/>
            <a:ext cx="1629675" cy="840509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CD33D54-A213-AD5D-773D-56B8C57B5729}"/>
              </a:ext>
            </a:extLst>
          </p:cNvPr>
          <p:cNvSpPr txBox="1"/>
          <p:nvPr/>
        </p:nvSpPr>
        <p:spPr>
          <a:xfrm>
            <a:off x="7355852" y="3283915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192419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8" name="Elbow Connector 257">
            <a:extLst>
              <a:ext uri="{FF2B5EF4-FFF2-40B4-BE49-F238E27FC236}">
                <a16:creationId xmlns:a16="http://schemas.microsoft.com/office/drawing/2014/main" id="{ACC3F86B-2F11-6010-AA72-D4589D0ABF6E}"/>
              </a:ext>
            </a:extLst>
          </p:cNvPr>
          <p:cNvCxnSpPr>
            <a:cxnSpLocks/>
            <a:stCxn id="121" idx="6"/>
          </p:cNvCxnSpPr>
          <p:nvPr/>
        </p:nvCxnSpPr>
        <p:spPr>
          <a:xfrm flipV="1">
            <a:off x="5852160" y="2538786"/>
            <a:ext cx="938784" cy="2040203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D48F02D-5420-C974-36AA-B0FF36530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500"/>
              <a:t>Structured Covariance Gaussian Networks (SCGN)*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9583B2-5DBD-C10A-6FDC-FE914D091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ACFC31-A04A-9963-3E95-5445043644AB}"/>
              </a:ext>
            </a:extLst>
          </p:cNvPr>
          <p:cNvSpPr txBox="1"/>
          <p:nvPr/>
        </p:nvSpPr>
        <p:spPr>
          <a:xfrm>
            <a:off x="320040" y="1043911"/>
            <a:ext cx="8339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* </a:t>
            </a:r>
            <a:r>
              <a:rPr lang="en-US" err="1"/>
              <a:t>Dorta</a:t>
            </a:r>
            <a:r>
              <a:rPr lang="en-US"/>
              <a:t> et al., </a:t>
            </a:r>
            <a:r>
              <a:rPr lang="en-US" sz="1800" i="1">
                <a:effectLst/>
              </a:rPr>
              <a:t>IEEE/CVF Conference on Computer Vision and Pattern Recognition</a:t>
            </a:r>
            <a:r>
              <a:rPr lang="en-US"/>
              <a:t>, 2018.</a:t>
            </a:r>
          </a:p>
          <a:p>
            <a:r>
              <a:rPr lang="en-US"/>
              <a:t>   Nakamura-</a:t>
            </a:r>
            <a:r>
              <a:rPr lang="en-US" err="1"/>
              <a:t>Zimmerer</a:t>
            </a:r>
            <a:r>
              <a:rPr lang="en-US"/>
              <a:t> et al. </a:t>
            </a:r>
            <a:r>
              <a:rPr lang="en-US" i="1"/>
              <a:t>AIAA SciTech Forum, </a:t>
            </a:r>
            <a:r>
              <a:rPr lang="en-US"/>
              <a:t>2023 </a:t>
            </a:r>
            <a:r>
              <a:rPr lang="en-US" i="1"/>
              <a:t>(to appear).</a:t>
            </a:r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BA04A815-A3B8-B101-941D-1B70BC46561B}"/>
                  </a:ext>
                </a:extLst>
              </p:cNvPr>
              <p:cNvSpPr/>
              <p:nvPr/>
            </p:nvSpPr>
            <p:spPr>
              <a:xfrm>
                <a:off x="320040" y="3275969"/>
                <a:ext cx="557784" cy="557784"/>
              </a:xfrm>
              <a:prstGeom prst="ellips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800"/>
              </a:p>
            </p:txBody>
          </p:sp>
        </mc:Choice>
        <mc:Fallback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BA04A815-A3B8-B101-941D-1B70BC4656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" y="3275969"/>
                <a:ext cx="557784" cy="557784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D3C1939D-5D92-14B1-B86E-6DCB6349EA6B}"/>
                  </a:ext>
                </a:extLst>
              </p:cNvPr>
              <p:cNvSpPr/>
              <p:nvPr/>
            </p:nvSpPr>
            <p:spPr>
              <a:xfrm>
                <a:off x="4754880" y="2260985"/>
                <a:ext cx="1097280" cy="557784"/>
              </a:xfrm>
              <a:prstGeom prst="ellipse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/>
              </a:p>
            </p:txBody>
          </p:sp>
        </mc:Choice>
        <mc:Fallback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D3C1939D-5D92-14B1-B86E-6DCB6349EA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4880" y="2260985"/>
                <a:ext cx="1097280" cy="557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7FB40B3F-5B24-7472-5956-010279059F6D}"/>
                  </a:ext>
                </a:extLst>
              </p:cNvPr>
              <p:cNvSpPr/>
              <p:nvPr/>
            </p:nvSpPr>
            <p:spPr>
              <a:xfrm>
                <a:off x="4754880" y="4300097"/>
                <a:ext cx="1097280" cy="557784"/>
              </a:xfrm>
              <a:prstGeom prst="ellipse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/>
              </a:p>
            </p:txBody>
          </p:sp>
        </mc:Choice>
        <mc:Fallback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7FB40B3F-5B24-7472-5956-010279059F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4880" y="4300097"/>
                <a:ext cx="1097280" cy="557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5" name="Group 194">
            <a:extLst>
              <a:ext uri="{FF2B5EF4-FFF2-40B4-BE49-F238E27FC236}">
                <a16:creationId xmlns:a16="http://schemas.microsoft.com/office/drawing/2014/main" id="{E61505F5-EAD5-A025-DEA9-9A57E624D5FA}"/>
              </a:ext>
            </a:extLst>
          </p:cNvPr>
          <p:cNvGrpSpPr/>
          <p:nvPr/>
        </p:nvGrpSpPr>
        <p:grpSpPr>
          <a:xfrm>
            <a:off x="1564285" y="1761711"/>
            <a:ext cx="2743200" cy="1554480"/>
            <a:chOff x="1564285" y="1987894"/>
            <a:chExt cx="2743200" cy="1554480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313F967A-5421-C0D0-A76C-61A1FABCCCF0}"/>
                </a:ext>
              </a:extLst>
            </p:cNvPr>
            <p:cNvSpPr/>
            <p:nvPr/>
          </p:nvSpPr>
          <p:spPr>
            <a:xfrm>
              <a:off x="1564285" y="1987894"/>
              <a:ext cx="2743200" cy="1554480"/>
            </a:xfrm>
            <a:prstGeom prst="rect">
              <a:avLst/>
            </a:prstGeom>
            <a:gradFill>
              <a:gsLst>
                <a:gs pos="0">
                  <a:schemeClr val="accent6">
                    <a:satMod val="105000"/>
                    <a:tint val="67000"/>
                    <a:lumMod val="50000"/>
                    <a:lumOff val="50000"/>
                  </a:schemeClr>
                </a:gs>
                <a:gs pos="50000">
                  <a:schemeClr val="accent6">
                    <a:satMod val="103000"/>
                    <a:tint val="73000"/>
                    <a:lumMod val="70000"/>
                    <a:lumOff val="30000"/>
                  </a:schemeClr>
                </a:gs>
                <a:gs pos="100000">
                  <a:schemeClr val="accent6">
                    <a:satMod val="109000"/>
                    <a:tint val="81000"/>
                    <a:lumMod val="90000"/>
                    <a:lumOff val="10000"/>
                  </a:schemeClr>
                </a:gs>
              </a:gsLst>
            </a:gra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2400" b="1"/>
                <a:t>Mean network</a:t>
              </a: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7E0AC6D-6258-1357-C2CC-24EF1AB257E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911750" y="2438163"/>
              <a:ext cx="2052175" cy="931944"/>
              <a:chOff x="8647445" y="3522958"/>
              <a:chExt cx="2530169" cy="1149013"/>
            </a:xfrm>
          </p:grpSpPr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0885A865-95CA-B93E-576D-4359148D330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47445" y="3955948"/>
                <a:ext cx="274320" cy="274320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68D1C9ED-D310-E1D3-3A6C-542644D355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903294" y="3978174"/>
                <a:ext cx="274320" cy="274320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9CB07C05-EDBC-78BD-376A-CD16AFFC2CA2}"/>
                  </a:ext>
                </a:extLst>
              </p:cNvPr>
              <p:cNvSpPr/>
              <p:nvPr/>
            </p:nvSpPr>
            <p:spPr>
              <a:xfrm>
                <a:off x="9825298" y="3522958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1AA1BED0-F9CB-68C7-8886-F1E32A865B49}"/>
                  </a:ext>
                </a:extLst>
              </p:cNvPr>
              <p:cNvSpPr/>
              <p:nvPr/>
            </p:nvSpPr>
            <p:spPr>
              <a:xfrm>
                <a:off x="9825298" y="4165856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5374FB24-2FAF-7256-08E5-594B8F552C68}"/>
                  </a:ext>
                </a:extLst>
              </p:cNvPr>
              <p:cNvSpPr/>
              <p:nvPr/>
            </p:nvSpPr>
            <p:spPr>
              <a:xfrm>
                <a:off x="9825298" y="4487305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4D57AEF3-50D3-C326-5C1D-4E5F369C2859}"/>
                  </a:ext>
                </a:extLst>
              </p:cNvPr>
              <p:cNvSpPr/>
              <p:nvPr/>
            </p:nvSpPr>
            <p:spPr>
              <a:xfrm>
                <a:off x="9825298" y="3844407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9CB65307-7C14-C17E-6713-E203E6C7ECCB}"/>
                  </a:ext>
                </a:extLst>
              </p:cNvPr>
              <p:cNvSpPr/>
              <p:nvPr/>
            </p:nvSpPr>
            <p:spPr>
              <a:xfrm>
                <a:off x="10364296" y="3522958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87767A9B-A0E1-5182-9A44-3AE9F2CB8E90}"/>
                  </a:ext>
                </a:extLst>
              </p:cNvPr>
              <p:cNvSpPr/>
              <p:nvPr/>
            </p:nvSpPr>
            <p:spPr>
              <a:xfrm>
                <a:off x="10364296" y="4165856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FC55202D-102A-CC85-B797-B7913F8004E9}"/>
                  </a:ext>
                </a:extLst>
              </p:cNvPr>
              <p:cNvSpPr/>
              <p:nvPr/>
            </p:nvSpPr>
            <p:spPr>
              <a:xfrm>
                <a:off x="10364296" y="4487305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8BF47872-2019-3920-FFBC-DE73EDD094AF}"/>
                  </a:ext>
                </a:extLst>
              </p:cNvPr>
              <p:cNvSpPr/>
              <p:nvPr/>
            </p:nvSpPr>
            <p:spPr>
              <a:xfrm>
                <a:off x="10364296" y="3844407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E2F775EA-E675-5726-08BB-84D93FE5BFA7}"/>
                  </a:ext>
                </a:extLst>
              </p:cNvPr>
              <p:cNvCxnSpPr>
                <a:cxnSpLocks/>
                <a:stCxn id="65" idx="6"/>
                <a:endCxn id="69" idx="2"/>
              </p:cNvCxnSpPr>
              <p:nvPr/>
            </p:nvCxnSpPr>
            <p:spPr>
              <a:xfrm>
                <a:off x="10010492" y="3615291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2F35C04A-04CF-8C9F-0BA9-FC8651E0EEEF}"/>
                  </a:ext>
                </a:extLst>
              </p:cNvPr>
              <p:cNvCxnSpPr>
                <a:cxnSpLocks/>
                <a:stCxn id="65" idx="6"/>
                <a:endCxn id="72" idx="2"/>
              </p:cNvCxnSpPr>
              <p:nvPr/>
            </p:nvCxnSpPr>
            <p:spPr>
              <a:xfrm>
                <a:off x="10010492" y="3615291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5F7506B9-43F4-31C4-E384-F7C1EC139986}"/>
                  </a:ext>
                </a:extLst>
              </p:cNvPr>
              <p:cNvCxnSpPr>
                <a:cxnSpLocks/>
                <a:stCxn id="65" idx="6"/>
                <a:endCxn id="70" idx="2"/>
              </p:cNvCxnSpPr>
              <p:nvPr/>
            </p:nvCxnSpPr>
            <p:spPr>
              <a:xfrm>
                <a:off x="10010492" y="3615291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A063B20E-189C-2F71-830E-E538607BB223}"/>
                  </a:ext>
                </a:extLst>
              </p:cNvPr>
              <p:cNvCxnSpPr>
                <a:cxnSpLocks/>
                <a:stCxn id="65" idx="6"/>
                <a:endCxn id="71" idx="2"/>
              </p:cNvCxnSpPr>
              <p:nvPr/>
            </p:nvCxnSpPr>
            <p:spPr>
              <a:xfrm>
                <a:off x="10010492" y="3615291"/>
                <a:ext cx="353804" cy="964347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C5FE3326-4824-98A7-0962-D0CFFF703106}"/>
                  </a:ext>
                </a:extLst>
              </p:cNvPr>
              <p:cNvCxnSpPr>
                <a:cxnSpLocks/>
                <a:stCxn id="68" idx="6"/>
                <a:endCxn id="69" idx="2"/>
              </p:cNvCxnSpPr>
              <p:nvPr/>
            </p:nvCxnSpPr>
            <p:spPr>
              <a:xfrm flipV="1">
                <a:off x="10010492" y="3615291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DD297042-C159-B383-B3EF-1DE48651B352}"/>
                  </a:ext>
                </a:extLst>
              </p:cNvPr>
              <p:cNvCxnSpPr>
                <a:cxnSpLocks/>
                <a:stCxn id="66" idx="6"/>
                <a:endCxn id="69" idx="2"/>
              </p:cNvCxnSpPr>
              <p:nvPr/>
            </p:nvCxnSpPr>
            <p:spPr>
              <a:xfrm flipV="1">
                <a:off x="10010492" y="3615291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9" name="Straight Arrow Connector 78">
                <a:extLst>
                  <a:ext uri="{FF2B5EF4-FFF2-40B4-BE49-F238E27FC236}">
                    <a16:creationId xmlns:a16="http://schemas.microsoft.com/office/drawing/2014/main" id="{0120719F-56BC-E04E-AF91-D4C47912A1C4}"/>
                  </a:ext>
                </a:extLst>
              </p:cNvPr>
              <p:cNvCxnSpPr>
                <a:cxnSpLocks/>
                <a:stCxn id="67" idx="6"/>
                <a:endCxn id="69" idx="2"/>
              </p:cNvCxnSpPr>
              <p:nvPr/>
            </p:nvCxnSpPr>
            <p:spPr>
              <a:xfrm flipV="1">
                <a:off x="10010492" y="3615291"/>
                <a:ext cx="353804" cy="964347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C93F5E2E-BB99-CE57-F2B1-1CA961BB5DA3}"/>
                  </a:ext>
                </a:extLst>
              </p:cNvPr>
              <p:cNvCxnSpPr>
                <a:cxnSpLocks/>
                <a:stCxn id="68" idx="6"/>
                <a:endCxn id="72" idx="2"/>
              </p:cNvCxnSpPr>
              <p:nvPr/>
            </p:nvCxnSpPr>
            <p:spPr>
              <a:xfrm>
                <a:off x="10010492" y="3936740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4435B7CE-7794-B45C-84AB-4A2D5EE73B41}"/>
                  </a:ext>
                </a:extLst>
              </p:cNvPr>
              <p:cNvCxnSpPr>
                <a:cxnSpLocks/>
                <a:stCxn id="66" idx="6"/>
                <a:endCxn id="72" idx="2"/>
              </p:cNvCxnSpPr>
              <p:nvPr/>
            </p:nvCxnSpPr>
            <p:spPr>
              <a:xfrm flipV="1">
                <a:off x="10010492" y="3936740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>
                <a:extLst>
                  <a:ext uri="{FF2B5EF4-FFF2-40B4-BE49-F238E27FC236}">
                    <a16:creationId xmlns:a16="http://schemas.microsoft.com/office/drawing/2014/main" id="{8C6DC7D8-61D5-259C-8148-7957CE5AD554}"/>
                  </a:ext>
                </a:extLst>
              </p:cNvPr>
              <p:cNvCxnSpPr>
                <a:cxnSpLocks/>
                <a:stCxn id="68" idx="6"/>
                <a:endCxn id="70" idx="2"/>
              </p:cNvCxnSpPr>
              <p:nvPr/>
            </p:nvCxnSpPr>
            <p:spPr>
              <a:xfrm>
                <a:off x="10010492" y="3936740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2A50FC1A-4589-A6F9-E866-D70532937F60}"/>
                  </a:ext>
                </a:extLst>
              </p:cNvPr>
              <p:cNvCxnSpPr>
                <a:cxnSpLocks/>
                <a:stCxn id="68" idx="6"/>
                <a:endCxn id="71" idx="2"/>
              </p:cNvCxnSpPr>
              <p:nvPr/>
            </p:nvCxnSpPr>
            <p:spPr>
              <a:xfrm>
                <a:off x="10010492" y="3936740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94EAE61C-3445-94C8-38DD-616D8A1BE146}"/>
                  </a:ext>
                </a:extLst>
              </p:cNvPr>
              <p:cNvCxnSpPr>
                <a:cxnSpLocks/>
                <a:stCxn id="66" idx="6"/>
                <a:endCxn id="70" idx="2"/>
              </p:cNvCxnSpPr>
              <p:nvPr/>
            </p:nvCxnSpPr>
            <p:spPr>
              <a:xfrm>
                <a:off x="10010492" y="4258189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>
                <a:extLst>
                  <a:ext uri="{FF2B5EF4-FFF2-40B4-BE49-F238E27FC236}">
                    <a16:creationId xmlns:a16="http://schemas.microsoft.com/office/drawing/2014/main" id="{B8C3EE97-6461-D5E5-33B0-7329C73F02DC}"/>
                  </a:ext>
                </a:extLst>
              </p:cNvPr>
              <p:cNvCxnSpPr>
                <a:cxnSpLocks/>
                <a:stCxn id="66" idx="6"/>
                <a:endCxn id="71" idx="2"/>
              </p:cNvCxnSpPr>
              <p:nvPr/>
            </p:nvCxnSpPr>
            <p:spPr>
              <a:xfrm>
                <a:off x="10010492" y="4258189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6" name="Straight Arrow Connector 85">
                <a:extLst>
                  <a:ext uri="{FF2B5EF4-FFF2-40B4-BE49-F238E27FC236}">
                    <a16:creationId xmlns:a16="http://schemas.microsoft.com/office/drawing/2014/main" id="{0FD43C58-2268-11D8-4B2D-1613055FB061}"/>
                  </a:ext>
                </a:extLst>
              </p:cNvPr>
              <p:cNvCxnSpPr>
                <a:cxnSpLocks/>
                <a:stCxn id="67" idx="6"/>
                <a:endCxn id="70" idx="2"/>
              </p:cNvCxnSpPr>
              <p:nvPr/>
            </p:nvCxnSpPr>
            <p:spPr>
              <a:xfrm flipV="1">
                <a:off x="10010492" y="4258189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E92494B1-6460-7E8B-2D32-A1C35B283397}"/>
                  </a:ext>
                </a:extLst>
              </p:cNvPr>
              <p:cNvCxnSpPr>
                <a:cxnSpLocks/>
                <a:stCxn id="67" idx="6"/>
                <a:endCxn id="72" idx="2"/>
              </p:cNvCxnSpPr>
              <p:nvPr/>
            </p:nvCxnSpPr>
            <p:spPr>
              <a:xfrm flipV="1">
                <a:off x="10010492" y="3936740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60796381-D622-CEFA-7DD1-30E27F1BA2A2}"/>
                  </a:ext>
                </a:extLst>
              </p:cNvPr>
              <p:cNvCxnSpPr>
                <a:cxnSpLocks/>
                <a:stCxn id="67" idx="6"/>
                <a:endCxn id="71" idx="2"/>
              </p:cNvCxnSpPr>
              <p:nvPr/>
            </p:nvCxnSpPr>
            <p:spPr>
              <a:xfrm>
                <a:off x="10010492" y="4579638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90765D37-9132-9B2C-5B7F-32CE8B827C72}"/>
                  </a:ext>
                </a:extLst>
              </p:cNvPr>
              <p:cNvCxnSpPr>
                <a:cxnSpLocks/>
                <a:stCxn id="69" idx="6"/>
                <a:endCxn id="64" idx="2"/>
              </p:cNvCxnSpPr>
              <p:nvPr/>
            </p:nvCxnSpPr>
            <p:spPr>
              <a:xfrm>
                <a:off x="10549490" y="3615291"/>
                <a:ext cx="353804" cy="500043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31F4B12B-DD64-CEAF-8E39-3AA6F08E34DA}"/>
                  </a:ext>
                </a:extLst>
              </p:cNvPr>
              <p:cNvCxnSpPr>
                <a:cxnSpLocks/>
                <a:stCxn id="72" idx="6"/>
                <a:endCxn id="64" idx="2"/>
              </p:cNvCxnSpPr>
              <p:nvPr/>
            </p:nvCxnSpPr>
            <p:spPr>
              <a:xfrm>
                <a:off x="10549490" y="3936740"/>
                <a:ext cx="353804" cy="178594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9D4F1CCF-61A5-B53E-86EB-22113F9CE26C}"/>
                  </a:ext>
                </a:extLst>
              </p:cNvPr>
              <p:cNvCxnSpPr>
                <a:cxnSpLocks/>
                <a:stCxn id="70" idx="6"/>
                <a:endCxn id="64" idx="2"/>
              </p:cNvCxnSpPr>
              <p:nvPr/>
            </p:nvCxnSpPr>
            <p:spPr>
              <a:xfrm flipV="1">
                <a:off x="10549490" y="4115334"/>
                <a:ext cx="353804" cy="142855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2" name="Straight Arrow Connector 91">
                <a:extLst>
                  <a:ext uri="{FF2B5EF4-FFF2-40B4-BE49-F238E27FC236}">
                    <a16:creationId xmlns:a16="http://schemas.microsoft.com/office/drawing/2014/main" id="{CE70CC5C-A5F8-63AD-5BDF-8FE7114C55FC}"/>
                  </a:ext>
                </a:extLst>
              </p:cNvPr>
              <p:cNvCxnSpPr>
                <a:cxnSpLocks/>
                <a:stCxn id="71" idx="6"/>
                <a:endCxn id="64" idx="2"/>
              </p:cNvCxnSpPr>
              <p:nvPr/>
            </p:nvCxnSpPr>
            <p:spPr>
              <a:xfrm flipV="1">
                <a:off x="10549490" y="4115334"/>
                <a:ext cx="353804" cy="464304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05C1F0DD-B82A-CBD5-E0D5-A98F8B460A00}"/>
                  </a:ext>
                </a:extLst>
              </p:cNvPr>
              <p:cNvSpPr/>
              <p:nvPr/>
            </p:nvSpPr>
            <p:spPr>
              <a:xfrm>
                <a:off x="9276203" y="3522958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1C81FC8E-033D-B233-467D-9B054F79EEDE}"/>
                  </a:ext>
                </a:extLst>
              </p:cNvPr>
              <p:cNvSpPr/>
              <p:nvPr/>
            </p:nvSpPr>
            <p:spPr>
              <a:xfrm>
                <a:off x="9276203" y="4165856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3F325C9B-98D8-7891-1713-A7F4D74D99C7}"/>
                  </a:ext>
                </a:extLst>
              </p:cNvPr>
              <p:cNvSpPr/>
              <p:nvPr/>
            </p:nvSpPr>
            <p:spPr>
              <a:xfrm>
                <a:off x="9276203" y="4487305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B7F1CF0D-F11C-EAC7-4FC0-E239619DE3B3}"/>
                  </a:ext>
                </a:extLst>
              </p:cNvPr>
              <p:cNvSpPr/>
              <p:nvPr/>
            </p:nvSpPr>
            <p:spPr>
              <a:xfrm>
                <a:off x="9276203" y="3844407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7" name="Straight Arrow Connector 96">
                <a:extLst>
                  <a:ext uri="{FF2B5EF4-FFF2-40B4-BE49-F238E27FC236}">
                    <a16:creationId xmlns:a16="http://schemas.microsoft.com/office/drawing/2014/main" id="{58F1D4D0-0118-8DB4-1816-E6B3BDF6F900}"/>
                  </a:ext>
                </a:extLst>
              </p:cNvPr>
              <p:cNvCxnSpPr>
                <a:cxnSpLocks/>
                <a:stCxn id="93" idx="6"/>
              </p:cNvCxnSpPr>
              <p:nvPr/>
            </p:nvCxnSpPr>
            <p:spPr>
              <a:xfrm>
                <a:off x="9461397" y="3615291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CA0120C8-2820-1EF1-EC0F-49CF0380EA03}"/>
                  </a:ext>
                </a:extLst>
              </p:cNvPr>
              <p:cNvCxnSpPr>
                <a:cxnSpLocks/>
                <a:stCxn id="93" idx="6"/>
              </p:cNvCxnSpPr>
              <p:nvPr/>
            </p:nvCxnSpPr>
            <p:spPr>
              <a:xfrm>
                <a:off x="9461397" y="3615291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9" name="Straight Arrow Connector 98">
                <a:extLst>
                  <a:ext uri="{FF2B5EF4-FFF2-40B4-BE49-F238E27FC236}">
                    <a16:creationId xmlns:a16="http://schemas.microsoft.com/office/drawing/2014/main" id="{8FED9AA4-F659-C631-63B3-F3A1006B5095}"/>
                  </a:ext>
                </a:extLst>
              </p:cNvPr>
              <p:cNvCxnSpPr>
                <a:cxnSpLocks/>
                <a:stCxn id="93" idx="6"/>
              </p:cNvCxnSpPr>
              <p:nvPr/>
            </p:nvCxnSpPr>
            <p:spPr>
              <a:xfrm>
                <a:off x="9461397" y="3615291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0" name="Straight Arrow Connector 99">
                <a:extLst>
                  <a:ext uri="{FF2B5EF4-FFF2-40B4-BE49-F238E27FC236}">
                    <a16:creationId xmlns:a16="http://schemas.microsoft.com/office/drawing/2014/main" id="{B5E0E2DA-EEE8-9FF7-7B27-3A52F3FED0D8}"/>
                  </a:ext>
                </a:extLst>
              </p:cNvPr>
              <p:cNvCxnSpPr>
                <a:cxnSpLocks/>
                <a:stCxn id="93" idx="6"/>
              </p:cNvCxnSpPr>
              <p:nvPr/>
            </p:nvCxnSpPr>
            <p:spPr>
              <a:xfrm>
                <a:off x="9461397" y="3615291"/>
                <a:ext cx="353804" cy="964347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1" name="Straight Arrow Connector 100">
                <a:extLst>
                  <a:ext uri="{FF2B5EF4-FFF2-40B4-BE49-F238E27FC236}">
                    <a16:creationId xmlns:a16="http://schemas.microsoft.com/office/drawing/2014/main" id="{E0185871-5B01-4D91-9372-75F963AB671B}"/>
                  </a:ext>
                </a:extLst>
              </p:cNvPr>
              <p:cNvCxnSpPr>
                <a:cxnSpLocks/>
                <a:stCxn id="96" idx="6"/>
              </p:cNvCxnSpPr>
              <p:nvPr/>
            </p:nvCxnSpPr>
            <p:spPr>
              <a:xfrm flipV="1">
                <a:off x="9461397" y="3615291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2" name="Straight Arrow Connector 101">
                <a:extLst>
                  <a:ext uri="{FF2B5EF4-FFF2-40B4-BE49-F238E27FC236}">
                    <a16:creationId xmlns:a16="http://schemas.microsoft.com/office/drawing/2014/main" id="{7604EDA4-2B2A-7B71-C976-222553D9E26B}"/>
                  </a:ext>
                </a:extLst>
              </p:cNvPr>
              <p:cNvCxnSpPr>
                <a:cxnSpLocks/>
                <a:stCxn id="94" idx="6"/>
              </p:cNvCxnSpPr>
              <p:nvPr/>
            </p:nvCxnSpPr>
            <p:spPr>
              <a:xfrm flipV="1">
                <a:off x="9461397" y="3615291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3" name="Straight Arrow Connector 102">
                <a:extLst>
                  <a:ext uri="{FF2B5EF4-FFF2-40B4-BE49-F238E27FC236}">
                    <a16:creationId xmlns:a16="http://schemas.microsoft.com/office/drawing/2014/main" id="{CE25DB2A-8215-885B-3EEC-0B24226DEA0F}"/>
                  </a:ext>
                </a:extLst>
              </p:cNvPr>
              <p:cNvCxnSpPr>
                <a:cxnSpLocks/>
                <a:stCxn id="95" idx="6"/>
              </p:cNvCxnSpPr>
              <p:nvPr/>
            </p:nvCxnSpPr>
            <p:spPr>
              <a:xfrm flipV="1">
                <a:off x="9461397" y="3615291"/>
                <a:ext cx="353804" cy="964347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48F08255-1774-3894-2D90-076016C2F574}"/>
                  </a:ext>
                </a:extLst>
              </p:cNvPr>
              <p:cNvCxnSpPr>
                <a:cxnSpLocks/>
                <a:stCxn id="96" idx="6"/>
              </p:cNvCxnSpPr>
              <p:nvPr/>
            </p:nvCxnSpPr>
            <p:spPr>
              <a:xfrm>
                <a:off x="9461397" y="3936740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5" name="Straight Arrow Connector 104">
                <a:extLst>
                  <a:ext uri="{FF2B5EF4-FFF2-40B4-BE49-F238E27FC236}">
                    <a16:creationId xmlns:a16="http://schemas.microsoft.com/office/drawing/2014/main" id="{AA3692BE-255D-7446-3943-29B8A77C3F29}"/>
                  </a:ext>
                </a:extLst>
              </p:cNvPr>
              <p:cNvCxnSpPr>
                <a:cxnSpLocks/>
                <a:stCxn id="94" idx="6"/>
              </p:cNvCxnSpPr>
              <p:nvPr/>
            </p:nvCxnSpPr>
            <p:spPr>
              <a:xfrm flipV="1">
                <a:off x="9461397" y="3936740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6" name="Straight Arrow Connector 105">
                <a:extLst>
                  <a:ext uri="{FF2B5EF4-FFF2-40B4-BE49-F238E27FC236}">
                    <a16:creationId xmlns:a16="http://schemas.microsoft.com/office/drawing/2014/main" id="{C75D0BF0-9A18-7D23-4A49-CED54C81C749}"/>
                  </a:ext>
                </a:extLst>
              </p:cNvPr>
              <p:cNvCxnSpPr>
                <a:cxnSpLocks/>
                <a:stCxn id="96" idx="6"/>
              </p:cNvCxnSpPr>
              <p:nvPr/>
            </p:nvCxnSpPr>
            <p:spPr>
              <a:xfrm>
                <a:off x="9461397" y="3936740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7" name="Straight Arrow Connector 106">
                <a:extLst>
                  <a:ext uri="{FF2B5EF4-FFF2-40B4-BE49-F238E27FC236}">
                    <a16:creationId xmlns:a16="http://schemas.microsoft.com/office/drawing/2014/main" id="{A1461C3B-D0D9-8F24-BC12-C185903B6CD5}"/>
                  </a:ext>
                </a:extLst>
              </p:cNvPr>
              <p:cNvCxnSpPr>
                <a:cxnSpLocks/>
                <a:stCxn id="96" idx="6"/>
              </p:cNvCxnSpPr>
              <p:nvPr/>
            </p:nvCxnSpPr>
            <p:spPr>
              <a:xfrm>
                <a:off x="9461397" y="3936740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8A3597C0-7F87-97EF-3D27-A0E107C56F19}"/>
                  </a:ext>
                </a:extLst>
              </p:cNvPr>
              <p:cNvCxnSpPr>
                <a:cxnSpLocks/>
                <a:stCxn id="94" idx="6"/>
              </p:cNvCxnSpPr>
              <p:nvPr/>
            </p:nvCxnSpPr>
            <p:spPr>
              <a:xfrm>
                <a:off x="9461397" y="4258189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9" name="Straight Arrow Connector 108">
                <a:extLst>
                  <a:ext uri="{FF2B5EF4-FFF2-40B4-BE49-F238E27FC236}">
                    <a16:creationId xmlns:a16="http://schemas.microsoft.com/office/drawing/2014/main" id="{9E7CE738-B2DE-642B-D0DC-85D0649A2581}"/>
                  </a:ext>
                </a:extLst>
              </p:cNvPr>
              <p:cNvCxnSpPr>
                <a:cxnSpLocks/>
                <a:stCxn id="94" idx="6"/>
              </p:cNvCxnSpPr>
              <p:nvPr/>
            </p:nvCxnSpPr>
            <p:spPr>
              <a:xfrm>
                <a:off x="9461397" y="4258189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0" name="Straight Arrow Connector 109">
                <a:extLst>
                  <a:ext uri="{FF2B5EF4-FFF2-40B4-BE49-F238E27FC236}">
                    <a16:creationId xmlns:a16="http://schemas.microsoft.com/office/drawing/2014/main" id="{19D22B28-9324-0909-8AD2-C9AF8C34465E}"/>
                  </a:ext>
                </a:extLst>
              </p:cNvPr>
              <p:cNvCxnSpPr>
                <a:cxnSpLocks/>
                <a:stCxn id="95" idx="6"/>
              </p:cNvCxnSpPr>
              <p:nvPr/>
            </p:nvCxnSpPr>
            <p:spPr>
              <a:xfrm flipV="1">
                <a:off x="9461397" y="4258189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1" name="Straight Arrow Connector 110">
                <a:extLst>
                  <a:ext uri="{FF2B5EF4-FFF2-40B4-BE49-F238E27FC236}">
                    <a16:creationId xmlns:a16="http://schemas.microsoft.com/office/drawing/2014/main" id="{AA47BB17-9331-80B6-C4FC-060FA184B3BE}"/>
                  </a:ext>
                </a:extLst>
              </p:cNvPr>
              <p:cNvCxnSpPr>
                <a:cxnSpLocks/>
                <a:stCxn id="95" idx="6"/>
              </p:cNvCxnSpPr>
              <p:nvPr/>
            </p:nvCxnSpPr>
            <p:spPr>
              <a:xfrm flipV="1">
                <a:off x="9461397" y="3936740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2" name="Straight Arrow Connector 111">
                <a:extLst>
                  <a:ext uri="{FF2B5EF4-FFF2-40B4-BE49-F238E27FC236}">
                    <a16:creationId xmlns:a16="http://schemas.microsoft.com/office/drawing/2014/main" id="{86BBC79B-8C0A-59F6-93F3-81B931AD9203}"/>
                  </a:ext>
                </a:extLst>
              </p:cNvPr>
              <p:cNvCxnSpPr>
                <a:cxnSpLocks/>
                <a:stCxn id="95" idx="6"/>
              </p:cNvCxnSpPr>
              <p:nvPr/>
            </p:nvCxnSpPr>
            <p:spPr>
              <a:xfrm>
                <a:off x="9461397" y="4579638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3" name="Straight Arrow Connector 112">
                <a:extLst>
                  <a:ext uri="{FF2B5EF4-FFF2-40B4-BE49-F238E27FC236}">
                    <a16:creationId xmlns:a16="http://schemas.microsoft.com/office/drawing/2014/main" id="{6EEC26A3-1B73-E4D8-6288-B79D42F77FAF}"/>
                  </a:ext>
                </a:extLst>
              </p:cNvPr>
              <p:cNvCxnSpPr>
                <a:cxnSpLocks/>
                <a:stCxn id="63" idx="6"/>
                <a:endCxn id="95" idx="2"/>
              </p:cNvCxnSpPr>
              <p:nvPr/>
            </p:nvCxnSpPr>
            <p:spPr>
              <a:xfrm>
                <a:off x="8921765" y="4093108"/>
                <a:ext cx="354438" cy="48653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4" name="Straight Arrow Connector 113">
                <a:extLst>
                  <a:ext uri="{FF2B5EF4-FFF2-40B4-BE49-F238E27FC236}">
                    <a16:creationId xmlns:a16="http://schemas.microsoft.com/office/drawing/2014/main" id="{018405A5-A0B6-A6EF-A537-8A0A88B36A63}"/>
                  </a:ext>
                </a:extLst>
              </p:cNvPr>
              <p:cNvCxnSpPr>
                <a:cxnSpLocks/>
                <a:stCxn id="63" idx="6"/>
                <a:endCxn id="94" idx="2"/>
              </p:cNvCxnSpPr>
              <p:nvPr/>
            </p:nvCxnSpPr>
            <p:spPr>
              <a:xfrm>
                <a:off x="8921765" y="4093108"/>
                <a:ext cx="354438" cy="165081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5" name="Straight Arrow Connector 114">
                <a:extLst>
                  <a:ext uri="{FF2B5EF4-FFF2-40B4-BE49-F238E27FC236}">
                    <a16:creationId xmlns:a16="http://schemas.microsoft.com/office/drawing/2014/main" id="{0AB86968-9AA3-60B4-461F-2136001F7BFE}"/>
                  </a:ext>
                </a:extLst>
              </p:cNvPr>
              <p:cNvCxnSpPr>
                <a:cxnSpLocks/>
                <a:stCxn id="63" idx="6"/>
                <a:endCxn id="96" idx="2"/>
              </p:cNvCxnSpPr>
              <p:nvPr/>
            </p:nvCxnSpPr>
            <p:spPr>
              <a:xfrm flipV="1">
                <a:off x="8921765" y="3936740"/>
                <a:ext cx="354438" cy="15636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6" name="Straight Arrow Connector 115">
                <a:extLst>
                  <a:ext uri="{FF2B5EF4-FFF2-40B4-BE49-F238E27FC236}">
                    <a16:creationId xmlns:a16="http://schemas.microsoft.com/office/drawing/2014/main" id="{F1130B02-58C4-AE1C-B2EC-DD5211E8DB8F}"/>
                  </a:ext>
                </a:extLst>
              </p:cNvPr>
              <p:cNvCxnSpPr>
                <a:cxnSpLocks/>
                <a:stCxn id="63" idx="6"/>
                <a:endCxn id="93" idx="2"/>
              </p:cNvCxnSpPr>
              <p:nvPr/>
            </p:nvCxnSpPr>
            <p:spPr>
              <a:xfrm flipV="1">
                <a:off x="8921765" y="3615291"/>
                <a:ext cx="354438" cy="477817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5A828FE7-2EEC-74F1-A260-85A48A10B5A8}"/>
              </a:ext>
            </a:extLst>
          </p:cNvPr>
          <p:cNvGrpSpPr/>
          <p:nvPr/>
        </p:nvGrpSpPr>
        <p:grpSpPr>
          <a:xfrm>
            <a:off x="1563624" y="3797177"/>
            <a:ext cx="2743200" cy="1554480"/>
            <a:chOff x="1755655" y="1954603"/>
            <a:chExt cx="2743200" cy="1554480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5DF1D856-91A6-1309-A9E3-935D9AFC3322}"/>
                </a:ext>
              </a:extLst>
            </p:cNvPr>
            <p:cNvSpPr/>
            <p:nvPr/>
          </p:nvSpPr>
          <p:spPr>
            <a:xfrm>
              <a:off x="1755655" y="1954603"/>
              <a:ext cx="2743200" cy="1554480"/>
            </a:xfrm>
            <a:prstGeom prst="rect">
              <a:avLst/>
            </a:prstGeom>
            <a:gradFill>
              <a:gsLst>
                <a:gs pos="0">
                  <a:schemeClr val="accent6">
                    <a:satMod val="105000"/>
                    <a:tint val="67000"/>
                    <a:lumMod val="50000"/>
                    <a:lumOff val="50000"/>
                  </a:schemeClr>
                </a:gs>
                <a:gs pos="50000">
                  <a:schemeClr val="accent6">
                    <a:satMod val="103000"/>
                    <a:tint val="73000"/>
                    <a:lumMod val="70000"/>
                    <a:lumOff val="30000"/>
                  </a:schemeClr>
                </a:gs>
                <a:gs pos="100000">
                  <a:schemeClr val="accent6">
                    <a:satMod val="109000"/>
                    <a:tint val="81000"/>
                    <a:lumMod val="90000"/>
                    <a:lumOff val="10000"/>
                  </a:schemeClr>
                </a:gs>
              </a:gsLst>
            </a:gradFill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2400" b="1"/>
                <a:t>Covariance network</a:t>
              </a:r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542CCB03-5EAA-CD80-5E1D-8F56F77E630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03120" y="2404872"/>
              <a:ext cx="2052175" cy="931944"/>
              <a:chOff x="8647445" y="3522958"/>
              <a:chExt cx="2530169" cy="1149013"/>
            </a:xfrm>
          </p:grpSpPr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7F8605D7-FFB8-7CC8-F46F-C30A10F08C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647445" y="3955948"/>
                <a:ext cx="274320" cy="274320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4EB7FBB1-1FCC-97EE-98D0-087C9205B7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903294" y="3978174"/>
                <a:ext cx="274320" cy="274320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6B417DDB-19BE-0A16-27F9-D3CA7B93AE84}"/>
                  </a:ext>
                </a:extLst>
              </p:cNvPr>
              <p:cNvSpPr/>
              <p:nvPr/>
            </p:nvSpPr>
            <p:spPr>
              <a:xfrm>
                <a:off x="9825298" y="3522958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4E46AEE5-9D81-764E-6240-23FF783A92B8}"/>
                  </a:ext>
                </a:extLst>
              </p:cNvPr>
              <p:cNvSpPr/>
              <p:nvPr/>
            </p:nvSpPr>
            <p:spPr>
              <a:xfrm>
                <a:off x="9825298" y="4165856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EB3EAA1D-5A46-00B4-B0CB-6404161AAB84}"/>
                  </a:ext>
                </a:extLst>
              </p:cNvPr>
              <p:cNvSpPr/>
              <p:nvPr/>
            </p:nvSpPr>
            <p:spPr>
              <a:xfrm>
                <a:off x="9825298" y="4487305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1F2C59AA-7C59-D141-B82E-48E34ECE5549}"/>
                  </a:ext>
                </a:extLst>
              </p:cNvPr>
              <p:cNvSpPr/>
              <p:nvPr/>
            </p:nvSpPr>
            <p:spPr>
              <a:xfrm>
                <a:off x="9825298" y="3844407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5E706FBB-DA31-8346-FAA3-77EBC267E531}"/>
                  </a:ext>
                </a:extLst>
              </p:cNvPr>
              <p:cNvSpPr/>
              <p:nvPr/>
            </p:nvSpPr>
            <p:spPr>
              <a:xfrm>
                <a:off x="10364296" y="3522958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CD5902F7-48AE-CF52-1625-4B090829CD7A}"/>
                  </a:ext>
                </a:extLst>
              </p:cNvPr>
              <p:cNvSpPr/>
              <p:nvPr/>
            </p:nvSpPr>
            <p:spPr>
              <a:xfrm>
                <a:off x="10364296" y="4165856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0273F25D-FAF1-2890-15EA-620F658309B8}"/>
                  </a:ext>
                </a:extLst>
              </p:cNvPr>
              <p:cNvSpPr/>
              <p:nvPr/>
            </p:nvSpPr>
            <p:spPr>
              <a:xfrm>
                <a:off x="10364296" y="4487305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DAA99804-411A-E4FC-6AD4-59DC002846ED}"/>
                  </a:ext>
                </a:extLst>
              </p:cNvPr>
              <p:cNvSpPr/>
              <p:nvPr/>
            </p:nvSpPr>
            <p:spPr>
              <a:xfrm>
                <a:off x="10364296" y="3844407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6" name="Straight Arrow Connector 135">
                <a:extLst>
                  <a:ext uri="{FF2B5EF4-FFF2-40B4-BE49-F238E27FC236}">
                    <a16:creationId xmlns:a16="http://schemas.microsoft.com/office/drawing/2014/main" id="{D1750F8F-6591-B8C4-4AF9-921053A45911}"/>
                  </a:ext>
                </a:extLst>
              </p:cNvPr>
              <p:cNvCxnSpPr>
                <a:cxnSpLocks/>
                <a:stCxn id="128" idx="6"/>
                <a:endCxn id="132" idx="2"/>
              </p:cNvCxnSpPr>
              <p:nvPr/>
            </p:nvCxnSpPr>
            <p:spPr>
              <a:xfrm>
                <a:off x="10010492" y="3615291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7" name="Straight Arrow Connector 136">
                <a:extLst>
                  <a:ext uri="{FF2B5EF4-FFF2-40B4-BE49-F238E27FC236}">
                    <a16:creationId xmlns:a16="http://schemas.microsoft.com/office/drawing/2014/main" id="{3E92F099-232D-3BA7-140C-FB8D0D6E92CF}"/>
                  </a:ext>
                </a:extLst>
              </p:cNvPr>
              <p:cNvCxnSpPr>
                <a:cxnSpLocks/>
                <a:stCxn id="128" idx="6"/>
                <a:endCxn id="135" idx="2"/>
              </p:cNvCxnSpPr>
              <p:nvPr/>
            </p:nvCxnSpPr>
            <p:spPr>
              <a:xfrm>
                <a:off x="10010492" y="3615291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8" name="Straight Arrow Connector 137">
                <a:extLst>
                  <a:ext uri="{FF2B5EF4-FFF2-40B4-BE49-F238E27FC236}">
                    <a16:creationId xmlns:a16="http://schemas.microsoft.com/office/drawing/2014/main" id="{7B43E98C-C029-AA17-D69C-9171FFD79930}"/>
                  </a:ext>
                </a:extLst>
              </p:cNvPr>
              <p:cNvCxnSpPr>
                <a:cxnSpLocks/>
                <a:stCxn id="128" idx="6"/>
                <a:endCxn id="133" idx="2"/>
              </p:cNvCxnSpPr>
              <p:nvPr/>
            </p:nvCxnSpPr>
            <p:spPr>
              <a:xfrm>
                <a:off x="10010492" y="3615291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9" name="Straight Arrow Connector 138">
                <a:extLst>
                  <a:ext uri="{FF2B5EF4-FFF2-40B4-BE49-F238E27FC236}">
                    <a16:creationId xmlns:a16="http://schemas.microsoft.com/office/drawing/2014/main" id="{8A90BE29-5554-DFFE-8A22-7F8FA75E47E4}"/>
                  </a:ext>
                </a:extLst>
              </p:cNvPr>
              <p:cNvCxnSpPr>
                <a:cxnSpLocks/>
                <a:stCxn id="128" idx="6"/>
                <a:endCxn id="134" idx="2"/>
              </p:cNvCxnSpPr>
              <p:nvPr/>
            </p:nvCxnSpPr>
            <p:spPr>
              <a:xfrm>
                <a:off x="10010492" y="3615291"/>
                <a:ext cx="353804" cy="964347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0" name="Straight Arrow Connector 139">
                <a:extLst>
                  <a:ext uri="{FF2B5EF4-FFF2-40B4-BE49-F238E27FC236}">
                    <a16:creationId xmlns:a16="http://schemas.microsoft.com/office/drawing/2014/main" id="{C4C4C52A-79F3-20B1-4DD5-B5DC59AF085F}"/>
                  </a:ext>
                </a:extLst>
              </p:cNvPr>
              <p:cNvCxnSpPr>
                <a:cxnSpLocks/>
                <a:stCxn id="131" idx="6"/>
                <a:endCxn id="132" idx="2"/>
              </p:cNvCxnSpPr>
              <p:nvPr/>
            </p:nvCxnSpPr>
            <p:spPr>
              <a:xfrm flipV="1">
                <a:off x="10010492" y="3615291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1" name="Straight Arrow Connector 140">
                <a:extLst>
                  <a:ext uri="{FF2B5EF4-FFF2-40B4-BE49-F238E27FC236}">
                    <a16:creationId xmlns:a16="http://schemas.microsoft.com/office/drawing/2014/main" id="{D338405C-B699-0653-61A4-CC0B3D928F9B}"/>
                  </a:ext>
                </a:extLst>
              </p:cNvPr>
              <p:cNvCxnSpPr>
                <a:cxnSpLocks/>
                <a:stCxn id="129" idx="6"/>
                <a:endCxn id="132" idx="2"/>
              </p:cNvCxnSpPr>
              <p:nvPr/>
            </p:nvCxnSpPr>
            <p:spPr>
              <a:xfrm flipV="1">
                <a:off x="10010492" y="3615291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2" name="Straight Arrow Connector 141">
                <a:extLst>
                  <a:ext uri="{FF2B5EF4-FFF2-40B4-BE49-F238E27FC236}">
                    <a16:creationId xmlns:a16="http://schemas.microsoft.com/office/drawing/2014/main" id="{93AB2C5C-4690-4997-39E7-0DF8EE939FF1}"/>
                  </a:ext>
                </a:extLst>
              </p:cNvPr>
              <p:cNvCxnSpPr>
                <a:cxnSpLocks/>
                <a:stCxn id="130" idx="6"/>
                <a:endCxn id="132" idx="2"/>
              </p:cNvCxnSpPr>
              <p:nvPr/>
            </p:nvCxnSpPr>
            <p:spPr>
              <a:xfrm flipV="1">
                <a:off x="10010492" y="3615291"/>
                <a:ext cx="353804" cy="964347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3" name="Straight Arrow Connector 142">
                <a:extLst>
                  <a:ext uri="{FF2B5EF4-FFF2-40B4-BE49-F238E27FC236}">
                    <a16:creationId xmlns:a16="http://schemas.microsoft.com/office/drawing/2014/main" id="{24BB6C19-B25E-7FBA-7BAF-B488CA5EF1C4}"/>
                  </a:ext>
                </a:extLst>
              </p:cNvPr>
              <p:cNvCxnSpPr>
                <a:cxnSpLocks/>
                <a:stCxn id="131" idx="6"/>
                <a:endCxn id="135" idx="2"/>
              </p:cNvCxnSpPr>
              <p:nvPr/>
            </p:nvCxnSpPr>
            <p:spPr>
              <a:xfrm>
                <a:off x="10010492" y="3936740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4" name="Straight Arrow Connector 143">
                <a:extLst>
                  <a:ext uri="{FF2B5EF4-FFF2-40B4-BE49-F238E27FC236}">
                    <a16:creationId xmlns:a16="http://schemas.microsoft.com/office/drawing/2014/main" id="{BDA4E483-846C-5357-35F1-1CF42FCF2630}"/>
                  </a:ext>
                </a:extLst>
              </p:cNvPr>
              <p:cNvCxnSpPr>
                <a:cxnSpLocks/>
                <a:stCxn id="129" idx="6"/>
                <a:endCxn id="135" idx="2"/>
              </p:cNvCxnSpPr>
              <p:nvPr/>
            </p:nvCxnSpPr>
            <p:spPr>
              <a:xfrm flipV="1">
                <a:off x="10010492" y="3936740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5" name="Straight Arrow Connector 144">
                <a:extLst>
                  <a:ext uri="{FF2B5EF4-FFF2-40B4-BE49-F238E27FC236}">
                    <a16:creationId xmlns:a16="http://schemas.microsoft.com/office/drawing/2014/main" id="{18AC4207-09C5-C7C7-F83F-EC1B0D47BAE1}"/>
                  </a:ext>
                </a:extLst>
              </p:cNvPr>
              <p:cNvCxnSpPr>
                <a:cxnSpLocks/>
                <a:stCxn id="131" idx="6"/>
                <a:endCxn id="133" idx="2"/>
              </p:cNvCxnSpPr>
              <p:nvPr/>
            </p:nvCxnSpPr>
            <p:spPr>
              <a:xfrm>
                <a:off x="10010492" y="3936740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6" name="Straight Arrow Connector 145">
                <a:extLst>
                  <a:ext uri="{FF2B5EF4-FFF2-40B4-BE49-F238E27FC236}">
                    <a16:creationId xmlns:a16="http://schemas.microsoft.com/office/drawing/2014/main" id="{AE6AD904-B725-9929-ABBE-8F69C21505CE}"/>
                  </a:ext>
                </a:extLst>
              </p:cNvPr>
              <p:cNvCxnSpPr>
                <a:cxnSpLocks/>
                <a:stCxn id="131" idx="6"/>
                <a:endCxn id="134" idx="2"/>
              </p:cNvCxnSpPr>
              <p:nvPr/>
            </p:nvCxnSpPr>
            <p:spPr>
              <a:xfrm>
                <a:off x="10010492" y="3936740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7" name="Straight Arrow Connector 146">
                <a:extLst>
                  <a:ext uri="{FF2B5EF4-FFF2-40B4-BE49-F238E27FC236}">
                    <a16:creationId xmlns:a16="http://schemas.microsoft.com/office/drawing/2014/main" id="{EDA8A3DC-43E2-FEE4-803B-F33DDEB0BEAB}"/>
                  </a:ext>
                </a:extLst>
              </p:cNvPr>
              <p:cNvCxnSpPr>
                <a:cxnSpLocks/>
                <a:stCxn id="129" idx="6"/>
                <a:endCxn id="133" idx="2"/>
              </p:cNvCxnSpPr>
              <p:nvPr/>
            </p:nvCxnSpPr>
            <p:spPr>
              <a:xfrm>
                <a:off x="10010492" y="4258189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8" name="Straight Arrow Connector 147">
                <a:extLst>
                  <a:ext uri="{FF2B5EF4-FFF2-40B4-BE49-F238E27FC236}">
                    <a16:creationId xmlns:a16="http://schemas.microsoft.com/office/drawing/2014/main" id="{498449EE-CEED-74A3-F77C-6D21DB260625}"/>
                  </a:ext>
                </a:extLst>
              </p:cNvPr>
              <p:cNvCxnSpPr>
                <a:cxnSpLocks/>
                <a:stCxn id="129" idx="6"/>
                <a:endCxn id="134" idx="2"/>
              </p:cNvCxnSpPr>
              <p:nvPr/>
            </p:nvCxnSpPr>
            <p:spPr>
              <a:xfrm>
                <a:off x="10010492" y="4258189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9" name="Straight Arrow Connector 148">
                <a:extLst>
                  <a:ext uri="{FF2B5EF4-FFF2-40B4-BE49-F238E27FC236}">
                    <a16:creationId xmlns:a16="http://schemas.microsoft.com/office/drawing/2014/main" id="{4A326382-D2C2-C9C9-E3A6-A4FB2BB9F97B}"/>
                  </a:ext>
                </a:extLst>
              </p:cNvPr>
              <p:cNvCxnSpPr>
                <a:cxnSpLocks/>
                <a:stCxn id="130" idx="6"/>
                <a:endCxn id="133" idx="2"/>
              </p:cNvCxnSpPr>
              <p:nvPr/>
            </p:nvCxnSpPr>
            <p:spPr>
              <a:xfrm flipV="1">
                <a:off x="10010492" y="4258189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0" name="Straight Arrow Connector 149">
                <a:extLst>
                  <a:ext uri="{FF2B5EF4-FFF2-40B4-BE49-F238E27FC236}">
                    <a16:creationId xmlns:a16="http://schemas.microsoft.com/office/drawing/2014/main" id="{FDEB368E-A968-F52A-FC2D-8567EED4B3F2}"/>
                  </a:ext>
                </a:extLst>
              </p:cNvPr>
              <p:cNvCxnSpPr>
                <a:cxnSpLocks/>
                <a:stCxn id="130" idx="6"/>
                <a:endCxn id="135" idx="2"/>
              </p:cNvCxnSpPr>
              <p:nvPr/>
            </p:nvCxnSpPr>
            <p:spPr>
              <a:xfrm flipV="1">
                <a:off x="10010492" y="3936740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1" name="Straight Arrow Connector 150">
                <a:extLst>
                  <a:ext uri="{FF2B5EF4-FFF2-40B4-BE49-F238E27FC236}">
                    <a16:creationId xmlns:a16="http://schemas.microsoft.com/office/drawing/2014/main" id="{0EC41A1F-A7E0-DA3A-30E3-B1BFCE925EA4}"/>
                  </a:ext>
                </a:extLst>
              </p:cNvPr>
              <p:cNvCxnSpPr>
                <a:cxnSpLocks/>
                <a:stCxn id="130" idx="6"/>
                <a:endCxn id="134" idx="2"/>
              </p:cNvCxnSpPr>
              <p:nvPr/>
            </p:nvCxnSpPr>
            <p:spPr>
              <a:xfrm>
                <a:off x="10010492" y="4579638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2" name="Straight Arrow Connector 151">
                <a:extLst>
                  <a:ext uri="{FF2B5EF4-FFF2-40B4-BE49-F238E27FC236}">
                    <a16:creationId xmlns:a16="http://schemas.microsoft.com/office/drawing/2014/main" id="{8120F39A-4E83-C762-F84B-90C9523B4726}"/>
                  </a:ext>
                </a:extLst>
              </p:cNvPr>
              <p:cNvCxnSpPr>
                <a:cxnSpLocks/>
                <a:stCxn id="132" idx="6"/>
                <a:endCxn id="127" idx="2"/>
              </p:cNvCxnSpPr>
              <p:nvPr/>
            </p:nvCxnSpPr>
            <p:spPr>
              <a:xfrm>
                <a:off x="10549490" y="3615291"/>
                <a:ext cx="353804" cy="500043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3" name="Straight Arrow Connector 152">
                <a:extLst>
                  <a:ext uri="{FF2B5EF4-FFF2-40B4-BE49-F238E27FC236}">
                    <a16:creationId xmlns:a16="http://schemas.microsoft.com/office/drawing/2014/main" id="{D7C069D6-E529-8500-02D7-9402E5F85200}"/>
                  </a:ext>
                </a:extLst>
              </p:cNvPr>
              <p:cNvCxnSpPr>
                <a:cxnSpLocks/>
                <a:stCxn id="135" idx="6"/>
                <a:endCxn id="127" idx="2"/>
              </p:cNvCxnSpPr>
              <p:nvPr/>
            </p:nvCxnSpPr>
            <p:spPr>
              <a:xfrm>
                <a:off x="10549490" y="3936740"/>
                <a:ext cx="353804" cy="178594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4" name="Straight Arrow Connector 153">
                <a:extLst>
                  <a:ext uri="{FF2B5EF4-FFF2-40B4-BE49-F238E27FC236}">
                    <a16:creationId xmlns:a16="http://schemas.microsoft.com/office/drawing/2014/main" id="{F7712442-589E-90CC-1B72-81283C4862B5}"/>
                  </a:ext>
                </a:extLst>
              </p:cNvPr>
              <p:cNvCxnSpPr>
                <a:cxnSpLocks/>
                <a:stCxn id="133" idx="6"/>
                <a:endCxn id="127" idx="2"/>
              </p:cNvCxnSpPr>
              <p:nvPr/>
            </p:nvCxnSpPr>
            <p:spPr>
              <a:xfrm flipV="1">
                <a:off x="10549490" y="4115334"/>
                <a:ext cx="353804" cy="142855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5" name="Straight Arrow Connector 154">
                <a:extLst>
                  <a:ext uri="{FF2B5EF4-FFF2-40B4-BE49-F238E27FC236}">
                    <a16:creationId xmlns:a16="http://schemas.microsoft.com/office/drawing/2014/main" id="{FA6E9014-D5E4-ADF6-B7CF-4F2EAAD5DF88}"/>
                  </a:ext>
                </a:extLst>
              </p:cNvPr>
              <p:cNvCxnSpPr>
                <a:cxnSpLocks/>
                <a:stCxn id="134" idx="6"/>
                <a:endCxn id="127" idx="2"/>
              </p:cNvCxnSpPr>
              <p:nvPr/>
            </p:nvCxnSpPr>
            <p:spPr>
              <a:xfrm flipV="1">
                <a:off x="10549490" y="4115334"/>
                <a:ext cx="353804" cy="464304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2C544060-48CE-F9D1-5A33-CD319A05C4A6}"/>
                  </a:ext>
                </a:extLst>
              </p:cNvPr>
              <p:cNvSpPr/>
              <p:nvPr/>
            </p:nvSpPr>
            <p:spPr>
              <a:xfrm>
                <a:off x="9276203" y="3522958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F27537F6-A061-34D1-6088-9991DD11A9CF}"/>
                  </a:ext>
                </a:extLst>
              </p:cNvPr>
              <p:cNvSpPr/>
              <p:nvPr/>
            </p:nvSpPr>
            <p:spPr>
              <a:xfrm>
                <a:off x="9276203" y="4165856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A0DAB080-A64F-F0DA-9EE3-99C89BBF750D}"/>
                  </a:ext>
                </a:extLst>
              </p:cNvPr>
              <p:cNvSpPr/>
              <p:nvPr/>
            </p:nvSpPr>
            <p:spPr>
              <a:xfrm>
                <a:off x="9276203" y="4487305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DE8275AD-9DF6-D0C9-30CA-4792E219E228}"/>
                  </a:ext>
                </a:extLst>
              </p:cNvPr>
              <p:cNvSpPr/>
              <p:nvPr/>
            </p:nvSpPr>
            <p:spPr>
              <a:xfrm>
                <a:off x="9276203" y="3844407"/>
                <a:ext cx="185194" cy="18466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0" name="Straight Arrow Connector 159">
                <a:extLst>
                  <a:ext uri="{FF2B5EF4-FFF2-40B4-BE49-F238E27FC236}">
                    <a16:creationId xmlns:a16="http://schemas.microsoft.com/office/drawing/2014/main" id="{D25EF35D-D793-B08D-B7AC-AF6C4D18288B}"/>
                  </a:ext>
                </a:extLst>
              </p:cNvPr>
              <p:cNvCxnSpPr>
                <a:cxnSpLocks/>
                <a:stCxn id="156" idx="6"/>
              </p:cNvCxnSpPr>
              <p:nvPr/>
            </p:nvCxnSpPr>
            <p:spPr>
              <a:xfrm>
                <a:off x="9461397" y="3615291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1" name="Straight Arrow Connector 160">
                <a:extLst>
                  <a:ext uri="{FF2B5EF4-FFF2-40B4-BE49-F238E27FC236}">
                    <a16:creationId xmlns:a16="http://schemas.microsoft.com/office/drawing/2014/main" id="{E72BBE50-BAF5-FFFA-C0A4-6F6B4347D3DD}"/>
                  </a:ext>
                </a:extLst>
              </p:cNvPr>
              <p:cNvCxnSpPr>
                <a:cxnSpLocks/>
                <a:stCxn id="156" idx="6"/>
              </p:cNvCxnSpPr>
              <p:nvPr/>
            </p:nvCxnSpPr>
            <p:spPr>
              <a:xfrm>
                <a:off x="9461397" y="3615291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2" name="Straight Arrow Connector 161">
                <a:extLst>
                  <a:ext uri="{FF2B5EF4-FFF2-40B4-BE49-F238E27FC236}">
                    <a16:creationId xmlns:a16="http://schemas.microsoft.com/office/drawing/2014/main" id="{0C231F3B-D0F5-FD90-9887-3F97BED16228}"/>
                  </a:ext>
                </a:extLst>
              </p:cNvPr>
              <p:cNvCxnSpPr>
                <a:cxnSpLocks/>
                <a:stCxn id="156" idx="6"/>
              </p:cNvCxnSpPr>
              <p:nvPr/>
            </p:nvCxnSpPr>
            <p:spPr>
              <a:xfrm>
                <a:off x="9461397" y="3615291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3" name="Straight Arrow Connector 162">
                <a:extLst>
                  <a:ext uri="{FF2B5EF4-FFF2-40B4-BE49-F238E27FC236}">
                    <a16:creationId xmlns:a16="http://schemas.microsoft.com/office/drawing/2014/main" id="{9A26BE3C-99E1-EF20-62E6-7EEDC29B0F93}"/>
                  </a:ext>
                </a:extLst>
              </p:cNvPr>
              <p:cNvCxnSpPr>
                <a:cxnSpLocks/>
                <a:stCxn id="156" idx="6"/>
              </p:cNvCxnSpPr>
              <p:nvPr/>
            </p:nvCxnSpPr>
            <p:spPr>
              <a:xfrm>
                <a:off x="9461397" y="3615291"/>
                <a:ext cx="353804" cy="964347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4" name="Straight Arrow Connector 163">
                <a:extLst>
                  <a:ext uri="{FF2B5EF4-FFF2-40B4-BE49-F238E27FC236}">
                    <a16:creationId xmlns:a16="http://schemas.microsoft.com/office/drawing/2014/main" id="{C7D1A4BE-C057-A636-BFCD-9ADA40A7E943}"/>
                  </a:ext>
                </a:extLst>
              </p:cNvPr>
              <p:cNvCxnSpPr>
                <a:cxnSpLocks/>
                <a:stCxn id="159" idx="6"/>
              </p:cNvCxnSpPr>
              <p:nvPr/>
            </p:nvCxnSpPr>
            <p:spPr>
              <a:xfrm flipV="1">
                <a:off x="9461397" y="3615291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5" name="Straight Arrow Connector 164">
                <a:extLst>
                  <a:ext uri="{FF2B5EF4-FFF2-40B4-BE49-F238E27FC236}">
                    <a16:creationId xmlns:a16="http://schemas.microsoft.com/office/drawing/2014/main" id="{9B95DDEA-982E-0B43-5984-2DA134B6F49D}"/>
                  </a:ext>
                </a:extLst>
              </p:cNvPr>
              <p:cNvCxnSpPr>
                <a:cxnSpLocks/>
                <a:stCxn id="157" idx="6"/>
              </p:cNvCxnSpPr>
              <p:nvPr/>
            </p:nvCxnSpPr>
            <p:spPr>
              <a:xfrm flipV="1">
                <a:off x="9461397" y="3615291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Straight Arrow Connector 165">
                <a:extLst>
                  <a:ext uri="{FF2B5EF4-FFF2-40B4-BE49-F238E27FC236}">
                    <a16:creationId xmlns:a16="http://schemas.microsoft.com/office/drawing/2014/main" id="{565214B9-13F9-AF30-BA7E-50E41B6F08EB}"/>
                  </a:ext>
                </a:extLst>
              </p:cNvPr>
              <p:cNvCxnSpPr>
                <a:cxnSpLocks/>
                <a:stCxn id="158" idx="6"/>
              </p:cNvCxnSpPr>
              <p:nvPr/>
            </p:nvCxnSpPr>
            <p:spPr>
              <a:xfrm flipV="1">
                <a:off x="9461397" y="3615291"/>
                <a:ext cx="353804" cy="964347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Straight Arrow Connector 166">
                <a:extLst>
                  <a:ext uri="{FF2B5EF4-FFF2-40B4-BE49-F238E27FC236}">
                    <a16:creationId xmlns:a16="http://schemas.microsoft.com/office/drawing/2014/main" id="{E1E10745-A390-DCD1-A19B-B27407AC812B}"/>
                  </a:ext>
                </a:extLst>
              </p:cNvPr>
              <p:cNvCxnSpPr>
                <a:cxnSpLocks/>
                <a:stCxn id="159" idx="6"/>
              </p:cNvCxnSpPr>
              <p:nvPr/>
            </p:nvCxnSpPr>
            <p:spPr>
              <a:xfrm>
                <a:off x="9461397" y="3936740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8" name="Straight Arrow Connector 167">
                <a:extLst>
                  <a:ext uri="{FF2B5EF4-FFF2-40B4-BE49-F238E27FC236}">
                    <a16:creationId xmlns:a16="http://schemas.microsoft.com/office/drawing/2014/main" id="{B4D853A7-66DB-0840-6C40-7F61C5533950}"/>
                  </a:ext>
                </a:extLst>
              </p:cNvPr>
              <p:cNvCxnSpPr>
                <a:cxnSpLocks/>
                <a:stCxn id="157" idx="6"/>
              </p:cNvCxnSpPr>
              <p:nvPr/>
            </p:nvCxnSpPr>
            <p:spPr>
              <a:xfrm flipV="1">
                <a:off x="9461397" y="3936740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9" name="Straight Arrow Connector 168">
                <a:extLst>
                  <a:ext uri="{FF2B5EF4-FFF2-40B4-BE49-F238E27FC236}">
                    <a16:creationId xmlns:a16="http://schemas.microsoft.com/office/drawing/2014/main" id="{F963C401-F624-FC7C-920C-8FD9724A2BBD}"/>
                  </a:ext>
                </a:extLst>
              </p:cNvPr>
              <p:cNvCxnSpPr>
                <a:cxnSpLocks/>
                <a:stCxn id="159" idx="6"/>
              </p:cNvCxnSpPr>
              <p:nvPr/>
            </p:nvCxnSpPr>
            <p:spPr>
              <a:xfrm>
                <a:off x="9461397" y="3936740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0" name="Straight Arrow Connector 169">
                <a:extLst>
                  <a:ext uri="{FF2B5EF4-FFF2-40B4-BE49-F238E27FC236}">
                    <a16:creationId xmlns:a16="http://schemas.microsoft.com/office/drawing/2014/main" id="{DF66D1B6-7D3A-F61C-4364-A11F65A23D1E}"/>
                  </a:ext>
                </a:extLst>
              </p:cNvPr>
              <p:cNvCxnSpPr>
                <a:cxnSpLocks/>
                <a:stCxn id="159" idx="6"/>
              </p:cNvCxnSpPr>
              <p:nvPr/>
            </p:nvCxnSpPr>
            <p:spPr>
              <a:xfrm>
                <a:off x="9461397" y="3936740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1" name="Straight Arrow Connector 170">
                <a:extLst>
                  <a:ext uri="{FF2B5EF4-FFF2-40B4-BE49-F238E27FC236}">
                    <a16:creationId xmlns:a16="http://schemas.microsoft.com/office/drawing/2014/main" id="{ACF91980-1F19-BE36-A379-A0C3DB2BE56A}"/>
                  </a:ext>
                </a:extLst>
              </p:cNvPr>
              <p:cNvCxnSpPr>
                <a:cxnSpLocks/>
                <a:stCxn id="157" idx="6"/>
              </p:cNvCxnSpPr>
              <p:nvPr/>
            </p:nvCxnSpPr>
            <p:spPr>
              <a:xfrm>
                <a:off x="9461397" y="4258189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2" name="Straight Arrow Connector 171">
                <a:extLst>
                  <a:ext uri="{FF2B5EF4-FFF2-40B4-BE49-F238E27FC236}">
                    <a16:creationId xmlns:a16="http://schemas.microsoft.com/office/drawing/2014/main" id="{A3FC9ACA-6EC0-39DA-8E89-408E7248C3F0}"/>
                  </a:ext>
                </a:extLst>
              </p:cNvPr>
              <p:cNvCxnSpPr>
                <a:cxnSpLocks/>
                <a:stCxn id="157" idx="6"/>
              </p:cNvCxnSpPr>
              <p:nvPr/>
            </p:nvCxnSpPr>
            <p:spPr>
              <a:xfrm>
                <a:off x="9461397" y="4258189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3" name="Straight Arrow Connector 172">
                <a:extLst>
                  <a:ext uri="{FF2B5EF4-FFF2-40B4-BE49-F238E27FC236}">
                    <a16:creationId xmlns:a16="http://schemas.microsoft.com/office/drawing/2014/main" id="{DB5E7472-734B-CBA3-8239-B6953839BE9C}"/>
                  </a:ext>
                </a:extLst>
              </p:cNvPr>
              <p:cNvCxnSpPr>
                <a:cxnSpLocks/>
                <a:stCxn id="158" idx="6"/>
              </p:cNvCxnSpPr>
              <p:nvPr/>
            </p:nvCxnSpPr>
            <p:spPr>
              <a:xfrm flipV="1">
                <a:off x="9461397" y="4258189"/>
                <a:ext cx="353804" cy="321449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4" name="Straight Arrow Connector 173">
                <a:extLst>
                  <a:ext uri="{FF2B5EF4-FFF2-40B4-BE49-F238E27FC236}">
                    <a16:creationId xmlns:a16="http://schemas.microsoft.com/office/drawing/2014/main" id="{BEA528AB-AF3F-A84D-C15D-68B110CD23B0}"/>
                  </a:ext>
                </a:extLst>
              </p:cNvPr>
              <p:cNvCxnSpPr>
                <a:cxnSpLocks/>
                <a:stCxn id="158" idx="6"/>
              </p:cNvCxnSpPr>
              <p:nvPr/>
            </p:nvCxnSpPr>
            <p:spPr>
              <a:xfrm flipV="1">
                <a:off x="9461397" y="3936740"/>
                <a:ext cx="353804" cy="64289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5" name="Straight Arrow Connector 174">
                <a:extLst>
                  <a:ext uri="{FF2B5EF4-FFF2-40B4-BE49-F238E27FC236}">
                    <a16:creationId xmlns:a16="http://schemas.microsoft.com/office/drawing/2014/main" id="{DECB5EFD-0E47-2472-A8AB-311149605B4B}"/>
                  </a:ext>
                </a:extLst>
              </p:cNvPr>
              <p:cNvCxnSpPr>
                <a:cxnSpLocks/>
                <a:stCxn id="158" idx="6"/>
              </p:cNvCxnSpPr>
              <p:nvPr/>
            </p:nvCxnSpPr>
            <p:spPr>
              <a:xfrm>
                <a:off x="9461397" y="4579638"/>
                <a:ext cx="353804" cy="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6" name="Straight Arrow Connector 175">
                <a:extLst>
                  <a:ext uri="{FF2B5EF4-FFF2-40B4-BE49-F238E27FC236}">
                    <a16:creationId xmlns:a16="http://schemas.microsoft.com/office/drawing/2014/main" id="{835157DC-4F98-A568-25CA-E1BE78638896}"/>
                  </a:ext>
                </a:extLst>
              </p:cNvPr>
              <p:cNvCxnSpPr>
                <a:cxnSpLocks/>
                <a:stCxn id="126" idx="6"/>
                <a:endCxn id="158" idx="2"/>
              </p:cNvCxnSpPr>
              <p:nvPr/>
            </p:nvCxnSpPr>
            <p:spPr>
              <a:xfrm>
                <a:off x="8921765" y="4093108"/>
                <a:ext cx="354438" cy="486530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7" name="Straight Arrow Connector 176">
                <a:extLst>
                  <a:ext uri="{FF2B5EF4-FFF2-40B4-BE49-F238E27FC236}">
                    <a16:creationId xmlns:a16="http://schemas.microsoft.com/office/drawing/2014/main" id="{77C8D3A6-1D23-DF23-5DDD-DD6FE41C8487}"/>
                  </a:ext>
                </a:extLst>
              </p:cNvPr>
              <p:cNvCxnSpPr>
                <a:cxnSpLocks/>
                <a:stCxn id="126" idx="6"/>
                <a:endCxn id="157" idx="2"/>
              </p:cNvCxnSpPr>
              <p:nvPr/>
            </p:nvCxnSpPr>
            <p:spPr>
              <a:xfrm>
                <a:off x="8921765" y="4093108"/>
                <a:ext cx="354438" cy="165081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8" name="Straight Arrow Connector 177">
                <a:extLst>
                  <a:ext uri="{FF2B5EF4-FFF2-40B4-BE49-F238E27FC236}">
                    <a16:creationId xmlns:a16="http://schemas.microsoft.com/office/drawing/2014/main" id="{03B2EEE6-C778-7808-84F0-48792530E632}"/>
                  </a:ext>
                </a:extLst>
              </p:cNvPr>
              <p:cNvCxnSpPr>
                <a:cxnSpLocks/>
                <a:stCxn id="126" idx="6"/>
                <a:endCxn id="159" idx="2"/>
              </p:cNvCxnSpPr>
              <p:nvPr/>
            </p:nvCxnSpPr>
            <p:spPr>
              <a:xfrm flipV="1">
                <a:off x="8921765" y="3936740"/>
                <a:ext cx="354438" cy="156368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9" name="Straight Arrow Connector 178">
                <a:extLst>
                  <a:ext uri="{FF2B5EF4-FFF2-40B4-BE49-F238E27FC236}">
                    <a16:creationId xmlns:a16="http://schemas.microsoft.com/office/drawing/2014/main" id="{CCD9C864-5FBB-DEEC-1408-1520FA15AAE1}"/>
                  </a:ext>
                </a:extLst>
              </p:cNvPr>
              <p:cNvCxnSpPr>
                <a:cxnSpLocks/>
                <a:stCxn id="126" idx="6"/>
                <a:endCxn id="156" idx="2"/>
              </p:cNvCxnSpPr>
              <p:nvPr/>
            </p:nvCxnSpPr>
            <p:spPr>
              <a:xfrm flipV="1">
                <a:off x="8921765" y="3615291"/>
                <a:ext cx="354438" cy="477817"/>
              </a:xfrm>
              <a:prstGeom prst="straightConnector1">
                <a:avLst/>
              </a:prstGeom>
              <a:ln>
                <a:headEnd type="none" w="med" len="med"/>
                <a:tailEnd type="triangle" w="sm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83" name="Elbow Connector 182">
            <a:extLst>
              <a:ext uri="{FF2B5EF4-FFF2-40B4-BE49-F238E27FC236}">
                <a16:creationId xmlns:a16="http://schemas.microsoft.com/office/drawing/2014/main" id="{BF257CA2-266E-07DD-7983-A3EB8EEA92D2}"/>
              </a:ext>
            </a:extLst>
          </p:cNvPr>
          <p:cNvCxnSpPr>
            <a:stCxn id="117" idx="0"/>
            <a:endCxn id="118" idx="1"/>
          </p:cNvCxnSpPr>
          <p:nvPr/>
        </p:nvCxnSpPr>
        <p:spPr>
          <a:xfrm rot="5400000" flipH="1" flipV="1">
            <a:off x="713099" y="2424784"/>
            <a:ext cx="737018" cy="965353"/>
          </a:xfrm>
          <a:prstGeom prst="bentConnector2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4" name="Elbow Connector 183">
            <a:extLst>
              <a:ext uri="{FF2B5EF4-FFF2-40B4-BE49-F238E27FC236}">
                <a16:creationId xmlns:a16="http://schemas.microsoft.com/office/drawing/2014/main" id="{0B2EF7A3-6C47-FE59-C734-9D94B71EDCF2}"/>
              </a:ext>
            </a:extLst>
          </p:cNvPr>
          <p:cNvCxnSpPr>
            <a:cxnSpLocks/>
            <a:stCxn id="117" idx="4"/>
            <a:endCxn id="124" idx="1"/>
          </p:cNvCxnSpPr>
          <p:nvPr/>
        </p:nvCxnSpPr>
        <p:spPr>
          <a:xfrm rot="16200000" flipH="1">
            <a:off x="710946" y="3721739"/>
            <a:ext cx="740664" cy="964692"/>
          </a:xfrm>
          <a:prstGeom prst="bentConnector2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97A4152B-0C9D-88B7-FEBD-BF75EA403A8E}"/>
              </a:ext>
            </a:extLst>
          </p:cNvPr>
          <p:cNvCxnSpPr>
            <a:stCxn id="118" idx="3"/>
            <a:endCxn id="120" idx="2"/>
          </p:cNvCxnSpPr>
          <p:nvPr/>
        </p:nvCxnSpPr>
        <p:spPr>
          <a:xfrm>
            <a:off x="4307485" y="2538951"/>
            <a:ext cx="447395" cy="92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D615F4A6-CDA0-0BBA-009F-F1C79E000125}"/>
              </a:ext>
            </a:extLst>
          </p:cNvPr>
          <p:cNvCxnSpPr>
            <a:cxnSpLocks/>
            <a:stCxn id="124" idx="3"/>
            <a:endCxn id="121" idx="2"/>
          </p:cNvCxnSpPr>
          <p:nvPr/>
        </p:nvCxnSpPr>
        <p:spPr>
          <a:xfrm>
            <a:off x="4306824" y="4574417"/>
            <a:ext cx="448056" cy="4572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1" name="Straight Arrow Connector 260">
            <a:extLst>
              <a:ext uri="{FF2B5EF4-FFF2-40B4-BE49-F238E27FC236}">
                <a16:creationId xmlns:a16="http://schemas.microsoft.com/office/drawing/2014/main" id="{EFE6B404-A8A5-BEA1-B336-2D9A8ADC42A8}"/>
              </a:ext>
            </a:extLst>
          </p:cNvPr>
          <p:cNvCxnSpPr>
            <a:cxnSpLocks/>
            <a:stCxn id="120" idx="6"/>
          </p:cNvCxnSpPr>
          <p:nvPr/>
        </p:nvCxnSpPr>
        <p:spPr>
          <a:xfrm flipV="1">
            <a:off x="5852160" y="2538951"/>
            <a:ext cx="938784" cy="92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65" name="Picture 264">
            <a:extLst>
              <a:ext uri="{FF2B5EF4-FFF2-40B4-BE49-F238E27FC236}">
                <a16:creationId xmlns:a16="http://schemas.microsoft.com/office/drawing/2014/main" id="{3945C07B-1F54-E64F-0FF3-CA586891509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695" t="-837" r="2261" b="5994"/>
          <a:stretch/>
        </p:blipFill>
        <p:spPr>
          <a:xfrm>
            <a:off x="6792137" y="1761711"/>
            <a:ext cx="4562856" cy="2457640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66" name="Rectangle 265">
                <a:extLst>
                  <a:ext uri="{FF2B5EF4-FFF2-40B4-BE49-F238E27FC236}">
                    <a16:creationId xmlns:a16="http://schemas.microsoft.com/office/drawing/2014/main" id="{7B0C5F08-6DC8-EB1C-5D8E-5B9183B1D8E1}"/>
                  </a:ext>
                </a:extLst>
              </p:cNvPr>
              <p:cNvSpPr/>
              <p:nvPr/>
            </p:nvSpPr>
            <p:spPr>
              <a:xfrm>
                <a:off x="6053328" y="4373249"/>
                <a:ext cx="5303520" cy="1554480"/>
              </a:xfrm>
              <a:prstGeom prst="rect">
                <a:avLst/>
              </a:prstGeom>
              <a:ln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000">
                    <a:solidFill>
                      <a:schemeClr val="tx1"/>
                    </a:solidFill>
                  </a:rPr>
                  <a:t>is </a:t>
                </a:r>
                <a:r>
                  <a:rPr lang="en-US" sz="2000" b="1">
                    <a:solidFill>
                      <a:schemeClr val="tx1"/>
                    </a:solidFill>
                  </a:rPr>
                  <a:t>triangular</a:t>
                </a:r>
                <a:r>
                  <a:rPr lang="en-US" sz="2000">
                    <a:solidFill>
                      <a:schemeClr val="tx1"/>
                    </a:solidFill>
                  </a:rPr>
                  <a:t> with positive diagonal</a:t>
                </a:r>
              </a:p>
              <a:p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2000" b="1">
                    <a:solidFill>
                      <a:schemeClr val="tx1"/>
                    </a:solidFill>
                  </a:rPr>
                  <a:t>Cholesky decomposition </a:t>
                </a:r>
                <a:r>
                  <a:rPr lang="en-US" sz="2000">
                    <a:solidFill>
                      <a:schemeClr val="tx1"/>
                    </a:solidFill>
                  </a:rPr>
                  <a:t>of inverse covariance</a:t>
                </a:r>
              </a:p>
              <a:p>
                <a:pPr marL="285750" indent="-285750">
                  <a:buFont typeface="Wingdings" pitchFamily="2" charset="2"/>
                  <a:buChar char="ü"/>
                </a:pPr>
                <a:r>
                  <a:rPr lang="en-US" sz="2000">
                    <a:solidFill>
                      <a:schemeClr val="tx1"/>
                    </a:solidFill>
                  </a:rPr>
                  <a:t>Guarantee positive definite covariance</a:t>
                </a:r>
              </a:p>
              <a:p>
                <a:pPr marL="285750" indent="-285750">
                  <a:buFont typeface="Wingdings" pitchFamily="2" charset="2"/>
                  <a:buChar char="ü"/>
                </a:pPr>
                <a:r>
                  <a:rPr lang="en-US" sz="2000">
                    <a:solidFill>
                      <a:schemeClr val="tx1"/>
                    </a:solidFill>
                  </a:rPr>
                  <a:t>Efficiently compute log-likelihood for training</a:t>
                </a:r>
              </a:p>
            </p:txBody>
          </p:sp>
        </mc:Choice>
        <mc:Fallback>
          <p:sp>
            <p:nvSpPr>
              <p:cNvPr id="266" name="Rectangle 265">
                <a:extLst>
                  <a:ext uri="{FF2B5EF4-FFF2-40B4-BE49-F238E27FC236}">
                    <a16:creationId xmlns:a16="http://schemas.microsoft.com/office/drawing/2014/main" id="{7B0C5F08-6DC8-EB1C-5D8E-5B9183B1D8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3328" y="4373249"/>
                <a:ext cx="5303520" cy="1554480"/>
              </a:xfrm>
              <a:prstGeom prst="rect">
                <a:avLst/>
              </a:prstGeom>
              <a:blipFill>
                <a:blip r:embed="rId6"/>
                <a:stretch>
                  <a:fillRect l="-1033" r="-918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068A20F0-BA77-4221-5AFD-C5634DA82C9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93331" y="1761594"/>
                <a:ext cx="4560469" cy="120032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7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/>
                  <a:t>Conditional Gaussian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~ 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𝒩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l-GR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2400" b="1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0"/>
              </a:p>
            </p:txBody>
          </p:sp>
        </mc:Choice>
        <mc:Fallback>
          <p:sp>
            <p:nvSpPr>
              <p:cNvPr id="268" name="TextBox 267">
                <a:extLst>
                  <a:ext uri="{FF2B5EF4-FFF2-40B4-BE49-F238E27FC236}">
                    <a16:creationId xmlns:a16="http://schemas.microsoft.com/office/drawing/2014/main" id="{068A20F0-BA77-4221-5AFD-C5634DA82C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3331" y="1761594"/>
                <a:ext cx="4560469" cy="1200329"/>
              </a:xfrm>
              <a:prstGeom prst="rect">
                <a:avLst/>
              </a:prstGeom>
              <a:blipFill>
                <a:blip r:embed="rId7"/>
                <a:stretch>
                  <a:fillRect t="-4061" b="-6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2" name="Right Arrow 271">
            <a:extLst>
              <a:ext uri="{FF2B5EF4-FFF2-40B4-BE49-F238E27FC236}">
                <a16:creationId xmlns:a16="http://schemas.microsoft.com/office/drawing/2014/main" id="{81375723-E69C-B395-36C4-9DFE37770794}"/>
              </a:ext>
            </a:extLst>
          </p:cNvPr>
          <p:cNvSpPr/>
          <p:nvPr/>
        </p:nvSpPr>
        <p:spPr>
          <a:xfrm rot="16967679">
            <a:off x="7914648" y="3453998"/>
            <a:ext cx="1533304" cy="523010"/>
          </a:xfrm>
          <a:prstGeom prst="rightArrow">
            <a:avLst>
              <a:gd name="adj1" fmla="val 50000"/>
              <a:gd name="adj2" fmla="val 84933"/>
            </a:avLst>
          </a:prstGeom>
          <a:gradFill>
            <a:lin ang="0" scaled="0"/>
          </a:gra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3" name="Right Arrow 272">
            <a:extLst>
              <a:ext uri="{FF2B5EF4-FFF2-40B4-BE49-F238E27FC236}">
                <a16:creationId xmlns:a16="http://schemas.microsoft.com/office/drawing/2014/main" id="{A6B05B80-84A5-DDBE-6615-561BC340F231}"/>
              </a:ext>
            </a:extLst>
          </p:cNvPr>
          <p:cNvSpPr/>
          <p:nvPr/>
        </p:nvSpPr>
        <p:spPr>
          <a:xfrm rot="13386856">
            <a:off x="5376027" y="4897018"/>
            <a:ext cx="699359" cy="523010"/>
          </a:xfrm>
          <a:prstGeom prst="rightArrow">
            <a:avLst>
              <a:gd name="adj1" fmla="val 50000"/>
              <a:gd name="adj2" fmla="val 59243"/>
            </a:avLst>
          </a:prstGeom>
          <a:gradFill>
            <a:lin ang="0" scaled="0"/>
          </a:gra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21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" grpId="0" animBg="1"/>
      <p:bldP spid="268" grpId="0" animBg="1"/>
      <p:bldP spid="272" grpId="0" animBg="1"/>
      <p:bldP spid="27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DB3D368-0F56-E3BC-6B6F-9483FF8CCA26}"/>
              </a:ext>
            </a:extLst>
          </p:cNvPr>
          <p:cNvSpPr/>
          <p:nvPr/>
        </p:nvSpPr>
        <p:spPr>
          <a:xfrm>
            <a:off x="4110336" y="1949882"/>
            <a:ext cx="3454401" cy="44994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73EAD-33AF-6B52-5956-E2A6758DA3FD}"/>
              </a:ext>
            </a:extLst>
          </p:cNvPr>
          <p:cNvSpPr/>
          <p:nvPr/>
        </p:nvSpPr>
        <p:spPr>
          <a:xfrm>
            <a:off x="4110337" y="2893329"/>
            <a:ext cx="3454401" cy="44994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8F02D-5420-C974-36AA-B0FF36530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Sampling the conditional distribution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0BB5E8-4B45-05D4-A91D-F78A16B736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1276" y="1189747"/>
                <a:ext cx="11032524" cy="4856490"/>
              </a:xfrm>
              <a:noFill/>
            </p:spPr>
            <p:txBody>
              <a:bodyPr/>
              <a:lstStyle/>
              <a:p>
                <a:pPr marL="0" indent="0">
                  <a:buNone/>
                </a:pPr>
                <a:r>
                  <a:rPr lang="en-US"/>
                  <a:t>To sample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Σ</m:t>
                        </m:r>
                      </m:e>
                    </m:d>
                  </m:oMath>
                </a14:m>
                <a:r>
                  <a:rPr lang="en-US"/>
                  <a:t> with covariance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/>
                  <a:t>, sample standard normal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/>
                  <a:t> and compute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𝑉𝑧</m:t>
                      </m:r>
                    </m:oMath>
                  </m:oMathPara>
                </a14:m>
                <a:endParaRPr lang="en-US"/>
              </a:p>
              <a:p>
                <a:pPr marL="0" indent="0">
                  <a:buNone/>
                </a:pPr>
                <a:r>
                  <a:rPr lang="en-US"/>
                  <a:t>We learn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d>
                      <m:dPr>
                        <m:ctrlP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𝑈</m:t>
                            </m:r>
                            <m:r>
                              <a:rPr lang="en-US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/>
                  <a:t>, so we could sample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/>
                  <a:t> as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en-US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0BB5E8-4B45-05D4-A91D-F78A16B736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1276" y="1189747"/>
                <a:ext cx="11032524" cy="4856490"/>
              </a:xfrm>
              <a:blipFill>
                <a:blip r:embed="rId3"/>
                <a:stretch>
                  <a:fillRect l="-1160" t="-2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9583B2-5DBD-C10A-6FDC-FE914D091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15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99E81DF-45F5-A36F-024E-DDBABFFD2152}"/>
                  </a:ext>
                </a:extLst>
              </p:cNvPr>
              <p:cNvSpPr txBox="1"/>
              <p:nvPr/>
            </p:nvSpPr>
            <p:spPr>
              <a:xfrm>
                <a:off x="321276" y="3514729"/>
                <a:ext cx="4428854" cy="2531508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anchor="ctr">
                <a:noAutofit/>
              </a:bodyPr>
              <a:lstStyle/>
              <a:p>
                <a:pPr>
                  <a:lnSpc>
                    <a:spcPct val="100000"/>
                  </a:lnSpc>
                  <a:buFont typeface="Wingdings" pitchFamily="2" charset="2"/>
                  <a:buChar char="Ø"/>
                </a:pPr>
                <a:r>
                  <a:rPr lang="en-US" sz="2800"/>
                  <a:t> For same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800"/>
                  <a:t>, different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800"/>
                  <a:t> yields different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800"/>
              </a:p>
              <a:p>
                <a:pPr>
                  <a:lnSpc>
                    <a:spcPct val="100000"/>
                  </a:lnSpc>
                </a:pPr>
                <a:endParaRPr lang="en-US" sz="1200"/>
              </a:p>
              <a:p>
                <a:pPr>
                  <a:lnSpc>
                    <a:spcPct val="100000"/>
                  </a:lnSpc>
                  <a:buFont typeface="Wingdings" pitchFamily="2" charset="2"/>
                  <a:buChar char="Ø"/>
                </a:pPr>
                <a:r>
                  <a:rPr lang="en-US" sz="2800"/>
                  <a:t> Even if we keep track of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800"/>
                  <a:t>, nearby samples uncorrelated</a:t>
                </a: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99E81DF-45F5-A36F-024E-DDBABFFD21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276" y="3514729"/>
                <a:ext cx="4428854" cy="2531508"/>
              </a:xfrm>
              <a:prstGeom prst="rect">
                <a:avLst/>
              </a:prstGeom>
              <a:blipFill>
                <a:blip r:embed="rId4"/>
                <a:stretch>
                  <a:fillRect l="-2889" r="-1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8F89B7D6-6361-CB2C-4A4F-BFF5F340F6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38"/>
          <a:stretch/>
        </p:blipFill>
        <p:spPr>
          <a:xfrm>
            <a:off x="4930215" y="3549041"/>
            <a:ext cx="6423585" cy="24971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1648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BF608DC-F2F0-EA11-218D-3D0B368B07BC}"/>
              </a:ext>
            </a:extLst>
          </p:cNvPr>
          <p:cNvSpPr/>
          <p:nvPr/>
        </p:nvSpPr>
        <p:spPr>
          <a:xfrm>
            <a:off x="2882900" y="3616452"/>
            <a:ext cx="2197100" cy="558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8F02D-5420-C974-36AA-B0FF36530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Towards smooth function samples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0BB5E8-4B45-05D4-A91D-F78A16B736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040" y="1188720"/>
                <a:ext cx="11032524" cy="485546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u="sng"/>
                  <a:t>To generate a smooth, deterministic function, sample and </a:t>
                </a:r>
                <a:r>
                  <a:rPr lang="en-US" u="sng">
                    <a:solidFill>
                      <a:schemeClr val="tx1"/>
                    </a:solidFill>
                  </a:rPr>
                  <a:t>fix </a:t>
                </a:r>
                <a:r>
                  <a:rPr lang="en-US" b="1" u="sng">
                    <a:solidFill>
                      <a:schemeClr val="tx1"/>
                    </a:solidFill>
                  </a:rPr>
                  <a:t>single</a:t>
                </a:r>
                <a:r>
                  <a:rPr lang="en-US" u="sng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u="sng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u="sng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u="sng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u="sng">
                  <a:solidFill>
                    <a:schemeClr val="accent1"/>
                  </a:solidFill>
                </a:endParaRPr>
              </a:p>
              <a:p>
                <a:r>
                  <a:rPr lang="en-US" b="1"/>
                  <a:t>Triangular structure</a:t>
                </a:r>
                <a:r>
                  <a:rPr lang="en-US"/>
                  <a:t>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/>
                  <a:t>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𝑈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/>
                  <a:t> introduces unwanted dependence on </a:t>
                </a:r>
                <a:r>
                  <a:rPr lang="en-US" b="1"/>
                  <a:t>arbitrary order</a:t>
                </a:r>
                <a:r>
                  <a:rPr lang="en-US"/>
                  <a:t>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sub>
                                      </m:sSub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/>
              </a:p>
              <a:p>
                <a:r>
                  <a:rPr lang="en-US"/>
                  <a:t>2D example:</a:t>
                </a:r>
              </a:p>
              <a:p>
                <a:pPr marL="0" indent="0">
                  <a:buNone/>
                </a:pPr>
                <a:r>
                  <a:rPr lang="en-US"/>
                  <a:t>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box>
                                <m:box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boxPr>
                                <m:e>
                                  <m:argPr>
                                    <m:argSz m:val="-1"/>
                                  </m:argP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11</m:t>
                                          </m:r>
                                        </m:sub>
                                      </m:s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den>
                                  </m:f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box>
                                        <m:box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boxPr>
                                        <m:e>
                                          <m:argPr>
                                            <m:argSz m:val="-1"/>
                                          </m:argPr>
                                          <m:r>
                                            <m:rPr>
                                              <m:brk m:alnAt="63"/>
                                            </m:r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 </m:t>
                                          </m:r>
                                          <m:f>
                                            <m:f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sSub>
                                                <m:sSubPr>
                                                  <m:ctrlP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𝑢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12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num>
                                            <m:den>
                                              <m:sSub>
                                                <m:sSubPr>
                                                  <m:ctrlP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𝑢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22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(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)</m:t>
                                              </m:r>
                                            </m:den>
                                          </m:f>
                                        </m:e>
                                      </m:box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box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box>
                                <m:box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boxPr>
                                <m:e>
                                  <m:argPr>
                                    <m:argSz m:val="-1"/>
                                  </m:argP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22</m:t>
                                          </m:r>
                                        </m:sub>
                                      </m:s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den>
                                  </m:f>
                                </m:e>
                              </m:box>
                            </m:e>
                          </m:mr>
                        </m:m>
                      </m:e>
                    </m:d>
                  </m:oMath>
                </a14:m>
                <a:endParaRPr lang="en-US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0BB5E8-4B45-05D4-A91D-F78A16B736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040" y="1188720"/>
                <a:ext cx="11032524" cy="4855464"/>
              </a:xfrm>
              <a:blipFill>
                <a:blip r:embed="rId3"/>
                <a:stretch>
                  <a:fillRect l="-1161" t="-2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9583B2-5DBD-C10A-6FDC-FE914D091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16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C5836F-4F81-282B-BE18-90EAFBCBBABC}"/>
                  </a:ext>
                </a:extLst>
              </p:cNvPr>
              <p:cNvSpPr txBox="1"/>
              <p:nvPr/>
            </p:nvSpPr>
            <p:spPr>
              <a:xfrm>
                <a:off x="320040" y="4997936"/>
                <a:ext cx="5988084" cy="1046248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itchFamily="2" charset="2"/>
                  <a:buChar char="Ø"/>
                </a:pPr>
                <a:r>
                  <a:rPr lang="en-US" sz="2800"/>
                  <a:t>No dependence on cross-covariance!</a:t>
                </a:r>
              </a:p>
              <a:p>
                <a:pPr marL="457200" indent="-457200"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box>
                      <m:box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22</m:t>
                                </m:r>
                              </m:sub>
                            </m:s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sz="2800"/>
                  <a:t> has fixed sign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DC5836F-4F81-282B-BE18-90EAFBCBBA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" y="4997936"/>
                <a:ext cx="5988084" cy="1046248"/>
              </a:xfrm>
              <a:prstGeom prst="rect">
                <a:avLst/>
              </a:prstGeom>
              <a:blipFill>
                <a:blip r:embed="rId4"/>
                <a:stretch>
                  <a:fillRect l="-1831" t="-5780" r="-1831" b="-63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25A0516-45C3-7920-03A1-1DDAB20F5724}"/>
              </a:ext>
            </a:extLst>
          </p:cNvPr>
          <p:cNvCxnSpPr>
            <a:cxnSpLocks/>
            <a:stCxn id="7" idx="0"/>
            <a:endCxn id="5" idx="2"/>
          </p:cNvCxnSpPr>
          <p:nvPr/>
        </p:nvCxnSpPr>
        <p:spPr>
          <a:xfrm flipV="1">
            <a:off x="3314082" y="4175252"/>
            <a:ext cx="667368" cy="82268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F100451F-65B2-4C14-AE0D-7B0DB9C209F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414803" y="2752344"/>
            <a:ext cx="4937761" cy="329184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21652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ACDE23-C1C7-6317-0D5E-FDA7F9C009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866783" y="2386997"/>
            <a:ext cx="5485781" cy="3657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C0FEE5-FB04-F831-2809-10F4EDC63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Spectral decomposition sampling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446842-773A-0128-08E5-E4FB01214E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040" y="1188720"/>
                <a:ext cx="11032524" cy="4855464"/>
              </a:xfrm>
            </p:spPr>
            <p:txBody>
              <a:bodyPr/>
              <a:lstStyle/>
              <a:p>
                <a:r>
                  <a:rPr lang="en-US"/>
                  <a:t>To sample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𝑉𝑧</m:t>
                    </m:r>
                  </m:oMath>
                </a14:m>
                <a:r>
                  <a:rPr lang="en-US"/>
                  <a:t>, we don’t have to pick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/>
                  <a:t>…</a:t>
                </a:r>
              </a:p>
              <a:p>
                <a:r>
                  <a:rPr lang="en-US" i="1"/>
                  <a:t>Any</a:t>
                </a:r>
                <a:r>
                  <a:rPr lang="en-US"/>
                  <a:t> matrix satisfying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𝑈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/>
                  <a:t> works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446842-773A-0128-08E5-E4FB01214E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040" y="1188720"/>
                <a:ext cx="11032524" cy="4855464"/>
              </a:xfrm>
              <a:blipFill>
                <a:blip r:embed="rId3"/>
                <a:stretch>
                  <a:fillRect l="-995" t="-2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8AA351-85BD-6204-B7EC-5633CBA45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EEAAF17-04F9-309E-E767-B248BF45ACCB}"/>
                  </a:ext>
                </a:extLst>
              </p:cNvPr>
              <p:cNvSpPr/>
              <p:nvPr/>
            </p:nvSpPr>
            <p:spPr>
              <a:xfrm>
                <a:off x="321276" y="2386996"/>
                <a:ext cx="5328867" cy="3657187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514350" indent="-51435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2800"/>
                  <a:t>SVD: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m:rPr>
                        <m:sty m:val="p"/>
                      </m:rPr>
                      <a:rPr lang="el-GR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sz="2800"/>
              </a:p>
              <a:p>
                <a:pPr marL="514350" indent="-51435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US" sz="2800"/>
                  <a:t>Choose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  <m:sSup>
                      <m:sSupPr>
                        <m:ctrlPr>
                          <a:rPr lang="el-GR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Λ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sz="2800"/>
              </a:p>
              <a:p>
                <a:pPr marL="971550" lvl="1" indent="-514350">
                  <a:spcAft>
                    <a:spcPts val="5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  <m:sSup>
                          <m:sSupPr>
                            <m:ctrlPr>
                              <a:rPr lang="el-GR" sz="2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l-GR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Λ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sSup>
                          <m:sSupPr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  <m:sup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</m:e>
                    </m:d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  <m:sSup>
                              <m:sSupPr>
                                <m:ctrlPr>
                                  <a:rPr lang="el-GR" sz="28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l-GR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  <m:sup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p>
                                <m:r>
                                  <a:rPr lang="en-US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sz="280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sz="2800"/>
                  <a:t>Each sample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𝒩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</m:d>
                  </m:oMath>
                </a14:m>
                <a:r>
                  <a:rPr lang="en-US" sz="2800"/>
                  <a:t> yields a function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800"/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EEAAF17-04F9-309E-E767-B248BF45AC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276" y="2386996"/>
                <a:ext cx="5328867" cy="3657187"/>
              </a:xfrm>
              <a:prstGeom prst="rect">
                <a:avLst/>
              </a:prstGeom>
              <a:blipFill>
                <a:blip r:embed="rId4"/>
                <a:stretch>
                  <a:fillRect l="-2400" r="-1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F001EED8-FF4D-25B1-A555-43332051BD16}"/>
                  </a:ext>
                </a:extLst>
              </p:cNvPr>
              <p:cNvSpPr/>
              <p:nvPr/>
            </p:nvSpPr>
            <p:spPr>
              <a:xfrm rot="1075885">
                <a:off x="4908947" y="5362028"/>
                <a:ext cx="3317064" cy="829512"/>
              </a:xfrm>
              <a:prstGeom prst="ellipse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>
                    <a:solidFill>
                      <a:schemeClr val="tx1"/>
                    </a:solidFill>
                  </a:rPr>
                  <a:t>Can cross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/>
              </a:p>
            </p:txBody>
          </p:sp>
        </mc:Choice>
        <mc:Fallback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F001EED8-FF4D-25B1-A555-43332051BD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75885">
                <a:off x="4908947" y="5362028"/>
                <a:ext cx="3317064" cy="829512"/>
              </a:xfrm>
              <a:prstGeom prst="ellipse">
                <a:avLst/>
              </a:prstGeom>
              <a:blipFill>
                <a:blip r:embed="rId5"/>
                <a:stretch>
                  <a:fillRect t="-3738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35A5710-7953-07BB-B96F-853FA202D3AC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6695173" y="4601029"/>
            <a:ext cx="532941" cy="78114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577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29AF87-7C45-6709-430B-C36FB192D0D2}"/>
              </a:ext>
            </a:extLst>
          </p:cNvPr>
          <p:cNvSpPr/>
          <p:nvPr/>
        </p:nvSpPr>
        <p:spPr>
          <a:xfrm>
            <a:off x="4859862" y="2249769"/>
            <a:ext cx="1957869" cy="37940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4940FF7-FB4C-C68E-877D-D541DCEBF8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20040" y="2386584"/>
            <a:ext cx="5486400" cy="3657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70B33E-2323-DDE9-741A-541A8C083F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868019" y="2386584"/>
            <a:ext cx="5485781" cy="3657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C0FEE5-FB04-F831-2809-10F4EDC63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Why spectral decomposition?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8AA351-85BD-6204-B7EC-5633CBA45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18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52D31C-8F8F-5988-029B-D3CA214CABA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67480" y="2386584"/>
            <a:ext cx="5486400" cy="36576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FD7ED837-CE4F-BA89-5038-98BFFC4D3C7D}"/>
                  </a:ext>
                </a:extLst>
              </p:cNvPr>
              <p:cNvSpPr/>
              <p:nvPr/>
            </p:nvSpPr>
            <p:spPr>
              <a:xfrm rot="21220790">
                <a:off x="4902142" y="5373988"/>
                <a:ext cx="5283846" cy="1059873"/>
              </a:xfrm>
              <a:prstGeom prst="ellipse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Arial" panose="020B0604020202020204" pitchFamily="34" charset="0"/>
                  <a:buChar char="•"/>
                </a:pPr>
                <a:r>
                  <a:rPr lang="en-US" sz="2800">
                    <a:solidFill>
                      <a:schemeClr val="tx1"/>
                    </a:solidFill>
                  </a:rPr>
                  <a:t>Identical to Cholesky</a:t>
                </a:r>
              </a:p>
              <a:p>
                <a:pPr marL="457200" indent="-457200" algn="ctr">
                  <a:buFont typeface="Arial" panose="020B0604020202020204" pitchFamily="34" charset="0"/>
                  <a:buChar char="•"/>
                </a:pPr>
                <a:r>
                  <a:rPr lang="en-US" sz="2800">
                    <a:solidFill>
                      <a:schemeClr val="tx1"/>
                    </a:solidFill>
                  </a:rPr>
                  <a:t>Cannot cross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/>
              </a:p>
            </p:txBody>
          </p:sp>
        </mc:Choice>
        <mc:Fallback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FD7ED837-CE4F-BA89-5038-98BFFC4D3C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220790">
                <a:off x="4902142" y="5373988"/>
                <a:ext cx="5283846" cy="1059873"/>
              </a:xfrm>
              <a:prstGeom prst="ellipse">
                <a:avLst/>
              </a:prstGeom>
              <a:blipFill>
                <a:blip r:embed="rId6"/>
                <a:stretch>
                  <a:fillRect t="-11055" b="-15578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7D43AC2-126C-AA5F-B83A-D9F01F38137F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7485727" y="4427934"/>
            <a:ext cx="185733" cy="94927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5B6F8E1-117F-65BF-DE5A-8996D0F96668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2636322" y="4631377"/>
            <a:ext cx="3009724" cy="110575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446842-773A-0128-08E5-E4FB01214E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0040" y="1188720"/>
                <a:ext cx="11036808" cy="1197451"/>
              </a:xfrm>
              <a:ln>
                <a:noFill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b">
                <a:normAutofit/>
              </a:bodyPr>
              <a:lstStyle/>
              <a:p>
                <a:r>
                  <a:rPr lang="en-US"/>
                  <a:t>For this model, variables in (arbitrary) order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𝑐𝑔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US"/>
              </a:p>
              <a:p>
                <a:r>
                  <a:rPr lang="en-US"/>
                  <a:t>Setting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0,0,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/>
                  <a:t> </a:t>
                </a:r>
                <a:r>
                  <a:rPr lang="en-US" b="1"/>
                  <a:t>removes cross-covariance influence</a:t>
                </a:r>
                <a:r>
                  <a:rPr lang="en-US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𝑐𝑔</m:t>
                            </m:r>
                          </m:sub>
                        </m:sSub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endParaRPr lang="en-US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446842-773A-0128-08E5-E4FB01214E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0040" y="1188720"/>
                <a:ext cx="11036808" cy="1197451"/>
              </a:xfrm>
              <a:blipFill>
                <a:blip r:embed="rId7"/>
                <a:stretch>
                  <a:fillRect l="-994" t="-3571" b="-86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217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8F02D-5420-C974-36AA-B0FF36530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Effect on reentry trajectory simulations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ED32CAA-6CAF-92D9-3CEF-6514F5DB21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/>
        </p:blipFill>
        <p:spPr>
          <a:xfrm>
            <a:off x="3999411" y="3668075"/>
            <a:ext cx="3675888" cy="233920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9583B2-5DBD-C10A-6FDC-FE914D091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19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E39D3C7-9BA2-16F5-A363-20B8E893C19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675299" y="3670161"/>
            <a:ext cx="3678500" cy="234086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469CB27-B415-FD73-8B7D-A0FBCF5368F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998288" y="1329297"/>
            <a:ext cx="3678500" cy="234086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A3BF9BC-AEF7-7B4A-A636-D37FD8095EB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675300" y="1329297"/>
            <a:ext cx="3678500" cy="234086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13F0A21-C66A-55C0-8768-121F3F1215A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21276" y="3668075"/>
            <a:ext cx="3678500" cy="234086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D251B3C-8719-03E7-7A2C-30B788665FF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21277" y="1329297"/>
            <a:ext cx="3678500" cy="234086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8386FB2-6261-A1F9-AB17-5EFCE38FD13B}"/>
                  </a:ext>
                </a:extLst>
              </p:cNvPr>
              <p:cNvSpPr/>
              <p:nvPr/>
            </p:nvSpPr>
            <p:spPr>
              <a:xfrm>
                <a:off x="6324600" y="2211293"/>
                <a:ext cx="5029200" cy="1463040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/>
                  <a:t>Both sample methods: 3.6ms / function call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/>
                  <a:t>Aero less important in ballistic entry, but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𝑐𝑔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000"/>
                  <a:t> noise causes problems for control system model and numerical integration</a:t>
                </a:r>
              </a:p>
            </p:txBody>
          </p:sp>
        </mc:Choice>
        <mc:Fallback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8386FB2-6261-A1F9-AB17-5EFCE38FD1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0" y="2211293"/>
                <a:ext cx="5029200" cy="1463040"/>
              </a:xfrm>
              <a:prstGeom prst="rect">
                <a:avLst/>
              </a:prstGeom>
              <a:blipFill>
                <a:blip r:embed="rId9"/>
                <a:stretch>
                  <a:fillRect l="-1090" r="-969" b="-37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7B484E8-5D9F-C05C-E0B3-A070C0ABC44D}"/>
              </a:ext>
            </a:extLst>
          </p:cNvPr>
          <p:cNvCxnSpPr>
            <a:cxnSpLocks/>
            <a:stCxn id="25" idx="2"/>
          </p:cNvCxnSpPr>
          <p:nvPr/>
        </p:nvCxnSpPr>
        <p:spPr>
          <a:xfrm>
            <a:off x="8839200" y="3674333"/>
            <a:ext cx="1812054" cy="1779133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3423F6D-2F37-3C71-FBFC-5E20C2626ABD}"/>
              </a:ext>
            </a:extLst>
          </p:cNvPr>
          <p:cNvCxnSpPr>
            <a:cxnSpLocks/>
            <a:stCxn id="25" idx="2"/>
          </p:cNvCxnSpPr>
          <p:nvPr/>
        </p:nvCxnSpPr>
        <p:spPr>
          <a:xfrm flipH="1">
            <a:off x="6209882" y="3674333"/>
            <a:ext cx="2629318" cy="116417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2D09B1CD-0CF3-EE68-FD9A-DB0075CF4206}"/>
              </a:ext>
            </a:extLst>
          </p:cNvPr>
          <p:cNvSpPr txBox="1"/>
          <p:nvPr/>
        </p:nvSpPr>
        <p:spPr>
          <a:xfrm>
            <a:off x="1336430" y="5040486"/>
            <a:ext cx="23905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For clarity, only 1 white noise trajectory shown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B4FDA05-2F1C-0924-3E93-0F73712748BA}"/>
              </a:ext>
            </a:extLst>
          </p:cNvPr>
          <p:cNvCxnSpPr>
            <a:cxnSpLocks/>
          </p:cNvCxnSpPr>
          <p:nvPr/>
        </p:nvCxnSpPr>
        <p:spPr>
          <a:xfrm flipH="1">
            <a:off x="1398854" y="2615150"/>
            <a:ext cx="962042" cy="44921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6084D3B-3EFA-8304-86A3-D09663ECC897}"/>
              </a:ext>
            </a:extLst>
          </p:cNvPr>
          <p:cNvSpPr txBox="1"/>
          <p:nvPr/>
        </p:nvSpPr>
        <p:spPr>
          <a:xfrm>
            <a:off x="1746625" y="2806761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time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352082E-3156-8212-BAB1-C5CA7FE4A074}"/>
              </a:ext>
            </a:extLst>
          </p:cNvPr>
          <p:cNvCxnSpPr>
            <a:cxnSpLocks/>
          </p:cNvCxnSpPr>
          <p:nvPr/>
        </p:nvCxnSpPr>
        <p:spPr>
          <a:xfrm flipV="1">
            <a:off x="4789716" y="1889278"/>
            <a:ext cx="1047639" cy="6440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BA7EC0E-B71D-5D3A-08F5-47D27C9B8B73}"/>
              </a:ext>
            </a:extLst>
          </p:cNvPr>
          <p:cNvSpPr txBox="1"/>
          <p:nvPr/>
        </p:nvSpPr>
        <p:spPr>
          <a:xfrm>
            <a:off x="4855052" y="1774641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246699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F2610-8B1B-E614-079C-0A2D1C025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Concluding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65B19-E5E1-436C-45E8-B56264A01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188720"/>
            <a:ext cx="11032524" cy="485546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en-US"/>
              <a:t>Deterministic function samples required for variety of ML/UQ tasks</a:t>
            </a:r>
          </a:p>
          <a:p>
            <a:pPr>
              <a:spcAft>
                <a:spcPts val="1200"/>
              </a:spcAft>
            </a:pPr>
            <a:r>
              <a:rPr lang="en-US"/>
              <a:t>GPR and SCGN present unique challenges for function sampling</a:t>
            </a:r>
          </a:p>
          <a:p>
            <a:pPr lvl="1">
              <a:spcAft>
                <a:spcPts val="1200"/>
              </a:spcAft>
            </a:pPr>
            <a:r>
              <a:rPr lang="en-US" i="1"/>
              <a:t>GPR</a:t>
            </a:r>
            <a:r>
              <a:rPr lang="en-US"/>
              <a:t>: consistent function sampling algorithm based on block updates of the Cholesky decomposition of the covariance matrix</a:t>
            </a:r>
          </a:p>
          <a:p>
            <a:pPr lvl="1">
              <a:spcAft>
                <a:spcPts val="1200"/>
              </a:spcAft>
            </a:pPr>
            <a:r>
              <a:rPr lang="en-US" i="1"/>
              <a:t>SCGN</a:t>
            </a:r>
            <a:r>
              <a:rPr lang="en-US"/>
              <a:t>: spectral decomposition sampling strategy removes variable order dependencies</a:t>
            </a:r>
          </a:p>
          <a:p>
            <a:pPr>
              <a:spcAft>
                <a:spcPts val="1200"/>
              </a:spcAft>
            </a:pPr>
            <a:r>
              <a:rPr lang="en-US"/>
              <a:t>Trajectory simulations provide an important testbed / motivation for function sampling algorithms</a:t>
            </a:r>
          </a:p>
          <a:p>
            <a:pPr>
              <a:spcAft>
                <a:spcPts val="1200"/>
              </a:spcAft>
            </a:pPr>
            <a:r>
              <a:rPr lang="en-US"/>
              <a:t>GPR and SCGN function sampling demonstrated on 3-DoF trajectory simulation for models trained on Orion aerodynamic coefficient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E0D45-D268-EF85-7821-33A530D24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20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9676E9-9C31-EE10-EC92-2F56FEAB0A45}"/>
              </a:ext>
            </a:extLst>
          </p:cNvPr>
          <p:cNvSpPr txBox="1"/>
          <p:nvPr/>
        </p:nvSpPr>
        <p:spPr>
          <a:xfrm>
            <a:off x="15266020" y="11151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8068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6E9C8-352E-855D-C6FD-59CAB7892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Appendix: GPR function sample updates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24B70-6B3B-646A-DB1B-9EEC41F16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EEA8B-241A-1D46-9D2A-8661D7C4F386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5A05D5-84FD-16E4-E78B-3480AF563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454" y="1292224"/>
            <a:ext cx="8835514" cy="520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95574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3A36D77-8E02-F549-BEC2-B5293A3E4A72}" vid="{031010EB-2460-CA48-9743-4E0AD158A23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78B1F89695A648ADE9F5B1F3E0EEF2" ma:contentTypeVersion="10" ma:contentTypeDescription="Create a new document." ma:contentTypeScope="" ma:versionID="c148aff34a7621eba3f1dae1dafda732">
  <xsd:schema xmlns:xsd="http://www.w3.org/2001/XMLSchema" xmlns:xs="http://www.w3.org/2001/XMLSchema" xmlns:p="http://schemas.microsoft.com/office/2006/metadata/properties" xmlns:ns2="e698ca81-8296-4fdc-b75e-d1db1a500dd7" xmlns:ns3="d900e117-17a0-4b24-9e47-511ef1d02c43" targetNamespace="http://schemas.microsoft.com/office/2006/metadata/properties" ma:root="true" ma:fieldsID="0cb72dd3324532457eab93fc3f4e99a8" ns2:_="" ns3:_="">
    <xsd:import namespace="e698ca81-8296-4fdc-b75e-d1db1a500dd7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98ca81-8296-4fdc-b75e-d1db1a500d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6392e51f-12f9-4c3d-990e-bab15be2e3fe}" ma:internalName="TaxCatchAll" ma:showField="CatchAllData" ma:web="be954756-5a2a-422e-a924-a134369c66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e698ca81-8296-4fdc-b75e-d1db1a500dd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EEB324B-CA68-4039-BB95-09F28F8E2B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377796-FEBF-4176-A7CD-467F6251D74C}">
  <ds:schemaRefs>
    <ds:schemaRef ds:uri="d900e117-17a0-4b24-9e47-511ef1d02c43"/>
    <ds:schemaRef ds:uri="e698ca81-8296-4fdc-b75e-d1db1a500dd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730060B-DE88-4BF9-8F44-D92E6164E738}">
  <ds:schemaRefs>
    <ds:schemaRef ds:uri="d900e117-17a0-4b24-9e47-511ef1d02c43"/>
    <ds:schemaRef ds:uri="e698ca81-8296-4fdc-b75e-d1db1a500dd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21</Slides>
  <Notes>9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1_Office Theme</vt:lpstr>
      <vt:lpstr>PowerPoint Presentation</vt:lpstr>
      <vt:lpstr>Outline</vt:lpstr>
      <vt:lpstr>Orion crew module</vt:lpstr>
      <vt:lpstr>Orion crew module aerodynamics</vt:lpstr>
      <vt:lpstr>Aerodynamic modeling</vt:lpstr>
      <vt:lpstr>Aerodynamic uncertainty quantification</vt:lpstr>
      <vt:lpstr>Machine learning for aerodynamic UQ</vt:lpstr>
      <vt:lpstr>Atmospheric reentry simulation</vt:lpstr>
      <vt:lpstr>Stochastic process models</vt:lpstr>
      <vt:lpstr>Gaussian process regression (GPR)</vt:lpstr>
      <vt:lpstr>Inconsistent GPR function sampling</vt:lpstr>
      <vt:lpstr>Consistent GPR function sampling</vt:lpstr>
      <vt:lpstr>GPR function sampling for trajectory simulation</vt:lpstr>
      <vt:lpstr>Structured Covariance Gaussian Networks (SCGN)*</vt:lpstr>
      <vt:lpstr>Sampling the conditional distribution</vt:lpstr>
      <vt:lpstr>Towards smooth function samples</vt:lpstr>
      <vt:lpstr>Spectral decomposition sampling</vt:lpstr>
      <vt:lpstr>Why spectral decomposition?</vt:lpstr>
      <vt:lpstr>Effect on reentry trajectory simulations</vt:lpstr>
      <vt:lpstr>Concluding remarks</vt:lpstr>
      <vt:lpstr>Appendix: GPR function sample updates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Snyder, Steven M. (LARC-D316)</dc:creator>
  <cp:revision>1</cp:revision>
  <dcterms:created xsi:type="dcterms:W3CDTF">2022-03-18T13:21:52Z</dcterms:created>
  <dcterms:modified xsi:type="dcterms:W3CDTF">2022-11-07T21:48:43Z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0x010100BD78B1F89695A648ADE9F5B1F3E0EEF2</vt:lpwstr>
  </property>
  <property fmtid="{D5CDD505-2E9C-101B-9397-08002B2CF9AE}" pid="3" name="MediaServiceImageTags">
    <vt:lpwstr/>
  </property>
</Properties>
</file>